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7" r:id="rId2"/>
    <p:sldId id="300" r:id="rId3"/>
    <p:sldId id="301" r:id="rId4"/>
    <p:sldId id="308" r:id="rId5"/>
    <p:sldId id="310" r:id="rId6"/>
    <p:sldId id="318" r:id="rId7"/>
    <p:sldId id="304" r:id="rId8"/>
    <p:sldId id="312" r:id="rId9"/>
    <p:sldId id="313" r:id="rId10"/>
    <p:sldId id="314" r:id="rId11"/>
    <p:sldId id="305" r:id="rId12"/>
    <p:sldId id="316" r:id="rId13"/>
    <p:sldId id="317" r:id="rId14"/>
    <p:sldId id="319" r:id="rId15"/>
    <p:sldId id="299" r:id="rId16"/>
    <p:sldId id="1127" r:id="rId17"/>
    <p:sldId id="2007578498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FDAD1"/>
    <a:srgbClr val="3F569E"/>
    <a:srgbClr val="E392C3"/>
    <a:srgbClr val="3F579F"/>
    <a:srgbClr val="F94E76"/>
    <a:srgbClr val="FCDD5E"/>
    <a:srgbClr val="E694C5"/>
    <a:srgbClr val="2CA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1" autoAdjust="0"/>
    <p:restoredTop sz="84673" autoAdjust="0"/>
  </p:normalViewPr>
  <p:slideViewPr>
    <p:cSldViewPr snapToGrid="0">
      <p:cViewPr>
        <p:scale>
          <a:sx n="50" d="100"/>
          <a:sy n="50" d="100"/>
        </p:scale>
        <p:origin x="125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31750"/>
          </c:spPr>
          <c:dPt>
            <c:idx val="0"/>
            <c:bubble3D val="0"/>
            <c:spPr>
              <a:solidFill>
                <a:schemeClr val="accent1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A3-4B7C-A7D7-42415C3869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A3-4B7C-A7D7-42415C3869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A3-4B7C-A7D7-42415C3869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A3-4B7C-A7D7-42415C3869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6.8</c:v>
                </c:pt>
                <c:pt idx="1">
                  <c:v>4.5999999999999996</c:v>
                </c:pt>
                <c:pt idx="2">
                  <c:v>2.5</c:v>
                </c:pt>
                <c:pt idx="3">
                  <c:v>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2-4B47-9CD7-35DB11D8A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31750"/>
          </c:spPr>
          <c:dPt>
            <c:idx val="0"/>
            <c:bubble3D val="0"/>
            <c:spPr>
              <a:solidFill>
                <a:schemeClr val="accent1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36-4F71-A3D6-FC5AA7516C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36-4F71-A3D6-FC5AA7516C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36-4F71-A3D6-FC5AA7516C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17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36-4F71-A3D6-FC5AA7516C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2-4B47-9CD7-35DB11D8A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587B-3868-40E5-880F-D0CC214B00B6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4C4AB-23BF-453B-93D6-CA25CF1B2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5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5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5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33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74C4AB-23BF-453B-93D6-CA25CF1B23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56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62E8-1A79-4E17-9B77-E3602EB815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2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7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5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0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9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4C4AB-23BF-453B-93D6-CA25CF1B23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6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C7934C-738A-9965-9150-25E66B78DD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>
                  <a:lumMod val="100000"/>
                </a:schemeClr>
              </a:solidFill>
              <a:effectLst>
                <a:outerShdw blurRad="156464" dist="33528" dir="2700018" rotWithShape="0">
                  <a:schemeClr val="accent1">
                    <a:lumMod val="50000"/>
                    <a:alpha val="54000"/>
                  </a:schemeClr>
                </a:outerShdw>
              </a:effectLst>
              <a:latin typeface="荆南波波黑" panose="00020600040101010101" pitchFamily="18" charset="-122"/>
              <a:ea typeface="荆南波波黑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bg>
      <p:bgPr>
        <a:solidFill>
          <a:schemeClr val="accent1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矩形 262">
            <a:extLst>
              <a:ext uri="{FF2B5EF4-FFF2-40B4-BE49-F238E27FC236}">
                <a16:creationId xmlns:a16="http://schemas.microsoft.com/office/drawing/2014/main" id="{B7874FBB-18BD-B387-14D1-976EA7AB79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>
                  <a:lumMod val="100000"/>
                </a:schemeClr>
              </a:solidFill>
              <a:effectLst>
                <a:outerShdw blurRad="156464" dist="33528" dir="2700018" rotWithShape="0">
                  <a:schemeClr val="accent1">
                    <a:lumMod val="50000"/>
                    <a:alpha val="54000"/>
                  </a:schemeClr>
                </a:outerShdw>
              </a:effectLst>
              <a:latin typeface="荆南波波黑" panose="00020600040101010101" pitchFamily="18" charset="-122"/>
              <a:ea typeface="荆南波波黑" panose="00020600040101010101" pitchFamily="18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B21A868-45AE-5568-0AF4-90B2375E7344}"/>
              </a:ext>
            </a:extLst>
          </p:cNvPr>
          <p:cNvSpPr/>
          <p:nvPr userDrawn="1"/>
        </p:nvSpPr>
        <p:spPr>
          <a:xfrm>
            <a:off x="660400" y="1189451"/>
            <a:ext cx="10787744" cy="4668182"/>
          </a:xfrm>
          <a:custGeom>
            <a:avLst/>
            <a:gdLst>
              <a:gd name="connsiteX0" fmla="*/ 688984 w 10787744"/>
              <a:gd name="connsiteY0" fmla="*/ 0 h 4668182"/>
              <a:gd name="connsiteX1" fmla="*/ 10098760 w 10787744"/>
              <a:gd name="connsiteY1" fmla="*/ 0 h 4668182"/>
              <a:gd name="connsiteX2" fmla="*/ 10787744 w 10787744"/>
              <a:gd name="connsiteY2" fmla="*/ 688984 h 4668182"/>
              <a:gd name="connsiteX3" fmla="*/ 10787744 w 10787744"/>
              <a:gd name="connsiteY3" fmla="*/ 3567684 h 4668182"/>
              <a:gd name="connsiteX4" fmla="*/ 10098760 w 10787744"/>
              <a:gd name="connsiteY4" fmla="*/ 4256668 h 4668182"/>
              <a:gd name="connsiteX5" fmla="*/ 933619 w 10787744"/>
              <a:gd name="connsiteY5" fmla="*/ 4256668 h 4668182"/>
              <a:gd name="connsiteX6" fmla="*/ 256514 w 10787744"/>
              <a:gd name="connsiteY6" fmla="*/ 4645922 h 4668182"/>
              <a:gd name="connsiteX7" fmla="*/ 8069 w 10787744"/>
              <a:gd name="connsiteY7" fmla="*/ 4502525 h 4668182"/>
              <a:gd name="connsiteX8" fmla="*/ 6257 w 10787744"/>
              <a:gd name="connsiteY8" fmla="*/ 3646410 h 4668182"/>
              <a:gd name="connsiteX9" fmla="*/ 7482 w 10787744"/>
              <a:gd name="connsiteY9" fmla="*/ 3641898 h 4668182"/>
              <a:gd name="connsiteX10" fmla="*/ 0 w 10787744"/>
              <a:gd name="connsiteY10" fmla="*/ 3567685 h 4668182"/>
              <a:gd name="connsiteX11" fmla="*/ 0 w 10787744"/>
              <a:gd name="connsiteY11" fmla="*/ 688984 h 4668182"/>
              <a:gd name="connsiteX12" fmla="*/ 688984 w 10787744"/>
              <a:gd name="connsiteY12" fmla="*/ 0 h 466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87744" h="4668182">
                <a:moveTo>
                  <a:pt x="688984" y="0"/>
                </a:moveTo>
                <a:lnTo>
                  <a:pt x="10098760" y="0"/>
                </a:lnTo>
                <a:cubicBezTo>
                  <a:pt x="10479275" y="1"/>
                  <a:pt x="10787744" y="308469"/>
                  <a:pt x="10787744" y="688984"/>
                </a:cubicBezTo>
                <a:lnTo>
                  <a:pt x="10787744" y="3567684"/>
                </a:lnTo>
                <a:cubicBezTo>
                  <a:pt x="10787744" y="3948199"/>
                  <a:pt x="10479275" y="4256668"/>
                  <a:pt x="10098760" y="4256668"/>
                </a:cubicBezTo>
                <a:lnTo>
                  <a:pt x="933619" y="4256668"/>
                </a:lnTo>
                <a:lnTo>
                  <a:pt x="256514" y="4645922"/>
                </a:lnTo>
                <a:cubicBezTo>
                  <a:pt x="146225" y="4709325"/>
                  <a:pt x="8338" y="4629740"/>
                  <a:pt x="8069" y="4502525"/>
                </a:cubicBezTo>
                <a:lnTo>
                  <a:pt x="6257" y="3646410"/>
                </a:lnTo>
                <a:lnTo>
                  <a:pt x="7482" y="3641898"/>
                </a:lnTo>
                <a:lnTo>
                  <a:pt x="0" y="3567685"/>
                </a:lnTo>
                <a:lnTo>
                  <a:pt x="0" y="688984"/>
                </a:lnTo>
                <a:cubicBezTo>
                  <a:pt x="0" y="308469"/>
                  <a:pt x="308470" y="1"/>
                  <a:pt x="6889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924984-6E14-6037-B1E9-F37D2D2EDAFB}"/>
              </a:ext>
            </a:extLst>
          </p:cNvPr>
          <p:cNvGrpSpPr/>
          <p:nvPr userDrawn="1"/>
        </p:nvGrpSpPr>
        <p:grpSpPr>
          <a:xfrm>
            <a:off x="7439025" y="1446226"/>
            <a:ext cx="3536044" cy="3700230"/>
            <a:chOff x="6959600" y="948266"/>
            <a:chExt cx="4614607" cy="482887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8820E33-8C8D-B327-D6B7-22112A62A40C}"/>
                </a:ext>
              </a:extLst>
            </p:cNvPr>
            <p:cNvGrpSpPr/>
            <p:nvPr/>
          </p:nvGrpSpPr>
          <p:grpSpPr>
            <a:xfrm>
              <a:off x="9364407" y="1549507"/>
              <a:ext cx="2209800" cy="1982700"/>
              <a:chOff x="9364407" y="1384274"/>
              <a:chExt cx="2209800" cy="1982700"/>
            </a:xfrm>
          </p:grpSpPr>
          <p:sp>
            <p:nvSpPr>
              <p:cNvPr id="196" name="矩形: 圆角 195">
                <a:extLst>
                  <a:ext uri="{FF2B5EF4-FFF2-40B4-BE49-F238E27FC236}">
                    <a16:creationId xmlns:a16="http://schemas.microsoft.com/office/drawing/2014/main" id="{568F34C1-DA33-8FB2-2A50-D7E05D5EDDAC}"/>
                  </a:ext>
                </a:extLst>
              </p:cNvPr>
              <p:cNvSpPr/>
              <p:nvPr/>
            </p:nvSpPr>
            <p:spPr>
              <a:xfrm>
                <a:off x="9364407" y="1384274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2CA0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7" name="图形 13">
                <a:extLst>
                  <a:ext uri="{FF2B5EF4-FFF2-40B4-BE49-F238E27FC236}">
                    <a16:creationId xmlns:a16="http://schemas.microsoft.com/office/drawing/2014/main" id="{F5C449CB-B70D-37B4-D6E9-7AA95A972337}"/>
                  </a:ext>
                </a:extLst>
              </p:cNvPr>
              <p:cNvGrpSpPr/>
              <p:nvPr/>
            </p:nvGrpSpPr>
            <p:grpSpPr>
              <a:xfrm>
                <a:off x="9734753" y="1562848"/>
                <a:ext cx="1443438" cy="1804126"/>
                <a:chOff x="17356442" y="5142308"/>
                <a:chExt cx="1687948" cy="2109734"/>
              </a:xfrm>
            </p:grpSpPr>
            <p:sp>
              <p:nvSpPr>
                <p:cNvPr id="219" name="任意多边形: 形状 218">
                  <a:extLst>
                    <a:ext uri="{FF2B5EF4-FFF2-40B4-BE49-F238E27FC236}">
                      <a16:creationId xmlns:a16="http://schemas.microsoft.com/office/drawing/2014/main" id="{F656369E-9E77-FC1A-DD9A-11F3F80B5075}"/>
                    </a:ext>
                  </a:extLst>
                </p:cNvPr>
                <p:cNvSpPr/>
                <p:nvPr/>
              </p:nvSpPr>
              <p:spPr>
                <a:xfrm>
                  <a:off x="17392334" y="6776947"/>
                  <a:ext cx="1620798" cy="459934"/>
                </a:xfrm>
                <a:custGeom>
                  <a:avLst/>
                  <a:gdLst>
                    <a:gd name="connsiteX0" fmla="*/ 1620798 w 1620798"/>
                    <a:gd name="connsiteY0" fmla="*/ 457518 h 459934"/>
                    <a:gd name="connsiteX1" fmla="*/ 1518798 w 1620798"/>
                    <a:gd name="connsiteY1" fmla="*/ 200805 h 459934"/>
                    <a:gd name="connsiteX2" fmla="*/ 1297244 w 1620798"/>
                    <a:gd name="connsiteY2" fmla="*/ 72001 h 459934"/>
                    <a:gd name="connsiteX3" fmla="*/ 994774 w 1620798"/>
                    <a:gd name="connsiteY3" fmla="*/ 0 h 459934"/>
                    <a:gd name="connsiteX4" fmla="*/ 657482 w 1620798"/>
                    <a:gd name="connsiteY4" fmla="*/ 1009 h 459934"/>
                    <a:gd name="connsiteX5" fmla="*/ 352096 w 1620798"/>
                    <a:gd name="connsiteY5" fmla="*/ 66225 h 459934"/>
                    <a:gd name="connsiteX6" fmla="*/ 0 w 1620798"/>
                    <a:gd name="connsiteY6" fmla="*/ 451630 h 459934"/>
                    <a:gd name="connsiteX7" fmla="*/ 1620798 w 1620798"/>
                    <a:gd name="connsiteY7" fmla="*/ 457518 h 459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0798" h="459934">
                      <a:moveTo>
                        <a:pt x="1620798" y="457518"/>
                      </a:moveTo>
                      <a:cubicBezTo>
                        <a:pt x="1604480" y="370994"/>
                        <a:pt x="1574592" y="268937"/>
                        <a:pt x="1518798" y="200805"/>
                      </a:cubicBezTo>
                      <a:cubicBezTo>
                        <a:pt x="1463900" y="133739"/>
                        <a:pt x="1379955" y="97963"/>
                        <a:pt x="1297244" y="72001"/>
                      </a:cubicBezTo>
                      <a:cubicBezTo>
                        <a:pt x="1198328" y="40935"/>
                        <a:pt x="1096439" y="20467"/>
                        <a:pt x="994774" y="0"/>
                      </a:cubicBezTo>
                      <a:cubicBezTo>
                        <a:pt x="883970" y="36112"/>
                        <a:pt x="764866" y="36729"/>
                        <a:pt x="657482" y="1009"/>
                      </a:cubicBezTo>
                      <a:cubicBezTo>
                        <a:pt x="576173" y="-953"/>
                        <a:pt x="441200" y="35664"/>
                        <a:pt x="352096" y="66225"/>
                      </a:cubicBezTo>
                      <a:cubicBezTo>
                        <a:pt x="131328" y="141926"/>
                        <a:pt x="13009" y="357704"/>
                        <a:pt x="0" y="451630"/>
                      </a:cubicBezTo>
                      <a:cubicBezTo>
                        <a:pt x="177646" y="469686"/>
                        <a:pt x="1376030" y="451798"/>
                        <a:pt x="1620798" y="457518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: 形状 219">
                  <a:extLst>
                    <a:ext uri="{FF2B5EF4-FFF2-40B4-BE49-F238E27FC236}">
                      <a16:creationId xmlns:a16="http://schemas.microsoft.com/office/drawing/2014/main" id="{AB062EB4-D020-75E3-7EB6-EC1ACF329640}"/>
                    </a:ext>
                  </a:extLst>
                </p:cNvPr>
                <p:cNvSpPr/>
                <p:nvPr/>
              </p:nvSpPr>
              <p:spPr>
                <a:xfrm>
                  <a:off x="18636848" y="7024994"/>
                  <a:ext cx="72075" cy="206022"/>
                </a:xfrm>
                <a:custGeom>
                  <a:avLst/>
                  <a:gdLst>
                    <a:gd name="connsiteX0" fmla="*/ 71627 w 72075"/>
                    <a:gd name="connsiteY0" fmla="*/ 198592 h 206022"/>
                    <a:gd name="connsiteX1" fmla="*/ 48636 w 72075"/>
                    <a:gd name="connsiteY1" fmla="*/ 114087 h 206022"/>
                    <a:gd name="connsiteX2" fmla="*/ 22673 w 72075"/>
                    <a:gd name="connsiteY2" fmla="*/ 37488 h 206022"/>
                    <a:gd name="connsiteX3" fmla="*/ 13140 w 72075"/>
                    <a:gd name="connsiteY3" fmla="*/ 9450 h 206022"/>
                    <a:gd name="connsiteX4" fmla="*/ 8935 w 72075"/>
                    <a:gd name="connsiteY4" fmla="*/ 815 h 206022"/>
                    <a:gd name="connsiteX5" fmla="*/ 243 w 72075"/>
                    <a:gd name="connsiteY5" fmla="*/ 7488 h 206022"/>
                    <a:gd name="connsiteX6" fmla="*/ 33384 w 72075"/>
                    <a:gd name="connsiteY6" fmla="*/ 108031 h 206022"/>
                    <a:gd name="connsiteX7" fmla="*/ 61813 w 72075"/>
                    <a:gd name="connsiteY7" fmla="*/ 202237 h 206022"/>
                    <a:gd name="connsiteX8" fmla="*/ 71627 w 72075"/>
                    <a:gd name="connsiteY8" fmla="*/ 198592 h 206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075" h="206022">
                      <a:moveTo>
                        <a:pt x="71627" y="198592"/>
                      </a:moveTo>
                      <a:cubicBezTo>
                        <a:pt x="63944" y="170442"/>
                        <a:pt x="56262" y="142293"/>
                        <a:pt x="48636" y="114087"/>
                      </a:cubicBezTo>
                      <a:cubicBezTo>
                        <a:pt x="41010" y="88236"/>
                        <a:pt x="31253" y="63058"/>
                        <a:pt x="22673" y="37488"/>
                      </a:cubicBezTo>
                      <a:cubicBezTo>
                        <a:pt x="19477" y="28180"/>
                        <a:pt x="15944" y="18927"/>
                        <a:pt x="13140" y="9450"/>
                      </a:cubicBezTo>
                      <a:cubicBezTo>
                        <a:pt x="12019" y="6422"/>
                        <a:pt x="12019" y="2553"/>
                        <a:pt x="8935" y="815"/>
                      </a:cubicBezTo>
                      <a:cubicBezTo>
                        <a:pt x="4617" y="-1877"/>
                        <a:pt x="-1271" y="2553"/>
                        <a:pt x="243" y="7488"/>
                      </a:cubicBezTo>
                      <a:cubicBezTo>
                        <a:pt x="10168" y="41357"/>
                        <a:pt x="22953" y="74329"/>
                        <a:pt x="33384" y="108031"/>
                      </a:cubicBezTo>
                      <a:cubicBezTo>
                        <a:pt x="41963" y="138143"/>
                        <a:pt x="51776" y="177340"/>
                        <a:pt x="61813" y="202237"/>
                      </a:cubicBezTo>
                      <a:cubicBezTo>
                        <a:pt x="64113" y="209302"/>
                        <a:pt x="74318" y="205545"/>
                        <a:pt x="71627" y="198592"/>
                      </a:cubicBezTo>
                      <a:close/>
                    </a:path>
                  </a:pathLst>
                </a:custGeom>
                <a:solidFill>
                  <a:srgbClr val="C9AC3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: 形状 220">
                  <a:extLst>
                    <a:ext uri="{FF2B5EF4-FFF2-40B4-BE49-F238E27FC236}">
                      <a16:creationId xmlns:a16="http://schemas.microsoft.com/office/drawing/2014/main" id="{A947284B-407A-F006-4643-CA4D591DA40F}"/>
                    </a:ext>
                  </a:extLst>
                </p:cNvPr>
                <p:cNvSpPr/>
                <p:nvPr/>
              </p:nvSpPr>
              <p:spPr>
                <a:xfrm>
                  <a:off x="18038714" y="6692610"/>
                  <a:ext cx="337797" cy="178607"/>
                </a:xfrm>
                <a:custGeom>
                  <a:avLst/>
                  <a:gdLst>
                    <a:gd name="connsiteX0" fmla="*/ 31457 w 337797"/>
                    <a:gd name="connsiteY0" fmla="*/ 0 h 178607"/>
                    <a:gd name="connsiteX1" fmla="*/ 2634 w 337797"/>
                    <a:gd name="connsiteY1" fmla="*/ 88599 h 178607"/>
                    <a:gd name="connsiteX2" fmla="*/ 447 w 337797"/>
                    <a:gd name="connsiteY2" fmla="*/ 105085 h 178607"/>
                    <a:gd name="connsiteX3" fmla="*/ 8690 w 337797"/>
                    <a:gd name="connsiteY3" fmla="*/ 117758 h 178607"/>
                    <a:gd name="connsiteX4" fmla="*/ 218300 w 337797"/>
                    <a:gd name="connsiteY4" fmla="*/ 175179 h 178607"/>
                    <a:gd name="connsiteX5" fmla="*/ 331516 w 337797"/>
                    <a:gd name="connsiteY5" fmla="*/ 126394 h 178607"/>
                    <a:gd name="connsiteX6" fmla="*/ 337347 w 337797"/>
                    <a:gd name="connsiteY6" fmla="*/ 118207 h 178607"/>
                    <a:gd name="connsiteX7" fmla="*/ 337179 w 337797"/>
                    <a:gd name="connsiteY7" fmla="*/ 109010 h 178607"/>
                    <a:gd name="connsiteX8" fmla="*/ 321310 w 337797"/>
                    <a:gd name="connsiteY8" fmla="*/ 13907 h 178607"/>
                    <a:gd name="connsiteX9" fmla="*/ 319123 w 337797"/>
                    <a:gd name="connsiteY9" fmla="*/ 9196 h 178607"/>
                    <a:gd name="connsiteX10" fmla="*/ 314637 w 337797"/>
                    <a:gd name="connsiteY10" fmla="*/ 8692 h 178607"/>
                    <a:gd name="connsiteX11" fmla="*/ 31457 w 337797"/>
                    <a:gd name="connsiteY11" fmla="*/ 0 h 17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7797" h="178607">
                      <a:moveTo>
                        <a:pt x="31457" y="0"/>
                      </a:moveTo>
                      <a:cubicBezTo>
                        <a:pt x="21868" y="29552"/>
                        <a:pt x="12279" y="59047"/>
                        <a:pt x="2634" y="88599"/>
                      </a:cubicBezTo>
                      <a:cubicBezTo>
                        <a:pt x="896" y="93926"/>
                        <a:pt x="-842" y="99590"/>
                        <a:pt x="447" y="105085"/>
                      </a:cubicBezTo>
                      <a:cubicBezTo>
                        <a:pt x="1625" y="110076"/>
                        <a:pt x="5158" y="114113"/>
                        <a:pt x="8690" y="117758"/>
                      </a:cubicBezTo>
                      <a:cubicBezTo>
                        <a:pt x="61121" y="171702"/>
                        <a:pt x="143888" y="186170"/>
                        <a:pt x="218300" y="175179"/>
                      </a:cubicBezTo>
                      <a:cubicBezTo>
                        <a:pt x="259627" y="169067"/>
                        <a:pt x="301347" y="155272"/>
                        <a:pt x="331516" y="126394"/>
                      </a:cubicBezTo>
                      <a:cubicBezTo>
                        <a:pt x="333983" y="124038"/>
                        <a:pt x="336450" y="121459"/>
                        <a:pt x="337347" y="118207"/>
                      </a:cubicBezTo>
                      <a:cubicBezTo>
                        <a:pt x="338188" y="115235"/>
                        <a:pt x="337684" y="112094"/>
                        <a:pt x="337179" y="109010"/>
                      </a:cubicBezTo>
                      <a:cubicBezTo>
                        <a:pt x="331908" y="77328"/>
                        <a:pt x="326581" y="45589"/>
                        <a:pt x="321310" y="13907"/>
                      </a:cubicBezTo>
                      <a:cubicBezTo>
                        <a:pt x="321029" y="12168"/>
                        <a:pt x="320581" y="10150"/>
                        <a:pt x="319123" y="9196"/>
                      </a:cubicBezTo>
                      <a:cubicBezTo>
                        <a:pt x="317833" y="8355"/>
                        <a:pt x="316151" y="8524"/>
                        <a:pt x="314637" y="8692"/>
                      </a:cubicBezTo>
                      <a:cubicBezTo>
                        <a:pt x="221496" y="19682"/>
                        <a:pt x="126336" y="13626"/>
                        <a:pt x="31457" y="0"/>
                      </a:cubicBezTo>
                      <a:close/>
                    </a:path>
                  </a:pathLst>
                </a:custGeom>
                <a:solidFill>
                  <a:srgbClr val="FFDFC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: 形状 221">
                  <a:extLst>
                    <a:ext uri="{FF2B5EF4-FFF2-40B4-BE49-F238E27FC236}">
                      <a16:creationId xmlns:a16="http://schemas.microsoft.com/office/drawing/2014/main" id="{41C12C40-833C-38FC-4423-C42B0C5E2956}"/>
                    </a:ext>
                  </a:extLst>
                </p:cNvPr>
                <p:cNvSpPr/>
                <p:nvPr/>
              </p:nvSpPr>
              <p:spPr>
                <a:xfrm>
                  <a:off x="18047068" y="6692666"/>
                  <a:ext cx="315591" cy="74599"/>
                </a:xfrm>
                <a:custGeom>
                  <a:avLst/>
                  <a:gdLst>
                    <a:gd name="connsiteX0" fmla="*/ 315591 w 315591"/>
                    <a:gd name="connsiteY0" fmla="*/ 29383 h 74599"/>
                    <a:gd name="connsiteX1" fmla="*/ 313012 w 315591"/>
                    <a:gd name="connsiteY1" fmla="*/ 13907 h 74599"/>
                    <a:gd name="connsiteX2" fmla="*/ 310825 w 315591"/>
                    <a:gd name="connsiteY2" fmla="*/ 9196 h 74599"/>
                    <a:gd name="connsiteX3" fmla="*/ 306339 w 315591"/>
                    <a:gd name="connsiteY3" fmla="*/ 8692 h 74599"/>
                    <a:gd name="connsiteX4" fmla="*/ 23103 w 315591"/>
                    <a:gd name="connsiteY4" fmla="*/ 0 h 74599"/>
                    <a:gd name="connsiteX5" fmla="*/ 0 w 315591"/>
                    <a:gd name="connsiteY5" fmla="*/ 70991 h 74599"/>
                    <a:gd name="connsiteX6" fmla="*/ 315591 w 315591"/>
                    <a:gd name="connsiteY6" fmla="*/ 29383 h 7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591" h="74599">
                      <a:moveTo>
                        <a:pt x="315591" y="29383"/>
                      </a:moveTo>
                      <a:cubicBezTo>
                        <a:pt x="314750" y="24225"/>
                        <a:pt x="313853" y="19066"/>
                        <a:pt x="313012" y="13907"/>
                      </a:cubicBezTo>
                      <a:cubicBezTo>
                        <a:pt x="312731" y="12168"/>
                        <a:pt x="312283" y="10150"/>
                        <a:pt x="310825" y="9196"/>
                      </a:cubicBezTo>
                      <a:cubicBezTo>
                        <a:pt x="309535" y="8355"/>
                        <a:pt x="307853" y="8523"/>
                        <a:pt x="306339" y="8692"/>
                      </a:cubicBezTo>
                      <a:cubicBezTo>
                        <a:pt x="213142" y="19682"/>
                        <a:pt x="117982" y="13626"/>
                        <a:pt x="23103" y="0"/>
                      </a:cubicBezTo>
                      <a:cubicBezTo>
                        <a:pt x="15421" y="23664"/>
                        <a:pt x="7738" y="47328"/>
                        <a:pt x="0" y="70991"/>
                      </a:cubicBezTo>
                      <a:cubicBezTo>
                        <a:pt x="106543" y="80132"/>
                        <a:pt x="219310" y="73851"/>
                        <a:pt x="315591" y="29383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任意多边形: 形状 222">
                  <a:extLst>
                    <a:ext uri="{FF2B5EF4-FFF2-40B4-BE49-F238E27FC236}">
                      <a16:creationId xmlns:a16="http://schemas.microsoft.com/office/drawing/2014/main" id="{7C58B197-AA1A-C835-09C7-6F58C2CE5203}"/>
                    </a:ext>
                  </a:extLst>
                </p:cNvPr>
                <p:cNvSpPr/>
                <p:nvPr/>
              </p:nvSpPr>
              <p:spPr>
                <a:xfrm>
                  <a:off x="17541840" y="5908566"/>
                  <a:ext cx="124533" cy="277230"/>
                </a:xfrm>
                <a:custGeom>
                  <a:avLst/>
                  <a:gdLst>
                    <a:gd name="connsiteX0" fmla="*/ 1056 w 124533"/>
                    <a:gd name="connsiteY0" fmla="*/ 39589 h 277230"/>
                    <a:gd name="connsiteX1" fmla="*/ 38795 w 124533"/>
                    <a:gd name="connsiteY1" fmla="*/ 252619 h 277230"/>
                    <a:gd name="connsiteX2" fmla="*/ 62009 w 124533"/>
                    <a:gd name="connsiteY2" fmla="*/ 277012 h 277230"/>
                    <a:gd name="connsiteX3" fmla="*/ 86178 w 124533"/>
                    <a:gd name="connsiteY3" fmla="*/ 263498 h 277230"/>
                    <a:gd name="connsiteX4" fmla="*/ 93804 w 124533"/>
                    <a:gd name="connsiteY4" fmla="*/ 235236 h 277230"/>
                    <a:gd name="connsiteX5" fmla="*/ 124533 w 124533"/>
                    <a:gd name="connsiteY5" fmla="*/ 0 h 277230"/>
                    <a:gd name="connsiteX6" fmla="*/ 1056 w 124533"/>
                    <a:gd name="connsiteY6" fmla="*/ 39589 h 277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533" h="277230">
                      <a:moveTo>
                        <a:pt x="1056" y="39589"/>
                      </a:moveTo>
                      <a:cubicBezTo>
                        <a:pt x="-3991" y="112263"/>
                        <a:pt x="9131" y="186114"/>
                        <a:pt x="38795" y="252619"/>
                      </a:cubicBezTo>
                      <a:cubicBezTo>
                        <a:pt x="43561" y="263329"/>
                        <a:pt x="50458" y="275161"/>
                        <a:pt x="62009" y="277012"/>
                      </a:cubicBezTo>
                      <a:cubicBezTo>
                        <a:pt x="71711" y="278526"/>
                        <a:pt x="81243" y="271965"/>
                        <a:pt x="86178" y="263498"/>
                      </a:cubicBezTo>
                      <a:cubicBezTo>
                        <a:pt x="91113" y="255030"/>
                        <a:pt x="92514" y="244993"/>
                        <a:pt x="93804" y="235236"/>
                      </a:cubicBezTo>
                      <a:cubicBezTo>
                        <a:pt x="104066" y="156842"/>
                        <a:pt x="114328" y="78449"/>
                        <a:pt x="124533" y="0"/>
                      </a:cubicBezTo>
                      <a:cubicBezTo>
                        <a:pt x="92290" y="22767"/>
                        <a:pt x="53654" y="36393"/>
                        <a:pt x="1056" y="39589"/>
                      </a:cubicBezTo>
                      <a:close/>
                    </a:path>
                  </a:pathLst>
                </a:custGeom>
                <a:solidFill>
                  <a:srgbClr val="30457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4" name="任意多边形: 形状 223">
                  <a:extLst>
                    <a:ext uri="{FF2B5EF4-FFF2-40B4-BE49-F238E27FC236}">
                      <a16:creationId xmlns:a16="http://schemas.microsoft.com/office/drawing/2014/main" id="{959A84DE-7D6E-BB4D-1986-E589F726238F}"/>
                    </a:ext>
                  </a:extLst>
                </p:cNvPr>
                <p:cNvSpPr/>
                <p:nvPr/>
              </p:nvSpPr>
              <p:spPr>
                <a:xfrm>
                  <a:off x="17532495" y="5365440"/>
                  <a:ext cx="1497132" cy="1363765"/>
                </a:xfrm>
                <a:custGeom>
                  <a:avLst/>
                  <a:gdLst>
                    <a:gd name="connsiteX0" fmla="*/ 1180354 w 1497132"/>
                    <a:gd name="connsiteY0" fmla="*/ 1105000 h 1363765"/>
                    <a:gd name="connsiteX1" fmla="*/ 850407 w 1497132"/>
                    <a:gd name="connsiteY1" fmla="*/ 1332665 h 1363765"/>
                    <a:gd name="connsiteX2" fmla="*/ 444759 w 1497132"/>
                    <a:gd name="connsiteY2" fmla="*/ 1351058 h 1363765"/>
                    <a:gd name="connsiteX3" fmla="*/ 71635 w 1497132"/>
                    <a:gd name="connsiteY3" fmla="*/ 1171337 h 1363765"/>
                    <a:gd name="connsiteX4" fmla="*/ 2718 w 1497132"/>
                    <a:gd name="connsiteY4" fmla="*/ 1012307 h 1363765"/>
                    <a:gd name="connsiteX5" fmla="*/ 48139 w 1497132"/>
                    <a:gd name="connsiteY5" fmla="*/ 848904 h 1363765"/>
                    <a:gd name="connsiteX6" fmla="*/ 73765 w 1497132"/>
                    <a:gd name="connsiteY6" fmla="*/ 819184 h 1363765"/>
                    <a:gd name="connsiteX7" fmla="*/ 82906 w 1497132"/>
                    <a:gd name="connsiteY7" fmla="*/ 775277 h 1363765"/>
                    <a:gd name="connsiteX8" fmla="*/ 219393 w 1497132"/>
                    <a:gd name="connsiteY8" fmla="*/ 232581 h 1363765"/>
                    <a:gd name="connsiteX9" fmla="*/ 575078 w 1497132"/>
                    <a:gd name="connsiteY9" fmla="*/ 11869 h 1363765"/>
                    <a:gd name="connsiteX10" fmla="*/ 1032820 w 1497132"/>
                    <a:gd name="connsiteY10" fmla="*/ 50561 h 1363765"/>
                    <a:gd name="connsiteX11" fmla="*/ 1098428 w 1497132"/>
                    <a:gd name="connsiteY11" fmla="*/ 94917 h 1363765"/>
                    <a:gd name="connsiteX12" fmla="*/ 1224654 w 1497132"/>
                    <a:gd name="connsiteY12" fmla="*/ 256694 h 1363765"/>
                    <a:gd name="connsiteX13" fmla="*/ 1257009 w 1497132"/>
                    <a:gd name="connsiteY13" fmla="*/ 420377 h 1363765"/>
                    <a:gd name="connsiteX14" fmla="*/ 1245009 w 1497132"/>
                    <a:gd name="connsiteY14" fmla="*/ 818904 h 1363765"/>
                    <a:gd name="connsiteX15" fmla="*/ 1346337 w 1497132"/>
                    <a:gd name="connsiteY15" fmla="*/ 750044 h 1363765"/>
                    <a:gd name="connsiteX16" fmla="*/ 1462469 w 1497132"/>
                    <a:gd name="connsiteY16" fmla="*/ 791932 h 1363765"/>
                    <a:gd name="connsiteX17" fmla="*/ 1489946 w 1497132"/>
                    <a:gd name="connsiteY17" fmla="*/ 833035 h 1363765"/>
                    <a:gd name="connsiteX18" fmla="*/ 1497067 w 1497132"/>
                    <a:gd name="connsiteY18" fmla="*/ 881260 h 1363765"/>
                    <a:gd name="connsiteX19" fmla="*/ 1295757 w 1497132"/>
                    <a:gd name="connsiteY19" fmla="*/ 1118289 h 1363765"/>
                    <a:gd name="connsiteX20" fmla="*/ 1180354 w 1497132"/>
                    <a:gd name="connsiteY20" fmla="*/ 1105000 h 136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497132" h="1363765">
                      <a:moveTo>
                        <a:pt x="1180354" y="1105000"/>
                      </a:moveTo>
                      <a:cubicBezTo>
                        <a:pt x="1103867" y="1217879"/>
                        <a:pt x="981511" y="1295095"/>
                        <a:pt x="850407" y="1332665"/>
                      </a:cubicBezTo>
                      <a:cubicBezTo>
                        <a:pt x="719303" y="1370179"/>
                        <a:pt x="579732" y="1370404"/>
                        <a:pt x="444759" y="1351058"/>
                      </a:cubicBezTo>
                      <a:cubicBezTo>
                        <a:pt x="299468" y="1330198"/>
                        <a:pt x="171393" y="1279001"/>
                        <a:pt x="71635" y="1171337"/>
                      </a:cubicBezTo>
                      <a:cubicBezTo>
                        <a:pt x="31821" y="1128383"/>
                        <a:pt x="12083" y="1070121"/>
                        <a:pt x="2718" y="1012307"/>
                      </a:cubicBezTo>
                      <a:cubicBezTo>
                        <a:pt x="-6590" y="954494"/>
                        <a:pt x="7877" y="891465"/>
                        <a:pt x="48139" y="848904"/>
                      </a:cubicBezTo>
                      <a:cubicBezTo>
                        <a:pt x="57167" y="839371"/>
                        <a:pt x="67485" y="830736"/>
                        <a:pt x="73765" y="819184"/>
                      </a:cubicBezTo>
                      <a:cubicBezTo>
                        <a:pt x="80943" y="805951"/>
                        <a:pt x="82009" y="790305"/>
                        <a:pt x="82906" y="775277"/>
                      </a:cubicBezTo>
                      <a:cubicBezTo>
                        <a:pt x="94009" y="586416"/>
                        <a:pt x="108812" y="386115"/>
                        <a:pt x="219393" y="232581"/>
                      </a:cubicBezTo>
                      <a:cubicBezTo>
                        <a:pt x="309506" y="107477"/>
                        <a:pt x="423282" y="38673"/>
                        <a:pt x="575078" y="11869"/>
                      </a:cubicBezTo>
                      <a:cubicBezTo>
                        <a:pt x="726930" y="-14935"/>
                        <a:pt x="884165" y="6093"/>
                        <a:pt x="1032820" y="50561"/>
                      </a:cubicBezTo>
                      <a:cubicBezTo>
                        <a:pt x="1053176" y="67384"/>
                        <a:pt x="1076671" y="79888"/>
                        <a:pt x="1098428" y="94917"/>
                      </a:cubicBezTo>
                      <a:cubicBezTo>
                        <a:pt x="1155625" y="134337"/>
                        <a:pt x="1200261" y="191646"/>
                        <a:pt x="1224654" y="256694"/>
                      </a:cubicBezTo>
                      <a:cubicBezTo>
                        <a:pt x="1244224" y="308900"/>
                        <a:pt x="1250672" y="364975"/>
                        <a:pt x="1257009" y="420377"/>
                      </a:cubicBezTo>
                      <a:cubicBezTo>
                        <a:pt x="1272149" y="552995"/>
                        <a:pt x="1286953" y="689987"/>
                        <a:pt x="1245009" y="818904"/>
                      </a:cubicBezTo>
                      <a:cubicBezTo>
                        <a:pt x="1264243" y="780941"/>
                        <a:pt x="1304000" y="754642"/>
                        <a:pt x="1346337" y="750044"/>
                      </a:cubicBezTo>
                      <a:cubicBezTo>
                        <a:pt x="1388617" y="745389"/>
                        <a:pt x="1432356" y="761819"/>
                        <a:pt x="1462469" y="791932"/>
                      </a:cubicBezTo>
                      <a:cubicBezTo>
                        <a:pt x="1474188" y="803651"/>
                        <a:pt x="1484057" y="817502"/>
                        <a:pt x="1489946" y="833035"/>
                      </a:cubicBezTo>
                      <a:cubicBezTo>
                        <a:pt x="1495721" y="848343"/>
                        <a:pt x="1497516" y="864885"/>
                        <a:pt x="1497067" y="881260"/>
                      </a:cubicBezTo>
                      <a:cubicBezTo>
                        <a:pt x="1495385" y="936213"/>
                        <a:pt x="1448001" y="1075392"/>
                        <a:pt x="1295757" y="1118289"/>
                      </a:cubicBezTo>
                      <a:cubicBezTo>
                        <a:pt x="1268392" y="1125860"/>
                        <a:pt x="1216242" y="1121037"/>
                        <a:pt x="1180354" y="1105000"/>
                      </a:cubicBezTo>
                      <a:close/>
                    </a:path>
                  </a:pathLst>
                </a:custGeom>
                <a:solidFill>
                  <a:srgbClr val="FFDFC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5" name="任意多边形: 形状 224">
                  <a:extLst>
                    <a:ext uri="{FF2B5EF4-FFF2-40B4-BE49-F238E27FC236}">
                      <a16:creationId xmlns:a16="http://schemas.microsoft.com/office/drawing/2014/main" id="{4883B81B-31B3-0E37-F6A6-C0E395E12E59}"/>
                    </a:ext>
                  </a:extLst>
                </p:cNvPr>
                <p:cNvSpPr/>
                <p:nvPr/>
              </p:nvSpPr>
              <p:spPr>
                <a:xfrm>
                  <a:off x="18123596" y="5142308"/>
                  <a:ext cx="69774" cy="90271"/>
                </a:xfrm>
                <a:custGeom>
                  <a:avLst/>
                  <a:gdLst>
                    <a:gd name="connsiteX0" fmla="*/ 67080 w 69774"/>
                    <a:gd name="connsiteY0" fmla="*/ 90271 h 90271"/>
                    <a:gd name="connsiteX1" fmla="*/ 6295 w 69774"/>
                    <a:gd name="connsiteY1" fmla="*/ 49673 h 90271"/>
                    <a:gd name="connsiteX2" fmla="*/ 743 w 69774"/>
                    <a:gd name="connsiteY2" fmla="*/ 20962 h 90271"/>
                    <a:gd name="connsiteX3" fmla="*/ 20257 w 69774"/>
                    <a:gd name="connsiteY3" fmla="*/ 439 h 90271"/>
                    <a:gd name="connsiteX4" fmla="*/ 41061 w 69774"/>
                    <a:gd name="connsiteY4" fmla="*/ 5486 h 90271"/>
                    <a:gd name="connsiteX5" fmla="*/ 55585 w 69774"/>
                    <a:gd name="connsiteY5" fmla="*/ 21804 h 90271"/>
                    <a:gd name="connsiteX6" fmla="*/ 67080 w 69774"/>
                    <a:gd name="connsiteY6" fmla="*/ 90271 h 9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774" h="90271">
                      <a:moveTo>
                        <a:pt x="67080" y="90271"/>
                      </a:moveTo>
                      <a:cubicBezTo>
                        <a:pt x="43753" y="81636"/>
                        <a:pt x="18800" y="71150"/>
                        <a:pt x="6295" y="49673"/>
                      </a:cubicBezTo>
                      <a:cubicBezTo>
                        <a:pt x="1248" y="41037"/>
                        <a:pt x="-1388" y="30720"/>
                        <a:pt x="743" y="20962"/>
                      </a:cubicBezTo>
                      <a:cubicBezTo>
                        <a:pt x="2874" y="11205"/>
                        <a:pt x="10444" y="2402"/>
                        <a:pt x="20257" y="439"/>
                      </a:cubicBezTo>
                      <a:cubicBezTo>
                        <a:pt x="27435" y="-1019"/>
                        <a:pt x="35061" y="1280"/>
                        <a:pt x="41061" y="5486"/>
                      </a:cubicBezTo>
                      <a:cubicBezTo>
                        <a:pt x="47061" y="9691"/>
                        <a:pt x="51716" y="15579"/>
                        <a:pt x="55585" y="21804"/>
                      </a:cubicBezTo>
                      <a:cubicBezTo>
                        <a:pt x="68033" y="41766"/>
                        <a:pt x="73473" y="66047"/>
                        <a:pt x="67080" y="90271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6" name="任意多边形: 形状 225">
                  <a:extLst>
                    <a:ext uri="{FF2B5EF4-FFF2-40B4-BE49-F238E27FC236}">
                      <a16:creationId xmlns:a16="http://schemas.microsoft.com/office/drawing/2014/main" id="{21A43171-B7EE-D871-CA6F-67BC37E16176}"/>
                    </a:ext>
                  </a:extLst>
                </p:cNvPr>
                <p:cNvSpPr/>
                <p:nvPr/>
              </p:nvSpPr>
              <p:spPr>
                <a:xfrm>
                  <a:off x="18211786" y="5147934"/>
                  <a:ext cx="84293" cy="95075"/>
                </a:xfrm>
                <a:custGeom>
                  <a:avLst/>
                  <a:gdLst>
                    <a:gd name="connsiteX0" fmla="*/ 31 w 84293"/>
                    <a:gd name="connsiteY0" fmla="*/ 95075 h 95075"/>
                    <a:gd name="connsiteX1" fmla="*/ 28237 w 84293"/>
                    <a:gd name="connsiteY1" fmla="*/ 15729 h 95075"/>
                    <a:gd name="connsiteX2" fmla="*/ 46069 w 84293"/>
                    <a:gd name="connsiteY2" fmla="*/ 1766 h 95075"/>
                    <a:gd name="connsiteX3" fmla="*/ 73882 w 84293"/>
                    <a:gd name="connsiteY3" fmla="*/ 6252 h 95075"/>
                    <a:gd name="connsiteX4" fmla="*/ 83976 w 84293"/>
                    <a:gd name="connsiteY4" fmla="*/ 32552 h 95075"/>
                    <a:gd name="connsiteX5" fmla="*/ 64910 w 84293"/>
                    <a:gd name="connsiteY5" fmla="*/ 60926 h 95075"/>
                    <a:gd name="connsiteX6" fmla="*/ 31 w 84293"/>
                    <a:gd name="connsiteY6" fmla="*/ 95075 h 95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4293" h="95075">
                      <a:moveTo>
                        <a:pt x="31" y="95075"/>
                      </a:moveTo>
                      <a:cubicBezTo>
                        <a:pt x="-642" y="66365"/>
                        <a:pt x="9620" y="37598"/>
                        <a:pt x="28237" y="15729"/>
                      </a:cubicBezTo>
                      <a:cubicBezTo>
                        <a:pt x="33171" y="9897"/>
                        <a:pt x="38891" y="4458"/>
                        <a:pt x="46069" y="1766"/>
                      </a:cubicBezTo>
                      <a:cubicBezTo>
                        <a:pt x="55265" y="-1710"/>
                        <a:pt x="66256" y="28"/>
                        <a:pt x="73882" y="6252"/>
                      </a:cubicBezTo>
                      <a:cubicBezTo>
                        <a:pt x="81508" y="12421"/>
                        <a:pt x="85490" y="22851"/>
                        <a:pt x="83976" y="32552"/>
                      </a:cubicBezTo>
                      <a:cubicBezTo>
                        <a:pt x="82181" y="44047"/>
                        <a:pt x="73602" y="53187"/>
                        <a:pt x="64910" y="60926"/>
                      </a:cubicBezTo>
                      <a:cubicBezTo>
                        <a:pt x="46069" y="77580"/>
                        <a:pt x="24480" y="91206"/>
                        <a:pt x="31" y="95075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7" name="任意多边形: 形状 226">
                  <a:extLst>
                    <a:ext uri="{FF2B5EF4-FFF2-40B4-BE49-F238E27FC236}">
                      <a16:creationId xmlns:a16="http://schemas.microsoft.com/office/drawing/2014/main" id="{BB8FA4C4-D3C2-E76F-616B-9C5195D3D69E}"/>
                    </a:ext>
                  </a:extLst>
                </p:cNvPr>
                <p:cNvSpPr/>
                <p:nvPr/>
              </p:nvSpPr>
              <p:spPr>
                <a:xfrm>
                  <a:off x="18724232" y="5865089"/>
                  <a:ext cx="188245" cy="325759"/>
                </a:xfrm>
                <a:custGeom>
                  <a:avLst/>
                  <a:gdLst>
                    <a:gd name="connsiteX0" fmla="*/ 0 w 188245"/>
                    <a:gd name="connsiteY0" fmla="*/ 31196 h 325759"/>
                    <a:gd name="connsiteX1" fmla="*/ 44692 w 188245"/>
                    <a:gd name="connsiteY1" fmla="*/ 325760 h 325759"/>
                    <a:gd name="connsiteX2" fmla="*/ 183086 w 188245"/>
                    <a:gd name="connsiteY2" fmla="*/ 250282 h 325759"/>
                    <a:gd name="connsiteX3" fmla="*/ 177254 w 188245"/>
                    <a:gd name="connsiteY3" fmla="*/ 26654 h 325759"/>
                    <a:gd name="connsiteX4" fmla="*/ 169179 w 188245"/>
                    <a:gd name="connsiteY4" fmla="*/ 7645 h 325759"/>
                    <a:gd name="connsiteX5" fmla="*/ 154431 w 188245"/>
                    <a:gd name="connsiteY5" fmla="*/ 2598 h 325759"/>
                    <a:gd name="connsiteX6" fmla="*/ 0 w 188245"/>
                    <a:gd name="connsiteY6" fmla="*/ 31196 h 32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245" h="325759">
                      <a:moveTo>
                        <a:pt x="0" y="31196"/>
                      </a:moveTo>
                      <a:cubicBezTo>
                        <a:pt x="21869" y="128150"/>
                        <a:pt x="36786" y="226675"/>
                        <a:pt x="44692" y="325760"/>
                      </a:cubicBezTo>
                      <a:cubicBezTo>
                        <a:pt x="69646" y="276974"/>
                        <a:pt x="129590" y="238170"/>
                        <a:pt x="183086" y="250282"/>
                      </a:cubicBezTo>
                      <a:cubicBezTo>
                        <a:pt x="191553" y="172394"/>
                        <a:pt x="189591" y="104038"/>
                        <a:pt x="177254" y="26654"/>
                      </a:cubicBezTo>
                      <a:cubicBezTo>
                        <a:pt x="176132" y="19701"/>
                        <a:pt x="174618" y="12131"/>
                        <a:pt x="169179" y="7645"/>
                      </a:cubicBezTo>
                      <a:cubicBezTo>
                        <a:pt x="165142" y="4280"/>
                        <a:pt x="159646" y="3327"/>
                        <a:pt x="154431" y="2598"/>
                      </a:cubicBezTo>
                      <a:cubicBezTo>
                        <a:pt x="106880" y="-3851"/>
                        <a:pt x="57870" y="299"/>
                        <a:pt x="0" y="31196"/>
                      </a:cubicBezTo>
                      <a:close/>
                    </a:path>
                  </a:pathLst>
                </a:custGeom>
                <a:solidFill>
                  <a:srgbClr val="30457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8" name="任意多边形: 形状 227">
                  <a:extLst>
                    <a:ext uri="{FF2B5EF4-FFF2-40B4-BE49-F238E27FC236}">
                      <a16:creationId xmlns:a16="http://schemas.microsoft.com/office/drawing/2014/main" id="{72505693-DBE7-ED6D-5D45-81AE2322BD68}"/>
                    </a:ext>
                  </a:extLst>
                </p:cNvPr>
                <p:cNvSpPr/>
                <p:nvPr/>
              </p:nvSpPr>
              <p:spPr>
                <a:xfrm>
                  <a:off x="18796316" y="6202231"/>
                  <a:ext cx="141731" cy="97367"/>
                </a:xfrm>
                <a:custGeom>
                  <a:avLst/>
                  <a:gdLst>
                    <a:gd name="connsiteX0" fmla="*/ 141675 w 141731"/>
                    <a:gd name="connsiteY0" fmla="*/ 42002 h 97367"/>
                    <a:gd name="connsiteX1" fmla="*/ 141731 w 141731"/>
                    <a:gd name="connsiteY1" fmla="*/ 42170 h 97367"/>
                    <a:gd name="connsiteX2" fmla="*/ 141675 w 141731"/>
                    <a:gd name="connsiteY2" fmla="*/ 41889 h 97367"/>
                    <a:gd name="connsiteX3" fmla="*/ 141395 w 141731"/>
                    <a:gd name="connsiteY3" fmla="*/ 40207 h 97367"/>
                    <a:gd name="connsiteX4" fmla="*/ 139208 w 141731"/>
                    <a:gd name="connsiteY4" fmla="*/ 34824 h 97367"/>
                    <a:gd name="connsiteX5" fmla="*/ 63955 w 141731"/>
                    <a:gd name="connsiteY5" fmla="*/ 2132 h 97367"/>
                    <a:gd name="connsiteX6" fmla="*/ 702 w 141731"/>
                    <a:gd name="connsiteY6" fmla="*/ 80077 h 97367"/>
                    <a:gd name="connsiteX7" fmla="*/ 3113 w 141731"/>
                    <a:gd name="connsiteY7" fmla="*/ 94208 h 97367"/>
                    <a:gd name="connsiteX8" fmla="*/ 21618 w 141731"/>
                    <a:gd name="connsiteY8" fmla="*/ 89329 h 97367"/>
                    <a:gd name="connsiteX9" fmla="*/ 72759 w 141731"/>
                    <a:gd name="connsiteY9" fmla="*/ 26693 h 97367"/>
                    <a:gd name="connsiteX10" fmla="*/ 108759 w 141731"/>
                    <a:gd name="connsiteY10" fmla="*/ 30562 h 97367"/>
                    <a:gd name="connsiteX11" fmla="*/ 126254 w 141731"/>
                    <a:gd name="connsiteY11" fmla="*/ 43572 h 97367"/>
                    <a:gd name="connsiteX12" fmla="*/ 130797 w 141731"/>
                    <a:gd name="connsiteY12" fmla="*/ 47665 h 97367"/>
                    <a:gd name="connsiteX13" fmla="*/ 130797 w 141731"/>
                    <a:gd name="connsiteY13" fmla="*/ 47665 h 97367"/>
                    <a:gd name="connsiteX14" fmla="*/ 130853 w 141731"/>
                    <a:gd name="connsiteY14" fmla="*/ 47665 h 97367"/>
                    <a:gd name="connsiteX15" fmla="*/ 130853 w 141731"/>
                    <a:gd name="connsiteY15" fmla="*/ 47665 h 97367"/>
                    <a:gd name="connsiteX16" fmla="*/ 139769 w 141731"/>
                    <a:gd name="connsiteY16" fmla="*/ 47104 h 97367"/>
                    <a:gd name="connsiteX17" fmla="*/ 141675 w 141731"/>
                    <a:gd name="connsiteY17" fmla="*/ 42002 h 97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1731" h="97367">
                      <a:moveTo>
                        <a:pt x="141675" y="42002"/>
                      </a:moveTo>
                      <a:cubicBezTo>
                        <a:pt x="141675" y="42058"/>
                        <a:pt x="141675" y="42114"/>
                        <a:pt x="141731" y="42170"/>
                      </a:cubicBezTo>
                      <a:cubicBezTo>
                        <a:pt x="141731" y="42058"/>
                        <a:pt x="141675" y="42002"/>
                        <a:pt x="141675" y="41889"/>
                      </a:cubicBezTo>
                      <a:cubicBezTo>
                        <a:pt x="141675" y="41329"/>
                        <a:pt x="141563" y="40768"/>
                        <a:pt x="141395" y="40207"/>
                      </a:cubicBezTo>
                      <a:cubicBezTo>
                        <a:pt x="140890" y="38357"/>
                        <a:pt x="139825" y="36618"/>
                        <a:pt x="139208" y="34824"/>
                      </a:cubicBezTo>
                      <a:cubicBezTo>
                        <a:pt x="130740" y="14412"/>
                        <a:pt x="96983" y="-6896"/>
                        <a:pt x="63955" y="2132"/>
                      </a:cubicBezTo>
                      <a:cubicBezTo>
                        <a:pt x="31711" y="13291"/>
                        <a:pt x="7207" y="47216"/>
                        <a:pt x="702" y="80077"/>
                      </a:cubicBezTo>
                      <a:cubicBezTo>
                        <a:pt x="-195" y="84955"/>
                        <a:pt x="-924" y="90507"/>
                        <a:pt x="3113" y="94208"/>
                      </a:cubicBezTo>
                      <a:cubicBezTo>
                        <a:pt x="8833" y="100095"/>
                        <a:pt x="19599" y="97348"/>
                        <a:pt x="21618" y="89329"/>
                      </a:cubicBezTo>
                      <a:cubicBezTo>
                        <a:pt x="26440" y="59553"/>
                        <a:pt x="53805" y="33086"/>
                        <a:pt x="72759" y="26693"/>
                      </a:cubicBezTo>
                      <a:cubicBezTo>
                        <a:pt x="84983" y="22600"/>
                        <a:pt x="97937" y="25067"/>
                        <a:pt x="108759" y="30562"/>
                      </a:cubicBezTo>
                      <a:cubicBezTo>
                        <a:pt x="120871" y="38188"/>
                        <a:pt x="117955" y="36843"/>
                        <a:pt x="126254" y="43572"/>
                      </a:cubicBezTo>
                      <a:cubicBezTo>
                        <a:pt x="127824" y="45254"/>
                        <a:pt x="130180" y="47273"/>
                        <a:pt x="130797" y="47665"/>
                      </a:cubicBezTo>
                      <a:cubicBezTo>
                        <a:pt x="130797" y="47665"/>
                        <a:pt x="130797" y="47665"/>
                        <a:pt x="130797" y="47665"/>
                      </a:cubicBezTo>
                      <a:cubicBezTo>
                        <a:pt x="130797" y="47665"/>
                        <a:pt x="130797" y="47665"/>
                        <a:pt x="130853" y="47665"/>
                      </a:cubicBezTo>
                      <a:cubicBezTo>
                        <a:pt x="130853" y="47665"/>
                        <a:pt x="130853" y="47665"/>
                        <a:pt x="130853" y="47665"/>
                      </a:cubicBezTo>
                      <a:cubicBezTo>
                        <a:pt x="133376" y="49908"/>
                        <a:pt x="137469" y="49404"/>
                        <a:pt x="139769" y="47104"/>
                      </a:cubicBezTo>
                      <a:cubicBezTo>
                        <a:pt x="141114" y="45758"/>
                        <a:pt x="141731" y="43852"/>
                        <a:pt x="141675" y="42002"/>
                      </a:cubicBezTo>
                      <a:close/>
                    </a:path>
                  </a:pathLst>
                </a:custGeom>
                <a:solidFill>
                  <a:srgbClr val="E5B39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9" name="任意多边形: 形状 228">
                  <a:extLst>
                    <a:ext uri="{FF2B5EF4-FFF2-40B4-BE49-F238E27FC236}">
                      <a16:creationId xmlns:a16="http://schemas.microsoft.com/office/drawing/2014/main" id="{3B374B5B-338F-C08C-7C71-D8D993093B98}"/>
                    </a:ext>
                  </a:extLst>
                </p:cNvPr>
                <p:cNvSpPr/>
                <p:nvPr/>
              </p:nvSpPr>
              <p:spPr>
                <a:xfrm>
                  <a:off x="17986809" y="6257189"/>
                  <a:ext cx="281574" cy="91459"/>
                </a:xfrm>
                <a:custGeom>
                  <a:avLst/>
                  <a:gdLst>
                    <a:gd name="connsiteX0" fmla="*/ 13941 w 281574"/>
                    <a:gd name="connsiteY0" fmla="*/ 2464 h 91459"/>
                    <a:gd name="connsiteX1" fmla="*/ 140278 w 281574"/>
                    <a:gd name="connsiteY1" fmla="*/ 58090 h 91459"/>
                    <a:gd name="connsiteX2" fmla="*/ 267793 w 281574"/>
                    <a:gd name="connsiteY2" fmla="*/ 5212 h 91459"/>
                    <a:gd name="connsiteX3" fmla="*/ 279345 w 281574"/>
                    <a:gd name="connsiteY3" fmla="*/ 5380 h 91459"/>
                    <a:gd name="connsiteX4" fmla="*/ 280466 w 281574"/>
                    <a:gd name="connsiteY4" fmla="*/ 15025 h 91459"/>
                    <a:gd name="connsiteX5" fmla="*/ 59193 w 281574"/>
                    <a:gd name="connsiteY5" fmla="*/ 69642 h 91459"/>
                    <a:gd name="connsiteX6" fmla="*/ 1043 w 281574"/>
                    <a:gd name="connsiteY6" fmla="*/ 11997 h 91459"/>
                    <a:gd name="connsiteX7" fmla="*/ 13941 w 281574"/>
                    <a:gd name="connsiteY7" fmla="*/ 2464 h 91459"/>
                    <a:gd name="connsiteX8" fmla="*/ 13941 w 281574"/>
                    <a:gd name="connsiteY8" fmla="*/ 2464 h 91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1574" h="91459">
                      <a:moveTo>
                        <a:pt x="13941" y="2464"/>
                      </a:moveTo>
                      <a:cubicBezTo>
                        <a:pt x="47810" y="36221"/>
                        <a:pt x="93007" y="57474"/>
                        <a:pt x="140278" y="58090"/>
                      </a:cubicBezTo>
                      <a:cubicBezTo>
                        <a:pt x="187605" y="58651"/>
                        <a:pt x="233363" y="38352"/>
                        <a:pt x="267793" y="5212"/>
                      </a:cubicBezTo>
                      <a:cubicBezTo>
                        <a:pt x="270989" y="2071"/>
                        <a:pt x="276204" y="2127"/>
                        <a:pt x="279345" y="5380"/>
                      </a:cubicBezTo>
                      <a:cubicBezTo>
                        <a:pt x="281868" y="8071"/>
                        <a:pt x="282260" y="11997"/>
                        <a:pt x="280466" y="15025"/>
                      </a:cubicBezTo>
                      <a:cubicBezTo>
                        <a:pt x="237120" y="89100"/>
                        <a:pt x="132372" y="113549"/>
                        <a:pt x="59193" y="69642"/>
                      </a:cubicBezTo>
                      <a:cubicBezTo>
                        <a:pt x="34969" y="55904"/>
                        <a:pt x="14165" y="35997"/>
                        <a:pt x="1043" y="11997"/>
                      </a:cubicBezTo>
                      <a:cubicBezTo>
                        <a:pt x="-3443" y="3922"/>
                        <a:pt x="7604" y="-4209"/>
                        <a:pt x="13941" y="2464"/>
                      </a:cubicBezTo>
                      <a:lnTo>
                        <a:pt x="13941" y="2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0" name="任意多边形: 形状 229">
                  <a:extLst>
                    <a:ext uri="{FF2B5EF4-FFF2-40B4-BE49-F238E27FC236}">
                      <a16:creationId xmlns:a16="http://schemas.microsoft.com/office/drawing/2014/main" id="{398B6D23-4909-E213-BD82-8ADC3C1FBACD}"/>
                    </a:ext>
                  </a:extLst>
                </p:cNvPr>
                <p:cNvSpPr/>
                <p:nvPr/>
              </p:nvSpPr>
              <p:spPr>
                <a:xfrm>
                  <a:off x="18339663" y="6082740"/>
                  <a:ext cx="173852" cy="109572"/>
                </a:xfrm>
                <a:custGeom>
                  <a:avLst/>
                  <a:gdLst>
                    <a:gd name="connsiteX0" fmla="*/ 16828 w 173852"/>
                    <a:gd name="connsiteY0" fmla="*/ 6052 h 109572"/>
                    <a:gd name="connsiteX1" fmla="*/ 38865 w 173852"/>
                    <a:gd name="connsiteY1" fmla="*/ 56519 h 109572"/>
                    <a:gd name="connsiteX2" fmla="*/ 107053 w 173852"/>
                    <a:gd name="connsiteY2" fmla="*/ 72108 h 109572"/>
                    <a:gd name="connsiteX3" fmla="*/ 157745 w 173852"/>
                    <a:gd name="connsiteY3" fmla="*/ 12781 h 109572"/>
                    <a:gd name="connsiteX4" fmla="*/ 173614 w 173852"/>
                    <a:gd name="connsiteY4" fmla="*/ 14519 h 109572"/>
                    <a:gd name="connsiteX5" fmla="*/ 81707 w 173852"/>
                    <a:gd name="connsiteY5" fmla="*/ 109398 h 109572"/>
                    <a:gd name="connsiteX6" fmla="*/ 1519 w 173852"/>
                    <a:gd name="connsiteY6" fmla="*/ 41099 h 109572"/>
                    <a:gd name="connsiteX7" fmla="*/ 790 w 173852"/>
                    <a:gd name="connsiteY7" fmla="*/ 7285 h 109572"/>
                    <a:gd name="connsiteX8" fmla="*/ 9762 w 173852"/>
                    <a:gd name="connsiteY8" fmla="*/ 52 h 109572"/>
                    <a:gd name="connsiteX9" fmla="*/ 16828 w 173852"/>
                    <a:gd name="connsiteY9" fmla="*/ 6052 h 109572"/>
                    <a:gd name="connsiteX10" fmla="*/ 16828 w 173852"/>
                    <a:gd name="connsiteY10" fmla="*/ 6052 h 109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3852" h="109572">
                      <a:moveTo>
                        <a:pt x="16828" y="6052"/>
                      </a:moveTo>
                      <a:cubicBezTo>
                        <a:pt x="21819" y="26183"/>
                        <a:pt x="27538" y="45080"/>
                        <a:pt x="38865" y="56519"/>
                      </a:cubicBezTo>
                      <a:cubicBezTo>
                        <a:pt x="55912" y="74239"/>
                        <a:pt x="84062" y="80463"/>
                        <a:pt x="107053" y="72108"/>
                      </a:cubicBezTo>
                      <a:cubicBezTo>
                        <a:pt x="132455" y="62520"/>
                        <a:pt x="149950" y="39641"/>
                        <a:pt x="157745" y="12781"/>
                      </a:cubicBezTo>
                      <a:cubicBezTo>
                        <a:pt x="160212" y="4145"/>
                        <a:pt x="173109" y="5603"/>
                        <a:pt x="173614" y="14519"/>
                      </a:cubicBezTo>
                      <a:cubicBezTo>
                        <a:pt x="177539" y="63697"/>
                        <a:pt x="132399" y="112875"/>
                        <a:pt x="81707" y="109398"/>
                      </a:cubicBezTo>
                      <a:cubicBezTo>
                        <a:pt x="43520" y="108894"/>
                        <a:pt x="6398" y="79342"/>
                        <a:pt x="1519" y="41099"/>
                      </a:cubicBezTo>
                      <a:cubicBezTo>
                        <a:pt x="-331" y="29435"/>
                        <a:pt x="-387" y="18164"/>
                        <a:pt x="790" y="7285"/>
                      </a:cubicBezTo>
                      <a:cubicBezTo>
                        <a:pt x="1239" y="2799"/>
                        <a:pt x="5276" y="-453"/>
                        <a:pt x="9762" y="52"/>
                      </a:cubicBezTo>
                      <a:cubicBezTo>
                        <a:pt x="13295" y="276"/>
                        <a:pt x="15987" y="2855"/>
                        <a:pt x="16828" y="6052"/>
                      </a:cubicBezTo>
                      <a:lnTo>
                        <a:pt x="16828" y="6052"/>
                      </a:lnTo>
                      <a:close/>
                    </a:path>
                  </a:pathLst>
                </a:custGeom>
                <a:solidFill>
                  <a:srgbClr val="18183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1" name="任意多边形: 形状 230">
                  <a:extLst>
                    <a:ext uri="{FF2B5EF4-FFF2-40B4-BE49-F238E27FC236}">
                      <a16:creationId xmlns:a16="http://schemas.microsoft.com/office/drawing/2014/main" id="{4538AF20-B7D1-7708-AFD8-A2AA6057678F}"/>
                    </a:ext>
                  </a:extLst>
                </p:cNvPr>
                <p:cNvSpPr/>
                <p:nvPr/>
              </p:nvSpPr>
              <p:spPr>
                <a:xfrm>
                  <a:off x="17793220" y="6063580"/>
                  <a:ext cx="169028" cy="103013"/>
                </a:xfrm>
                <a:custGeom>
                  <a:avLst/>
                  <a:gdLst>
                    <a:gd name="connsiteX0" fmla="*/ 17603 w 169028"/>
                    <a:gd name="connsiteY0" fmla="*/ 6651 h 103013"/>
                    <a:gd name="connsiteX1" fmla="*/ 38855 w 169028"/>
                    <a:gd name="connsiteY1" fmla="*/ 52576 h 103013"/>
                    <a:gd name="connsiteX2" fmla="*/ 112762 w 169028"/>
                    <a:gd name="connsiteY2" fmla="*/ 61324 h 103013"/>
                    <a:gd name="connsiteX3" fmla="*/ 153753 w 169028"/>
                    <a:gd name="connsiteY3" fmla="*/ 10464 h 103013"/>
                    <a:gd name="connsiteX4" fmla="*/ 168950 w 169028"/>
                    <a:gd name="connsiteY4" fmla="*/ 15174 h 103013"/>
                    <a:gd name="connsiteX5" fmla="*/ 114389 w 169028"/>
                    <a:gd name="connsiteY5" fmla="*/ 96315 h 103013"/>
                    <a:gd name="connsiteX6" fmla="*/ 1789 w 169028"/>
                    <a:gd name="connsiteY6" fmla="*/ 39511 h 103013"/>
                    <a:gd name="connsiteX7" fmla="*/ 10986 w 169028"/>
                    <a:gd name="connsiteY7" fmla="*/ 146 h 103013"/>
                    <a:gd name="connsiteX8" fmla="*/ 17603 w 169028"/>
                    <a:gd name="connsiteY8" fmla="*/ 6651 h 103013"/>
                    <a:gd name="connsiteX9" fmla="*/ 17603 w 169028"/>
                    <a:gd name="connsiteY9" fmla="*/ 6651 h 103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028" h="103013">
                      <a:moveTo>
                        <a:pt x="17603" y="6651"/>
                      </a:moveTo>
                      <a:cubicBezTo>
                        <a:pt x="21360" y="24931"/>
                        <a:pt x="28145" y="41642"/>
                        <a:pt x="38855" y="52576"/>
                      </a:cubicBezTo>
                      <a:cubicBezTo>
                        <a:pt x="57136" y="71249"/>
                        <a:pt x="90108" y="74446"/>
                        <a:pt x="112762" y="61324"/>
                      </a:cubicBezTo>
                      <a:cubicBezTo>
                        <a:pt x="131099" y="49941"/>
                        <a:pt x="142763" y="30539"/>
                        <a:pt x="153753" y="10464"/>
                      </a:cubicBezTo>
                      <a:cubicBezTo>
                        <a:pt x="157735" y="2613"/>
                        <a:pt x="170127" y="6538"/>
                        <a:pt x="168950" y="15174"/>
                      </a:cubicBezTo>
                      <a:cubicBezTo>
                        <a:pt x="164632" y="48258"/>
                        <a:pt x="146744" y="82913"/>
                        <a:pt x="114389" y="96315"/>
                      </a:cubicBezTo>
                      <a:cubicBezTo>
                        <a:pt x="68295" y="116053"/>
                        <a:pt x="10425" y="90707"/>
                        <a:pt x="1789" y="39511"/>
                      </a:cubicBezTo>
                      <a:cubicBezTo>
                        <a:pt x="388" y="29922"/>
                        <a:pt x="-4323" y="-2434"/>
                        <a:pt x="10986" y="146"/>
                      </a:cubicBezTo>
                      <a:cubicBezTo>
                        <a:pt x="14463" y="763"/>
                        <a:pt x="16986" y="3454"/>
                        <a:pt x="17603" y="6651"/>
                      </a:cubicBezTo>
                      <a:lnTo>
                        <a:pt x="17603" y="6651"/>
                      </a:lnTo>
                      <a:close/>
                    </a:path>
                  </a:pathLst>
                </a:custGeom>
                <a:solidFill>
                  <a:srgbClr val="18183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2" name="图形 13">
                  <a:extLst>
                    <a:ext uri="{FF2B5EF4-FFF2-40B4-BE49-F238E27FC236}">
                      <a16:creationId xmlns:a16="http://schemas.microsoft.com/office/drawing/2014/main" id="{5843F32D-2C68-BA04-945A-6F6DC217D66B}"/>
                    </a:ext>
                  </a:extLst>
                </p:cNvPr>
                <p:cNvGrpSpPr/>
                <p:nvPr/>
              </p:nvGrpSpPr>
              <p:grpSpPr>
                <a:xfrm>
                  <a:off x="18070138" y="6140102"/>
                  <a:ext cx="112407" cy="86519"/>
                  <a:chOff x="18070138" y="6140102"/>
                  <a:chExt cx="112407" cy="86519"/>
                </a:xfrm>
              </p:grpSpPr>
              <p:sp>
                <p:nvSpPr>
                  <p:cNvPr id="259" name="任意多边形: 形状 258">
                    <a:extLst>
                      <a:ext uri="{FF2B5EF4-FFF2-40B4-BE49-F238E27FC236}">
                        <a16:creationId xmlns:a16="http://schemas.microsoft.com/office/drawing/2014/main" id="{47DA8637-13ED-66F8-81AE-9802B5FEDC14}"/>
                      </a:ext>
                    </a:extLst>
                  </p:cNvPr>
                  <p:cNvSpPr/>
                  <p:nvPr/>
                </p:nvSpPr>
                <p:spPr>
                  <a:xfrm>
                    <a:off x="18080713" y="6142736"/>
                    <a:ext cx="101832" cy="83327"/>
                  </a:xfrm>
                  <a:custGeom>
                    <a:avLst/>
                    <a:gdLst>
                      <a:gd name="connsiteX0" fmla="*/ 101833 w 101832"/>
                      <a:gd name="connsiteY0" fmla="*/ 41664 h 83327"/>
                      <a:gd name="connsiteX1" fmla="*/ 50916 w 101832"/>
                      <a:gd name="connsiteY1" fmla="*/ 83328 h 83327"/>
                      <a:gd name="connsiteX2" fmla="*/ 0 w 101832"/>
                      <a:gd name="connsiteY2" fmla="*/ 41664 h 83327"/>
                      <a:gd name="connsiteX3" fmla="*/ 50916 w 101832"/>
                      <a:gd name="connsiteY3" fmla="*/ 0 h 83327"/>
                      <a:gd name="connsiteX4" fmla="*/ 101833 w 101832"/>
                      <a:gd name="connsiteY4" fmla="*/ 41664 h 83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32" h="83327">
                        <a:moveTo>
                          <a:pt x="101833" y="41664"/>
                        </a:moveTo>
                        <a:cubicBezTo>
                          <a:pt x="101833" y="64674"/>
                          <a:pt x="79037" y="83328"/>
                          <a:pt x="50916" y="83328"/>
                        </a:cubicBezTo>
                        <a:cubicBezTo>
                          <a:pt x="22796" y="83328"/>
                          <a:pt x="0" y="64674"/>
                          <a:pt x="0" y="41664"/>
                        </a:cubicBezTo>
                        <a:cubicBezTo>
                          <a:pt x="0" y="18653"/>
                          <a:pt x="22796" y="0"/>
                          <a:pt x="50916" y="0"/>
                        </a:cubicBezTo>
                        <a:cubicBezTo>
                          <a:pt x="79037" y="0"/>
                          <a:pt x="101833" y="18654"/>
                          <a:pt x="101833" y="41664"/>
                        </a:cubicBezTo>
                        <a:close/>
                      </a:path>
                    </a:pathLst>
                  </a:custGeom>
                  <a:solidFill>
                    <a:srgbClr val="E8A69C">
                      <a:alpha val="46000"/>
                    </a:srgbClr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任意多边形: 形状 259">
                    <a:extLst>
                      <a:ext uri="{FF2B5EF4-FFF2-40B4-BE49-F238E27FC236}">
                        <a16:creationId xmlns:a16="http://schemas.microsoft.com/office/drawing/2014/main" id="{D62750EE-98D5-953C-1738-4E06B1BF931C}"/>
                      </a:ext>
                    </a:extLst>
                  </p:cNvPr>
                  <p:cNvSpPr/>
                  <p:nvPr/>
                </p:nvSpPr>
                <p:spPr>
                  <a:xfrm>
                    <a:off x="18149349" y="6206344"/>
                    <a:ext cx="24318" cy="17420"/>
                  </a:xfrm>
                  <a:custGeom>
                    <a:avLst/>
                    <a:gdLst>
                      <a:gd name="connsiteX0" fmla="*/ 0 w 24318"/>
                      <a:gd name="connsiteY0" fmla="*/ 16636 h 17420"/>
                      <a:gd name="connsiteX1" fmla="*/ 16879 w 24318"/>
                      <a:gd name="connsiteY1" fmla="*/ 710 h 17420"/>
                      <a:gd name="connsiteX2" fmla="*/ 21140 w 24318"/>
                      <a:gd name="connsiteY2" fmla="*/ 149 h 17420"/>
                      <a:gd name="connsiteX3" fmla="*/ 23944 w 24318"/>
                      <a:gd name="connsiteY3" fmla="*/ 7103 h 17420"/>
                      <a:gd name="connsiteX4" fmla="*/ 18000 w 24318"/>
                      <a:gd name="connsiteY4" fmla="*/ 12823 h 17420"/>
                      <a:gd name="connsiteX5" fmla="*/ 2243 w 24318"/>
                      <a:gd name="connsiteY5" fmla="*/ 17421 h 17420"/>
                      <a:gd name="connsiteX6" fmla="*/ 0 w 24318"/>
                      <a:gd name="connsiteY6" fmla="*/ 16636 h 17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18" h="17420">
                        <a:moveTo>
                          <a:pt x="0" y="16636"/>
                        </a:moveTo>
                        <a:cubicBezTo>
                          <a:pt x="3308" y="9402"/>
                          <a:pt x="9477" y="3570"/>
                          <a:pt x="16879" y="710"/>
                        </a:cubicBezTo>
                        <a:cubicBezTo>
                          <a:pt x="18224" y="206"/>
                          <a:pt x="19738" y="-243"/>
                          <a:pt x="21140" y="149"/>
                        </a:cubicBezTo>
                        <a:cubicBezTo>
                          <a:pt x="23888" y="878"/>
                          <a:pt x="24954" y="4467"/>
                          <a:pt x="23944" y="7103"/>
                        </a:cubicBezTo>
                        <a:cubicBezTo>
                          <a:pt x="22935" y="9738"/>
                          <a:pt x="20467" y="11477"/>
                          <a:pt x="18000" y="12823"/>
                        </a:cubicBezTo>
                        <a:cubicBezTo>
                          <a:pt x="13121" y="15458"/>
                          <a:pt x="7738" y="17028"/>
                          <a:pt x="2243" y="17421"/>
                        </a:cubicBezTo>
                        <a:cubicBezTo>
                          <a:pt x="1794" y="17365"/>
                          <a:pt x="1122" y="16972"/>
                          <a:pt x="0" y="16636"/>
                        </a:cubicBezTo>
                        <a:close/>
                      </a:path>
                    </a:pathLst>
                  </a:custGeom>
                  <a:solidFill>
                    <a:srgbClr val="60443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任意多边形: 形状 260">
                    <a:extLst>
                      <a:ext uri="{FF2B5EF4-FFF2-40B4-BE49-F238E27FC236}">
                        <a16:creationId xmlns:a16="http://schemas.microsoft.com/office/drawing/2014/main" id="{69A94B2D-A436-9F92-7F15-A54F6510408F}"/>
                      </a:ext>
                    </a:extLst>
                  </p:cNvPr>
                  <p:cNvSpPr/>
                  <p:nvPr/>
                </p:nvSpPr>
                <p:spPr>
                  <a:xfrm>
                    <a:off x="18070138" y="6140102"/>
                    <a:ext cx="44582" cy="86519"/>
                  </a:xfrm>
                  <a:custGeom>
                    <a:avLst/>
                    <a:gdLst>
                      <a:gd name="connsiteX0" fmla="*/ 30986 w 44582"/>
                      <a:gd name="connsiteY0" fmla="*/ 12222 h 86519"/>
                      <a:gd name="connsiteX1" fmla="*/ 43323 w 44582"/>
                      <a:gd name="connsiteY1" fmla="*/ 4877 h 86519"/>
                      <a:gd name="connsiteX2" fmla="*/ 41304 w 44582"/>
                      <a:gd name="connsiteY2" fmla="*/ 110 h 86519"/>
                      <a:gd name="connsiteX3" fmla="*/ 25267 w 44582"/>
                      <a:gd name="connsiteY3" fmla="*/ 6391 h 86519"/>
                      <a:gd name="connsiteX4" fmla="*/ 2893 w 44582"/>
                      <a:gd name="connsiteY4" fmla="*/ 27924 h 86519"/>
                      <a:gd name="connsiteX5" fmla="*/ 3790 w 44582"/>
                      <a:gd name="connsiteY5" fmla="*/ 60223 h 86519"/>
                      <a:gd name="connsiteX6" fmla="*/ 24538 w 44582"/>
                      <a:gd name="connsiteY6" fmla="*/ 80746 h 86519"/>
                      <a:gd name="connsiteX7" fmla="*/ 43323 w 44582"/>
                      <a:gd name="connsiteY7" fmla="*/ 82429 h 86519"/>
                      <a:gd name="connsiteX8" fmla="*/ 41753 w 44582"/>
                      <a:gd name="connsiteY8" fmla="*/ 79232 h 86519"/>
                      <a:gd name="connsiteX9" fmla="*/ 41697 w 44582"/>
                      <a:gd name="connsiteY9" fmla="*/ 79176 h 86519"/>
                      <a:gd name="connsiteX10" fmla="*/ 41248 w 44582"/>
                      <a:gd name="connsiteY10" fmla="*/ 78840 h 86519"/>
                      <a:gd name="connsiteX11" fmla="*/ 39286 w 44582"/>
                      <a:gd name="connsiteY11" fmla="*/ 77494 h 86519"/>
                      <a:gd name="connsiteX12" fmla="*/ 38108 w 44582"/>
                      <a:gd name="connsiteY12" fmla="*/ 76653 h 86519"/>
                      <a:gd name="connsiteX13" fmla="*/ 36875 w 44582"/>
                      <a:gd name="connsiteY13" fmla="*/ 75644 h 86519"/>
                      <a:gd name="connsiteX14" fmla="*/ 21678 w 44582"/>
                      <a:gd name="connsiteY14" fmla="*/ 61232 h 86519"/>
                      <a:gd name="connsiteX15" fmla="*/ 16351 w 44582"/>
                      <a:gd name="connsiteY15" fmla="*/ 33699 h 86519"/>
                      <a:gd name="connsiteX16" fmla="*/ 30986 w 44582"/>
                      <a:gd name="connsiteY16" fmla="*/ 12222 h 8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582" h="86519">
                        <a:moveTo>
                          <a:pt x="30986" y="12222"/>
                        </a:moveTo>
                        <a:cubicBezTo>
                          <a:pt x="33174" y="9979"/>
                          <a:pt x="38332" y="7064"/>
                          <a:pt x="43323" y="4877"/>
                        </a:cubicBezTo>
                        <a:cubicBezTo>
                          <a:pt x="45903" y="3475"/>
                          <a:pt x="44164" y="-731"/>
                          <a:pt x="41304" y="110"/>
                        </a:cubicBezTo>
                        <a:cubicBezTo>
                          <a:pt x="36146" y="2129"/>
                          <a:pt x="27342" y="5157"/>
                          <a:pt x="25267" y="6391"/>
                        </a:cubicBezTo>
                        <a:cubicBezTo>
                          <a:pt x="16351" y="11606"/>
                          <a:pt x="7267" y="18166"/>
                          <a:pt x="2893" y="27924"/>
                        </a:cubicBezTo>
                        <a:cubicBezTo>
                          <a:pt x="-1313" y="38073"/>
                          <a:pt x="-864" y="50298"/>
                          <a:pt x="3790" y="60223"/>
                        </a:cubicBezTo>
                        <a:cubicBezTo>
                          <a:pt x="7715" y="69419"/>
                          <a:pt x="15902" y="76036"/>
                          <a:pt x="24538" y="80746"/>
                        </a:cubicBezTo>
                        <a:cubicBezTo>
                          <a:pt x="30426" y="83606"/>
                          <a:pt x="41921" y="91176"/>
                          <a:pt x="43323" y="82429"/>
                        </a:cubicBezTo>
                        <a:cubicBezTo>
                          <a:pt x="43323" y="81195"/>
                          <a:pt x="42706" y="80017"/>
                          <a:pt x="41753" y="79232"/>
                        </a:cubicBezTo>
                        <a:cubicBezTo>
                          <a:pt x="41753" y="79232"/>
                          <a:pt x="41753" y="79232"/>
                          <a:pt x="41697" y="79176"/>
                        </a:cubicBezTo>
                        <a:cubicBezTo>
                          <a:pt x="41529" y="79064"/>
                          <a:pt x="41417" y="78952"/>
                          <a:pt x="41248" y="78840"/>
                        </a:cubicBezTo>
                        <a:cubicBezTo>
                          <a:pt x="40744" y="78503"/>
                          <a:pt x="39903" y="77943"/>
                          <a:pt x="39286" y="77494"/>
                        </a:cubicBezTo>
                        <a:cubicBezTo>
                          <a:pt x="38837" y="77158"/>
                          <a:pt x="38277" y="76765"/>
                          <a:pt x="38108" y="76653"/>
                        </a:cubicBezTo>
                        <a:cubicBezTo>
                          <a:pt x="37716" y="76317"/>
                          <a:pt x="37267" y="75980"/>
                          <a:pt x="36875" y="75644"/>
                        </a:cubicBezTo>
                        <a:cubicBezTo>
                          <a:pt x="34071" y="73793"/>
                          <a:pt x="26332" y="67064"/>
                          <a:pt x="21678" y="61232"/>
                        </a:cubicBezTo>
                        <a:cubicBezTo>
                          <a:pt x="15566" y="54167"/>
                          <a:pt x="14220" y="44466"/>
                          <a:pt x="16351" y="33699"/>
                        </a:cubicBezTo>
                        <a:cubicBezTo>
                          <a:pt x="18426" y="27307"/>
                          <a:pt x="23697" y="19737"/>
                          <a:pt x="30986" y="12222"/>
                        </a:cubicBezTo>
                        <a:close/>
                      </a:path>
                    </a:pathLst>
                  </a:custGeom>
                  <a:solidFill>
                    <a:srgbClr val="CC9278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3" name="任意多边形: 形状 232">
                  <a:extLst>
                    <a:ext uri="{FF2B5EF4-FFF2-40B4-BE49-F238E27FC236}">
                      <a16:creationId xmlns:a16="http://schemas.microsoft.com/office/drawing/2014/main" id="{FB11D7BB-4C2C-4DA1-10BD-1D17C8089EC2}"/>
                    </a:ext>
                  </a:extLst>
                </p:cNvPr>
                <p:cNvSpPr/>
                <p:nvPr/>
              </p:nvSpPr>
              <p:spPr>
                <a:xfrm>
                  <a:off x="17592354" y="6203690"/>
                  <a:ext cx="349236" cy="349236"/>
                </a:xfrm>
                <a:custGeom>
                  <a:avLst/>
                  <a:gdLst>
                    <a:gd name="connsiteX0" fmla="*/ 349237 w 349236"/>
                    <a:gd name="connsiteY0" fmla="*/ 174618 h 349236"/>
                    <a:gd name="connsiteX1" fmla="*/ 174618 w 349236"/>
                    <a:gd name="connsiteY1" fmla="*/ 349237 h 349236"/>
                    <a:gd name="connsiteX2" fmla="*/ 0 w 349236"/>
                    <a:gd name="connsiteY2" fmla="*/ 174618 h 349236"/>
                    <a:gd name="connsiteX3" fmla="*/ 174618 w 349236"/>
                    <a:gd name="connsiteY3" fmla="*/ 0 h 349236"/>
                    <a:gd name="connsiteX4" fmla="*/ 349237 w 349236"/>
                    <a:gd name="connsiteY4" fmla="*/ 174618 h 34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236" h="349236">
                      <a:moveTo>
                        <a:pt x="349237" y="174618"/>
                      </a:moveTo>
                      <a:cubicBezTo>
                        <a:pt x="349237" y="271057"/>
                        <a:pt x="271057" y="349237"/>
                        <a:pt x="174618" y="349237"/>
                      </a:cubicBezTo>
                      <a:cubicBezTo>
                        <a:pt x="78179" y="349237"/>
                        <a:pt x="0" y="271057"/>
                        <a:pt x="0" y="174618"/>
                      </a:cubicBezTo>
                      <a:cubicBezTo>
                        <a:pt x="0" y="78179"/>
                        <a:pt x="78179" y="0"/>
                        <a:pt x="174618" y="0"/>
                      </a:cubicBezTo>
                      <a:cubicBezTo>
                        <a:pt x="271057" y="0"/>
                        <a:pt x="349237" y="78179"/>
                        <a:pt x="349237" y="174618"/>
                      </a:cubicBezTo>
                      <a:close/>
                    </a:path>
                  </a:pathLst>
                </a:custGeom>
                <a:solidFill>
                  <a:srgbClr val="E8A69C">
                    <a:alpha val="36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: 形状 233">
                  <a:extLst>
                    <a:ext uri="{FF2B5EF4-FFF2-40B4-BE49-F238E27FC236}">
                      <a16:creationId xmlns:a16="http://schemas.microsoft.com/office/drawing/2014/main" id="{05F3E690-698E-6328-D8A9-E8963E0320B7}"/>
                    </a:ext>
                  </a:extLst>
                </p:cNvPr>
                <p:cNvSpPr/>
                <p:nvPr/>
              </p:nvSpPr>
              <p:spPr>
                <a:xfrm>
                  <a:off x="18330696" y="6250905"/>
                  <a:ext cx="349236" cy="349236"/>
                </a:xfrm>
                <a:custGeom>
                  <a:avLst/>
                  <a:gdLst>
                    <a:gd name="connsiteX0" fmla="*/ 349237 w 349236"/>
                    <a:gd name="connsiteY0" fmla="*/ 174618 h 349236"/>
                    <a:gd name="connsiteX1" fmla="*/ 174618 w 349236"/>
                    <a:gd name="connsiteY1" fmla="*/ 349237 h 349236"/>
                    <a:gd name="connsiteX2" fmla="*/ 0 w 349236"/>
                    <a:gd name="connsiteY2" fmla="*/ 174618 h 349236"/>
                    <a:gd name="connsiteX3" fmla="*/ 174618 w 349236"/>
                    <a:gd name="connsiteY3" fmla="*/ 0 h 349236"/>
                    <a:gd name="connsiteX4" fmla="*/ 349237 w 349236"/>
                    <a:gd name="connsiteY4" fmla="*/ 174618 h 34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236" h="349236">
                      <a:moveTo>
                        <a:pt x="349237" y="174618"/>
                      </a:moveTo>
                      <a:cubicBezTo>
                        <a:pt x="349237" y="271057"/>
                        <a:pt x="271057" y="349237"/>
                        <a:pt x="174618" y="349237"/>
                      </a:cubicBezTo>
                      <a:cubicBezTo>
                        <a:pt x="78179" y="349237"/>
                        <a:pt x="0" y="271057"/>
                        <a:pt x="0" y="174618"/>
                      </a:cubicBezTo>
                      <a:cubicBezTo>
                        <a:pt x="0" y="78179"/>
                        <a:pt x="78179" y="0"/>
                        <a:pt x="174618" y="0"/>
                      </a:cubicBezTo>
                      <a:cubicBezTo>
                        <a:pt x="271057" y="0"/>
                        <a:pt x="349237" y="78179"/>
                        <a:pt x="349237" y="174618"/>
                      </a:cubicBezTo>
                      <a:close/>
                    </a:path>
                  </a:pathLst>
                </a:custGeom>
                <a:solidFill>
                  <a:srgbClr val="E8A69C">
                    <a:alpha val="36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: 形状 234">
                  <a:extLst>
                    <a:ext uri="{FF2B5EF4-FFF2-40B4-BE49-F238E27FC236}">
                      <a16:creationId xmlns:a16="http://schemas.microsoft.com/office/drawing/2014/main" id="{ADE1BE19-846D-220F-3C07-36B5F24B0230}"/>
                    </a:ext>
                  </a:extLst>
                </p:cNvPr>
                <p:cNvSpPr/>
                <p:nvPr/>
              </p:nvSpPr>
              <p:spPr>
                <a:xfrm>
                  <a:off x="17356628" y="5243692"/>
                  <a:ext cx="1687762" cy="730429"/>
                </a:xfrm>
                <a:custGeom>
                  <a:avLst/>
                  <a:gdLst>
                    <a:gd name="connsiteX0" fmla="*/ 853002 w 1687762"/>
                    <a:gd name="connsiteY0" fmla="*/ 34028 h 730429"/>
                    <a:gd name="connsiteX1" fmla="*/ 535616 w 1687762"/>
                    <a:gd name="connsiteY1" fmla="*/ 27411 h 730429"/>
                    <a:gd name="connsiteX2" fmla="*/ 396437 w 1687762"/>
                    <a:gd name="connsiteY2" fmla="*/ 85898 h 730429"/>
                    <a:gd name="connsiteX3" fmla="*/ 212567 w 1687762"/>
                    <a:gd name="connsiteY3" fmla="*/ 290796 h 730429"/>
                    <a:gd name="connsiteX4" fmla="*/ 81631 w 1687762"/>
                    <a:gd name="connsiteY4" fmla="*/ 536126 h 730429"/>
                    <a:gd name="connsiteX5" fmla="*/ 21574 w 1687762"/>
                    <a:gd name="connsiteY5" fmla="*/ 609248 h 730429"/>
                    <a:gd name="connsiteX6" fmla="*/ 826 w 1687762"/>
                    <a:gd name="connsiteY6" fmla="*/ 630612 h 730429"/>
                    <a:gd name="connsiteX7" fmla="*/ 34023 w 1687762"/>
                    <a:gd name="connsiteY7" fmla="*/ 666949 h 730429"/>
                    <a:gd name="connsiteX8" fmla="*/ 110510 w 1687762"/>
                    <a:gd name="connsiteY8" fmla="*/ 662575 h 730429"/>
                    <a:gd name="connsiteX9" fmla="*/ 126940 w 1687762"/>
                    <a:gd name="connsiteY9" fmla="*/ 705809 h 730429"/>
                    <a:gd name="connsiteX10" fmla="*/ 170174 w 1687762"/>
                    <a:gd name="connsiteY10" fmla="*/ 726165 h 730429"/>
                    <a:gd name="connsiteX11" fmla="*/ 374512 w 1687762"/>
                    <a:gd name="connsiteY11" fmla="*/ 632407 h 730429"/>
                    <a:gd name="connsiteX12" fmla="*/ 432382 w 1687762"/>
                    <a:gd name="connsiteY12" fmla="*/ 683772 h 730429"/>
                    <a:gd name="connsiteX13" fmla="*/ 510494 w 1687762"/>
                    <a:gd name="connsiteY13" fmla="*/ 647883 h 730429"/>
                    <a:gd name="connsiteX14" fmla="*/ 801917 w 1687762"/>
                    <a:gd name="connsiteY14" fmla="*/ 300105 h 730429"/>
                    <a:gd name="connsiteX15" fmla="*/ 892871 w 1687762"/>
                    <a:gd name="connsiteY15" fmla="*/ 506294 h 730429"/>
                    <a:gd name="connsiteX16" fmla="*/ 1079938 w 1687762"/>
                    <a:gd name="connsiteY16" fmla="*/ 670145 h 730429"/>
                    <a:gd name="connsiteX17" fmla="*/ 1125640 w 1687762"/>
                    <a:gd name="connsiteY17" fmla="*/ 659940 h 730429"/>
                    <a:gd name="connsiteX18" fmla="*/ 1219846 w 1687762"/>
                    <a:gd name="connsiteY18" fmla="*/ 712034 h 730429"/>
                    <a:gd name="connsiteX19" fmla="*/ 1301267 w 1687762"/>
                    <a:gd name="connsiteY19" fmla="*/ 704463 h 730429"/>
                    <a:gd name="connsiteX20" fmla="*/ 1338613 w 1687762"/>
                    <a:gd name="connsiteY20" fmla="*/ 633696 h 730429"/>
                    <a:gd name="connsiteX21" fmla="*/ 1432988 w 1687762"/>
                    <a:gd name="connsiteY21" fmla="*/ 705192 h 730429"/>
                    <a:gd name="connsiteX22" fmla="*/ 1687513 w 1687762"/>
                    <a:gd name="connsiteY22" fmla="*/ 622201 h 730429"/>
                    <a:gd name="connsiteX23" fmla="*/ 1606653 w 1687762"/>
                    <a:gd name="connsiteY23" fmla="*/ 533826 h 730429"/>
                    <a:gd name="connsiteX24" fmla="*/ 1492203 w 1687762"/>
                    <a:gd name="connsiteY24" fmla="*/ 277507 h 730429"/>
                    <a:gd name="connsiteX25" fmla="*/ 853002 w 1687762"/>
                    <a:gd name="connsiteY25" fmla="*/ 34028 h 730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87762" h="730429">
                      <a:moveTo>
                        <a:pt x="853002" y="34028"/>
                      </a:moveTo>
                      <a:cubicBezTo>
                        <a:pt x="757225" y="-17113"/>
                        <a:pt x="639804" y="-3206"/>
                        <a:pt x="535616" y="27411"/>
                      </a:cubicBezTo>
                      <a:cubicBezTo>
                        <a:pt x="487167" y="41654"/>
                        <a:pt x="439335" y="59374"/>
                        <a:pt x="396437" y="85898"/>
                      </a:cubicBezTo>
                      <a:cubicBezTo>
                        <a:pt x="317595" y="134683"/>
                        <a:pt x="259333" y="210721"/>
                        <a:pt x="212567" y="290796"/>
                      </a:cubicBezTo>
                      <a:cubicBezTo>
                        <a:pt x="165800" y="370872"/>
                        <a:pt x="128846" y="456331"/>
                        <a:pt x="81631" y="536126"/>
                      </a:cubicBezTo>
                      <a:cubicBezTo>
                        <a:pt x="65425" y="563490"/>
                        <a:pt x="47425" y="590799"/>
                        <a:pt x="21574" y="609248"/>
                      </a:cubicBezTo>
                      <a:cubicBezTo>
                        <a:pt x="13332" y="615136"/>
                        <a:pt x="3686" y="620911"/>
                        <a:pt x="826" y="630612"/>
                      </a:cubicBezTo>
                      <a:cubicBezTo>
                        <a:pt x="-4388" y="648276"/>
                        <a:pt x="16079" y="662744"/>
                        <a:pt x="34023" y="666949"/>
                      </a:cubicBezTo>
                      <a:cubicBezTo>
                        <a:pt x="59257" y="672837"/>
                        <a:pt x="86117" y="671267"/>
                        <a:pt x="110510" y="662575"/>
                      </a:cubicBezTo>
                      <a:cubicBezTo>
                        <a:pt x="107482" y="678388"/>
                        <a:pt x="115052" y="694931"/>
                        <a:pt x="126940" y="705809"/>
                      </a:cubicBezTo>
                      <a:cubicBezTo>
                        <a:pt x="138828" y="716688"/>
                        <a:pt x="154473" y="722576"/>
                        <a:pt x="170174" y="726165"/>
                      </a:cubicBezTo>
                      <a:cubicBezTo>
                        <a:pt x="248735" y="744165"/>
                        <a:pt x="336941" y="703734"/>
                        <a:pt x="374512" y="632407"/>
                      </a:cubicBezTo>
                      <a:cubicBezTo>
                        <a:pt x="371820" y="661454"/>
                        <a:pt x="403222" y="684501"/>
                        <a:pt x="432382" y="683772"/>
                      </a:cubicBezTo>
                      <a:cubicBezTo>
                        <a:pt x="461541" y="683043"/>
                        <a:pt x="487391" y="665715"/>
                        <a:pt x="510494" y="647883"/>
                      </a:cubicBezTo>
                      <a:cubicBezTo>
                        <a:pt x="635206" y="551490"/>
                        <a:pt x="733562" y="450274"/>
                        <a:pt x="801917" y="300105"/>
                      </a:cubicBezTo>
                      <a:cubicBezTo>
                        <a:pt x="826534" y="381134"/>
                        <a:pt x="849806" y="433340"/>
                        <a:pt x="892871" y="506294"/>
                      </a:cubicBezTo>
                      <a:cubicBezTo>
                        <a:pt x="935937" y="579191"/>
                        <a:pt x="999583" y="643397"/>
                        <a:pt x="1079938" y="670145"/>
                      </a:cubicBezTo>
                      <a:cubicBezTo>
                        <a:pt x="1096424" y="675641"/>
                        <a:pt x="1119920" y="676370"/>
                        <a:pt x="1125640" y="659940"/>
                      </a:cubicBezTo>
                      <a:cubicBezTo>
                        <a:pt x="1152275" y="684557"/>
                        <a:pt x="1184855" y="702557"/>
                        <a:pt x="1219846" y="712034"/>
                      </a:cubicBezTo>
                      <a:cubicBezTo>
                        <a:pt x="1247042" y="719379"/>
                        <a:pt x="1278332" y="720893"/>
                        <a:pt x="1301267" y="704463"/>
                      </a:cubicBezTo>
                      <a:cubicBezTo>
                        <a:pt x="1323417" y="688594"/>
                        <a:pt x="1332220" y="660220"/>
                        <a:pt x="1338613" y="633696"/>
                      </a:cubicBezTo>
                      <a:cubicBezTo>
                        <a:pt x="1355548" y="670706"/>
                        <a:pt x="1393903" y="693809"/>
                        <a:pt x="1432988" y="705192"/>
                      </a:cubicBezTo>
                      <a:cubicBezTo>
                        <a:pt x="1518446" y="730090"/>
                        <a:pt x="1695308" y="698351"/>
                        <a:pt x="1687513" y="622201"/>
                      </a:cubicBezTo>
                      <a:cubicBezTo>
                        <a:pt x="1684205" y="589902"/>
                        <a:pt x="1652073" y="596687"/>
                        <a:pt x="1606653" y="533826"/>
                      </a:cubicBezTo>
                      <a:cubicBezTo>
                        <a:pt x="1546821" y="451003"/>
                        <a:pt x="1518110" y="343619"/>
                        <a:pt x="1492203" y="277507"/>
                      </a:cubicBezTo>
                      <a:cubicBezTo>
                        <a:pt x="1360875" y="-57431"/>
                        <a:pt x="933358" y="-7187"/>
                        <a:pt x="853002" y="34028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6" name="图形 13">
                  <a:extLst>
                    <a:ext uri="{FF2B5EF4-FFF2-40B4-BE49-F238E27FC236}">
                      <a16:creationId xmlns:a16="http://schemas.microsoft.com/office/drawing/2014/main" id="{C14825DA-E0AD-75EF-D407-821C6E9F7281}"/>
                    </a:ext>
                  </a:extLst>
                </p:cNvPr>
                <p:cNvGrpSpPr/>
                <p:nvPr/>
              </p:nvGrpSpPr>
              <p:grpSpPr>
                <a:xfrm>
                  <a:off x="17356442" y="5506041"/>
                  <a:ext cx="1639990" cy="479464"/>
                  <a:chOff x="17356442" y="5506041"/>
                  <a:chExt cx="1639990" cy="479464"/>
                </a:xfrm>
                <a:solidFill>
                  <a:srgbClr val="2D4787"/>
                </a:solidFill>
              </p:grpSpPr>
              <p:grpSp>
                <p:nvGrpSpPr>
                  <p:cNvPr id="254" name="图形 13">
                    <a:extLst>
                      <a:ext uri="{FF2B5EF4-FFF2-40B4-BE49-F238E27FC236}">
                        <a16:creationId xmlns:a16="http://schemas.microsoft.com/office/drawing/2014/main" id="{280990C7-8905-BDA2-82CA-F12A1F269E90}"/>
                      </a:ext>
                    </a:extLst>
                  </p:cNvPr>
                  <p:cNvGrpSpPr/>
                  <p:nvPr/>
                </p:nvGrpSpPr>
                <p:grpSpPr>
                  <a:xfrm>
                    <a:off x="17356442" y="5506041"/>
                    <a:ext cx="1639990" cy="479464"/>
                    <a:chOff x="17356442" y="5506041"/>
                    <a:chExt cx="1639990" cy="479464"/>
                  </a:xfrm>
                  <a:solidFill>
                    <a:srgbClr val="2D4787"/>
                  </a:solidFill>
                </p:grpSpPr>
                <p:sp>
                  <p:nvSpPr>
                    <p:cNvPr id="256" name="任意多边形: 形状 255">
                      <a:extLst>
                        <a:ext uri="{FF2B5EF4-FFF2-40B4-BE49-F238E27FC236}">
                          <a16:creationId xmlns:a16="http://schemas.microsoft.com/office/drawing/2014/main" id="{E1F4C045-A4BA-DB5A-A0D5-7C7811A55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56442" y="5506041"/>
                      <a:ext cx="1639990" cy="479464"/>
                    </a:xfrm>
                    <a:custGeom>
                      <a:avLst/>
                      <a:gdLst>
                        <a:gd name="connsiteX0" fmla="*/ 1639923 w 1639990"/>
                        <a:gd name="connsiteY0" fmla="*/ 421927 h 479464"/>
                        <a:gd name="connsiteX1" fmla="*/ 1636839 w 1639990"/>
                        <a:gd name="connsiteY1" fmla="*/ 418338 h 479464"/>
                        <a:gd name="connsiteX2" fmla="*/ 1625288 w 1639990"/>
                        <a:gd name="connsiteY2" fmla="*/ 421703 h 479464"/>
                        <a:gd name="connsiteX3" fmla="*/ 1589624 w 1639990"/>
                        <a:gd name="connsiteY3" fmla="*/ 433030 h 479464"/>
                        <a:gd name="connsiteX4" fmla="*/ 1526483 w 1639990"/>
                        <a:gd name="connsiteY4" fmla="*/ 443067 h 479464"/>
                        <a:gd name="connsiteX5" fmla="*/ 1421847 w 1639990"/>
                        <a:gd name="connsiteY5" fmla="*/ 420469 h 479464"/>
                        <a:gd name="connsiteX6" fmla="*/ 1371659 w 1639990"/>
                        <a:gd name="connsiteY6" fmla="*/ 387048 h 479464"/>
                        <a:gd name="connsiteX7" fmla="*/ 1349790 w 1639990"/>
                        <a:gd name="connsiteY7" fmla="*/ 364786 h 479464"/>
                        <a:gd name="connsiteX8" fmla="*/ 1339865 w 1639990"/>
                        <a:gd name="connsiteY8" fmla="*/ 354637 h 479464"/>
                        <a:gd name="connsiteX9" fmla="*/ 1328537 w 1639990"/>
                        <a:gd name="connsiteY9" fmla="*/ 367478 h 479464"/>
                        <a:gd name="connsiteX10" fmla="*/ 1330108 w 1639990"/>
                        <a:gd name="connsiteY10" fmla="*/ 369777 h 479464"/>
                        <a:gd name="connsiteX11" fmla="*/ 1324893 w 1639990"/>
                        <a:gd name="connsiteY11" fmla="*/ 385646 h 479464"/>
                        <a:gd name="connsiteX12" fmla="*/ 1307790 w 1639990"/>
                        <a:gd name="connsiteY12" fmla="*/ 413516 h 479464"/>
                        <a:gd name="connsiteX13" fmla="*/ 1304705 w 1639990"/>
                        <a:gd name="connsiteY13" fmla="*/ 417160 h 479464"/>
                        <a:gd name="connsiteX14" fmla="*/ 1294724 w 1639990"/>
                        <a:gd name="connsiteY14" fmla="*/ 426581 h 479464"/>
                        <a:gd name="connsiteX15" fmla="*/ 1293771 w 1639990"/>
                        <a:gd name="connsiteY15" fmla="*/ 427366 h 479464"/>
                        <a:gd name="connsiteX16" fmla="*/ 1293659 w 1639990"/>
                        <a:gd name="connsiteY16" fmla="*/ 427478 h 479464"/>
                        <a:gd name="connsiteX17" fmla="*/ 1293715 w 1639990"/>
                        <a:gd name="connsiteY17" fmla="*/ 427422 h 479464"/>
                        <a:gd name="connsiteX18" fmla="*/ 1293659 w 1639990"/>
                        <a:gd name="connsiteY18" fmla="*/ 427478 h 479464"/>
                        <a:gd name="connsiteX19" fmla="*/ 1274313 w 1639990"/>
                        <a:gd name="connsiteY19" fmla="*/ 437572 h 479464"/>
                        <a:gd name="connsiteX20" fmla="*/ 1250144 w 1639990"/>
                        <a:gd name="connsiteY20" fmla="*/ 438974 h 479464"/>
                        <a:gd name="connsiteX21" fmla="*/ 1207527 w 1639990"/>
                        <a:gd name="connsiteY21" fmla="*/ 429497 h 479464"/>
                        <a:gd name="connsiteX22" fmla="*/ 1137994 w 1639990"/>
                        <a:gd name="connsiteY22" fmla="*/ 381160 h 479464"/>
                        <a:gd name="connsiteX23" fmla="*/ 1139620 w 1639990"/>
                        <a:gd name="connsiteY23" fmla="*/ 374824 h 479464"/>
                        <a:gd name="connsiteX24" fmla="*/ 1144443 w 1639990"/>
                        <a:gd name="connsiteY24" fmla="*/ 330973 h 479464"/>
                        <a:gd name="connsiteX25" fmla="*/ 1133003 w 1639990"/>
                        <a:gd name="connsiteY25" fmla="*/ 259757 h 479464"/>
                        <a:gd name="connsiteX26" fmla="*/ 1111638 w 1639990"/>
                        <a:gd name="connsiteY26" fmla="*/ 223421 h 479464"/>
                        <a:gd name="connsiteX27" fmla="*/ 1067900 w 1639990"/>
                        <a:gd name="connsiteY27" fmla="*/ 274617 h 479464"/>
                        <a:gd name="connsiteX28" fmla="*/ 1081134 w 1639990"/>
                        <a:gd name="connsiteY28" fmla="*/ 328337 h 479464"/>
                        <a:gd name="connsiteX29" fmla="*/ 1116629 w 1639990"/>
                        <a:gd name="connsiteY29" fmla="*/ 389964 h 479464"/>
                        <a:gd name="connsiteX30" fmla="*/ 1054498 w 1639990"/>
                        <a:gd name="connsiteY30" fmla="*/ 392039 h 479464"/>
                        <a:gd name="connsiteX31" fmla="*/ 901076 w 1639990"/>
                        <a:gd name="connsiteY31" fmla="*/ 233795 h 479464"/>
                        <a:gd name="connsiteX32" fmla="*/ 851225 w 1639990"/>
                        <a:gd name="connsiteY32" fmla="*/ 129775 h 479464"/>
                        <a:gd name="connsiteX33" fmla="*/ 850216 w 1639990"/>
                        <a:gd name="connsiteY33" fmla="*/ 127364 h 479464"/>
                        <a:gd name="connsiteX34" fmla="*/ 843262 w 1639990"/>
                        <a:gd name="connsiteY34" fmla="*/ 111999 h 479464"/>
                        <a:gd name="connsiteX35" fmla="*/ 842646 w 1639990"/>
                        <a:gd name="connsiteY35" fmla="*/ 110709 h 479464"/>
                        <a:gd name="connsiteX36" fmla="*/ 842533 w 1639990"/>
                        <a:gd name="connsiteY36" fmla="*/ 110429 h 479464"/>
                        <a:gd name="connsiteX37" fmla="*/ 842365 w 1639990"/>
                        <a:gd name="connsiteY37" fmla="*/ 110092 h 479464"/>
                        <a:gd name="connsiteX38" fmla="*/ 842422 w 1639990"/>
                        <a:gd name="connsiteY38" fmla="*/ 110205 h 479464"/>
                        <a:gd name="connsiteX39" fmla="*/ 823356 w 1639990"/>
                        <a:gd name="connsiteY39" fmla="*/ 59625 h 479464"/>
                        <a:gd name="connsiteX40" fmla="*/ 811188 w 1639990"/>
                        <a:gd name="connsiteY40" fmla="*/ 16952 h 479464"/>
                        <a:gd name="connsiteX41" fmla="*/ 810290 w 1639990"/>
                        <a:gd name="connsiteY41" fmla="*/ 13755 h 479464"/>
                        <a:gd name="connsiteX42" fmla="*/ 812533 w 1639990"/>
                        <a:gd name="connsiteY42" fmla="*/ 4447 h 479464"/>
                        <a:gd name="connsiteX43" fmla="*/ 802440 w 1639990"/>
                        <a:gd name="connsiteY43" fmla="*/ 3606 h 479464"/>
                        <a:gd name="connsiteX44" fmla="*/ 787411 w 1639990"/>
                        <a:gd name="connsiteY44" fmla="*/ 41513 h 479464"/>
                        <a:gd name="connsiteX45" fmla="*/ 723598 w 1639990"/>
                        <a:gd name="connsiteY45" fmla="*/ 151140 h 479464"/>
                        <a:gd name="connsiteX46" fmla="*/ 618345 w 1639990"/>
                        <a:gd name="connsiteY46" fmla="*/ 285328 h 479464"/>
                        <a:gd name="connsiteX47" fmla="*/ 517858 w 1639990"/>
                        <a:gd name="connsiteY47" fmla="*/ 376282 h 479464"/>
                        <a:gd name="connsiteX48" fmla="*/ 440362 w 1639990"/>
                        <a:gd name="connsiteY48" fmla="*/ 416095 h 479464"/>
                        <a:gd name="connsiteX49" fmla="*/ 432399 w 1639990"/>
                        <a:gd name="connsiteY49" fmla="*/ 415983 h 479464"/>
                        <a:gd name="connsiteX50" fmla="*/ 429259 w 1639990"/>
                        <a:gd name="connsiteY50" fmla="*/ 415478 h 479464"/>
                        <a:gd name="connsiteX51" fmla="*/ 423540 w 1639990"/>
                        <a:gd name="connsiteY51" fmla="*/ 414020 h 479464"/>
                        <a:gd name="connsiteX52" fmla="*/ 388100 w 1639990"/>
                        <a:gd name="connsiteY52" fmla="*/ 384356 h 479464"/>
                        <a:gd name="connsiteX53" fmla="*/ 387820 w 1639990"/>
                        <a:gd name="connsiteY53" fmla="*/ 383908 h 479464"/>
                        <a:gd name="connsiteX54" fmla="*/ 387764 w 1639990"/>
                        <a:gd name="connsiteY54" fmla="*/ 383740 h 479464"/>
                        <a:gd name="connsiteX55" fmla="*/ 387427 w 1639990"/>
                        <a:gd name="connsiteY55" fmla="*/ 383179 h 479464"/>
                        <a:gd name="connsiteX56" fmla="*/ 387651 w 1639990"/>
                        <a:gd name="connsiteY56" fmla="*/ 383515 h 479464"/>
                        <a:gd name="connsiteX57" fmla="*/ 382661 w 1639990"/>
                        <a:gd name="connsiteY57" fmla="*/ 368375 h 479464"/>
                        <a:gd name="connsiteX58" fmla="*/ 365838 w 1639990"/>
                        <a:gd name="connsiteY58" fmla="*/ 376001 h 479464"/>
                        <a:gd name="connsiteX59" fmla="*/ 364436 w 1639990"/>
                        <a:gd name="connsiteY59" fmla="*/ 377683 h 479464"/>
                        <a:gd name="connsiteX60" fmla="*/ 356586 w 1639990"/>
                        <a:gd name="connsiteY60" fmla="*/ 386431 h 479464"/>
                        <a:gd name="connsiteX61" fmla="*/ 299557 w 1639990"/>
                        <a:gd name="connsiteY61" fmla="*/ 430675 h 479464"/>
                        <a:gd name="connsiteX62" fmla="*/ 200192 w 1639990"/>
                        <a:gd name="connsiteY62" fmla="*/ 462974 h 479464"/>
                        <a:gd name="connsiteX63" fmla="*/ 128584 w 1639990"/>
                        <a:gd name="connsiteY63" fmla="*/ 423217 h 479464"/>
                        <a:gd name="connsiteX64" fmla="*/ 124490 w 1639990"/>
                        <a:gd name="connsiteY64" fmla="*/ 409310 h 479464"/>
                        <a:gd name="connsiteX65" fmla="*/ 205463 w 1639990"/>
                        <a:gd name="connsiteY65" fmla="*/ 346169 h 479464"/>
                        <a:gd name="connsiteX66" fmla="*/ 246174 w 1639990"/>
                        <a:gd name="connsiteY66" fmla="*/ 293739 h 479464"/>
                        <a:gd name="connsiteX67" fmla="*/ 254977 w 1639990"/>
                        <a:gd name="connsiteY67" fmla="*/ 258075 h 479464"/>
                        <a:gd name="connsiteX68" fmla="*/ 236472 w 1639990"/>
                        <a:gd name="connsiteY68" fmla="*/ 233290 h 479464"/>
                        <a:gd name="connsiteX69" fmla="*/ 216454 w 1639990"/>
                        <a:gd name="connsiteY69" fmla="*/ 235421 h 479464"/>
                        <a:gd name="connsiteX70" fmla="*/ 202154 w 1639990"/>
                        <a:gd name="connsiteY70" fmla="*/ 240692 h 479464"/>
                        <a:gd name="connsiteX71" fmla="*/ 112602 w 1639990"/>
                        <a:gd name="connsiteY71" fmla="*/ 359459 h 479464"/>
                        <a:gd name="connsiteX72" fmla="*/ 107387 w 1639990"/>
                        <a:gd name="connsiteY72" fmla="*/ 396693 h 479464"/>
                        <a:gd name="connsiteX73" fmla="*/ 86079 w 1639990"/>
                        <a:gd name="connsiteY73" fmla="*/ 404319 h 479464"/>
                        <a:gd name="connsiteX74" fmla="*/ 50639 w 1639990"/>
                        <a:gd name="connsiteY74" fmla="*/ 404768 h 479464"/>
                        <a:gd name="connsiteX75" fmla="*/ 14190 w 1639990"/>
                        <a:gd name="connsiteY75" fmla="*/ 387833 h 479464"/>
                        <a:gd name="connsiteX76" fmla="*/ 9480 w 1639990"/>
                        <a:gd name="connsiteY76" fmla="*/ 370394 h 479464"/>
                        <a:gd name="connsiteX77" fmla="*/ 59 w 1639990"/>
                        <a:gd name="connsiteY77" fmla="*/ 370394 h 479464"/>
                        <a:gd name="connsiteX78" fmla="*/ 25742 w 1639990"/>
                        <a:gd name="connsiteY78" fmla="*/ 412674 h 479464"/>
                        <a:gd name="connsiteX79" fmla="*/ 72733 w 1639990"/>
                        <a:gd name="connsiteY79" fmla="*/ 423273 h 479464"/>
                        <a:gd name="connsiteX80" fmla="*/ 109182 w 1639990"/>
                        <a:gd name="connsiteY80" fmla="*/ 416544 h 479464"/>
                        <a:gd name="connsiteX81" fmla="*/ 153593 w 1639990"/>
                        <a:gd name="connsiteY81" fmla="*/ 469030 h 479464"/>
                        <a:gd name="connsiteX82" fmla="*/ 261538 w 1639990"/>
                        <a:gd name="connsiteY82" fmla="*/ 465890 h 479464"/>
                        <a:gd name="connsiteX83" fmla="*/ 345595 w 1639990"/>
                        <a:gd name="connsiteY83" fmla="*/ 419291 h 479464"/>
                        <a:gd name="connsiteX84" fmla="*/ 370661 w 1639990"/>
                        <a:gd name="connsiteY84" fmla="*/ 394282 h 479464"/>
                        <a:gd name="connsiteX85" fmla="*/ 416362 w 1639990"/>
                        <a:gd name="connsiteY85" fmla="*/ 435497 h 479464"/>
                        <a:gd name="connsiteX86" fmla="*/ 426063 w 1639990"/>
                        <a:gd name="connsiteY86" fmla="*/ 436002 h 479464"/>
                        <a:gd name="connsiteX87" fmla="*/ 429091 w 1639990"/>
                        <a:gd name="connsiteY87" fmla="*/ 435665 h 479464"/>
                        <a:gd name="connsiteX88" fmla="*/ 435652 w 1639990"/>
                        <a:gd name="connsiteY88" fmla="*/ 434544 h 479464"/>
                        <a:gd name="connsiteX89" fmla="*/ 511465 w 1639990"/>
                        <a:gd name="connsiteY89" fmla="*/ 400114 h 479464"/>
                        <a:gd name="connsiteX90" fmla="*/ 567989 w 1639990"/>
                        <a:gd name="connsiteY90" fmla="*/ 358225 h 479464"/>
                        <a:gd name="connsiteX91" fmla="*/ 613971 w 1639990"/>
                        <a:gd name="connsiteY91" fmla="*/ 310113 h 479464"/>
                        <a:gd name="connsiteX92" fmla="*/ 751299 w 1639990"/>
                        <a:gd name="connsiteY92" fmla="*/ 132298 h 479464"/>
                        <a:gd name="connsiteX93" fmla="*/ 794926 w 1639990"/>
                        <a:gd name="connsiteY93" fmla="*/ 56148 h 479464"/>
                        <a:gd name="connsiteX94" fmla="*/ 802047 w 1639990"/>
                        <a:gd name="connsiteY94" fmla="*/ 37924 h 479464"/>
                        <a:gd name="connsiteX95" fmla="*/ 808776 w 1639990"/>
                        <a:gd name="connsiteY95" fmla="*/ 69774 h 479464"/>
                        <a:gd name="connsiteX96" fmla="*/ 842197 w 1639990"/>
                        <a:gd name="connsiteY96" fmla="*/ 161906 h 479464"/>
                        <a:gd name="connsiteX97" fmla="*/ 929170 w 1639990"/>
                        <a:gd name="connsiteY97" fmla="*/ 312580 h 479464"/>
                        <a:gd name="connsiteX98" fmla="*/ 992142 w 1639990"/>
                        <a:gd name="connsiteY98" fmla="*/ 378469 h 479464"/>
                        <a:gd name="connsiteX99" fmla="*/ 1087751 w 1639990"/>
                        <a:gd name="connsiteY99" fmla="*/ 419067 h 479464"/>
                        <a:gd name="connsiteX100" fmla="*/ 1127115 w 1639990"/>
                        <a:gd name="connsiteY100" fmla="*/ 402637 h 479464"/>
                        <a:gd name="connsiteX101" fmla="*/ 1191434 w 1639990"/>
                        <a:gd name="connsiteY101" fmla="*/ 446544 h 479464"/>
                        <a:gd name="connsiteX102" fmla="*/ 1247733 w 1639990"/>
                        <a:gd name="connsiteY102" fmla="*/ 458095 h 479464"/>
                        <a:gd name="connsiteX103" fmla="*/ 1276724 w 1639990"/>
                        <a:gd name="connsiteY103" fmla="*/ 454114 h 479464"/>
                        <a:gd name="connsiteX104" fmla="*/ 1301229 w 1639990"/>
                        <a:gd name="connsiteY104" fmla="*/ 439254 h 479464"/>
                        <a:gd name="connsiteX105" fmla="*/ 1329995 w 1639990"/>
                        <a:gd name="connsiteY105" fmla="*/ 402076 h 479464"/>
                        <a:gd name="connsiteX106" fmla="*/ 1338182 w 1639990"/>
                        <a:gd name="connsiteY106" fmla="*/ 381328 h 479464"/>
                        <a:gd name="connsiteX107" fmla="*/ 1389996 w 1639990"/>
                        <a:gd name="connsiteY107" fmla="*/ 432637 h 479464"/>
                        <a:gd name="connsiteX108" fmla="*/ 1608409 w 1639990"/>
                        <a:gd name="connsiteY108" fmla="*/ 441890 h 479464"/>
                        <a:gd name="connsiteX109" fmla="*/ 1637961 w 1639990"/>
                        <a:gd name="connsiteY109" fmla="*/ 426189 h 479464"/>
                        <a:gd name="connsiteX110" fmla="*/ 1637792 w 1639990"/>
                        <a:gd name="connsiteY110" fmla="*/ 426357 h 479464"/>
                        <a:gd name="connsiteX111" fmla="*/ 1639923 w 1639990"/>
                        <a:gd name="connsiteY111" fmla="*/ 421927 h 479464"/>
                        <a:gd name="connsiteX112" fmla="*/ 127238 w 1639990"/>
                        <a:gd name="connsiteY112" fmla="*/ 369384 h 479464"/>
                        <a:gd name="connsiteX113" fmla="*/ 166491 w 1639990"/>
                        <a:gd name="connsiteY113" fmla="*/ 285944 h 479464"/>
                        <a:gd name="connsiteX114" fmla="*/ 232435 w 1639990"/>
                        <a:gd name="connsiteY114" fmla="*/ 248767 h 479464"/>
                        <a:gd name="connsiteX115" fmla="*/ 232604 w 1639990"/>
                        <a:gd name="connsiteY115" fmla="*/ 283645 h 479464"/>
                        <a:gd name="connsiteX116" fmla="*/ 195818 w 1639990"/>
                        <a:gd name="connsiteY116" fmla="*/ 330917 h 479464"/>
                        <a:gd name="connsiteX117" fmla="*/ 126285 w 1639990"/>
                        <a:gd name="connsiteY117" fmla="*/ 386487 h 479464"/>
                        <a:gd name="connsiteX118" fmla="*/ 124210 w 1639990"/>
                        <a:gd name="connsiteY118" fmla="*/ 387609 h 479464"/>
                        <a:gd name="connsiteX119" fmla="*/ 127238 w 1639990"/>
                        <a:gd name="connsiteY119" fmla="*/ 369384 h 479464"/>
                        <a:gd name="connsiteX120" fmla="*/ 1124592 w 1639990"/>
                        <a:gd name="connsiteY120" fmla="*/ 364618 h 479464"/>
                        <a:gd name="connsiteX121" fmla="*/ 1084050 w 1639990"/>
                        <a:gd name="connsiteY121" fmla="*/ 262337 h 479464"/>
                        <a:gd name="connsiteX122" fmla="*/ 1088424 w 1639990"/>
                        <a:gd name="connsiteY122" fmla="*/ 240131 h 479464"/>
                        <a:gd name="connsiteX123" fmla="*/ 1093190 w 1639990"/>
                        <a:gd name="connsiteY123" fmla="*/ 233570 h 479464"/>
                        <a:gd name="connsiteX124" fmla="*/ 1093302 w 1639990"/>
                        <a:gd name="connsiteY124" fmla="*/ 233514 h 479464"/>
                        <a:gd name="connsiteX125" fmla="*/ 1094143 w 1639990"/>
                        <a:gd name="connsiteY125" fmla="*/ 233290 h 479464"/>
                        <a:gd name="connsiteX126" fmla="*/ 1125377 w 1639990"/>
                        <a:gd name="connsiteY126" fmla="*/ 303552 h 479464"/>
                        <a:gd name="connsiteX127" fmla="*/ 1124592 w 1639990"/>
                        <a:gd name="connsiteY127" fmla="*/ 364618 h 479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</a:cxnLst>
                      <a:rect l="l" t="t" r="r" b="b"/>
                      <a:pathLst>
                        <a:path w="1639990" h="479464">
                          <a:moveTo>
                            <a:pt x="1639923" y="421927"/>
                          </a:moveTo>
                          <a:cubicBezTo>
                            <a:pt x="1639811" y="420245"/>
                            <a:pt x="1638409" y="418731"/>
                            <a:pt x="1636839" y="418338"/>
                          </a:cubicBezTo>
                          <a:cubicBezTo>
                            <a:pt x="1632633" y="417833"/>
                            <a:pt x="1632633" y="419403"/>
                            <a:pt x="1625288" y="421703"/>
                          </a:cubicBezTo>
                          <a:cubicBezTo>
                            <a:pt x="1613456" y="425740"/>
                            <a:pt x="1601624" y="429721"/>
                            <a:pt x="1589624" y="433030"/>
                          </a:cubicBezTo>
                          <a:cubicBezTo>
                            <a:pt x="1560633" y="441609"/>
                            <a:pt x="1552446" y="443684"/>
                            <a:pt x="1526483" y="443067"/>
                          </a:cubicBezTo>
                          <a:cubicBezTo>
                            <a:pt x="1490931" y="442506"/>
                            <a:pt x="1459754" y="435048"/>
                            <a:pt x="1421847" y="420469"/>
                          </a:cubicBezTo>
                          <a:cubicBezTo>
                            <a:pt x="1402276" y="412394"/>
                            <a:pt x="1391342" y="406730"/>
                            <a:pt x="1371659" y="387048"/>
                          </a:cubicBezTo>
                          <a:cubicBezTo>
                            <a:pt x="1364033" y="379926"/>
                            <a:pt x="1356687" y="372581"/>
                            <a:pt x="1349790" y="364786"/>
                          </a:cubicBezTo>
                          <a:cubicBezTo>
                            <a:pt x="1346370" y="361590"/>
                            <a:pt x="1344239" y="356543"/>
                            <a:pt x="1339865" y="354637"/>
                          </a:cubicBezTo>
                          <a:cubicBezTo>
                            <a:pt x="1332351" y="350936"/>
                            <a:pt x="1323995" y="360412"/>
                            <a:pt x="1328537" y="367478"/>
                          </a:cubicBezTo>
                          <a:cubicBezTo>
                            <a:pt x="1329042" y="368263"/>
                            <a:pt x="1329603" y="368992"/>
                            <a:pt x="1330108" y="369777"/>
                          </a:cubicBezTo>
                          <a:cubicBezTo>
                            <a:pt x="1328650" y="375216"/>
                            <a:pt x="1327416" y="379534"/>
                            <a:pt x="1324893" y="385646"/>
                          </a:cubicBezTo>
                          <a:cubicBezTo>
                            <a:pt x="1323379" y="389628"/>
                            <a:pt x="1313846" y="405833"/>
                            <a:pt x="1307790" y="413516"/>
                          </a:cubicBezTo>
                          <a:cubicBezTo>
                            <a:pt x="1310481" y="410431"/>
                            <a:pt x="1305603" y="416095"/>
                            <a:pt x="1304705" y="417160"/>
                          </a:cubicBezTo>
                          <a:cubicBezTo>
                            <a:pt x="1301621" y="420581"/>
                            <a:pt x="1298257" y="423665"/>
                            <a:pt x="1294724" y="426581"/>
                          </a:cubicBezTo>
                          <a:cubicBezTo>
                            <a:pt x="1294948" y="426525"/>
                            <a:pt x="1294724" y="426862"/>
                            <a:pt x="1293771" y="427366"/>
                          </a:cubicBezTo>
                          <a:cubicBezTo>
                            <a:pt x="1293715" y="427366"/>
                            <a:pt x="1293715" y="427422"/>
                            <a:pt x="1293659" y="427478"/>
                          </a:cubicBezTo>
                          <a:cubicBezTo>
                            <a:pt x="1293659" y="427478"/>
                            <a:pt x="1293715" y="427422"/>
                            <a:pt x="1293715" y="427422"/>
                          </a:cubicBezTo>
                          <a:cubicBezTo>
                            <a:pt x="1293715" y="427422"/>
                            <a:pt x="1293715" y="427422"/>
                            <a:pt x="1293659" y="427478"/>
                          </a:cubicBezTo>
                          <a:cubicBezTo>
                            <a:pt x="1288556" y="431067"/>
                            <a:pt x="1281491" y="435890"/>
                            <a:pt x="1274313" y="437572"/>
                          </a:cubicBezTo>
                          <a:cubicBezTo>
                            <a:pt x="1267696" y="439759"/>
                            <a:pt x="1253901" y="439198"/>
                            <a:pt x="1250144" y="438974"/>
                          </a:cubicBezTo>
                          <a:cubicBezTo>
                            <a:pt x="1234611" y="438862"/>
                            <a:pt x="1225696" y="436170"/>
                            <a:pt x="1207527" y="429497"/>
                          </a:cubicBezTo>
                          <a:cubicBezTo>
                            <a:pt x="1180106" y="418226"/>
                            <a:pt x="1160088" y="406002"/>
                            <a:pt x="1137994" y="381160"/>
                          </a:cubicBezTo>
                          <a:cubicBezTo>
                            <a:pt x="1138555" y="379029"/>
                            <a:pt x="1139115" y="376899"/>
                            <a:pt x="1139620" y="374824"/>
                          </a:cubicBezTo>
                          <a:cubicBezTo>
                            <a:pt x="1143041" y="360468"/>
                            <a:pt x="1144274" y="345721"/>
                            <a:pt x="1144443" y="330973"/>
                          </a:cubicBezTo>
                          <a:cubicBezTo>
                            <a:pt x="1145564" y="306748"/>
                            <a:pt x="1141078" y="282524"/>
                            <a:pt x="1133003" y="259757"/>
                          </a:cubicBezTo>
                          <a:cubicBezTo>
                            <a:pt x="1128293" y="246467"/>
                            <a:pt x="1122517" y="232897"/>
                            <a:pt x="1111638" y="223421"/>
                          </a:cubicBezTo>
                          <a:cubicBezTo>
                            <a:pt x="1078498" y="196504"/>
                            <a:pt x="1065376" y="249832"/>
                            <a:pt x="1067900" y="274617"/>
                          </a:cubicBezTo>
                          <a:cubicBezTo>
                            <a:pt x="1068909" y="293178"/>
                            <a:pt x="1074461" y="311066"/>
                            <a:pt x="1081134" y="328337"/>
                          </a:cubicBezTo>
                          <a:cubicBezTo>
                            <a:pt x="1089321" y="350823"/>
                            <a:pt x="1101657" y="371347"/>
                            <a:pt x="1116629" y="389964"/>
                          </a:cubicBezTo>
                          <a:cubicBezTo>
                            <a:pt x="1108330" y="402132"/>
                            <a:pt x="1085844" y="404936"/>
                            <a:pt x="1054498" y="392039"/>
                          </a:cubicBezTo>
                          <a:cubicBezTo>
                            <a:pt x="992647" y="363833"/>
                            <a:pt x="937693" y="298337"/>
                            <a:pt x="901076" y="233795"/>
                          </a:cubicBezTo>
                          <a:cubicBezTo>
                            <a:pt x="881506" y="199308"/>
                            <a:pt x="863898" y="159551"/>
                            <a:pt x="851225" y="129775"/>
                          </a:cubicBezTo>
                          <a:cubicBezTo>
                            <a:pt x="851730" y="130952"/>
                            <a:pt x="847468" y="120915"/>
                            <a:pt x="850216" y="127364"/>
                          </a:cubicBezTo>
                          <a:cubicBezTo>
                            <a:pt x="848085" y="122149"/>
                            <a:pt x="845506" y="117158"/>
                            <a:pt x="843262" y="111999"/>
                          </a:cubicBezTo>
                          <a:cubicBezTo>
                            <a:pt x="843375" y="112448"/>
                            <a:pt x="843150" y="112223"/>
                            <a:pt x="842646" y="110709"/>
                          </a:cubicBezTo>
                          <a:cubicBezTo>
                            <a:pt x="842590" y="110597"/>
                            <a:pt x="842590" y="110541"/>
                            <a:pt x="842533" y="110429"/>
                          </a:cubicBezTo>
                          <a:cubicBezTo>
                            <a:pt x="842477" y="110317"/>
                            <a:pt x="842422" y="110205"/>
                            <a:pt x="842365" y="110092"/>
                          </a:cubicBezTo>
                          <a:cubicBezTo>
                            <a:pt x="842365" y="110149"/>
                            <a:pt x="842422" y="110205"/>
                            <a:pt x="842422" y="110205"/>
                          </a:cubicBezTo>
                          <a:cubicBezTo>
                            <a:pt x="833001" y="87382"/>
                            <a:pt x="828347" y="73363"/>
                            <a:pt x="823356" y="59625"/>
                          </a:cubicBezTo>
                          <a:cubicBezTo>
                            <a:pt x="818590" y="45045"/>
                            <a:pt x="811804" y="27606"/>
                            <a:pt x="811188" y="16952"/>
                          </a:cubicBezTo>
                          <a:cubicBezTo>
                            <a:pt x="811243" y="15662"/>
                            <a:pt x="810851" y="14596"/>
                            <a:pt x="810290" y="13755"/>
                          </a:cubicBezTo>
                          <a:cubicBezTo>
                            <a:pt x="811131" y="10615"/>
                            <a:pt x="811917" y="7475"/>
                            <a:pt x="812533" y="4447"/>
                          </a:cubicBezTo>
                          <a:cubicBezTo>
                            <a:pt x="811075" y="-2282"/>
                            <a:pt x="803113" y="-376"/>
                            <a:pt x="802440" y="3606"/>
                          </a:cubicBezTo>
                          <a:cubicBezTo>
                            <a:pt x="797113" y="16110"/>
                            <a:pt x="792290" y="28840"/>
                            <a:pt x="787411" y="41513"/>
                          </a:cubicBezTo>
                          <a:cubicBezTo>
                            <a:pt x="774795" y="75718"/>
                            <a:pt x="745355" y="115532"/>
                            <a:pt x="723598" y="151140"/>
                          </a:cubicBezTo>
                          <a:cubicBezTo>
                            <a:pt x="689504" y="200374"/>
                            <a:pt x="660569" y="236374"/>
                            <a:pt x="618345" y="285328"/>
                          </a:cubicBezTo>
                          <a:cubicBezTo>
                            <a:pt x="586662" y="319982"/>
                            <a:pt x="553185" y="354020"/>
                            <a:pt x="517858" y="376282"/>
                          </a:cubicBezTo>
                          <a:cubicBezTo>
                            <a:pt x="492961" y="393441"/>
                            <a:pt x="458474" y="413908"/>
                            <a:pt x="440362" y="416095"/>
                          </a:cubicBezTo>
                          <a:cubicBezTo>
                            <a:pt x="433801" y="416207"/>
                            <a:pt x="436213" y="416319"/>
                            <a:pt x="432399" y="415983"/>
                          </a:cubicBezTo>
                          <a:cubicBezTo>
                            <a:pt x="431614" y="415871"/>
                            <a:pt x="430381" y="415647"/>
                            <a:pt x="429259" y="415478"/>
                          </a:cubicBezTo>
                          <a:cubicBezTo>
                            <a:pt x="429988" y="415478"/>
                            <a:pt x="425278" y="414525"/>
                            <a:pt x="423540" y="414020"/>
                          </a:cubicBezTo>
                          <a:cubicBezTo>
                            <a:pt x="405539" y="410263"/>
                            <a:pt x="396624" y="401179"/>
                            <a:pt x="388100" y="384356"/>
                          </a:cubicBezTo>
                          <a:cubicBezTo>
                            <a:pt x="388436" y="385254"/>
                            <a:pt x="388324" y="385758"/>
                            <a:pt x="387820" y="383908"/>
                          </a:cubicBezTo>
                          <a:cubicBezTo>
                            <a:pt x="387820" y="383852"/>
                            <a:pt x="387764" y="383796"/>
                            <a:pt x="387764" y="383740"/>
                          </a:cubicBezTo>
                          <a:cubicBezTo>
                            <a:pt x="387651" y="383515"/>
                            <a:pt x="387539" y="383347"/>
                            <a:pt x="387427" y="383179"/>
                          </a:cubicBezTo>
                          <a:cubicBezTo>
                            <a:pt x="387483" y="383291"/>
                            <a:pt x="387595" y="383403"/>
                            <a:pt x="387651" y="383515"/>
                          </a:cubicBezTo>
                          <a:cubicBezTo>
                            <a:pt x="385633" y="378637"/>
                            <a:pt x="385689" y="372749"/>
                            <a:pt x="382661" y="368375"/>
                          </a:cubicBezTo>
                          <a:cubicBezTo>
                            <a:pt x="376997" y="360188"/>
                            <a:pt x="363707" y="366637"/>
                            <a:pt x="365838" y="376001"/>
                          </a:cubicBezTo>
                          <a:cubicBezTo>
                            <a:pt x="365390" y="376618"/>
                            <a:pt x="364829" y="377347"/>
                            <a:pt x="364436" y="377683"/>
                          </a:cubicBezTo>
                          <a:cubicBezTo>
                            <a:pt x="361913" y="380712"/>
                            <a:pt x="359221" y="383571"/>
                            <a:pt x="356586" y="386431"/>
                          </a:cubicBezTo>
                          <a:cubicBezTo>
                            <a:pt x="338417" y="406114"/>
                            <a:pt x="323782" y="416600"/>
                            <a:pt x="299557" y="430675"/>
                          </a:cubicBezTo>
                          <a:cubicBezTo>
                            <a:pt x="266809" y="446319"/>
                            <a:pt x="233276" y="462357"/>
                            <a:pt x="200192" y="462974"/>
                          </a:cubicBezTo>
                          <a:cubicBezTo>
                            <a:pt x="170472" y="462021"/>
                            <a:pt x="141033" y="449965"/>
                            <a:pt x="128584" y="423217"/>
                          </a:cubicBezTo>
                          <a:cubicBezTo>
                            <a:pt x="126116" y="416544"/>
                            <a:pt x="125051" y="413123"/>
                            <a:pt x="124490" y="409310"/>
                          </a:cubicBezTo>
                          <a:cubicBezTo>
                            <a:pt x="156846" y="392543"/>
                            <a:pt x="178267" y="373646"/>
                            <a:pt x="205463" y="346169"/>
                          </a:cubicBezTo>
                          <a:cubicBezTo>
                            <a:pt x="220547" y="329963"/>
                            <a:pt x="236248" y="313702"/>
                            <a:pt x="246174" y="293739"/>
                          </a:cubicBezTo>
                          <a:cubicBezTo>
                            <a:pt x="251557" y="282748"/>
                            <a:pt x="256267" y="270468"/>
                            <a:pt x="254977" y="258075"/>
                          </a:cubicBezTo>
                          <a:cubicBezTo>
                            <a:pt x="253800" y="247477"/>
                            <a:pt x="247127" y="236374"/>
                            <a:pt x="236472" y="233290"/>
                          </a:cubicBezTo>
                          <a:cubicBezTo>
                            <a:pt x="229800" y="231664"/>
                            <a:pt x="222846" y="233346"/>
                            <a:pt x="216454" y="235421"/>
                          </a:cubicBezTo>
                          <a:cubicBezTo>
                            <a:pt x="212192" y="236430"/>
                            <a:pt x="209556" y="237720"/>
                            <a:pt x="202154" y="240692"/>
                          </a:cubicBezTo>
                          <a:cubicBezTo>
                            <a:pt x="155892" y="263683"/>
                            <a:pt x="124210" y="309776"/>
                            <a:pt x="112602" y="359459"/>
                          </a:cubicBezTo>
                          <a:cubicBezTo>
                            <a:pt x="109350" y="372525"/>
                            <a:pt x="107499" y="384973"/>
                            <a:pt x="107387" y="396693"/>
                          </a:cubicBezTo>
                          <a:cubicBezTo>
                            <a:pt x="100546" y="400114"/>
                            <a:pt x="94154" y="402693"/>
                            <a:pt x="86079" y="404319"/>
                          </a:cubicBezTo>
                          <a:cubicBezTo>
                            <a:pt x="83892" y="405609"/>
                            <a:pt x="53331" y="405945"/>
                            <a:pt x="50639" y="404768"/>
                          </a:cubicBezTo>
                          <a:cubicBezTo>
                            <a:pt x="30845" y="400506"/>
                            <a:pt x="20695" y="395179"/>
                            <a:pt x="14190" y="387833"/>
                          </a:cubicBezTo>
                          <a:cubicBezTo>
                            <a:pt x="12116" y="385310"/>
                            <a:pt x="9368" y="378637"/>
                            <a:pt x="9480" y="370394"/>
                          </a:cubicBezTo>
                          <a:cubicBezTo>
                            <a:pt x="9536" y="364282"/>
                            <a:pt x="3" y="364225"/>
                            <a:pt x="59" y="370394"/>
                          </a:cubicBezTo>
                          <a:cubicBezTo>
                            <a:pt x="-782" y="390357"/>
                            <a:pt x="7293" y="403983"/>
                            <a:pt x="25742" y="412674"/>
                          </a:cubicBezTo>
                          <a:cubicBezTo>
                            <a:pt x="40265" y="420076"/>
                            <a:pt x="56471" y="423217"/>
                            <a:pt x="72733" y="423273"/>
                          </a:cubicBezTo>
                          <a:cubicBezTo>
                            <a:pt x="85294" y="423833"/>
                            <a:pt x="97630" y="421198"/>
                            <a:pt x="109182" y="416544"/>
                          </a:cubicBezTo>
                          <a:cubicBezTo>
                            <a:pt x="113780" y="438189"/>
                            <a:pt x="127126" y="456245"/>
                            <a:pt x="153593" y="469030"/>
                          </a:cubicBezTo>
                          <a:cubicBezTo>
                            <a:pt x="189313" y="486189"/>
                            <a:pt x="226042" y="480077"/>
                            <a:pt x="261538" y="465890"/>
                          </a:cubicBezTo>
                          <a:cubicBezTo>
                            <a:pt x="292043" y="454226"/>
                            <a:pt x="320585" y="440656"/>
                            <a:pt x="345595" y="419291"/>
                          </a:cubicBezTo>
                          <a:cubicBezTo>
                            <a:pt x="354791" y="411833"/>
                            <a:pt x="363034" y="403310"/>
                            <a:pt x="370661" y="394282"/>
                          </a:cubicBezTo>
                          <a:cubicBezTo>
                            <a:pt x="377894" y="414525"/>
                            <a:pt x="391072" y="429497"/>
                            <a:pt x="416362" y="435497"/>
                          </a:cubicBezTo>
                          <a:cubicBezTo>
                            <a:pt x="419558" y="436170"/>
                            <a:pt x="422811" y="436282"/>
                            <a:pt x="426063" y="436002"/>
                          </a:cubicBezTo>
                          <a:cubicBezTo>
                            <a:pt x="427353" y="436002"/>
                            <a:pt x="428530" y="435778"/>
                            <a:pt x="429091" y="435665"/>
                          </a:cubicBezTo>
                          <a:cubicBezTo>
                            <a:pt x="431334" y="435441"/>
                            <a:pt x="433577" y="435217"/>
                            <a:pt x="435652" y="434544"/>
                          </a:cubicBezTo>
                          <a:cubicBezTo>
                            <a:pt x="463521" y="430394"/>
                            <a:pt x="488587" y="415927"/>
                            <a:pt x="511465" y="400114"/>
                          </a:cubicBezTo>
                          <a:cubicBezTo>
                            <a:pt x="530755" y="387497"/>
                            <a:pt x="547914" y="375945"/>
                            <a:pt x="567989" y="358225"/>
                          </a:cubicBezTo>
                          <a:cubicBezTo>
                            <a:pt x="584251" y="343085"/>
                            <a:pt x="598214" y="325702"/>
                            <a:pt x="613971" y="310113"/>
                          </a:cubicBezTo>
                          <a:cubicBezTo>
                            <a:pt x="664439" y="254767"/>
                            <a:pt x="711598" y="195944"/>
                            <a:pt x="751299" y="132298"/>
                          </a:cubicBezTo>
                          <a:cubicBezTo>
                            <a:pt x="766888" y="107569"/>
                            <a:pt x="783711" y="83289"/>
                            <a:pt x="794926" y="56148"/>
                          </a:cubicBezTo>
                          <a:cubicBezTo>
                            <a:pt x="797169" y="50316"/>
                            <a:pt x="799692" y="44204"/>
                            <a:pt x="802047" y="37924"/>
                          </a:cubicBezTo>
                          <a:cubicBezTo>
                            <a:pt x="804122" y="49419"/>
                            <a:pt x="806982" y="60915"/>
                            <a:pt x="808776" y="69774"/>
                          </a:cubicBezTo>
                          <a:cubicBezTo>
                            <a:pt x="817243" y="106560"/>
                            <a:pt x="828066" y="127924"/>
                            <a:pt x="842197" y="161906"/>
                          </a:cubicBezTo>
                          <a:cubicBezTo>
                            <a:pt x="865300" y="215234"/>
                            <a:pt x="892552" y="267215"/>
                            <a:pt x="929170" y="312580"/>
                          </a:cubicBezTo>
                          <a:cubicBezTo>
                            <a:pt x="939263" y="326319"/>
                            <a:pt x="969824" y="362375"/>
                            <a:pt x="992142" y="378469"/>
                          </a:cubicBezTo>
                          <a:cubicBezTo>
                            <a:pt x="1019059" y="400562"/>
                            <a:pt x="1051806" y="420357"/>
                            <a:pt x="1087751" y="419067"/>
                          </a:cubicBezTo>
                          <a:cubicBezTo>
                            <a:pt x="1103788" y="417553"/>
                            <a:pt x="1115732" y="416263"/>
                            <a:pt x="1127115" y="402637"/>
                          </a:cubicBezTo>
                          <a:cubicBezTo>
                            <a:pt x="1144723" y="422039"/>
                            <a:pt x="1167209" y="436731"/>
                            <a:pt x="1191434" y="446544"/>
                          </a:cubicBezTo>
                          <a:cubicBezTo>
                            <a:pt x="1209153" y="454170"/>
                            <a:pt x="1228275" y="459329"/>
                            <a:pt x="1247733" y="458095"/>
                          </a:cubicBezTo>
                          <a:cubicBezTo>
                            <a:pt x="1253621" y="458151"/>
                            <a:pt x="1264836" y="457647"/>
                            <a:pt x="1276724" y="454114"/>
                          </a:cubicBezTo>
                          <a:cubicBezTo>
                            <a:pt x="1286537" y="451310"/>
                            <a:pt x="1298033" y="442338"/>
                            <a:pt x="1301229" y="439254"/>
                          </a:cubicBezTo>
                          <a:cubicBezTo>
                            <a:pt x="1313790" y="429497"/>
                            <a:pt x="1322593" y="415983"/>
                            <a:pt x="1329995" y="402076"/>
                          </a:cubicBezTo>
                          <a:cubicBezTo>
                            <a:pt x="1334033" y="395235"/>
                            <a:pt x="1336668" y="387889"/>
                            <a:pt x="1338182" y="381328"/>
                          </a:cubicBezTo>
                          <a:cubicBezTo>
                            <a:pt x="1354276" y="402973"/>
                            <a:pt x="1373622" y="424114"/>
                            <a:pt x="1389996" y="432637"/>
                          </a:cubicBezTo>
                          <a:cubicBezTo>
                            <a:pt x="1456445" y="468413"/>
                            <a:pt x="1539492" y="474413"/>
                            <a:pt x="1608409" y="441890"/>
                          </a:cubicBezTo>
                          <a:cubicBezTo>
                            <a:pt x="1618391" y="437852"/>
                            <a:pt x="1630558" y="431852"/>
                            <a:pt x="1637961" y="426189"/>
                          </a:cubicBezTo>
                          <a:cubicBezTo>
                            <a:pt x="1637905" y="426245"/>
                            <a:pt x="1637512" y="426469"/>
                            <a:pt x="1637792" y="426357"/>
                          </a:cubicBezTo>
                          <a:cubicBezTo>
                            <a:pt x="1639306" y="425404"/>
                            <a:pt x="1640260" y="423609"/>
                            <a:pt x="1639923" y="421927"/>
                          </a:cubicBezTo>
                          <a:close/>
                          <a:moveTo>
                            <a:pt x="127238" y="369384"/>
                          </a:moveTo>
                          <a:cubicBezTo>
                            <a:pt x="133014" y="336468"/>
                            <a:pt x="147706" y="308038"/>
                            <a:pt x="166491" y="285944"/>
                          </a:cubicBezTo>
                          <a:cubicBezTo>
                            <a:pt x="185724" y="264748"/>
                            <a:pt x="216678" y="245963"/>
                            <a:pt x="232435" y="248767"/>
                          </a:cubicBezTo>
                          <a:cubicBezTo>
                            <a:pt x="239501" y="252243"/>
                            <a:pt x="241800" y="265421"/>
                            <a:pt x="232604" y="283645"/>
                          </a:cubicBezTo>
                          <a:cubicBezTo>
                            <a:pt x="222342" y="303552"/>
                            <a:pt x="212472" y="313590"/>
                            <a:pt x="195818" y="330917"/>
                          </a:cubicBezTo>
                          <a:cubicBezTo>
                            <a:pt x="171594" y="354749"/>
                            <a:pt x="154827" y="369216"/>
                            <a:pt x="126285" y="386487"/>
                          </a:cubicBezTo>
                          <a:cubicBezTo>
                            <a:pt x="125556" y="386880"/>
                            <a:pt x="124939" y="387216"/>
                            <a:pt x="124210" y="387609"/>
                          </a:cubicBezTo>
                          <a:cubicBezTo>
                            <a:pt x="124771" y="382282"/>
                            <a:pt x="125836" y="377796"/>
                            <a:pt x="127238" y="369384"/>
                          </a:cubicBezTo>
                          <a:close/>
                          <a:moveTo>
                            <a:pt x="1124592" y="364618"/>
                          </a:moveTo>
                          <a:cubicBezTo>
                            <a:pt x="1102330" y="334674"/>
                            <a:pt x="1084498" y="298113"/>
                            <a:pt x="1084050" y="262337"/>
                          </a:cubicBezTo>
                          <a:cubicBezTo>
                            <a:pt x="1084947" y="251795"/>
                            <a:pt x="1084779" y="250337"/>
                            <a:pt x="1088424" y="240131"/>
                          </a:cubicBezTo>
                          <a:cubicBezTo>
                            <a:pt x="1090779" y="235308"/>
                            <a:pt x="1089881" y="236710"/>
                            <a:pt x="1093190" y="233570"/>
                          </a:cubicBezTo>
                          <a:cubicBezTo>
                            <a:pt x="1093246" y="233570"/>
                            <a:pt x="1093246" y="233514"/>
                            <a:pt x="1093302" y="233514"/>
                          </a:cubicBezTo>
                          <a:cubicBezTo>
                            <a:pt x="1093582" y="233458"/>
                            <a:pt x="1093863" y="233346"/>
                            <a:pt x="1094143" y="233290"/>
                          </a:cubicBezTo>
                          <a:cubicBezTo>
                            <a:pt x="1104461" y="235421"/>
                            <a:pt x="1119713" y="268000"/>
                            <a:pt x="1125377" y="303552"/>
                          </a:cubicBezTo>
                          <a:cubicBezTo>
                            <a:pt x="1127620" y="318580"/>
                            <a:pt x="1127900" y="344094"/>
                            <a:pt x="1124592" y="364618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" name="任意多边形: 形状 256">
                      <a:extLst>
                        <a:ext uri="{FF2B5EF4-FFF2-40B4-BE49-F238E27FC236}">
                          <a16:creationId xmlns:a16="http://schemas.microsoft.com/office/drawing/2014/main" id="{C9C91FB2-26A0-DC4F-0675-843D76FCB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98751" y="5616134"/>
                      <a:ext cx="785" cy="1794"/>
                    </a:xfrm>
                    <a:custGeom>
                      <a:avLst/>
                      <a:gdLst>
                        <a:gd name="connsiteX0" fmla="*/ 785 w 785"/>
                        <a:gd name="connsiteY0" fmla="*/ 1794 h 1794"/>
                        <a:gd name="connsiteX1" fmla="*/ 0 w 785"/>
                        <a:gd name="connsiteY1" fmla="*/ 0 h 1794"/>
                        <a:gd name="connsiteX2" fmla="*/ 112 w 785"/>
                        <a:gd name="connsiteY2" fmla="*/ 224 h 1794"/>
                        <a:gd name="connsiteX3" fmla="*/ 785 w 785"/>
                        <a:gd name="connsiteY3" fmla="*/ 1794 h 1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5" h="1794">
                          <a:moveTo>
                            <a:pt x="785" y="1794"/>
                          </a:moveTo>
                          <a:cubicBezTo>
                            <a:pt x="729" y="1458"/>
                            <a:pt x="449" y="841"/>
                            <a:pt x="0" y="0"/>
                          </a:cubicBezTo>
                          <a:cubicBezTo>
                            <a:pt x="56" y="56"/>
                            <a:pt x="56" y="168"/>
                            <a:pt x="112" y="224"/>
                          </a:cubicBezTo>
                          <a:cubicBezTo>
                            <a:pt x="336" y="785"/>
                            <a:pt x="561" y="1290"/>
                            <a:pt x="785" y="1794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8" name="任意多边形: 形状 257">
                      <a:extLst>
                        <a:ext uri="{FF2B5EF4-FFF2-40B4-BE49-F238E27FC236}">
                          <a16:creationId xmlns:a16="http://schemas.microsoft.com/office/drawing/2014/main" id="{EB7A3B1A-C426-902F-1339-C9288E77B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50101" y="5932622"/>
                      <a:ext cx="953" cy="841"/>
                    </a:xfrm>
                    <a:custGeom>
                      <a:avLst/>
                      <a:gdLst>
                        <a:gd name="connsiteX0" fmla="*/ 953 w 953"/>
                        <a:gd name="connsiteY0" fmla="*/ 0 h 841"/>
                        <a:gd name="connsiteX1" fmla="*/ 0 w 953"/>
                        <a:gd name="connsiteY1" fmla="*/ 841 h 841"/>
                        <a:gd name="connsiteX2" fmla="*/ 56 w 953"/>
                        <a:gd name="connsiteY2" fmla="*/ 785 h 841"/>
                        <a:gd name="connsiteX3" fmla="*/ 953 w 953"/>
                        <a:gd name="connsiteY3" fmla="*/ 0 h 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53" h="841">
                          <a:moveTo>
                            <a:pt x="953" y="0"/>
                          </a:moveTo>
                          <a:cubicBezTo>
                            <a:pt x="785" y="56"/>
                            <a:pt x="449" y="280"/>
                            <a:pt x="0" y="841"/>
                          </a:cubicBezTo>
                          <a:cubicBezTo>
                            <a:pt x="0" y="841"/>
                            <a:pt x="0" y="841"/>
                            <a:pt x="56" y="785"/>
                          </a:cubicBezTo>
                          <a:cubicBezTo>
                            <a:pt x="336" y="561"/>
                            <a:pt x="617" y="280"/>
                            <a:pt x="953" y="0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55" name="任意多边形: 形状 254">
                    <a:extLst>
                      <a:ext uri="{FF2B5EF4-FFF2-40B4-BE49-F238E27FC236}">
                        <a16:creationId xmlns:a16="http://schemas.microsoft.com/office/drawing/2014/main" id="{628EE06E-C2DD-18C2-AF63-897168DD48B6}"/>
                      </a:ext>
                    </a:extLst>
                  </p:cNvPr>
                  <p:cNvSpPr/>
                  <p:nvPr/>
                </p:nvSpPr>
                <p:spPr>
                  <a:xfrm>
                    <a:off x="17743925" y="5889500"/>
                    <a:ext cx="448" cy="841"/>
                  </a:xfrm>
                  <a:custGeom>
                    <a:avLst/>
                    <a:gdLst>
                      <a:gd name="connsiteX0" fmla="*/ 448 w 448"/>
                      <a:gd name="connsiteY0" fmla="*/ 841 h 841"/>
                      <a:gd name="connsiteX1" fmla="*/ 0 w 448"/>
                      <a:gd name="connsiteY1" fmla="*/ 0 h 841"/>
                      <a:gd name="connsiteX2" fmla="*/ 112 w 448"/>
                      <a:gd name="connsiteY2" fmla="*/ 280 h 841"/>
                      <a:gd name="connsiteX3" fmla="*/ 448 w 448"/>
                      <a:gd name="connsiteY3" fmla="*/ 841 h 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8" h="841">
                        <a:moveTo>
                          <a:pt x="448" y="841"/>
                        </a:moveTo>
                        <a:cubicBezTo>
                          <a:pt x="336" y="561"/>
                          <a:pt x="224" y="280"/>
                          <a:pt x="0" y="0"/>
                        </a:cubicBezTo>
                        <a:cubicBezTo>
                          <a:pt x="56" y="56"/>
                          <a:pt x="56" y="168"/>
                          <a:pt x="112" y="280"/>
                        </a:cubicBezTo>
                        <a:cubicBezTo>
                          <a:pt x="280" y="449"/>
                          <a:pt x="392" y="617"/>
                          <a:pt x="448" y="841"/>
                        </a:cubicBezTo>
                        <a:close/>
                      </a:path>
                    </a:pathLst>
                  </a:custGeom>
                  <a:solidFill>
                    <a:srgbClr val="2D478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7" name="图形 13">
                  <a:extLst>
                    <a:ext uri="{FF2B5EF4-FFF2-40B4-BE49-F238E27FC236}">
                      <a16:creationId xmlns:a16="http://schemas.microsoft.com/office/drawing/2014/main" id="{6B8B4AE7-A71C-6E9D-2373-CC9262DFB43A}"/>
                    </a:ext>
                  </a:extLst>
                </p:cNvPr>
                <p:cNvGrpSpPr/>
                <p:nvPr/>
              </p:nvGrpSpPr>
              <p:grpSpPr>
                <a:xfrm>
                  <a:off x="18237063" y="5340139"/>
                  <a:ext cx="537995" cy="408153"/>
                  <a:chOff x="18237063" y="5340139"/>
                  <a:chExt cx="537995" cy="408153"/>
                </a:xfrm>
                <a:solidFill>
                  <a:srgbClr val="FFFFFF"/>
                </a:solidFill>
              </p:grpSpPr>
              <p:sp>
                <p:nvSpPr>
                  <p:cNvPr id="250" name="任意多边形: 形状 249">
                    <a:extLst>
                      <a:ext uri="{FF2B5EF4-FFF2-40B4-BE49-F238E27FC236}">
                        <a16:creationId xmlns:a16="http://schemas.microsoft.com/office/drawing/2014/main" id="{96952FE6-D7BE-D1AD-8E5C-8BD34C4C7BDC}"/>
                      </a:ext>
                    </a:extLst>
                  </p:cNvPr>
                  <p:cNvSpPr/>
                  <p:nvPr/>
                </p:nvSpPr>
                <p:spPr>
                  <a:xfrm>
                    <a:off x="18636138" y="5443534"/>
                    <a:ext cx="1121" cy="1345"/>
                  </a:xfrm>
                  <a:custGeom>
                    <a:avLst/>
                    <a:gdLst>
                      <a:gd name="connsiteX0" fmla="*/ 1009 w 1121"/>
                      <a:gd name="connsiteY0" fmla="*/ 1178 h 1345"/>
                      <a:gd name="connsiteX1" fmla="*/ 0 w 1121"/>
                      <a:gd name="connsiteY1" fmla="*/ 0 h 1345"/>
                      <a:gd name="connsiteX2" fmla="*/ 1122 w 1121"/>
                      <a:gd name="connsiteY2" fmla="*/ 1346 h 1345"/>
                      <a:gd name="connsiteX3" fmla="*/ 1009 w 1121"/>
                      <a:gd name="connsiteY3" fmla="*/ 1178 h 1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1" h="1345">
                        <a:moveTo>
                          <a:pt x="1009" y="1178"/>
                        </a:moveTo>
                        <a:cubicBezTo>
                          <a:pt x="673" y="785"/>
                          <a:pt x="336" y="393"/>
                          <a:pt x="0" y="0"/>
                        </a:cubicBezTo>
                        <a:cubicBezTo>
                          <a:pt x="112" y="168"/>
                          <a:pt x="449" y="617"/>
                          <a:pt x="1122" y="1346"/>
                        </a:cubicBezTo>
                        <a:cubicBezTo>
                          <a:pt x="1065" y="1290"/>
                          <a:pt x="1065" y="1234"/>
                          <a:pt x="1009" y="11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任意多边形: 形状 250">
                    <a:extLst>
                      <a:ext uri="{FF2B5EF4-FFF2-40B4-BE49-F238E27FC236}">
                        <a16:creationId xmlns:a16="http://schemas.microsoft.com/office/drawing/2014/main" id="{0743135E-E5A0-519C-1207-409692BF49B3}"/>
                      </a:ext>
                    </a:extLst>
                  </p:cNvPr>
                  <p:cNvSpPr/>
                  <p:nvPr/>
                </p:nvSpPr>
                <p:spPr>
                  <a:xfrm>
                    <a:off x="18572941" y="5438992"/>
                    <a:ext cx="5607" cy="56"/>
                  </a:xfrm>
                  <a:custGeom>
                    <a:avLst/>
                    <a:gdLst>
                      <a:gd name="connsiteX0" fmla="*/ 0 w 5607"/>
                      <a:gd name="connsiteY0" fmla="*/ 56 h 56"/>
                      <a:gd name="connsiteX1" fmla="*/ 0 w 5607"/>
                      <a:gd name="connsiteY1" fmla="*/ 56 h 56"/>
                      <a:gd name="connsiteX2" fmla="*/ 0 w 5607"/>
                      <a:gd name="connsiteY2" fmla="*/ 0 h 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07" h="56">
                        <a:moveTo>
                          <a:pt x="0" y="56"/>
                        </a:moveTo>
                        <a:lnTo>
                          <a:pt x="0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任意多边形: 形状 251">
                    <a:extLst>
                      <a:ext uri="{FF2B5EF4-FFF2-40B4-BE49-F238E27FC236}">
                        <a16:creationId xmlns:a16="http://schemas.microsoft.com/office/drawing/2014/main" id="{3E70779F-F95F-FBDA-F961-38EF1362FA03}"/>
                      </a:ext>
                    </a:extLst>
                  </p:cNvPr>
                  <p:cNvSpPr/>
                  <p:nvPr/>
                </p:nvSpPr>
                <p:spPr>
                  <a:xfrm>
                    <a:off x="18237063" y="5340139"/>
                    <a:ext cx="537995" cy="408153"/>
                  </a:xfrm>
                  <a:custGeom>
                    <a:avLst/>
                    <a:gdLst>
                      <a:gd name="connsiteX0" fmla="*/ 535899 w 537995"/>
                      <a:gd name="connsiteY0" fmla="*/ 307957 h 408153"/>
                      <a:gd name="connsiteX1" fmla="*/ 509880 w 537995"/>
                      <a:gd name="connsiteY1" fmla="*/ 239713 h 408153"/>
                      <a:gd name="connsiteX2" fmla="*/ 468553 w 537995"/>
                      <a:gd name="connsiteY2" fmla="*/ 160703 h 408153"/>
                      <a:gd name="connsiteX3" fmla="*/ 429804 w 537995"/>
                      <a:gd name="connsiteY3" fmla="*/ 99694 h 408153"/>
                      <a:gd name="connsiteX4" fmla="*/ 395543 w 537995"/>
                      <a:gd name="connsiteY4" fmla="*/ 63020 h 408153"/>
                      <a:gd name="connsiteX5" fmla="*/ 337841 w 537995"/>
                      <a:gd name="connsiteY5" fmla="*/ 64927 h 408153"/>
                      <a:gd name="connsiteX6" fmla="*/ 318103 w 537995"/>
                      <a:gd name="connsiteY6" fmla="*/ 81749 h 408153"/>
                      <a:gd name="connsiteX7" fmla="*/ 317037 w 537995"/>
                      <a:gd name="connsiteY7" fmla="*/ 82815 h 408153"/>
                      <a:gd name="connsiteX8" fmla="*/ 296233 w 537995"/>
                      <a:gd name="connsiteY8" fmla="*/ 137713 h 408153"/>
                      <a:gd name="connsiteX9" fmla="*/ 290906 w 537995"/>
                      <a:gd name="connsiteY9" fmla="*/ 202816 h 408153"/>
                      <a:gd name="connsiteX10" fmla="*/ 239036 w 537995"/>
                      <a:gd name="connsiteY10" fmla="*/ 111357 h 408153"/>
                      <a:gd name="connsiteX11" fmla="*/ 196475 w 537995"/>
                      <a:gd name="connsiteY11" fmla="*/ 106030 h 408153"/>
                      <a:gd name="connsiteX12" fmla="*/ 160699 w 537995"/>
                      <a:gd name="connsiteY12" fmla="*/ 172535 h 408153"/>
                      <a:gd name="connsiteX13" fmla="*/ 158176 w 537995"/>
                      <a:gd name="connsiteY13" fmla="*/ 200517 h 408153"/>
                      <a:gd name="connsiteX14" fmla="*/ 131596 w 537995"/>
                      <a:gd name="connsiteY14" fmla="*/ 130311 h 408153"/>
                      <a:gd name="connsiteX15" fmla="*/ 115952 w 537995"/>
                      <a:gd name="connsiteY15" fmla="*/ 85955 h 408153"/>
                      <a:gd name="connsiteX16" fmla="*/ 97951 w 537995"/>
                      <a:gd name="connsiteY16" fmla="*/ 39076 h 408153"/>
                      <a:gd name="connsiteX17" fmla="*/ 77876 w 537995"/>
                      <a:gd name="connsiteY17" fmla="*/ 10870 h 408153"/>
                      <a:gd name="connsiteX18" fmla="*/ 32119 w 537995"/>
                      <a:gd name="connsiteY18" fmla="*/ 3020 h 408153"/>
                      <a:gd name="connsiteX19" fmla="*/ 1951 w 537995"/>
                      <a:gd name="connsiteY19" fmla="*/ 61338 h 408153"/>
                      <a:gd name="connsiteX20" fmla="*/ 2119 w 537995"/>
                      <a:gd name="connsiteY20" fmla="*/ 119656 h 408153"/>
                      <a:gd name="connsiteX21" fmla="*/ 10362 w 537995"/>
                      <a:gd name="connsiteY21" fmla="*/ 161152 h 408153"/>
                      <a:gd name="connsiteX22" fmla="*/ 16194 w 537995"/>
                      <a:gd name="connsiteY22" fmla="*/ 182909 h 408153"/>
                      <a:gd name="connsiteX23" fmla="*/ 20680 w 537995"/>
                      <a:gd name="connsiteY23" fmla="*/ 200124 h 408153"/>
                      <a:gd name="connsiteX24" fmla="*/ 30100 w 537995"/>
                      <a:gd name="connsiteY24" fmla="*/ 226368 h 408153"/>
                      <a:gd name="connsiteX25" fmla="*/ 59484 w 537995"/>
                      <a:gd name="connsiteY25" fmla="*/ 301733 h 408153"/>
                      <a:gd name="connsiteX26" fmla="*/ 88082 w 537995"/>
                      <a:gd name="connsiteY26" fmla="*/ 348555 h 408153"/>
                      <a:gd name="connsiteX27" fmla="*/ 162830 w 537995"/>
                      <a:gd name="connsiteY27" fmla="*/ 379621 h 408153"/>
                      <a:gd name="connsiteX28" fmla="*/ 206233 w 537995"/>
                      <a:gd name="connsiteY28" fmla="*/ 302069 h 408153"/>
                      <a:gd name="connsiteX29" fmla="*/ 233821 w 537995"/>
                      <a:gd name="connsiteY29" fmla="*/ 341714 h 408153"/>
                      <a:gd name="connsiteX30" fmla="*/ 332682 w 537995"/>
                      <a:gd name="connsiteY30" fmla="*/ 407322 h 408153"/>
                      <a:gd name="connsiteX31" fmla="*/ 348720 w 537995"/>
                      <a:gd name="connsiteY31" fmla="*/ 407042 h 408153"/>
                      <a:gd name="connsiteX32" fmla="*/ 363860 w 537995"/>
                      <a:gd name="connsiteY32" fmla="*/ 395434 h 408153"/>
                      <a:gd name="connsiteX33" fmla="*/ 372327 w 537995"/>
                      <a:gd name="connsiteY33" fmla="*/ 314406 h 408153"/>
                      <a:gd name="connsiteX34" fmla="*/ 372327 w 537995"/>
                      <a:gd name="connsiteY34" fmla="*/ 314237 h 408153"/>
                      <a:gd name="connsiteX35" fmla="*/ 393636 w 537995"/>
                      <a:gd name="connsiteY35" fmla="*/ 336163 h 408153"/>
                      <a:gd name="connsiteX36" fmla="*/ 463842 w 537995"/>
                      <a:gd name="connsiteY36" fmla="*/ 374967 h 408153"/>
                      <a:gd name="connsiteX37" fmla="*/ 514254 w 537995"/>
                      <a:gd name="connsiteY37" fmla="*/ 370032 h 408153"/>
                      <a:gd name="connsiteX38" fmla="*/ 535899 w 537995"/>
                      <a:gd name="connsiteY38" fmla="*/ 307957 h 408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37995" h="408153">
                        <a:moveTo>
                          <a:pt x="535899" y="307957"/>
                        </a:moveTo>
                        <a:cubicBezTo>
                          <a:pt x="531805" y="283788"/>
                          <a:pt x="519973" y="261863"/>
                          <a:pt x="509880" y="239713"/>
                        </a:cubicBezTo>
                        <a:cubicBezTo>
                          <a:pt x="496927" y="212966"/>
                          <a:pt x="483300" y="186498"/>
                          <a:pt x="468553" y="160703"/>
                        </a:cubicBezTo>
                        <a:cubicBezTo>
                          <a:pt x="455936" y="140180"/>
                          <a:pt x="442646" y="120049"/>
                          <a:pt x="429804" y="99694"/>
                        </a:cubicBezTo>
                        <a:cubicBezTo>
                          <a:pt x="420664" y="85731"/>
                          <a:pt x="410458" y="71151"/>
                          <a:pt x="395543" y="63020"/>
                        </a:cubicBezTo>
                        <a:cubicBezTo>
                          <a:pt x="377486" y="54553"/>
                          <a:pt x="355449" y="55899"/>
                          <a:pt x="337841" y="64927"/>
                        </a:cubicBezTo>
                        <a:cubicBezTo>
                          <a:pt x="330720" y="69301"/>
                          <a:pt x="323037" y="74684"/>
                          <a:pt x="318103" y="81749"/>
                        </a:cubicBezTo>
                        <a:cubicBezTo>
                          <a:pt x="318271" y="81357"/>
                          <a:pt x="318103" y="81469"/>
                          <a:pt x="317037" y="82815"/>
                        </a:cubicBezTo>
                        <a:cubicBezTo>
                          <a:pt x="303747" y="98123"/>
                          <a:pt x="298589" y="117974"/>
                          <a:pt x="296233" y="137713"/>
                        </a:cubicBezTo>
                        <a:cubicBezTo>
                          <a:pt x="292645" y="159245"/>
                          <a:pt x="290626" y="180947"/>
                          <a:pt x="290906" y="202816"/>
                        </a:cubicBezTo>
                        <a:cubicBezTo>
                          <a:pt x="281149" y="172591"/>
                          <a:pt x="266289" y="129974"/>
                          <a:pt x="239036" y="111357"/>
                        </a:cubicBezTo>
                        <a:cubicBezTo>
                          <a:pt x="226924" y="103002"/>
                          <a:pt x="210270" y="100815"/>
                          <a:pt x="196475" y="106030"/>
                        </a:cubicBezTo>
                        <a:cubicBezTo>
                          <a:pt x="170120" y="116572"/>
                          <a:pt x="164288" y="145956"/>
                          <a:pt x="160699" y="172535"/>
                        </a:cubicBezTo>
                        <a:cubicBezTo>
                          <a:pt x="159466" y="183077"/>
                          <a:pt x="159017" y="192666"/>
                          <a:pt x="158176" y="200517"/>
                        </a:cubicBezTo>
                        <a:cubicBezTo>
                          <a:pt x="147746" y="183694"/>
                          <a:pt x="139223" y="156834"/>
                          <a:pt x="131596" y="130311"/>
                        </a:cubicBezTo>
                        <a:cubicBezTo>
                          <a:pt x="124923" y="109507"/>
                          <a:pt x="122905" y="106647"/>
                          <a:pt x="115952" y="85955"/>
                        </a:cubicBezTo>
                        <a:cubicBezTo>
                          <a:pt x="111073" y="69918"/>
                          <a:pt x="105521" y="54048"/>
                          <a:pt x="97951" y="39076"/>
                        </a:cubicBezTo>
                        <a:cubicBezTo>
                          <a:pt x="92792" y="28702"/>
                          <a:pt x="86792" y="18385"/>
                          <a:pt x="77876" y="10870"/>
                        </a:cubicBezTo>
                        <a:cubicBezTo>
                          <a:pt x="65652" y="-513"/>
                          <a:pt x="47484" y="-2644"/>
                          <a:pt x="32119" y="3020"/>
                        </a:cubicBezTo>
                        <a:cubicBezTo>
                          <a:pt x="9072" y="11487"/>
                          <a:pt x="4586" y="39805"/>
                          <a:pt x="1951" y="61338"/>
                        </a:cubicBezTo>
                        <a:cubicBezTo>
                          <a:pt x="605" y="67619"/>
                          <a:pt x="-1750" y="101320"/>
                          <a:pt x="2119" y="119656"/>
                        </a:cubicBezTo>
                        <a:cubicBezTo>
                          <a:pt x="4194" y="133619"/>
                          <a:pt x="7614" y="147301"/>
                          <a:pt x="10362" y="161152"/>
                        </a:cubicBezTo>
                        <a:cubicBezTo>
                          <a:pt x="12605" y="168105"/>
                          <a:pt x="12941" y="176292"/>
                          <a:pt x="16194" y="182909"/>
                        </a:cubicBezTo>
                        <a:cubicBezTo>
                          <a:pt x="14736" y="181844"/>
                          <a:pt x="19670" y="195807"/>
                          <a:pt x="20680" y="200124"/>
                        </a:cubicBezTo>
                        <a:cubicBezTo>
                          <a:pt x="23820" y="209825"/>
                          <a:pt x="27465" y="219975"/>
                          <a:pt x="30100" y="226368"/>
                        </a:cubicBezTo>
                        <a:cubicBezTo>
                          <a:pt x="37558" y="252218"/>
                          <a:pt x="47540" y="277676"/>
                          <a:pt x="59484" y="301733"/>
                        </a:cubicBezTo>
                        <a:cubicBezTo>
                          <a:pt x="68007" y="317938"/>
                          <a:pt x="76194" y="334481"/>
                          <a:pt x="88082" y="348555"/>
                        </a:cubicBezTo>
                        <a:cubicBezTo>
                          <a:pt x="105577" y="370088"/>
                          <a:pt x="134176" y="389827"/>
                          <a:pt x="162830" y="379621"/>
                        </a:cubicBezTo>
                        <a:cubicBezTo>
                          <a:pt x="191092" y="368686"/>
                          <a:pt x="201690" y="329658"/>
                          <a:pt x="206233" y="302069"/>
                        </a:cubicBezTo>
                        <a:cubicBezTo>
                          <a:pt x="214756" y="315135"/>
                          <a:pt x="224962" y="330892"/>
                          <a:pt x="233821" y="341714"/>
                        </a:cubicBezTo>
                        <a:cubicBezTo>
                          <a:pt x="259224" y="376201"/>
                          <a:pt x="299373" y="403229"/>
                          <a:pt x="332682" y="407322"/>
                        </a:cubicBezTo>
                        <a:cubicBezTo>
                          <a:pt x="337953" y="408163"/>
                          <a:pt x="343505" y="408780"/>
                          <a:pt x="348720" y="407042"/>
                        </a:cubicBezTo>
                        <a:cubicBezTo>
                          <a:pt x="354776" y="404799"/>
                          <a:pt x="359823" y="400369"/>
                          <a:pt x="363860" y="395434"/>
                        </a:cubicBezTo>
                        <a:cubicBezTo>
                          <a:pt x="380290" y="371883"/>
                          <a:pt x="374963" y="341210"/>
                          <a:pt x="372327" y="314406"/>
                        </a:cubicBezTo>
                        <a:cubicBezTo>
                          <a:pt x="372327" y="314350"/>
                          <a:pt x="372327" y="314293"/>
                          <a:pt x="372327" y="314237"/>
                        </a:cubicBezTo>
                        <a:cubicBezTo>
                          <a:pt x="379056" y="321864"/>
                          <a:pt x="386290" y="329097"/>
                          <a:pt x="393636" y="336163"/>
                        </a:cubicBezTo>
                        <a:cubicBezTo>
                          <a:pt x="413767" y="353826"/>
                          <a:pt x="437431" y="369191"/>
                          <a:pt x="463842" y="374967"/>
                        </a:cubicBezTo>
                        <a:cubicBezTo>
                          <a:pt x="480665" y="377434"/>
                          <a:pt x="498665" y="377658"/>
                          <a:pt x="514254" y="370032"/>
                        </a:cubicBezTo>
                        <a:cubicBezTo>
                          <a:pt x="538815" y="358929"/>
                          <a:pt x="540665" y="331396"/>
                          <a:pt x="535899" y="3079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任意多边形: 形状 252">
                    <a:extLst>
                      <a:ext uri="{FF2B5EF4-FFF2-40B4-BE49-F238E27FC236}">
                        <a16:creationId xmlns:a16="http://schemas.microsoft.com/office/drawing/2014/main" id="{7CE2017C-AE48-2B33-29DB-D003D6FB31BE}"/>
                      </a:ext>
                    </a:extLst>
                  </p:cNvPr>
                  <p:cNvSpPr/>
                  <p:nvPr/>
                </p:nvSpPr>
                <p:spPr>
                  <a:xfrm>
                    <a:off x="18549389" y="5566406"/>
                    <a:ext cx="170" cy="1334"/>
                  </a:xfrm>
                  <a:custGeom>
                    <a:avLst/>
                    <a:gdLst>
                      <a:gd name="connsiteX0" fmla="*/ 0 w 170"/>
                      <a:gd name="connsiteY0" fmla="*/ 1335 h 1334"/>
                      <a:gd name="connsiteX1" fmla="*/ 0 w 170"/>
                      <a:gd name="connsiteY1" fmla="*/ 1335 h 1334"/>
                      <a:gd name="connsiteX2" fmla="*/ 0 w 170"/>
                      <a:gd name="connsiteY2" fmla="*/ 1335 h 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0" h="1334">
                        <a:moveTo>
                          <a:pt x="0" y="1335"/>
                        </a:moveTo>
                        <a:cubicBezTo>
                          <a:pt x="281" y="-740"/>
                          <a:pt x="168" y="-123"/>
                          <a:pt x="0" y="1335"/>
                        </a:cubicBezTo>
                        <a:lnTo>
                          <a:pt x="0" y="13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8" name="图形 13">
                  <a:extLst>
                    <a:ext uri="{FF2B5EF4-FFF2-40B4-BE49-F238E27FC236}">
                      <a16:creationId xmlns:a16="http://schemas.microsoft.com/office/drawing/2014/main" id="{BC46C12F-6F9A-CE8B-BE3D-95DD749D3AFC}"/>
                    </a:ext>
                  </a:extLst>
                </p:cNvPr>
                <p:cNvGrpSpPr/>
                <p:nvPr/>
              </p:nvGrpSpPr>
              <p:grpSpPr>
                <a:xfrm>
                  <a:off x="17541787" y="5374444"/>
                  <a:ext cx="624186" cy="361179"/>
                  <a:chOff x="17541787" y="5374444"/>
                  <a:chExt cx="624186" cy="361179"/>
                </a:xfrm>
                <a:solidFill>
                  <a:srgbClr val="FFFFFF"/>
                </a:solidFill>
              </p:grpSpPr>
              <p:sp>
                <p:nvSpPr>
                  <p:cNvPr id="247" name="任意多边形: 形状 246">
                    <a:extLst>
                      <a:ext uri="{FF2B5EF4-FFF2-40B4-BE49-F238E27FC236}">
                        <a16:creationId xmlns:a16="http://schemas.microsoft.com/office/drawing/2014/main" id="{923F5AB2-DDB7-A59E-B889-66E3A7B78CA0}"/>
                      </a:ext>
                    </a:extLst>
                  </p:cNvPr>
                  <p:cNvSpPr/>
                  <p:nvPr/>
                </p:nvSpPr>
                <p:spPr>
                  <a:xfrm>
                    <a:off x="17541787" y="5374444"/>
                    <a:ext cx="624186" cy="361179"/>
                  </a:xfrm>
                  <a:custGeom>
                    <a:avLst/>
                    <a:gdLst>
                      <a:gd name="connsiteX0" fmla="*/ 568590 w 624186"/>
                      <a:gd name="connsiteY0" fmla="*/ 10716 h 361179"/>
                      <a:gd name="connsiteX1" fmla="*/ 521486 w 624186"/>
                      <a:gd name="connsiteY1" fmla="*/ 59726 h 361179"/>
                      <a:gd name="connsiteX2" fmla="*/ 436140 w 624186"/>
                      <a:gd name="connsiteY2" fmla="*/ 152530 h 361179"/>
                      <a:gd name="connsiteX3" fmla="*/ 431934 w 624186"/>
                      <a:gd name="connsiteY3" fmla="*/ 156680 h 361179"/>
                      <a:gd name="connsiteX4" fmla="*/ 437205 w 624186"/>
                      <a:gd name="connsiteY4" fmla="*/ 137278 h 361179"/>
                      <a:gd name="connsiteX5" fmla="*/ 446177 w 624186"/>
                      <a:gd name="connsiteY5" fmla="*/ 91072 h 361179"/>
                      <a:gd name="connsiteX6" fmla="*/ 369915 w 624186"/>
                      <a:gd name="connsiteY6" fmla="*/ 83389 h 361179"/>
                      <a:gd name="connsiteX7" fmla="*/ 268195 w 624186"/>
                      <a:gd name="connsiteY7" fmla="*/ 167334 h 361179"/>
                      <a:gd name="connsiteX8" fmla="*/ 270606 w 624186"/>
                      <a:gd name="connsiteY8" fmla="*/ 159147 h 361179"/>
                      <a:gd name="connsiteX9" fmla="*/ 280307 w 624186"/>
                      <a:gd name="connsiteY9" fmla="*/ 69146 h 361179"/>
                      <a:gd name="connsiteX10" fmla="*/ 189297 w 624186"/>
                      <a:gd name="connsiteY10" fmla="*/ 57763 h 361179"/>
                      <a:gd name="connsiteX11" fmla="*/ 66997 w 624186"/>
                      <a:gd name="connsiteY11" fmla="*/ 183259 h 361179"/>
                      <a:gd name="connsiteX12" fmla="*/ 26510 w 624186"/>
                      <a:gd name="connsiteY12" fmla="*/ 242475 h 361179"/>
                      <a:gd name="connsiteX13" fmla="*/ 43 w 624186"/>
                      <a:gd name="connsiteY13" fmla="*/ 310326 h 361179"/>
                      <a:gd name="connsiteX14" fmla="*/ 30492 w 624186"/>
                      <a:gd name="connsiteY14" fmla="*/ 344363 h 361179"/>
                      <a:gd name="connsiteX15" fmla="*/ 61726 w 624186"/>
                      <a:gd name="connsiteY15" fmla="*/ 331915 h 361179"/>
                      <a:gd name="connsiteX16" fmla="*/ 118642 w 624186"/>
                      <a:gd name="connsiteY16" fmla="*/ 285316 h 361179"/>
                      <a:gd name="connsiteX17" fmla="*/ 117520 w 624186"/>
                      <a:gd name="connsiteY17" fmla="*/ 289578 h 361179"/>
                      <a:gd name="connsiteX18" fmla="*/ 119651 w 624186"/>
                      <a:gd name="connsiteY18" fmla="*/ 338868 h 361179"/>
                      <a:gd name="connsiteX19" fmla="*/ 183016 w 624186"/>
                      <a:gd name="connsiteY19" fmla="*/ 356476 h 361179"/>
                      <a:gd name="connsiteX20" fmla="*/ 293541 w 624186"/>
                      <a:gd name="connsiteY20" fmla="*/ 285821 h 361179"/>
                      <a:gd name="connsiteX21" fmla="*/ 316980 w 624186"/>
                      <a:gd name="connsiteY21" fmla="*/ 359784 h 361179"/>
                      <a:gd name="connsiteX22" fmla="*/ 351354 w 624186"/>
                      <a:gd name="connsiteY22" fmla="*/ 357373 h 361179"/>
                      <a:gd name="connsiteX23" fmla="*/ 404906 w 624186"/>
                      <a:gd name="connsiteY23" fmla="*/ 329167 h 361179"/>
                      <a:gd name="connsiteX24" fmla="*/ 514645 w 624186"/>
                      <a:gd name="connsiteY24" fmla="*/ 213484 h 361179"/>
                      <a:gd name="connsiteX25" fmla="*/ 591805 w 624186"/>
                      <a:gd name="connsiteY25" fmla="*/ 115072 h 361179"/>
                      <a:gd name="connsiteX26" fmla="*/ 623039 w 624186"/>
                      <a:gd name="connsiteY26" fmla="*/ 46099 h 361179"/>
                      <a:gd name="connsiteX27" fmla="*/ 568590 w 624186"/>
                      <a:gd name="connsiteY27" fmla="*/ 10716 h 3611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624186" h="361179">
                        <a:moveTo>
                          <a:pt x="568590" y="10716"/>
                        </a:moveTo>
                        <a:cubicBezTo>
                          <a:pt x="550982" y="25127"/>
                          <a:pt x="537019" y="43296"/>
                          <a:pt x="521486" y="59726"/>
                        </a:cubicBezTo>
                        <a:cubicBezTo>
                          <a:pt x="491655" y="89445"/>
                          <a:pt x="465804" y="122698"/>
                          <a:pt x="436140" y="152530"/>
                        </a:cubicBezTo>
                        <a:cubicBezTo>
                          <a:pt x="434794" y="153932"/>
                          <a:pt x="433336" y="155278"/>
                          <a:pt x="431934" y="156680"/>
                        </a:cubicBezTo>
                        <a:cubicBezTo>
                          <a:pt x="433280" y="151240"/>
                          <a:pt x="435131" y="145296"/>
                          <a:pt x="437205" y="137278"/>
                        </a:cubicBezTo>
                        <a:cubicBezTo>
                          <a:pt x="441243" y="122193"/>
                          <a:pt x="446626" y="106829"/>
                          <a:pt x="446177" y="91072"/>
                        </a:cubicBezTo>
                        <a:cubicBezTo>
                          <a:pt x="440682" y="48567"/>
                          <a:pt x="392850" y="65670"/>
                          <a:pt x="369915" y="83389"/>
                        </a:cubicBezTo>
                        <a:cubicBezTo>
                          <a:pt x="333803" y="108904"/>
                          <a:pt x="298363" y="145577"/>
                          <a:pt x="268195" y="167334"/>
                        </a:cubicBezTo>
                        <a:cubicBezTo>
                          <a:pt x="268980" y="164642"/>
                          <a:pt x="269821" y="161839"/>
                          <a:pt x="270606" y="159147"/>
                        </a:cubicBezTo>
                        <a:cubicBezTo>
                          <a:pt x="279522" y="130436"/>
                          <a:pt x="286755" y="98978"/>
                          <a:pt x="280307" y="69146"/>
                        </a:cubicBezTo>
                        <a:cubicBezTo>
                          <a:pt x="264269" y="23781"/>
                          <a:pt x="220699" y="36791"/>
                          <a:pt x="189297" y="57763"/>
                        </a:cubicBezTo>
                        <a:cubicBezTo>
                          <a:pt x="138941" y="89053"/>
                          <a:pt x="102212" y="136549"/>
                          <a:pt x="66997" y="183259"/>
                        </a:cubicBezTo>
                        <a:cubicBezTo>
                          <a:pt x="52810" y="202493"/>
                          <a:pt x="39184" y="222176"/>
                          <a:pt x="26510" y="242475"/>
                        </a:cubicBezTo>
                        <a:cubicBezTo>
                          <a:pt x="13557" y="263054"/>
                          <a:pt x="2286" y="285821"/>
                          <a:pt x="43" y="310326"/>
                        </a:cubicBezTo>
                        <a:cubicBezTo>
                          <a:pt x="-686" y="322270"/>
                          <a:pt x="7837" y="342793"/>
                          <a:pt x="30492" y="344363"/>
                        </a:cubicBezTo>
                        <a:cubicBezTo>
                          <a:pt x="44455" y="342737"/>
                          <a:pt x="48716" y="339765"/>
                          <a:pt x="61726" y="331915"/>
                        </a:cubicBezTo>
                        <a:cubicBezTo>
                          <a:pt x="83090" y="315036"/>
                          <a:pt x="103614" y="295802"/>
                          <a:pt x="118642" y="285316"/>
                        </a:cubicBezTo>
                        <a:cubicBezTo>
                          <a:pt x="118306" y="286550"/>
                          <a:pt x="117969" y="287952"/>
                          <a:pt x="117520" y="289578"/>
                        </a:cubicBezTo>
                        <a:cubicBezTo>
                          <a:pt x="113147" y="305840"/>
                          <a:pt x="111464" y="323503"/>
                          <a:pt x="119651" y="338868"/>
                        </a:cubicBezTo>
                        <a:cubicBezTo>
                          <a:pt x="129801" y="360233"/>
                          <a:pt x="154811" y="365784"/>
                          <a:pt x="183016" y="356476"/>
                        </a:cubicBezTo>
                        <a:cubicBezTo>
                          <a:pt x="228718" y="343186"/>
                          <a:pt x="261802" y="311728"/>
                          <a:pt x="293541" y="285821"/>
                        </a:cubicBezTo>
                        <a:cubicBezTo>
                          <a:pt x="285746" y="312961"/>
                          <a:pt x="285297" y="349971"/>
                          <a:pt x="316980" y="359784"/>
                        </a:cubicBezTo>
                        <a:cubicBezTo>
                          <a:pt x="328363" y="362868"/>
                          <a:pt x="340195" y="360289"/>
                          <a:pt x="351354" y="357373"/>
                        </a:cubicBezTo>
                        <a:cubicBezTo>
                          <a:pt x="370868" y="351541"/>
                          <a:pt x="388700" y="341279"/>
                          <a:pt x="404906" y="329167"/>
                        </a:cubicBezTo>
                        <a:cubicBezTo>
                          <a:pt x="439168" y="304382"/>
                          <a:pt x="480551" y="253970"/>
                          <a:pt x="514645" y="213484"/>
                        </a:cubicBezTo>
                        <a:cubicBezTo>
                          <a:pt x="541842" y="181857"/>
                          <a:pt x="569094" y="150175"/>
                          <a:pt x="591805" y="115072"/>
                        </a:cubicBezTo>
                        <a:cubicBezTo>
                          <a:pt x="605431" y="93875"/>
                          <a:pt x="619394" y="71501"/>
                          <a:pt x="623039" y="46099"/>
                        </a:cubicBezTo>
                        <a:cubicBezTo>
                          <a:pt x="630496" y="8136"/>
                          <a:pt x="600384" y="-14630"/>
                          <a:pt x="568590" y="107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任意多边形: 形状 247">
                    <a:extLst>
                      <a:ext uri="{FF2B5EF4-FFF2-40B4-BE49-F238E27FC236}">
                        <a16:creationId xmlns:a16="http://schemas.microsoft.com/office/drawing/2014/main" id="{9045DD24-3A86-A41A-AC6A-B065756B2F32}"/>
                      </a:ext>
                    </a:extLst>
                  </p:cNvPr>
                  <p:cNvSpPr/>
                  <p:nvPr/>
                </p:nvSpPr>
                <p:spPr>
                  <a:xfrm>
                    <a:off x="17680672" y="5704901"/>
                    <a:ext cx="714" cy="1594"/>
                  </a:xfrm>
                  <a:custGeom>
                    <a:avLst/>
                    <a:gdLst>
                      <a:gd name="connsiteX0" fmla="*/ 0 w 714"/>
                      <a:gd name="connsiteY0" fmla="*/ 0 h 1594"/>
                      <a:gd name="connsiteX1" fmla="*/ 56 w 714"/>
                      <a:gd name="connsiteY1" fmla="*/ 224 h 1594"/>
                      <a:gd name="connsiteX2" fmla="*/ 561 w 714"/>
                      <a:gd name="connsiteY2" fmla="*/ 1402 h 1594"/>
                      <a:gd name="connsiteX3" fmla="*/ 0 w 714"/>
                      <a:gd name="connsiteY3" fmla="*/ 0 h 1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" h="1594">
                        <a:moveTo>
                          <a:pt x="0" y="0"/>
                        </a:moveTo>
                        <a:cubicBezTo>
                          <a:pt x="0" y="56"/>
                          <a:pt x="56" y="168"/>
                          <a:pt x="56" y="224"/>
                        </a:cubicBezTo>
                        <a:cubicBezTo>
                          <a:pt x="224" y="617"/>
                          <a:pt x="393" y="1009"/>
                          <a:pt x="561" y="1402"/>
                        </a:cubicBezTo>
                        <a:cubicBezTo>
                          <a:pt x="841" y="1850"/>
                          <a:pt x="785" y="157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任意多边形: 形状 248">
                    <a:extLst>
                      <a:ext uri="{FF2B5EF4-FFF2-40B4-BE49-F238E27FC236}">
                        <a16:creationId xmlns:a16="http://schemas.microsoft.com/office/drawing/2014/main" id="{D2922D7B-2036-89ED-E1BB-ACD81AC1D9BF}"/>
                      </a:ext>
                    </a:extLst>
                  </p:cNvPr>
                  <p:cNvSpPr/>
                  <p:nvPr/>
                </p:nvSpPr>
                <p:spPr>
                  <a:xfrm>
                    <a:off x="17684598" y="5710340"/>
                    <a:ext cx="729" cy="560"/>
                  </a:xfrm>
                  <a:custGeom>
                    <a:avLst/>
                    <a:gdLst>
                      <a:gd name="connsiteX0" fmla="*/ 0 w 729"/>
                      <a:gd name="connsiteY0" fmla="*/ 0 h 560"/>
                      <a:gd name="connsiteX1" fmla="*/ 168 w 729"/>
                      <a:gd name="connsiteY1" fmla="*/ 168 h 560"/>
                      <a:gd name="connsiteX2" fmla="*/ 729 w 729"/>
                      <a:gd name="connsiteY2" fmla="*/ 561 h 560"/>
                      <a:gd name="connsiteX3" fmla="*/ 0 w 729"/>
                      <a:gd name="connsiteY3" fmla="*/ 0 h 560"/>
                      <a:gd name="connsiteX4" fmla="*/ 0 w 729"/>
                      <a:gd name="connsiteY4" fmla="*/ 0 h 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9" h="560">
                        <a:moveTo>
                          <a:pt x="0" y="0"/>
                        </a:moveTo>
                        <a:cubicBezTo>
                          <a:pt x="56" y="56"/>
                          <a:pt x="112" y="112"/>
                          <a:pt x="168" y="168"/>
                        </a:cubicBezTo>
                        <a:cubicBezTo>
                          <a:pt x="336" y="280"/>
                          <a:pt x="561" y="393"/>
                          <a:pt x="729" y="561"/>
                        </a:cubicBezTo>
                        <a:cubicBezTo>
                          <a:pt x="504" y="393"/>
                          <a:pt x="280" y="168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9" name="图形 13">
                  <a:extLst>
                    <a:ext uri="{FF2B5EF4-FFF2-40B4-BE49-F238E27FC236}">
                      <a16:creationId xmlns:a16="http://schemas.microsoft.com/office/drawing/2014/main" id="{B847A774-D680-E7DD-A123-793B16AC594D}"/>
                    </a:ext>
                  </a:extLst>
                </p:cNvPr>
                <p:cNvGrpSpPr/>
                <p:nvPr/>
              </p:nvGrpSpPr>
              <p:grpSpPr>
                <a:xfrm>
                  <a:off x="17518305" y="5863650"/>
                  <a:ext cx="1411165" cy="451461"/>
                  <a:chOff x="17518305" y="5863650"/>
                  <a:chExt cx="1411165" cy="451461"/>
                </a:xfrm>
                <a:solidFill>
                  <a:srgbClr val="A9EAC4"/>
                </a:solidFill>
              </p:grpSpPr>
              <p:sp>
                <p:nvSpPr>
                  <p:cNvPr id="242" name="任意多边形: 形状 241">
                    <a:extLst>
                      <a:ext uri="{FF2B5EF4-FFF2-40B4-BE49-F238E27FC236}">
                        <a16:creationId xmlns:a16="http://schemas.microsoft.com/office/drawing/2014/main" id="{0801AE90-016B-218E-0E27-B853A0650175}"/>
                      </a:ext>
                    </a:extLst>
                  </p:cNvPr>
                  <p:cNvSpPr/>
                  <p:nvPr/>
                </p:nvSpPr>
                <p:spPr>
                  <a:xfrm>
                    <a:off x="18220340" y="5901949"/>
                    <a:ext cx="422414" cy="413162"/>
                  </a:xfrm>
                  <a:custGeom>
                    <a:avLst/>
                    <a:gdLst>
                      <a:gd name="connsiteX0" fmla="*/ 211179 w 422414"/>
                      <a:gd name="connsiteY0" fmla="*/ 413162 h 413162"/>
                      <a:gd name="connsiteX1" fmla="*/ 0 w 422414"/>
                      <a:gd name="connsiteY1" fmla="*/ 206581 h 413162"/>
                      <a:gd name="connsiteX2" fmla="*/ 211179 w 422414"/>
                      <a:gd name="connsiteY2" fmla="*/ 0 h 413162"/>
                      <a:gd name="connsiteX3" fmla="*/ 422415 w 422414"/>
                      <a:gd name="connsiteY3" fmla="*/ 206581 h 413162"/>
                      <a:gd name="connsiteX4" fmla="*/ 211179 w 422414"/>
                      <a:gd name="connsiteY4" fmla="*/ 413162 h 413162"/>
                      <a:gd name="connsiteX5" fmla="*/ 211179 w 422414"/>
                      <a:gd name="connsiteY5" fmla="*/ 33645 h 413162"/>
                      <a:gd name="connsiteX6" fmla="*/ 33645 w 422414"/>
                      <a:gd name="connsiteY6" fmla="*/ 206581 h 413162"/>
                      <a:gd name="connsiteX7" fmla="*/ 211179 w 422414"/>
                      <a:gd name="connsiteY7" fmla="*/ 379517 h 413162"/>
                      <a:gd name="connsiteX8" fmla="*/ 388770 w 422414"/>
                      <a:gd name="connsiteY8" fmla="*/ 206581 h 413162"/>
                      <a:gd name="connsiteX9" fmla="*/ 211179 w 422414"/>
                      <a:gd name="connsiteY9" fmla="*/ 33645 h 41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22414" h="413162">
                        <a:moveTo>
                          <a:pt x="211179" y="413162"/>
                        </a:moveTo>
                        <a:cubicBezTo>
                          <a:pt x="94711" y="413162"/>
                          <a:pt x="0" y="320470"/>
                          <a:pt x="0" y="206581"/>
                        </a:cubicBezTo>
                        <a:cubicBezTo>
                          <a:pt x="0" y="92692"/>
                          <a:pt x="94767" y="0"/>
                          <a:pt x="211179" y="0"/>
                        </a:cubicBezTo>
                        <a:cubicBezTo>
                          <a:pt x="327647" y="0"/>
                          <a:pt x="422415" y="92692"/>
                          <a:pt x="422415" y="206581"/>
                        </a:cubicBezTo>
                        <a:cubicBezTo>
                          <a:pt x="422415" y="320470"/>
                          <a:pt x="327647" y="413162"/>
                          <a:pt x="211179" y="413162"/>
                        </a:cubicBezTo>
                        <a:close/>
                        <a:moveTo>
                          <a:pt x="211179" y="33645"/>
                        </a:moveTo>
                        <a:cubicBezTo>
                          <a:pt x="113272" y="33645"/>
                          <a:pt x="33645" y="111197"/>
                          <a:pt x="33645" y="206581"/>
                        </a:cubicBezTo>
                        <a:cubicBezTo>
                          <a:pt x="33645" y="301909"/>
                          <a:pt x="113272" y="379517"/>
                          <a:pt x="211179" y="379517"/>
                        </a:cubicBezTo>
                        <a:cubicBezTo>
                          <a:pt x="309087" y="379517"/>
                          <a:pt x="388770" y="301965"/>
                          <a:pt x="388770" y="206581"/>
                        </a:cubicBezTo>
                        <a:cubicBezTo>
                          <a:pt x="388770" y="111197"/>
                          <a:pt x="309087" y="33645"/>
                          <a:pt x="211179" y="3364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任意多边形: 形状 242">
                    <a:extLst>
                      <a:ext uri="{FF2B5EF4-FFF2-40B4-BE49-F238E27FC236}">
                        <a16:creationId xmlns:a16="http://schemas.microsoft.com/office/drawing/2014/main" id="{C0BC6FBD-F5D9-33B3-E550-771DEB84E2DA}"/>
                      </a:ext>
                    </a:extLst>
                  </p:cNvPr>
                  <p:cNvSpPr/>
                  <p:nvPr/>
                </p:nvSpPr>
                <p:spPr>
                  <a:xfrm>
                    <a:off x="17632504" y="5863650"/>
                    <a:ext cx="422414" cy="413162"/>
                  </a:xfrm>
                  <a:custGeom>
                    <a:avLst/>
                    <a:gdLst>
                      <a:gd name="connsiteX0" fmla="*/ 211235 w 422414"/>
                      <a:gd name="connsiteY0" fmla="*/ 413162 h 413162"/>
                      <a:gd name="connsiteX1" fmla="*/ 0 w 422414"/>
                      <a:gd name="connsiteY1" fmla="*/ 206581 h 413162"/>
                      <a:gd name="connsiteX2" fmla="*/ 211235 w 422414"/>
                      <a:gd name="connsiteY2" fmla="*/ 0 h 413162"/>
                      <a:gd name="connsiteX3" fmla="*/ 422414 w 422414"/>
                      <a:gd name="connsiteY3" fmla="*/ 206581 h 413162"/>
                      <a:gd name="connsiteX4" fmla="*/ 211235 w 422414"/>
                      <a:gd name="connsiteY4" fmla="*/ 413162 h 413162"/>
                      <a:gd name="connsiteX5" fmla="*/ 211235 w 422414"/>
                      <a:gd name="connsiteY5" fmla="*/ 33645 h 413162"/>
                      <a:gd name="connsiteX6" fmla="*/ 33645 w 422414"/>
                      <a:gd name="connsiteY6" fmla="*/ 206581 h 413162"/>
                      <a:gd name="connsiteX7" fmla="*/ 211235 w 422414"/>
                      <a:gd name="connsiteY7" fmla="*/ 379517 h 413162"/>
                      <a:gd name="connsiteX8" fmla="*/ 388769 w 422414"/>
                      <a:gd name="connsiteY8" fmla="*/ 206581 h 413162"/>
                      <a:gd name="connsiteX9" fmla="*/ 211235 w 422414"/>
                      <a:gd name="connsiteY9" fmla="*/ 33645 h 41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22414" h="413162">
                        <a:moveTo>
                          <a:pt x="211235" y="413162"/>
                        </a:moveTo>
                        <a:cubicBezTo>
                          <a:pt x="94767" y="413162"/>
                          <a:pt x="0" y="320470"/>
                          <a:pt x="0" y="206581"/>
                        </a:cubicBezTo>
                        <a:cubicBezTo>
                          <a:pt x="0" y="92692"/>
                          <a:pt x="94767" y="0"/>
                          <a:pt x="211235" y="0"/>
                        </a:cubicBezTo>
                        <a:cubicBezTo>
                          <a:pt x="327703" y="0"/>
                          <a:pt x="422414" y="92692"/>
                          <a:pt x="422414" y="206581"/>
                        </a:cubicBezTo>
                        <a:cubicBezTo>
                          <a:pt x="422471" y="320526"/>
                          <a:pt x="327703" y="413162"/>
                          <a:pt x="211235" y="413162"/>
                        </a:cubicBezTo>
                        <a:close/>
                        <a:moveTo>
                          <a:pt x="211235" y="33645"/>
                        </a:moveTo>
                        <a:cubicBezTo>
                          <a:pt x="113328" y="33645"/>
                          <a:pt x="33645" y="111197"/>
                          <a:pt x="33645" y="206581"/>
                        </a:cubicBezTo>
                        <a:cubicBezTo>
                          <a:pt x="33645" y="301909"/>
                          <a:pt x="113328" y="379517"/>
                          <a:pt x="211235" y="379517"/>
                        </a:cubicBezTo>
                        <a:cubicBezTo>
                          <a:pt x="309142" y="379517"/>
                          <a:pt x="388769" y="301965"/>
                          <a:pt x="388769" y="206581"/>
                        </a:cubicBezTo>
                        <a:cubicBezTo>
                          <a:pt x="388825" y="111253"/>
                          <a:pt x="309142" y="33645"/>
                          <a:pt x="211235" y="3364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任意多边形: 形状 243">
                    <a:extLst>
                      <a:ext uri="{FF2B5EF4-FFF2-40B4-BE49-F238E27FC236}">
                        <a16:creationId xmlns:a16="http://schemas.microsoft.com/office/drawing/2014/main" id="{42250BEC-7B7C-546E-B39F-8857809164FE}"/>
                      </a:ext>
                    </a:extLst>
                  </p:cNvPr>
                  <p:cNvSpPr/>
                  <p:nvPr/>
                </p:nvSpPr>
                <p:spPr>
                  <a:xfrm>
                    <a:off x="18018318" y="6020922"/>
                    <a:ext cx="235968" cy="78075"/>
                  </a:xfrm>
                  <a:custGeom>
                    <a:avLst/>
                    <a:gdLst>
                      <a:gd name="connsiteX0" fmla="*/ 221929 w 235968"/>
                      <a:gd name="connsiteY0" fmla="*/ 78075 h 78075"/>
                      <a:gd name="connsiteX1" fmla="*/ 211275 w 235968"/>
                      <a:gd name="connsiteY1" fmla="*/ 73197 h 78075"/>
                      <a:gd name="connsiteX2" fmla="*/ 119480 w 235968"/>
                      <a:gd name="connsiteY2" fmla="*/ 28168 h 78075"/>
                      <a:gd name="connsiteX3" fmla="*/ 23647 w 235968"/>
                      <a:gd name="connsiteY3" fmla="*/ 63776 h 78075"/>
                      <a:gd name="connsiteX4" fmla="*/ 3853 w 235968"/>
                      <a:gd name="connsiteY4" fmla="*/ 63271 h 78075"/>
                      <a:gd name="connsiteX5" fmla="*/ 4357 w 235968"/>
                      <a:gd name="connsiteY5" fmla="*/ 43477 h 78075"/>
                      <a:gd name="connsiteX6" fmla="*/ 120938 w 235968"/>
                      <a:gd name="connsiteY6" fmla="*/ 187 h 78075"/>
                      <a:gd name="connsiteX7" fmla="*/ 232584 w 235968"/>
                      <a:gd name="connsiteY7" fmla="*/ 54916 h 78075"/>
                      <a:gd name="connsiteX8" fmla="*/ 231069 w 235968"/>
                      <a:gd name="connsiteY8" fmla="*/ 74655 h 78075"/>
                      <a:gd name="connsiteX9" fmla="*/ 221929 w 235968"/>
                      <a:gd name="connsiteY9" fmla="*/ 78075 h 78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5968" h="78075">
                        <a:moveTo>
                          <a:pt x="221929" y="78075"/>
                        </a:moveTo>
                        <a:cubicBezTo>
                          <a:pt x="218004" y="78075"/>
                          <a:pt x="214079" y="76393"/>
                          <a:pt x="211275" y="73197"/>
                        </a:cubicBezTo>
                        <a:cubicBezTo>
                          <a:pt x="188565" y="46785"/>
                          <a:pt x="154247" y="29963"/>
                          <a:pt x="119480" y="28168"/>
                        </a:cubicBezTo>
                        <a:cubicBezTo>
                          <a:pt x="84713" y="26374"/>
                          <a:pt x="48881" y="39720"/>
                          <a:pt x="23647" y="63776"/>
                        </a:cubicBezTo>
                        <a:cubicBezTo>
                          <a:pt x="18040" y="69103"/>
                          <a:pt x="9180" y="68879"/>
                          <a:pt x="3853" y="63271"/>
                        </a:cubicBezTo>
                        <a:cubicBezTo>
                          <a:pt x="-1474" y="57664"/>
                          <a:pt x="-1250" y="48804"/>
                          <a:pt x="4357" y="43477"/>
                        </a:cubicBezTo>
                        <a:cubicBezTo>
                          <a:pt x="35031" y="14262"/>
                          <a:pt x="78657" y="-1944"/>
                          <a:pt x="120938" y="187"/>
                        </a:cubicBezTo>
                        <a:cubicBezTo>
                          <a:pt x="163275" y="2318"/>
                          <a:pt x="204995" y="22785"/>
                          <a:pt x="232584" y="54916"/>
                        </a:cubicBezTo>
                        <a:cubicBezTo>
                          <a:pt x="237630" y="60804"/>
                          <a:pt x="236958" y="69664"/>
                          <a:pt x="231069" y="74655"/>
                        </a:cubicBezTo>
                        <a:cubicBezTo>
                          <a:pt x="228434" y="76954"/>
                          <a:pt x="225182" y="78075"/>
                          <a:pt x="221929" y="7807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任意多边形: 形状 244">
                    <a:extLst>
                      <a:ext uri="{FF2B5EF4-FFF2-40B4-BE49-F238E27FC236}">
                        <a16:creationId xmlns:a16="http://schemas.microsoft.com/office/drawing/2014/main" id="{CF23AF61-ED94-41AE-035C-F106E8FD55C4}"/>
                      </a:ext>
                    </a:extLst>
                  </p:cNvPr>
                  <p:cNvSpPr/>
                  <p:nvPr/>
                </p:nvSpPr>
                <p:spPr>
                  <a:xfrm>
                    <a:off x="18611910" y="6069440"/>
                    <a:ext cx="317560" cy="34940"/>
                  </a:xfrm>
                  <a:custGeom>
                    <a:avLst/>
                    <a:gdLst>
                      <a:gd name="connsiteX0" fmla="*/ 303538 w 317560"/>
                      <a:gd name="connsiteY0" fmla="*/ 34941 h 34940"/>
                      <a:gd name="connsiteX1" fmla="*/ 303202 w 317560"/>
                      <a:gd name="connsiteY1" fmla="*/ 34941 h 34940"/>
                      <a:gd name="connsiteX2" fmla="*/ 13686 w 317560"/>
                      <a:gd name="connsiteY2" fmla="*/ 28044 h 34940"/>
                      <a:gd name="connsiteX3" fmla="*/ 3 w 317560"/>
                      <a:gd name="connsiteY3" fmla="*/ 13688 h 34940"/>
                      <a:gd name="connsiteX4" fmla="*/ 14359 w 317560"/>
                      <a:gd name="connsiteY4" fmla="*/ 6 h 34940"/>
                      <a:gd name="connsiteX5" fmla="*/ 303875 w 317560"/>
                      <a:gd name="connsiteY5" fmla="*/ 6903 h 34940"/>
                      <a:gd name="connsiteX6" fmla="*/ 317557 w 317560"/>
                      <a:gd name="connsiteY6" fmla="*/ 21258 h 34940"/>
                      <a:gd name="connsiteX7" fmla="*/ 303538 w 317560"/>
                      <a:gd name="connsiteY7" fmla="*/ 34941 h 34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17560" h="34940">
                        <a:moveTo>
                          <a:pt x="303538" y="34941"/>
                        </a:moveTo>
                        <a:cubicBezTo>
                          <a:pt x="303427" y="34941"/>
                          <a:pt x="303314" y="34941"/>
                          <a:pt x="303202" y="34941"/>
                        </a:cubicBezTo>
                        <a:lnTo>
                          <a:pt x="13686" y="28044"/>
                        </a:lnTo>
                        <a:cubicBezTo>
                          <a:pt x="5947" y="27875"/>
                          <a:pt x="-165" y="21427"/>
                          <a:pt x="3" y="13688"/>
                        </a:cubicBezTo>
                        <a:cubicBezTo>
                          <a:pt x="171" y="5950"/>
                          <a:pt x="6676" y="-218"/>
                          <a:pt x="14359" y="6"/>
                        </a:cubicBezTo>
                        <a:lnTo>
                          <a:pt x="303875" y="6903"/>
                        </a:lnTo>
                        <a:cubicBezTo>
                          <a:pt x="311613" y="7071"/>
                          <a:pt x="317725" y="13520"/>
                          <a:pt x="317557" y="21258"/>
                        </a:cubicBezTo>
                        <a:cubicBezTo>
                          <a:pt x="317333" y="28885"/>
                          <a:pt x="311109" y="34941"/>
                          <a:pt x="303538" y="34941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任意多边形: 形状 245">
                    <a:extLst>
                      <a:ext uri="{FF2B5EF4-FFF2-40B4-BE49-F238E27FC236}">
                        <a16:creationId xmlns:a16="http://schemas.microsoft.com/office/drawing/2014/main" id="{86C4801D-41E0-ADEB-5C5D-8670BD881155}"/>
                      </a:ext>
                    </a:extLst>
                  </p:cNvPr>
                  <p:cNvSpPr/>
                  <p:nvPr/>
                </p:nvSpPr>
                <p:spPr>
                  <a:xfrm>
                    <a:off x="17518305" y="6069418"/>
                    <a:ext cx="145628" cy="41298"/>
                  </a:xfrm>
                  <a:custGeom>
                    <a:avLst/>
                    <a:gdLst>
                      <a:gd name="connsiteX0" fmla="*/ 14216 w 145628"/>
                      <a:gd name="connsiteY0" fmla="*/ 41299 h 41298"/>
                      <a:gd name="connsiteX1" fmla="*/ 29 w 145628"/>
                      <a:gd name="connsiteY1" fmla="*/ 28009 h 41298"/>
                      <a:gd name="connsiteX2" fmla="*/ 17357 w 145628"/>
                      <a:gd name="connsiteY2" fmla="*/ 12588 h 41298"/>
                      <a:gd name="connsiteX3" fmla="*/ 30814 w 145628"/>
                      <a:gd name="connsiteY3" fmla="*/ 11018 h 41298"/>
                      <a:gd name="connsiteX4" fmla="*/ 71301 w 145628"/>
                      <a:gd name="connsiteY4" fmla="*/ 6476 h 41298"/>
                      <a:gd name="connsiteX5" fmla="*/ 130124 w 145628"/>
                      <a:gd name="connsiteY5" fmla="*/ 84 h 41298"/>
                      <a:gd name="connsiteX6" fmla="*/ 145544 w 145628"/>
                      <a:gd name="connsiteY6" fmla="*/ 12532 h 41298"/>
                      <a:gd name="connsiteX7" fmla="*/ 133096 w 145628"/>
                      <a:gd name="connsiteY7" fmla="*/ 27953 h 41298"/>
                      <a:gd name="connsiteX8" fmla="*/ 17861 w 145628"/>
                      <a:gd name="connsiteY8" fmla="*/ 40794 h 41298"/>
                      <a:gd name="connsiteX9" fmla="*/ 14216 w 145628"/>
                      <a:gd name="connsiteY9" fmla="*/ 41299 h 41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628" h="41298">
                        <a:moveTo>
                          <a:pt x="14216" y="41299"/>
                        </a:moveTo>
                        <a:cubicBezTo>
                          <a:pt x="6758" y="41299"/>
                          <a:pt x="422" y="35467"/>
                          <a:pt x="29" y="28009"/>
                        </a:cubicBezTo>
                        <a:cubicBezTo>
                          <a:pt x="-700" y="14831"/>
                          <a:pt x="12422" y="13205"/>
                          <a:pt x="17357" y="12588"/>
                        </a:cubicBezTo>
                        <a:cubicBezTo>
                          <a:pt x="20609" y="12196"/>
                          <a:pt x="25263" y="11635"/>
                          <a:pt x="30814" y="11018"/>
                        </a:cubicBezTo>
                        <a:cubicBezTo>
                          <a:pt x="41861" y="9728"/>
                          <a:pt x="56553" y="8102"/>
                          <a:pt x="71301" y="6476"/>
                        </a:cubicBezTo>
                        <a:cubicBezTo>
                          <a:pt x="100740" y="3224"/>
                          <a:pt x="130124" y="84"/>
                          <a:pt x="130124" y="84"/>
                        </a:cubicBezTo>
                        <a:cubicBezTo>
                          <a:pt x="137862" y="-758"/>
                          <a:pt x="144759" y="4850"/>
                          <a:pt x="145544" y="12532"/>
                        </a:cubicBezTo>
                        <a:cubicBezTo>
                          <a:pt x="146386" y="20215"/>
                          <a:pt x="140778" y="27168"/>
                          <a:pt x="133096" y="27953"/>
                        </a:cubicBezTo>
                        <a:cubicBezTo>
                          <a:pt x="92834" y="32271"/>
                          <a:pt x="28067" y="39392"/>
                          <a:pt x="17861" y="40794"/>
                        </a:cubicBezTo>
                        <a:cubicBezTo>
                          <a:pt x="16684" y="41131"/>
                          <a:pt x="15450" y="41299"/>
                          <a:pt x="14216" y="41299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0" name="任意多边形: 形状 239">
                  <a:extLst>
                    <a:ext uri="{FF2B5EF4-FFF2-40B4-BE49-F238E27FC236}">
                      <a16:creationId xmlns:a16="http://schemas.microsoft.com/office/drawing/2014/main" id="{BF7114CF-47DA-7EF0-C793-6643E89C676E}"/>
                    </a:ext>
                  </a:extLst>
                </p:cNvPr>
                <p:cNvSpPr/>
                <p:nvPr/>
              </p:nvSpPr>
              <p:spPr>
                <a:xfrm>
                  <a:off x="17701797" y="7064022"/>
                  <a:ext cx="67116" cy="188019"/>
                </a:xfrm>
                <a:custGeom>
                  <a:avLst/>
                  <a:gdLst>
                    <a:gd name="connsiteX0" fmla="*/ 54913 w 67116"/>
                    <a:gd name="connsiteY0" fmla="*/ 4124 h 188019"/>
                    <a:gd name="connsiteX1" fmla="*/ 22894 w 67116"/>
                    <a:gd name="connsiteY1" fmla="*/ 93732 h 188019"/>
                    <a:gd name="connsiteX2" fmla="*/ 9604 w 67116"/>
                    <a:gd name="connsiteY2" fmla="*/ 138704 h 188019"/>
                    <a:gd name="connsiteX3" fmla="*/ 3660 w 67116"/>
                    <a:gd name="connsiteY3" fmla="*/ 160686 h 188019"/>
                    <a:gd name="connsiteX4" fmla="*/ 1025 w 67116"/>
                    <a:gd name="connsiteY4" fmla="*/ 183845 h 188019"/>
                    <a:gd name="connsiteX5" fmla="*/ 10670 w 67116"/>
                    <a:gd name="connsiteY5" fmla="*/ 186368 h 188019"/>
                    <a:gd name="connsiteX6" fmla="*/ 18913 w 67116"/>
                    <a:gd name="connsiteY6" fmla="*/ 166237 h 188019"/>
                    <a:gd name="connsiteX7" fmla="*/ 24577 w 67116"/>
                    <a:gd name="connsiteY7" fmla="*/ 144200 h 188019"/>
                    <a:gd name="connsiteX8" fmla="*/ 37642 w 67116"/>
                    <a:gd name="connsiteY8" fmla="*/ 97769 h 188019"/>
                    <a:gd name="connsiteX9" fmla="*/ 66745 w 67116"/>
                    <a:gd name="connsiteY9" fmla="*/ 7320 h 188019"/>
                    <a:gd name="connsiteX10" fmla="*/ 54913 w 67116"/>
                    <a:gd name="connsiteY10" fmla="*/ 4124 h 18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7116" h="188019">
                      <a:moveTo>
                        <a:pt x="54913" y="4124"/>
                      </a:moveTo>
                      <a:cubicBezTo>
                        <a:pt x="43306" y="33619"/>
                        <a:pt x="32371" y="63451"/>
                        <a:pt x="22894" y="93732"/>
                      </a:cubicBezTo>
                      <a:cubicBezTo>
                        <a:pt x="18240" y="108648"/>
                        <a:pt x="13810" y="123620"/>
                        <a:pt x="9604" y="138704"/>
                      </a:cubicBezTo>
                      <a:cubicBezTo>
                        <a:pt x="7586" y="145994"/>
                        <a:pt x="5511" y="153340"/>
                        <a:pt x="3660" y="160686"/>
                      </a:cubicBezTo>
                      <a:cubicBezTo>
                        <a:pt x="1866" y="167695"/>
                        <a:pt x="-1779" y="176835"/>
                        <a:pt x="1025" y="183845"/>
                      </a:cubicBezTo>
                      <a:cubicBezTo>
                        <a:pt x="2651" y="187994"/>
                        <a:pt x="7193" y="189452"/>
                        <a:pt x="10670" y="186368"/>
                      </a:cubicBezTo>
                      <a:cubicBezTo>
                        <a:pt x="16109" y="181602"/>
                        <a:pt x="17119" y="172910"/>
                        <a:pt x="18913" y="166237"/>
                      </a:cubicBezTo>
                      <a:cubicBezTo>
                        <a:pt x="20819" y="158891"/>
                        <a:pt x="22670" y="151545"/>
                        <a:pt x="24577" y="144200"/>
                      </a:cubicBezTo>
                      <a:cubicBezTo>
                        <a:pt x="28670" y="128667"/>
                        <a:pt x="33044" y="113190"/>
                        <a:pt x="37642" y="97769"/>
                      </a:cubicBezTo>
                      <a:cubicBezTo>
                        <a:pt x="46670" y="67433"/>
                        <a:pt x="56203" y="37208"/>
                        <a:pt x="66745" y="7320"/>
                      </a:cubicBezTo>
                      <a:cubicBezTo>
                        <a:pt x="69325" y="-138"/>
                        <a:pt x="57717" y="-3054"/>
                        <a:pt x="54913" y="4124"/>
                      </a:cubicBezTo>
                      <a:close/>
                    </a:path>
                  </a:pathLst>
                </a:custGeom>
                <a:solidFill>
                  <a:srgbClr val="C9AC3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: 形状 240">
                  <a:extLst>
                    <a:ext uri="{FF2B5EF4-FFF2-40B4-BE49-F238E27FC236}">
                      <a16:creationId xmlns:a16="http://schemas.microsoft.com/office/drawing/2014/main" id="{A1F5CB77-5452-DFB1-35BF-B886F9AB39D3}"/>
                    </a:ext>
                  </a:extLst>
                </p:cNvPr>
                <p:cNvSpPr/>
                <p:nvPr/>
              </p:nvSpPr>
              <p:spPr>
                <a:xfrm>
                  <a:off x="18014217" y="6766473"/>
                  <a:ext cx="392305" cy="114635"/>
                </a:xfrm>
                <a:custGeom>
                  <a:avLst/>
                  <a:gdLst>
                    <a:gd name="connsiteX0" fmla="*/ 370985 w 392305"/>
                    <a:gd name="connsiteY0" fmla="*/ 3240 h 114635"/>
                    <a:gd name="connsiteX1" fmla="*/ 359601 w 392305"/>
                    <a:gd name="connsiteY1" fmla="*/ 18829 h 114635"/>
                    <a:gd name="connsiteX2" fmla="*/ 348274 w 392305"/>
                    <a:gd name="connsiteY2" fmla="*/ 32455 h 114635"/>
                    <a:gd name="connsiteX3" fmla="*/ 320348 w 392305"/>
                    <a:gd name="connsiteY3" fmla="*/ 54044 h 114635"/>
                    <a:gd name="connsiteX4" fmla="*/ 244142 w 392305"/>
                    <a:gd name="connsiteY4" fmla="*/ 83203 h 114635"/>
                    <a:gd name="connsiteX5" fmla="*/ 88982 w 392305"/>
                    <a:gd name="connsiteY5" fmla="*/ 62287 h 114635"/>
                    <a:gd name="connsiteX6" fmla="*/ 18832 w 392305"/>
                    <a:gd name="connsiteY6" fmla="*/ 11203 h 114635"/>
                    <a:gd name="connsiteX7" fmla="*/ 2963 w 392305"/>
                    <a:gd name="connsiteY7" fmla="*/ 27072 h 114635"/>
                    <a:gd name="connsiteX8" fmla="*/ 329937 w 392305"/>
                    <a:gd name="connsiteY8" fmla="*/ 81185 h 114635"/>
                    <a:gd name="connsiteX9" fmla="*/ 366947 w 392305"/>
                    <a:gd name="connsiteY9" fmla="*/ 54100 h 114635"/>
                    <a:gd name="connsiteX10" fmla="*/ 392293 w 392305"/>
                    <a:gd name="connsiteY10" fmla="*/ 11988 h 114635"/>
                    <a:gd name="connsiteX11" fmla="*/ 370985 w 392305"/>
                    <a:gd name="connsiteY11" fmla="*/ 3240 h 114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2305" h="114635">
                      <a:moveTo>
                        <a:pt x="370985" y="3240"/>
                      </a:moveTo>
                      <a:cubicBezTo>
                        <a:pt x="365657" y="7502"/>
                        <a:pt x="363302" y="13278"/>
                        <a:pt x="359601" y="18829"/>
                      </a:cubicBezTo>
                      <a:cubicBezTo>
                        <a:pt x="356293" y="23764"/>
                        <a:pt x="352480" y="28249"/>
                        <a:pt x="348274" y="32455"/>
                      </a:cubicBezTo>
                      <a:cubicBezTo>
                        <a:pt x="339919" y="40923"/>
                        <a:pt x="330498" y="47932"/>
                        <a:pt x="320348" y="54044"/>
                      </a:cubicBezTo>
                      <a:cubicBezTo>
                        <a:pt x="296909" y="68231"/>
                        <a:pt x="270946" y="77820"/>
                        <a:pt x="244142" y="83203"/>
                      </a:cubicBezTo>
                      <a:cubicBezTo>
                        <a:pt x="191993" y="93689"/>
                        <a:pt x="136534" y="86119"/>
                        <a:pt x="88982" y="62287"/>
                      </a:cubicBezTo>
                      <a:cubicBezTo>
                        <a:pt x="63019" y="49278"/>
                        <a:pt x="39299" y="31782"/>
                        <a:pt x="18832" y="11203"/>
                      </a:cubicBezTo>
                      <a:cubicBezTo>
                        <a:pt x="8514" y="829"/>
                        <a:pt x="-6402" y="16249"/>
                        <a:pt x="2963" y="27072"/>
                      </a:cubicBezTo>
                      <a:cubicBezTo>
                        <a:pt x="82926" y="119708"/>
                        <a:pt x="224067" y="140680"/>
                        <a:pt x="329937" y="81185"/>
                      </a:cubicBezTo>
                      <a:cubicBezTo>
                        <a:pt x="343227" y="73727"/>
                        <a:pt x="355956" y="64755"/>
                        <a:pt x="366947" y="54100"/>
                      </a:cubicBezTo>
                      <a:cubicBezTo>
                        <a:pt x="377657" y="43726"/>
                        <a:pt x="392798" y="27745"/>
                        <a:pt x="392293" y="11988"/>
                      </a:cubicBezTo>
                      <a:cubicBezTo>
                        <a:pt x="391900" y="436"/>
                        <a:pt x="379284" y="-3377"/>
                        <a:pt x="370985" y="3240"/>
                      </a:cubicBezTo>
                      <a:close/>
                    </a:path>
                  </a:pathLst>
                </a:custGeom>
                <a:solidFill>
                  <a:srgbClr val="EBB83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" name="图形 13">
                <a:extLst>
                  <a:ext uri="{FF2B5EF4-FFF2-40B4-BE49-F238E27FC236}">
                    <a16:creationId xmlns:a16="http://schemas.microsoft.com/office/drawing/2014/main" id="{A260623B-C555-3C39-3798-870AF92AE3C3}"/>
                  </a:ext>
                </a:extLst>
              </p:cNvPr>
              <p:cNvGrpSpPr/>
              <p:nvPr/>
            </p:nvGrpSpPr>
            <p:grpSpPr>
              <a:xfrm>
                <a:off x="9426092" y="1473065"/>
                <a:ext cx="2085393" cy="1839294"/>
                <a:chOff x="16838422" y="4595043"/>
                <a:chExt cx="2625161" cy="2315363"/>
              </a:xfrm>
            </p:grpSpPr>
            <p:sp>
              <p:nvSpPr>
                <p:cNvPr id="199" name="任意多边形: 形状 198">
                  <a:extLst>
                    <a:ext uri="{FF2B5EF4-FFF2-40B4-BE49-F238E27FC236}">
                      <a16:creationId xmlns:a16="http://schemas.microsoft.com/office/drawing/2014/main" id="{CCAF6A73-BBF4-9886-2058-173E0F38E7B6}"/>
                    </a:ext>
                  </a:extLst>
                </p:cNvPr>
                <p:cNvSpPr/>
                <p:nvPr/>
              </p:nvSpPr>
              <p:spPr>
                <a:xfrm>
                  <a:off x="17013657" y="5346019"/>
                  <a:ext cx="374863" cy="396395"/>
                </a:xfrm>
                <a:custGeom>
                  <a:avLst/>
                  <a:gdLst>
                    <a:gd name="connsiteX0" fmla="*/ 176244 w 374863"/>
                    <a:gd name="connsiteY0" fmla="*/ 0 h 396395"/>
                    <a:gd name="connsiteX1" fmla="*/ 132562 w 374863"/>
                    <a:gd name="connsiteY1" fmla="*/ 126954 h 396395"/>
                    <a:gd name="connsiteX2" fmla="*/ 0 w 374863"/>
                    <a:gd name="connsiteY2" fmla="*/ 144113 h 396395"/>
                    <a:gd name="connsiteX3" fmla="*/ 70206 w 374863"/>
                    <a:gd name="connsiteY3" fmla="*/ 202992 h 396395"/>
                    <a:gd name="connsiteX4" fmla="*/ 82150 w 374863"/>
                    <a:gd name="connsiteY4" fmla="*/ 216675 h 396395"/>
                    <a:gd name="connsiteX5" fmla="*/ 82823 w 374863"/>
                    <a:gd name="connsiteY5" fmla="*/ 238039 h 396395"/>
                    <a:gd name="connsiteX6" fmla="*/ 58262 w 374863"/>
                    <a:gd name="connsiteY6" fmla="*/ 396396 h 396395"/>
                    <a:gd name="connsiteX7" fmla="*/ 167441 w 374863"/>
                    <a:gd name="connsiteY7" fmla="*/ 275105 h 396395"/>
                    <a:gd name="connsiteX8" fmla="*/ 275946 w 374863"/>
                    <a:gd name="connsiteY8" fmla="*/ 358881 h 396395"/>
                    <a:gd name="connsiteX9" fmla="*/ 259628 w 374863"/>
                    <a:gd name="connsiteY9" fmla="*/ 242413 h 396395"/>
                    <a:gd name="connsiteX10" fmla="*/ 260077 w 374863"/>
                    <a:gd name="connsiteY10" fmla="*/ 225254 h 396395"/>
                    <a:gd name="connsiteX11" fmla="*/ 271348 w 374863"/>
                    <a:gd name="connsiteY11" fmla="*/ 211740 h 396395"/>
                    <a:gd name="connsiteX12" fmla="*/ 374863 w 374863"/>
                    <a:gd name="connsiteY12" fmla="*/ 123141 h 396395"/>
                    <a:gd name="connsiteX13" fmla="*/ 246899 w 374863"/>
                    <a:gd name="connsiteY13" fmla="*/ 134637 h 396395"/>
                    <a:gd name="connsiteX14" fmla="*/ 230806 w 374863"/>
                    <a:gd name="connsiteY14" fmla="*/ 132730 h 396395"/>
                    <a:gd name="connsiteX15" fmla="*/ 220880 w 374863"/>
                    <a:gd name="connsiteY15" fmla="*/ 116749 h 396395"/>
                    <a:gd name="connsiteX16" fmla="*/ 176244 w 374863"/>
                    <a:gd name="connsiteY16" fmla="*/ 0 h 3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74863" h="396395">
                      <a:moveTo>
                        <a:pt x="176244" y="0"/>
                      </a:moveTo>
                      <a:cubicBezTo>
                        <a:pt x="161665" y="42337"/>
                        <a:pt x="147141" y="84618"/>
                        <a:pt x="132562" y="126954"/>
                      </a:cubicBezTo>
                      <a:cubicBezTo>
                        <a:pt x="87814" y="124375"/>
                        <a:pt x="42617" y="130207"/>
                        <a:pt x="0" y="144113"/>
                      </a:cubicBezTo>
                      <a:cubicBezTo>
                        <a:pt x="23384" y="163740"/>
                        <a:pt x="46823" y="183366"/>
                        <a:pt x="70206" y="202992"/>
                      </a:cubicBezTo>
                      <a:cubicBezTo>
                        <a:pt x="74861" y="206918"/>
                        <a:pt x="79739" y="211067"/>
                        <a:pt x="82150" y="216675"/>
                      </a:cubicBezTo>
                      <a:cubicBezTo>
                        <a:pt x="84954" y="223348"/>
                        <a:pt x="83945" y="230918"/>
                        <a:pt x="82823" y="238039"/>
                      </a:cubicBezTo>
                      <a:cubicBezTo>
                        <a:pt x="74636" y="290806"/>
                        <a:pt x="66449" y="343629"/>
                        <a:pt x="58262" y="396396"/>
                      </a:cubicBezTo>
                      <a:cubicBezTo>
                        <a:pt x="97235" y="358433"/>
                        <a:pt x="133740" y="317890"/>
                        <a:pt x="167441" y="275105"/>
                      </a:cubicBezTo>
                      <a:cubicBezTo>
                        <a:pt x="199179" y="308189"/>
                        <a:pt x="235909" y="336564"/>
                        <a:pt x="275946" y="358881"/>
                      </a:cubicBezTo>
                      <a:cubicBezTo>
                        <a:pt x="270507" y="320077"/>
                        <a:pt x="265068" y="281217"/>
                        <a:pt x="259628" y="242413"/>
                      </a:cubicBezTo>
                      <a:cubicBezTo>
                        <a:pt x="258843" y="236694"/>
                        <a:pt x="258058" y="230693"/>
                        <a:pt x="260077" y="225254"/>
                      </a:cubicBezTo>
                      <a:cubicBezTo>
                        <a:pt x="262152" y="219703"/>
                        <a:pt x="266806" y="215609"/>
                        <a:pt x="271348" y="211740"/>
                      </a:cubicBezTo>
                      <a:cubicBezTo>
                        <a:pt x="305834" y="182188"/>
                        <a:pt x="340377" y="152693"/>
                        <a:pt x="374863" y="123141"/>
                      </a:cubicBezTo>
                      <a:cubicBezTo>
                        <a:pt x="332190" y="126954"/>
                        <a:pt x="289573" y="130767"/>
                        <a:pt x="246899" y="134637"/>
                      </a:cubicBezTo>
                      <a:cubicBezTo>
                        <a:pt x="241404" y="135141"/>
                        <a:pt x="235516" y="135534"/>
                        <a:pt x="230806" y="132730"/>
                      </a:cubicBezTo>
                      <a:cubicBezTo>
                        <a:pt x="225254" y="129478"/>
                        <a:pt x="222843" y="122861"/>
                        <a:pt x="220880" y="116749"/>
                      </a:cubicBezTo>
                      <a:cubicBezTo>
                        <a:pt x="207366" y="75589"/>
                        <a:pt x="193908" y="34374"/>
                        <a:pt x="176244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>
                  <a:extLst>
                    <a:ext uri="{FF2B5EF4-FFF2-40B4-BE49-F238E27FC236}">
                      <a16:creationId xmlns:a16="http://schemas.microsoft.com/office/drawing/2014/main" id="{681D1B1C-292F-F695-F43F-4BF2712B6818}"/>
                    </a:ext>
                  </a:extLst>
                </p:cNvPr>
                <p:cNvSpPr/>
                <p:nvPr/>
              </p:nvSpPr>
              <p:spPr>
                <a:xfrm>
                  <a:off x="17193547" y="6197241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6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4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0" y="59047"/>
                        <a:pt x="11327" y="64318"/>
                        <a:pt x="0" y="69646"/>
                      </a:cubicBezTo>
                      <a:cubicBezTo>
                        <a:pt x="10766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8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4" y="93309"/>
                      </a:cubicBezTo>
                      <a:cubicBezTo>
                        <a:pt x="83216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7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70"/>
                        <a:pt x="71608" y="37851"/>
                      </a:cubicBezTo>
                      <a:cubicBezTo>
                        <a:pt x="62243" y="25234"/>
                        <a:pt x="52935" y="12617"/>
                        <a:pt x="43571" y="0"/>
                      </a:cubicBezTo>
                      <a:cubicBezTo>
                        <a:pt x="43514" y="8243"/>
                        <a:pt x="43514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: 形状 200">
                  <a:extLst>
                    <a:ext uri="{FF2B5EF4-FFF2-40B4-BE49-F238E27FC236}">
                      <a16:creationId xmlns:a16="http://schemas.microsoft.com/office/drawing/2014/main" id="{448A0C45-C3C6-8DDC-4C19-5FBDD1635DC4}"/>
                    </a:ext>
                  </a:extLst>
                </p:cNvPr>
                <p:cNvSpPr/>
                <p:nvPr/>
              </p:nvSpPr>
              <p:spPr>
                <a:xfrm>
                  <a:off x="19294181" y="4941605"/>
                  <a:ext cx="122300" cy="134356"/>
                </a:xfrm>
                <a:custGeom>
                  <a:avLst/>
                  <a:gdLst>
                    <a:gd name="connsiteX0" fmla="*/ 78786 w 122300"/>
                    <a:gd name="connsiteY0" fmla="*/ 9533 h 134356"/>
                    <a:gd name="connsiteX1" fmla="*/ 81982 w 122300"/>
                    <a:gd name="connsiteY1" fmla="*/ 44972 h 134356"/>
                    <a:gd name="connsiteX2" fmla="*/ 83272 w 122300"/>
                    <a:gd name="connsiteY2" fmla="*/ 50131 h 134356"/>
                    <a:gd name="connsiteX3" fmla="*/ 88262 w 122300"/>
                    <a:gd name="connsiteY3" fmla="*/ 53720 h 134356"/>
                    <a:gd name="connsiteX4" fmla="*/ 122300 w 122300"/>
                    <a:gd name="connsiteY4" fmla="*/ 69645 h 134356"/>
                    <a:gd name="connsiteX5" fmla="*/ 89945 w 122300"/>
                    <a:gd name="connsiteY5" fmla="*/ 84786 h 134356"/>
                    <a:gd name="connsiteX6" fmla="*/ 86524 w 122300"/>
                    <a:gd name="connsiteY6" fmla="*/ 134356 h 134356"/>
                    <a:gd name="connsiteX7" fmla="*/ 58879 w 122300"/>
                    <a:gd name="connsiteY7" fmla="*/ 95664 h 134356"/>
                    <a:gd name="connsiteX8" fmla="*/ 55458 w 122300"/>
                    <a:gd name="connsiteY8" fmla="*/ 92748 h 134356"/>
                    <a:gd name="connsiteX9" fmla="*/ 51926 w 122300"/>
                    <a:gd name="connsiteY9" fmla="*/ 93309 h 134356"/>
                    <a:gd name="connsiteX10" fmla="*/ 13402 w 122300"/>
                    <a:gd name="connsiteY10" fmla="*/ 107496 h 134356"/>
                    <a:gd name="connsiteX11" fmla="*/ 30785 w 122300"/>
                    <a:gd name="connsiteY11" fmla="*/ 71552 h 134356"/>
                    <a:gd name="connsiteX12" fmla="*/ 0 w 122300"/>
                    <a:gd name="connsiteY12" fmla="*/ 41664 h 134356"/>
                    <a:gd name="connsiteX13" fmla="*/ 38244 w 122300"/>
                    <a:gd name="connsiteY13" fmla="*/ 43739 h 134356"/>
                    <a:gd name="connsiteX14" fmla="*/ 45421 w 122300"/>
                    <a:gd name="connsiteY14" fmla="*/ 42954 h 134356"/>
                    <a:gd name="connsiteX15" fmla="*/ 50692 w 122300"/>
                    <a:gd name="connsiteY15" fmla="*/ 37851 h 134356"/>
                    <a:gd name="connsiteX16" fmla="*/ 78730 w 122300"/>
                    <a:gd name="connsiteY16" fmla="*/ 0 h 134356"/>
                    <a:gd name="connsiteX17" fmla="*/ 78786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78786" y="9533"/>
                      </a:moveTo>
                      <a:cubicBezTo>
                        <a:pt x="79851" y="21365"/>
                        <a:pt x="80917" y="33197"/>
                        <a:pt x="81982" y="44972"/>
                      </a:cubicBezTo>
                      <a:cubicBezTo>
                        <a:pt x="82150" y="46767"/>
                        <a:pt x="82319" y="48617"/>
                        <a:pt x="83272" y="50131"/>
                      </a:cubicBezTo>
                      <a:cubicBezTo>
                        <a:pt x="84393" y="51870"/>
                        <a:pt x="86356" y="52823"/>
                        <a:pt x="88262" y="53720"/>
                      </a:cubicBezTo>
                      <a:cubicBezTo>
                        <a:pt x="99590" y="59047"/>
                        <a:pt x="110973" y="64318"/>
                        <a:pt x="122300" y="69645"/>
                      </a:cubicBezTo>
                      <a:cubicBezTo>
                        <a:pt x="111534" y="74692"/>
                        <a:pt x="100711" y="79739"/>
                        <a:pt x="89945" y="84786"/>
                      </a:cubicBezTo>
                      <a:cubicBezTo>
                        <a:pt x="90449" y="101384"/>
                        <a:pt x="90898" y="118319"/>
                        <a:pt x="86524" y="134356"/>
                      </a:cubicBezTo>
                      <a:cubicBezTo>
                        <a:pt x="77328" y="121459"/>
                        <a:pt x="68075" y="108562"/>
                        <a:pt x="58879" y="95664"/>
                      </a:cubicBezTo>
                      <a:cubicBezTo>
                        <a:pt x="57982" y="94431"/>
                        <a:pt x="56973" y="93085"/>
                        <a:pt x="55458" y="92748"/>
                      </a:cubicBezTo>
                      <a:cubicBezTo>
                        <a:pt x="54281" y="92468"/>
                        <a:pt x="53047" y="92917"/>
                        <a:pt x="51926" y="93309"/>
                      </a:cubicBezTo>
                      <a:cubicBezTo>
                        <a:pt x="39084" y="98019"/>
                        <a:pt x="26244" y="102730"/>
                        <a:pt x="13402" y="107496"/>
                      </a:cubicBezTo>
                      <a:cubicBezTo>
                        <a:pt x="19178" y="95496"/>
                        <a:pt x="24954" y="83496"/>
                        <a:pt x="30785" y="71552"/>
                      </a:cubicBezTo>
                      <a:cubicBezTo>
                        <a:pt x="19570" y="62636"/>
                        <a:pt x="9253" y="52599"/>
                        <a:pt x="0" y="41664"/>
                      </a:cubicBezTo>
                      <a:cubicBezTo>
                        <a:pt x="12729" y="42337"/>
                        <a:pt x="25515" y="43066"/>
                        <a:pt x="38244" y="43739"/>
                      </a:cubicBezTo>
                      <a:cubicBezTo>
                        <a:pt x="40655" y="43851"/>
                        <a:pt x="43234" y="43963"/>
                        <a:pt x="45421" y="42954"/>
                      </a:cubicBezTo>
                      <a:cubicBezTo>
                        <a:pt x="47664" y="41888"/>
                        <a:pt x="49234" y="39869"/>
                        <a:pt x="50692" y="37851"/>
                      </a:cubicBezTo>
                      <a:cubicBezTo>
                        <a:pt x="60056" y="25234"/>
                        <a:pt x="69365" y="12617"/>
                        <a:pt x="78730" y="0"/>
                      </a:cubicBezTo>
                      <a:cubicBezTo>
                        <a:pt x="78730" y="8243"/>
                        <a:pt x="78786" y="16486"/>
                        <a:pt x="78786" y="9533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>
                  <a:extLst>
                    <a:ext uri="{FF2B5EF4-FFF2-40B4-BE49-F238E27FC236}">
                      <a16:creationId xmlns:a16="http://schemas.microsoft.com/office/drawing/2014/main" id="{E3096131-2CA1-241E-74D2-204EC7E6604D}"/>
                    </a:ext>
                  </a:extLst>
                </p:cNvPr>
                <p:cNvSpPr/>
                <p:nvPr/>
              </p:nvSpPr>
              <p:spPr>
                <a:xfrm>
                  <a:off x="19348798" y="6489954"/>
                  <a:ext cx="114785" cy="125944"/>
                </a:xfrm>
                <a:custGeom>
                  <a:avLst/>
                  <a:gdLst>
                    <a:gd name="connsiteX0" fmla="*/ 74020 w 114785"/>
                    <a:gd name="connsiteY0" fmla="*/ 8916 h 125944"/>
                    <a:gd name="connsiteX1" fmla="*/ 76991 w 114785"/>
                    <a:gd name="connsiteY1" fmla="*/ 42169 h 125944"/>
                    <a:gd name="connsiteX2" fmla="*/ 78225 w 114785"/>
                    <a:gd name="connsiteY2" fmla="*/ 46991 h 125944"/>
                    <a:gd name="connsiteX3" fmla="*/ 82879 w 114785"/>
                    <a:gd name="connsiteY3" fmla="*/ 50355 h 125944"/>
                    <a:gd name="connsiteX4" fmla="*/ 114786 w 114785"/>
                    <a:gd name="connsiteY4" fmla="*/ 65271 h 125944"/>
                    <a:gd name="connsiteX5" fmla="*/ 84450 w 114785"/>
                    <a:gd name="connsiteY5" fmla="*/ 79459 h 125944"/>
                    <a:gd name="connsiteX6" fmla="*/ 81253 w 114785"/>
                    <a:gd name="connsiteY6" fmla="*/ 125945 h 125944"/>
                    <a:gd name="connsiteX7" fmla="*/ 55290 w 114785"/>
                    <a:gd name="connsiteY7" fmla="*/ 89664 h 125944"/>
                    <a:gd name="connsiteX8" fmla="*/ 52094 w 114785"/>
                    <a:gd name="connsiteY8" fmla="*/ 86917 h 125944"/>
                    <a:gd name="connsiteX9" fmla="*/ 48786 w 114785"/>
                    <a:gd name="connsiteY9" fmla="*/ 87477 h 125944"/>
                    <a:gd name="connsiteX10" fmla="*/ 12617 w 114785"/>
                    <a:gd name="connsiteY10" fmla="*/ 100767 h 125944"/>
                    <a:gd name="connsiteX11" fmla="*/ 28879 w 114785"/>
                    <a:gd name="connsiteY11" fmla="*/ 67066 h 125944"/>
                    <a:gd name="connsiteX12" fmla="*/ 0 w 114785"/>
                    <a:gd name="connsiteY12" fmla="*/ 39028 h 125944"/>
                    <a:gd name="connsiteX13" fmla="*/ 35888 w 114785"/>
                    <a:gd name="connsiteY13" fmla="*/ 40991 h 125944"/>
                    <a:gd name="connsiteX14" fmla="*/ 42617 w 114785"/>
                    <a:gd name="connsiteY14" fmla="*/ 40262 h 125944"/>
                    <a:gd name="connsiteX15" fmla="*/ 47552 w 114785"/>
                    <a:gd name="connsiteY15" fmla="*/ 35496 h 125944"/>
                    <a:gd name="connsiteX16" fmla="*/ 73851 w 114785"/>
                    <a:gd name="connsiteY16" fmla="*/ 0 h 125944"/>
                    <a:gd name="connsiteX17" fmla="*/ 74020 w 114785"/>
                    <a:gd name="connsiteY17" fmla="*/ 8916 h 12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785" h="125944">
                      <a:moveTo>
                        <a:pt x="74020" y="8916"/>
                      </a:moveTo>
                      <a:cubicBezTo>
                        <a:pt x="75029" y="20019"/>
                        <a:pt x="75982" y="31066"/>
                        <a:pt x="76991" y="42169"/>
                      </a:cubicBezTo>
                      <a:cubicBezTo>
                        <a:pt x="77160" y="43851"/>
                        <a:pt x="77328" y="45589"/>
                        <a:pt x="78225" y="46991"/>
                      </a:cubicBezTo>
                      <a:cubicBezTo>
                        <a:pt x="79290" y="48617"/>
                        <a:pt x="81141" y="49514"/>
                        <a:pt x="82879" y="50355"/>
                      </a:cubicBezTo>
                      <a:cubicBezTo>
                        <a:pt x="93534" y="55346"/>
                        <a:pt x="104132" y="60337"/>
                        <a:pt x="114786" y="65271"/>
                      </a:cubicBezTo>
                      <a:cubicBezTo>
                        <a:pt x="104693" y="69982"/>
                        <a:pt x="94543" y="74748"/>
                        <a:pt x="84450" y="79459"/>
                      </a:cubicBezTo>
                      <a:cubicBezTo>
                        <a:pt x="84898" y="95047"/>
                        <a:pt x="85346" y="110917"/>
                        <a:pt x="81253" y="125945"/>
                      </a:cubicBezTo>
                      <a:cubicBezTo>
                        <a:pt x="72618" y="113833"/>
                        <a:pt x="63926" y="101720"/>
                        <a:pt x="55290" y="89664"/>
                      </a:cubicBezTo>
                      <a:cubicBezTo>
                        <a:pt x="54450" y="88487"/>
                        <a:pt x="53496" y="87253"/>
                        <a:pt x="52094" y="86917"/>
                      </a:cubicBezTo>
                      <a:cubicBezTo>
                        <a:pt x="50972" y="86692"/>
                        <a:pt x="49851" y="87085"/>
                        <a:pt x="48786" y="87477"/>
                      </a:cubicBezTo>
                      <a:cubicBezTo>
                        <a:pt x="36730" y="91907"/>
                        <a:pt x="24673" y="96337"/>
                        <a:pt x="12617" y="100767"/>
                      </a:cubicBezTo>
                      <a:cubicBezTo>
                        <a:pt x="18056" y="89552"/>
                        <a:pt x="23496" y="78281"/>
                        <a:pt x="28879" y="67066"/>
                      </a:cubicBezTo>
                      <a:cubicBezTo>
                        <a:pt x="18393" y="58711"/>
                        <a:pt x="8692" y="49290"/>
                        <a:pt x="0" y="39028"/>
                      </a:cubicBezTo>
                      <a:cubicBezTo>
                        <a:pt x="11944" y="39701"/>
                        <a:pt x="23944" y="40318"/>
                        <a:pt x="35888" y="40991"/>
                      </a:cubicBezTo>
                      <a:cubicBezTo>
                        <a:pt x="38188" y="41103"/>
                        <a:pt x="40542" y="41215"/>
                        <a:pt x="42617" y="40262"/>
                      </a:cubicBezTo>
                      <a:cubicBezTo>
                        <a:pt x="44692" y="39309"/>
                        <a:pt x="46206" y="37346"/>
                        <a:pt x="47552" y="35496"/>
                      </a:cubicBezTo>
                      <a:cubicBezTo>
                        <a:pt x="56300" y="23664"/>
                        <a:pt x="65103" y="11832"/>
                        <a:pt x="73851" y="0"/>
                      </a:cubicBezTo>
                      <a:cubicBezTo>
                        <a:pt x="73964" y="7682"/>
                        <a:pt x="73964" y="15421"/>
                        <a:pt x="74020" y="891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>
                  <a:extLst>
                    <a:ext uri="{FF2B5EF4-FFF2-40B4-BE49-F238E27FC236}">
                      <a16:creationId xmlns:a16="http://schemas.microsoft.com/office/drawing/2014/main" id="{875D89C2-3C8B-CB4A-CD66-31AAD07024C5}"/>
                    </a:ext>
                  </a:extLst>
                </p:cNvPr>
                <p:cNvSpPr/>
                <p:nvPr/>
              </p:nvSpPr>
              <p:spPr>
                <a:xfrm>
                  <a:off x="17295379" y="5023026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5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5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1" y="59047"/>
                        <a:pt x="11327" y="64318"/>
                        <a:pt x="0" y="69645"/>
                      </a:cubicBezTo>
                      <a:cubicBezTo>
                        <a:pt x="10767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8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5" y="93309"/>
                      </a:cubicBezTo>
                      <a:cubicBezTo>
                        <a:pt x="83216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8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69"/>
                        <a:pt x="71608" y="37851"/>
                      </a:cubicBezTo>
                      <a:cubicBezTo>
                        <a:pt x="62244" y="25234"/>
                        <a:pt x="52935" y="12617"/>
                        <a:pt x="43571" y="0"/>
                      </a:cubicBezTo>
                      <a:cubicBezTo>
                        <a:pt x="43571" y="8243"/>
                        <a:pt x="43514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>
                  <a:extLst>
                    <a:ext uri="{FF2B5EF4-FFF2-40B4-BE49-F238E27FC236}">
                      <a16:creationId xmlns:a16="http://schemas.microsoft.com/office/drawing/2014/main" id="{A7486F66-1BAA-1BE6-D409-FC7BB075BF87}"/>
                    </a:ext>
                  </a:extLst>
                </p:cNvPr>
                <p:cNvSpPr/>
                <p:nvPr/>
              </p:nvSpPr>
              <p:spPr>
                <a:xfrm>
                  <a:off x="16919171" y="6776050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6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4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0" y="59047"/>
                        <a:pt x="11327" y="64318"/>
                        <a:pt x="0" y="69646"/>
                      </a:cubicBezTo>
                      <a:cubicBezTo>
                        <a:pt x="10766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7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4" y="93309"/>
                      </a:cubicBezTo>
                      <a:cubicBezTo>
                        <a:pt x="83215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7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69"/>
                        <a:pt x="71608" y="37851"/>
                      </a:cubicBezTo>
                      <a:cubicBezTo>
                        <a:pt x="62243" y="25234"/>
                        <a:pt x="52935" y="12617"/>
                        <a:pt x="43571" y="0"/>
                      </a:cubicBezTo>
                      <a:cubicBezTo>
                        <a:pt x="43571" y="8243"/>
                        <a:pt x="43571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>
                  <a:extLst>
                    <a:ext uri="{FF2B5EF4-FFF2-40B4-BE49-F238E27FC236}">
                      <a16:creationId xmlns:a16="http://schemas.microsoft.com/office/drawing/2014/main" id="{9B41BE0F-4635-92DC-F939-435184FE9D37}"/>
                    </a:ext>
                  </a:extLst>
                </p:cNvPr>
                <p:cNvSpPr/>
                <p:nvPr/>
              </p:nvSpPr>
              <p:spPr>
                <a:xfrm>
                  <a:off x="16838422" y="4770856"/>
                  <a:ext cx="80636" cy="80131"/>
                </a:xfrm>
                <a:custGeom>
                  <a:avLst/>
                  <a:gdLst>
                    <a:gd name="connsiteX0" fmla="*/ 26860 w 80636"/>
                    <a:gd name="connsiteY0" fmla="*/ 4766 h 80131"/>
                    <a:gd name="connsiteX1" fmla="*/ 42617 w 80636"/>
                    <a:gd name="connsiteY1" fmla="*/ 21309 h 80131"/>
                    <a:gd name="connsiteX2" fmla="*/ 45309 w 80636"/>
                    <a:gd name="connsiteY2" fmla="*/ 23383 h 80131"/>
                    <a:gd name="connsiteX3" fmla="*/ 49234 w 80636"/>
                    <a:gd name="connsiteY3" fmla="*/ 23215 h 80131"/>
                    <a:gd name="connsiteX4" fmla="*/ 72730 w 80636"/>
                    <a:gd name="connsiteY4" fmla="*/ 17608 h 80131"/>
                    <a:gd name="connsiteX5" fmla="*/ 62524 w 80636"/>
                    <a:gd name="connsiteY5" fmla="*/ 38131 h 80131"/>
                    <a:gd name="connsiteX6" fmla="*/ 80636 w 80636"/>
                    <a:gd name="connsiteY6" fmla="*/ 64430 h 80131"/>
                    <a:gd name="connsiteX7" fmla="*/ 51253 w 80636"/>
                    <a:gd name="connsiteY7" fmla="*/ 56019 h 80131"/>
                    <a:gd name="connsiteX8" fmla="*/ 48393 w 80636"/>
                    <a:gd name="connsiteY8" fmla="*/ 55907 h 80131"/>
                    <a:gd name="connsiteX9" fmla="*/ 46823 w 80636"/>
                    <a:gd name="connsiteY9" fmla="*/ 57589 h 80131"/>
                    <a:gd name="connsiteX10" fmla="*/ 33085 w 80636"/>
                    <a:gd name="connsiteY10" fmla="*/ 80131 h 80131"/>
                    <a:gd name="connsiteX11" fmla="*/ 27421 w 80636"/>
                    <a:gd name="connsiteY11" fmla="*/ 55122 h 80131"/>
                    <a:gd name="connsiteX12" fmla="*/ 0 w 80636"/>
                    <a:gd name="connsiteY12" fmla="*/ 52374 h 80131"/>
                    <a:gd name="connsiteX13" fmla="*/ 20075 w 80636"/>
                    <a:gd name="connsiteY13" fmla="*/ 38131 h 80131"/>
                    <a:gd name="connsiteX14" fmla="*/ 23384 w 80636"/>
                    <a:gd name="connsiteY14" fmla="*/ 34879 h 80131"/>
                    <a:gd name="connsiteX15" fmla="*/ 24000 w 80636"/>
                    <a:gd name="connsiteY15" fmla="*/ 30225 h 80131"/>
                    <a:gd name="connsiteX16" fmla="*/ 22991 w 80636"/>
                    <a:gd name="connsiteY16" fmla="*/ 0 h 80131"/>
                    <a:gd name="connsiteX17" fmla="*/ 26860 w 80636"/>
                    <a:gd name="connsiteY17" fmla="*/ 4766 h 8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0636" h="80131">
                      <a:moveTo>
                        <a:pt x="26860" y="4766"/>
                      </a:moveTo>
                      <a:cubicBezTo>
                        <a:pt x="32131" y="10318"/>
                        <a:pt x="37402" y="15813"/>
                        <a:pt x="42617" y="21309"/>
                      </a:cubicBezTo>
                      <a:cubicBezTo>
                        <a:pt x="43402" y="22150"/>
                        <a:pt x="44243" y="22991"/>
                        <a:pt x="45309" y="23383"/>
                      </a:cubicBezTo>
                      <a:cubicBezTo>
                        <a:pt x="46598" y="23832"/>
                        <a:pt x="47944" y="23496"/>
                        <a:pt x="49234" y="23215"/>
                      </a:cubicBezTo>
                      <a:cubicBezTo>
                        <a:pt x="57085" y="21365"/>
                        <a:pt x="64879" y="19458"/>
                        <a:pt x="72730" y="17608"/>
                      </a:cubicBezTo>
                      <a:cubicBezTo>
                        <a:pt x="69309" y="24449"/>
                        <a:pt x="65888" y="31290"/>
                        <a:pt x="62524" y="38131"/>
                      </a:cubicBezTo>
                      <a:cubicBezTo>
                        <a:pt x="69421" y="46262"/>
                        <a:pt x="76431" y="54617"/>
                        <a:pt x="80636" y="64430"/>
                      </a:cubicBezTo>
                      <a:cubicBezTo>
                        <a:pt x="70823" y="61627"/>
                        <a:pt x="61066" y="58823"/>
                        <a:pt x="51253" y="56019"/>
                      </a:cubicBezTo>
                      <a:cubicBezTo>
                        <a:pt x="50300" y="55739"/>
                        <a:pt x="49234" y="55458"/>
                        <a:pt x="48393" y="55907"/>
                      </a:cubicBezTo>
                      <a:cubicBezTo>
                        <a:pt x="47720" y="56243"/>
                        <a:pt x="47271" y="56916"/>
                        <a:pt x="46823" y="57589"/>
                      </a:cubicBezTo>
                      <a:cubicBezTo>
                        <a:pt x="42225" y="65103"/>
                        <a:pt x="37683" y="72617"/>
                        <a:pt x="33085" y="80131"/>
                      </a:cubicBezTo>
                      <a:cubicBezTo>
                        <a:pt x="31178" y="71776"/>
                        <a:pt x="29328" y="63421"/>
                        <a:pt x="27421" y="55122"/>
                      </a:cubicBezTo>
                      <a:cubicBezTo>
                        <a:pt x="18224" y="55122"/>
                        <a:pt x="9028" y="54169"/>
                        <a:pt x="0" y="52374"/>
                      </a:cubicBezTo>
                      <a:cubicBezTo>
                        <a:pt x="6673" y="47608"/>
                        <a:pt x="13402" y="42898"/>
                        <a:pt x="20075" y="38131"/>
                      </a:cubicBezTo>
                      <a:cubicBezTo>
                        <a:pt x="21365" y="37234"/>
                        <a:pt x="22710" y="36281"/>
                        <a:pt x="23384" y="34879"/>
                      </a:cubicBezTo>
                      <a:cubicBezTo>
                        <a:pt x="24112" y="33477"/>
                        <a:pt x="24056" y="31795"/>
                        <a:pt x="24000" y="30225"/>
                      </a:cubicBezTo>
                      <a:cubicBezTo>
                        <a:pt x="23664" y="20131"/>
                        <a:pt x="23327" y="10037"/>
                        <a:pt x="22991" y="0"/>
                      </a:cubicBezTo>
                      <a:cubicBezTo>
                        <a:pt x="26299" y="4150"/>
                        <a:pt x="29608" y="8299"/>
                        <a:pt x="26860" y="476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>
                  <a:extLst>
                    <a:ext uri="{FF2B5EF4-FFF2-40B4-BE49-F238E27FC236}">
                      <a16:creationId xmlns:a16="http://schemas.microsoft.com/office/drawing/2014/main" id="{AE5EF11C-C2DB-76D8-BF2B-F1A353ADB94B}"/>
                    </a:ext>
                  </a:extLst>
                </p:cNvPr>
                <p:cNvSpPr/>
                <p:nvPr/>
              </p:nvSpPr>
              <p:spPr>
                <a:xfrm>
                  <a:off x="16853675" y="6392327"/>
                  <a:ext cx="73570" cy="79963"/>
                </a:xfrm>
                <a:custGeom>
                  <a:avLst/>
                  <a:gdLst>
                    <a:gd name="connsiteX0" fmla="*/ 8411 w 73570"/>
                    <a:gd name="connsiteY0" fmla="*/ 5495 h 79963"/>
                    <a:gd name="connsiteX1" fmla="*/ 16486 w 73570"/>
                    <a:gd name="connsiteY1" fmla="*/ 26916 h 79963"/>
                    <a:gd name="connsiteX2" fmla="*/ 17159 w 73570"/>
                    <a:gd name="connsiteY2" fmla="*/ 30281 h 79963"/>
                    <a:gd name="connsiteX3" fmla="*/ 15252 w 73570"/>
                    <a:gd name="connsiteY3" fmla="*/ 33757 h 79963"/>
                    <a:gd name="connsiteX4" fmla="*/ 0 w 73570"/>
                    <a:gd name="connsiteY4" fmla="*/ 52486 h 79963"/>
                    <a:gd name="connsiteX5" fmla="*/ 22935 w 73570"/>
                    <a:gd name="connsiteY5" fmla="*/ 52206 h 79963"/>
                    <a:gd name="connsiteX6" fmla="*/ 38748 w 73570"/>
                    <a:gd name="connsiteY6" fmla="*/ 79963 h 79963"/>
                    <a:gd name="connsiteX7" fmla="*/ 43963 w 73570"/>
                    <a:gd name="connsiteY7" fmla="*/ 49851 h 79963"/>
                    <a:gd name="connsiteX8" fmla="*/ 45140 w 73570"/>
                    <a:gd name="connsiteY8" fmla="*/ 47215 h 79963"/>
                    <a:gd name="connsiteX9" fmla="*/ 47328 w 73570"/>
                    <a:gd name="connsiteY9" fmla="*/ 46542 h 79963"/>
                    <a:gd name="connsiteX10" fmla="*/ 73571 w 73570"/>
                    <a:gd name="connsiteY10" fmla="*/ 43963 h 79963"/>
                    <a:gd name="connsiteX11" fmla="*/ 53496 w 73570"/>
                    <a:gd name="connsiteY11" fmla="*/ 27981 h 79963"/>
                    <a:gd name="connsiteX12" fmla="*/ 62972 w 73570"/>
                    <a:gd name="connsiteY12" fmla="*/ 2075 h 79963"/>
                    <a:gd name="connsiteX13" fmla="*/ 41440 w 73570"/>
                    <a:gd name="connsiteY13" fmla="*/ 13963 h 79963"/>
                    <a:gd name="connsiteX14" fmla="*/ 37066 w 73570"/>
                    <a:gd name="connsiteY14" fmla="*/ 15533 h 79963"/>
                    <a:gd name="connsiteX15" fmla="*/ 32580 w 73570"/>
                    <a:gd name="connsiteY15" fmla="*/ 14075 h 79963"/>
                    <a:gd name="connsiteX16" fmla="*/ 5776 w 73570"/>
                    <a:gd name="connsiteY16" fmla="*/ 0 h 79963"/>
                    <a:gd name="connsiteX17" fmla="*/ 8411 w 73570"/>
                    <a:gd name="connsiteY17" fmla="*/ 5495 h 7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3570" h="79963">
                      <a:moveTo>
                        <a:pt x="8411" y="5495"/>
                      </a:moveTo>
                      <a:cubicBezTo>
                        <a:pt x="11103" y="12617"/>
                        <a:pt x="13794" y="19738"/>
                        <a:pt x="16486" y="26916"/>
                      </a:cubicBezTo>
                      <a:cubicBezTo>
                        <a:pt x="16879" y="27981"/>
                        <a:pt x="17327" y="29103"/>
                        <a:pt x="17159" y="30281"/>
                      </a:cubicBezTo>
                      <a:cubicBezTo>
                        <a:pt x="16991" y="31626"/>
                        <a:pt x="16094" y="32692"/>
                        <a:pt x="15252" y="33757"/>
                      </a:cubicBezTo>
                      <a:cubicBezTo>
                        <a:pt x="10150" y="39982"/>
                        <a:pt x="5103" y="46262"/>
                        <a:pt x="0" y="52486"/>
                      </a:cubicBezTo>
                      <a:cubicBezTo>
                        <a:pt x="7626" y="52374"/>
                        <a:pt x="15308" y="52318"/>
                        <a:pt x="22935" y="52206"/>
                      </a:cubicBezTo>
                      <a:cubicBezTo>
                        <a:pt x="27309" y="61963"/>
                        <a:pt x="31738" y="71888"/>
                        <a:pt x="38748" y="79963"/>
                      </a:cubicBezTo>
                      <a:cubicBezTo>
                        <a:pt x="40486" y="69926"/>
                        <a:pt x="42224" y="59888"/>
                        <a:pt x="43963" y="49851"/>
                      </a:cubicBezTo>
                      <a:cubicBezTo>
                        <a:pt x="44131" y="48898"/>
                        <a:pt x="44355" y="47832"/>
                        <a:pt x="45140" y="47215"/>
                      </a:cubicBezTo>
                      <a:cubicBezTo>
                        <a:pt x="45757" y="46711"/>
                        <a:pt x="46542" y="46655"/>
                        <a:pt x="47328" y="46542"/>
                      </a:cubicBezTo>
                      <a:cubicBezTo>
                        <a:pt x="56075" y="45701"/>
                        <a:pt x="64823" y="44804"/>
                        <a:pt x="73571" y="43963"/>
                      </a:cubicBezTo>
                      <a:cubicBezTo>
                        <a:pt x="66898" y="38636"/>
                        <a:pt x="60169" y="33309"/>
                        <a:pt x="53496" y="27981"/>
                      </a:cubicBezTo>
                      <a:cubicBezTo>
                        <a:pt x="57477" y="19682"/>
                        <a:pt x="60673" y="10991"/>
                        <a:pt x="62972" y="2075"/>
                      </a:cubicBezTo>
                      <a:cubicBezTo>
                        <a:pt x="55795" y="6056"/>
                        <a:pt x="48617" y="9981"/>
                        <a:pt x="41440" y="13963"/>
                      </a:cubicBezTo>
                      <a:cubicBezTo>
                        <a:pt x="40094" y="14748"/>
                        <a:pt x="38636" y="15477"/>
                        <a:pt x="37066" y="15533"/>
                      </a:cubicBezTo>
                      <a:cubicBezTo>
                        <a:pt x="35495" y="15533"/>
                        <a:pt x="33982" y="14804"/>
                        <a:pt x="32580" y="14075"/>
                      </a:cubicBezTo>
                      <a:cubicBezTo>
                        <a:pt x="23664" y="9364"/>
                        <a:pt x="14692" y="4710"/>
                        <a:pt x="5776" y="0"/>
                      </a:cubicBezTo>
                      <a:cubicBezTo>
                        <a:pt x="8075" y="4710"/>
                        <a:pt x="10374" y="9477"/>
                        <a:pt x="8411" y="5495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任意多边形: 形状 206">
                  <a:extLst>
                    <a:ext uri="{FF2B5EF4-FFF2-40B4-BE49-F238E27FC236}">
                      <a16:creationId xmlns:a16="http://schemas.microsoft.com/office/drawing/2014/main" id="{FF4395E0-BAF0-64DB-DAA6-D7D111B28401}"/>
                    </a:ext>
                  </a:extLst>
                </p:cNvPr>
                <p:cNvSpPr/>
                <p:nvPr/>
              </p:nvSpPr>
              <p:spPr>
                <a:xfrm>
                  <a:off x="16888049" y="5258654"/>
                  <a:ext cx="125552" cy="124879"/>
                </a:xfrm>
                <a:custGeom>
                  <a:avLst/>
                  <a:gdLst>
                    <a:gd name="connsiteX0" fmla="*/ 83720 w 125552"/>
                    <a:gd name="connsiteY0" fmla="*/ 7458 h 124879"/>
                    <a:gd name="connsiteX1" fmla="*/ 59159 w 125552"/>
                    <a:gd name="connsiteY1" fmla="*/ 33253 h 124879"/>
                    <a:gd name="connsiteX2" fmla="*/ 54954 w 125552"/>
                    <a:gd name="connsiteY2" fmla="*/ 36449 h 124879"/>
                    <a:gd name="connsiteX3" fmla="*/ 48841 w 125552"/>
                    <a:gd name="connsiteY3" fmla="*/ 36169 h 124879"/>
                    <a:gd name="connsiteX4" fmla="*/ 12280 w 125552"/>
                    <a:gd name="connsiteY4" fmla="*/ 27477 h 124879"/>
                    <a:gd name="connsiteX5" fmla="*/ 28206 w 125552"/>
                    <a:gd name="connsiteY5" fmla="*/ 59440 h 124879"/>
                    <a:gd name="connsiteX6" fmla="*/ 0 w 125552"/>
                    <a:gd name="connsiteY6" fmla="*/ 100375 h 124879"/>
                    <a:gd name="connsiteX7" fmla="*/ 45757 w 125552"/>
                    <a:gd name="connsiteY7" fmla="*/ 87309 h 124879"/>
                    <a:gd name="connsiteX8" fmla="*/ 50243 w 125552"/>
                    <a:gd name="connsiteY8" fmla="*/ 87141 h 124879"/>
                    <a:gd name="connsiteX9" fmla="*/ 52654 w 125552"/>
                    <a:gd name="connsiteY9" fmla="*/ 89776 h 124879"/>
                    <a:gd name="connsiteX10" fmla="*/ 74019 w 125552"/>
                    <a:gd name="connsiteY10" fmla="*/ 124880 h 124879"/>
                    <a:gd name="connsiteX11" fmla="*/ 82823 w 125552"/>
                    <a:gd name="connsiteY11" fmla="*/ 85907 h 124879"/>
                    <a:gd name="connsiteX12" fmla="*/ 125552 w 125552"/>
                    <a:gd name="connsiteY12" fmla="*/ 81646 h 124879"/>
                    <a:gd name="connsiteX13" fmla="*/ 94319 w 125552"/>
                    <a:gd name="connsiteY13" fmla="*/ 59440 h 124879"/>
                    <a:gd name="connsiteX14" fmla="*/ 89159 w 125552"/>
                    <a:gd name="connsiteY14" fmla="*/ 54337 h 124879"/>
                    <a:gd name="connsiteX15" fmla="*/ 88206 w 125552"/>
                    <a:gd name="connsiteY15" fmla="*/ 47103 h 124879"/>
                    <a:gd name="connsiteX16" fmla="*/ 89776 w 125552"/>
                    <a:gd name="connsiteY16" fmla="*/ 0 h 124879"/>
                    <a:gd name="connsiteX17" fmla="*/ 83720 w 125552"/>
                    <a:gd name="connsiteY17" fmla="*/ 7458 h 12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5552" h="124879">
                      <a:moveTo>
                        <a:pt x="83720" y="7458"/>
                      </a:moveTo>
                      <a:cubicBezTo>
                        <a:pt x="75533" y="16038"/>
                        <a:pt x="67346" y="24673"/>
                        <a:pt x="59159" y="33253"/>
                      </a:cubicBezTo>
                      <a:cubicBezTo>
                        <a:pt x="57925" y="34542"/>
                        <a:pt x="56636" y="35888"/>
                        <a:pt x="54954" y="36449"/>
                      </a:cubicBezTo>
                      <a:cubicBezTo>
                        <a:pt x="52991" y="37122"/>
                        <a:pt x="50860" y="36617"/>
                        <a:pt x="48841" y="36169"/>
                      </a:cubicBezTo>
                      <a:cubicBezTo>
                        <a:pt x="36673" y="33253"/>
                        <a:pt x="24449" y="30337"/>
                        <a:pt x="12280" y="27477"/>
                      </a:cubicBezTo>
                      <a:cubicBezTo>
                        <a:pt x="17607" y="38131"/>
                        <a:pt x="22878" y="48786"/>
                        <a:pt x="28206" y="59440"/>
                      </a:cubicBezTo>
                      <a:cubicBezTo>
                        <a:pt x="17495" y="72113"/>
                        <a:pt x="6561" y="85066"/>
                        <a:pt x="0" y="100375"/>
                      </a:cubicBezTo>
                      <a:cubicBezTo>
                        <a:pt x="15252" y="96001"/>
                        <a:pt x="30505" y="91627"/>
                        <a:pt x="45757" y="87309"/>
                      </a:cubicBezTo>
                      <a:cubicBezTo>
                        <a:pt x="47215" y="86917"/>
                        <a:pt x="48841" y="86468"/>
                        <a:pt x="50243" y="87141"/>
                      </a:cubicBezTo>
                      <a:cubicBezTo>
                        <a:pt x="51309" y="87646"/>
                        <a:pt x="52038" y="88767"/>
                        <a:pt x="52654" y="89776"/>
                      </a:cubicBezTo>
                      <a:cubicBezTo>
                        <a:pt x="59776" y="101496"/>
                        <a:pt x="66898" y="113160"/>
                        <a:pt x="74019" y="124880"/>
                      </a:cubicBezTo>
                      <a:cubicBezTo>
                        <a:pt x="76935" y="111870"/>
                        <a:pt x="79851" y="98917"/>
                        <a:pt x="82823" y="85907"/>
                      </a:cubicBezTo>
                      <a:cubicBezTo>
                        <a:pt x="97178" y="85907"/>
                        <a:pt x="111478" y="84449"/>
                        <a:pt x="125552" y="81646"/>
                      </a:cubicBezTo>
                      <a:cubicBezTo>
                        <a:pt x="115122" y="74244"/>
                        <a:pt x="104692" y="66842"/>
                        <a:pt x="94319" y="59440"/>
                      </a:cubicBezTo>
                      <a:cubicBezTo>
                        <a:pt x="92300" y="58038"/>
                        <a:pt x="90281" y="56524"/>
                        <a:pt x="89159" y="54337"/>
                      </a:cubicBezTo>
                      <a:cubicBezTo>
                        <a:pt x="88038" y="52150"/>
                        <a:pt x="88094" y="49571"/>
                        <a:pt x="88206" y="47103"/>
                      </a:cubicBezTo>
                      <a:cubicBezTo>
                        <a:pt x="88711" y="31402"/>
                        <a:pt x="89272" y="15701"/>
                        <a:pt x="89776" y="0"/>
                      </a:cubicBezTo>
                      <a:cubicBezTo>
                        <a:pt x="84505" y="6449"/>
                        <a:pt x="79402" y="12897"/>
                        <a:pt x="83720" y="74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: 形状 207">
                  <a:extLst>
                    <a:ext uri="{FF2B5EF4-FFF2-40B4-BE49-F238E27FC236}">
                      <a16:creationId xmlns:a16="http://schemas.microsoft.com/office/drawing/2014/main" id="{175577A7-B0C5-29A1-6E49-E203C3B64B61}"/>
                    </a:ext>
                  </a:extLst>
                </p:cNvPr>
                <p:cNvSpPr/>
                <p:nvPr/>
              </p:nvSpPr>
              <p:spPr>
                <a:xfrm>
                  <a:off x="19202554" y="5965594"/>
                  <a:ext cx="125552" cy="124879"/>
                </a:xfrm>
                <a:custGeom>
                  <a:avLst/>
                  <a:gdLst>
                    <a:gd name="connsiteX0" fmla="*/ 83720 w 125552"/>
                    <a:gd name="connsiteY0" fmla="*/ 7458 h 124879"/>
                    <a:gd name="connsiteX1" fmla="*/ 59159 w 125552"/>
                    <a:gd name="connsiteY1" fmla="*/ 33253 h 124879"/>
                    <a:gd name="connsiteX2" fmla="*/ 54953 w 125552"/>
                    <a:gd name="connsiteY2" fmla="*/ 36449 h 124879"/>
                    <a:gd name="connsiteX3" fmla="*/ 48841 w 125552"/>
                    <a:gd name="connsiteY3" fmla="*/ 36169 h 124879"/>
                    <a:gd name="connsiteX4" fmla="*/ 12280 w 125552"/>
                    <a:gd name="connsiteY4" fmla="*/ 27477 h 124879"/>
                    <a:gd name="connsiteX5" fmla="*/ 28206 w 125552"/>
                    <a:gd name="connsiteY5" fmla="*/ 59440 h 124879"/>
                    <a:gd name="connsiteX6" fmla="*/ 0 w 125552"/>
                    <a:gd name="connsiteY6" fmla="*/ 100375 h 124879"/>
                    <a:gd name="connsiteX7" fmla="*/ 45758 w 125552"/>
                    <a:gd name="connsiteY7" fmla="*/ 87309 h 124879"/>
                    <a:gd name="connsiteX8" fmla="*/ 50243 w 125552"/>
                    <a:gd name="connsiteY8" fmla="*/ 87141 h 124879"/>
                    <a:gd name="connsiteX9" fmla="*/ 52655 w 125552"/>
                    <a:gd name="connsiteY9" fmla="*/ 89776 h 124879"/>
                    <a:gd name="connsiteX10" fmla="*/ 74019 w 125552"/>
                    <a:gd name="connsiteY10" fmla="*/ 124879 h 124879"/>
                    <a:gd name="connsiteX11" fmla="*/ 82823 w 125552"/>
                    <a:gd name="connsiteY11" fmla="*/ 85907 h 124879"/>
                    <a:gd name="connsiteX12" fmla="*/ 125553 w 125552"/>
                    <a:gd name="connsiteY12" fmla="*/ 81646 h 124879"/>
                    <a:gd name="connsiteX13" fmla="*/ 94318 w 125552"/>
                    <a:gd name="connsiteY13" fmla="*/ 59440 h 124879"/>
                    <a:gd name="connsiteX14" fmla="*/ 89160 w 125552"/>
                    <a:gd name="connsiteY14" fmla="*/ 54337 h 124879"/>
                    <a:gd name="connsiteX15" fmla="*/ 88206 w 125552"/>
                    <a:gd name="connsiteY15" fmla="*/ 47103 h 124879"/>
                    <a:gd name="connsiteX16" fmla="*/ 89776 w 125552"/>
                    <a:gd name="connsiteY16" fmla="*/ 0 h 124879"/>
                    <a:gd name="connsiteX17" fmla="*/ 83720 w 125552"/>
                    <a:gd name="connsiteY17" fmla="*/ 7458 h 12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5552" h="124879">
                      <a:moveTo>
                        <a:pt x="83720" y="7458"/>
                      </a:moveTo>
                      <a:cubicBezTo>
                        <a:pt x="75533" y="16037"/>
                        <a:pt x="67346" y="24673"/>
                        <a:pt x="59159" y="33253"/>
                      </a:cubicBezTo>
                      <a:cubicBezTo>
                        <a:pt x="57925" y="34542"/>
                        <a:pt x="56636" y="35888"/>
                        <a:pt x="54953" y="36449"/>
                      </a:cubicBezTo>
                      <a:cubicBezTo>
                        <a:pt x="52991" y="37122"/>
                        <a:pt x="50860" y="36617"/>
                        <a:pt x="48841" y="36169"/>
                      </a:cubicBezTo>
                      <a:cubicBezTo>
                        <a:pt x="36673" y="33253"/>
                        <a:pt x="24449" y="30337"/>
                        <a:pt x="12280" y="27477"/>
                      </a:cubicBezTo>
                      <a:cubicBezTo>
                        <a:pt x="17608" y="38131"/>
                        <a:pt x="22878" y="48786"/>
                        <a:pt x="28206" y="59440"/>
                      </a:cubicBezTo>
                      <a:cubicBezTo>
                        <a:pt x="17495" y="72113"/>
                        <a:pt x="6560" y="85066"/>
                        <a:pt x="0" y="100375"/>
                      </a:cubicBezTo>
                      <a:cubicBezTo>
                        <a:pt x="15252" y="96001"/>
                        <a:pt x="30505" y="91627"/>
                        <a:pt x="45758" y="87309"/>
                      </a:cubicBezTo>
                      <a:cubicBezTo>
                        <a:pt x="47215" y="86860"/>
                        <a:pt x="48841" y="86468"/>
                        <a:pt x="50243" y="87141"/>
                      </a:cubicBezTo>
                      <a:cubicBezTo>
                        <a:pt x="51309" y="87646"/>
                        <a:pt x="52038" y="88767"/>
                        <a:pt x="52655" y="89776"/>
                      </a:cubicBezTo>
                      <a:cubicBezTo>
                        <a:pt x="59776" y="101496"/>
                        <a:pt x="66897" y="113160"/>
                        <a:pt x="74019" y="124879"/>
                      </a:cubicBezTo>
                      <a:cubicBezTo>
                        <a:pt x="76935" y="111870"/>
                        <a:pt x="79851" y="98917"/>
                        <a:pt x="82823" y="85907"/>
                      </a:cubicBezTo>
                      <a:cubicBezTo>
                        <a:pt x="97178" y="85907"/>
                        <a:pt x="111478" y="84449"/>
                        <a:pt x="125553" y="81646"/>
                      </a:cubicBezTo>
                      <a:cubicBezTo>
                        <a:pt x="115123" y="74244"/>
                        <a:pt x="104692" y="66842"/>
                        <a:pt x="94318" y="59440"/>
                      </a:cubicBezTo>
                      <a:cubicBezTo>
                        <a:pt x="92300" y="58038"/>
                        <a:pt x="90281" y="56524"/>
                        <a:pt x="89160" y="54337"/>
                      </a:cubicBezTo>
                      <a:cubicBezTo>
                        <a:pt x="88038" y="52150"/>
                        <a:pt x="88094" y="49570"/>
                        <a:pt x="88206" y="47103"/>
                      </a:cubicBezTo>
                      <a:cubicBezTo>
                        <a:pt x="88711" y="31402"/>
                        <a:pt x="89271" y="15701"/>
                        <a:pt x="89776" y="0"/>
                      </a:cubicBezTo>
                      <a:cubicBezTo>
                        <a:pt x="84561" y="6449"/>
                        <a:pt x="79403" y="12897"/>
                        <a:pt x="83720" y="7458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任意多边形: 形状 208">
                  <a:extLst>
                    <a:ext uri="{FF2B5EF4-FFF2-40B4-BE49-F238E27FC236}">
                      <a16:creationId xmlns:a16="http://schemas.microsoft.com/office/drawing/2014/main" id="{07DE1331-A742-4D1B-DAC5-DE16687E222E}"/>
                    </a:ext>
                  </a:extLst>
                </p:cNvPr>
                <p:cNvSpPr/>
                <p:nvPr/>
              </p:nvSpPr>
              <p:spPr>
                <a:xfrm>
                  <a:off x="17241267" y="4645808"/>
                  <a:ext cx="79065" cy="78617"/>
                </a:xfrm>
                <a:custGeom>
                  <a:avLst/>
                  <a:gdLst>
                    <a:gd name="connsiteX0" fmla="*/ 52655 w 79065"/>
                    <a:gd name="connsiteY0" fmla="*/ 4710 h 78617"/>
                    <a:gd name="connsiteX1" fmla="*/ 37178 w 79065"/>
                    <a:gd name="connsiteY1" fmla="*/ 20972 h 78617"/>
                    <a:gd name="connsiteX2" fmla="*/ 34542 w 79065"/>
                    <a:gd name="connsiteY2" fmla="*/ 22991 h 78617"/>
                    <a:gd name="connsiteX3" fmla="*/ 30673 w 79065"/>
                    <a:gd name="connsiteY3" fmla="*/ 22823 h 78617"/>
                    <a:gd name="connsiteX4" fmla="*/ 7682 w 79065"/>
                    <a:gd name="connsiteY4" fmla="*/ 17327 h 78617"/>
                    <a:gd name="connsiteX5" fmla="*/ 17720 w 79065"/>
                    <a:gd name="connsiteY5" fmla="*/ 37458 h 78617"/>
                    <a:gd name="connsiteX6" fmla="*/ 0 w 79065"/>
                    <a:gd name="connsiteY6" fmla="*/ 63197 h 78617"/>
                    <a:gd name="connsiteX7" fmla="*/ 28823 w 79065"/>
                    <a:gd name="connsiteY7" fmla="*/ 54954 h 78617"/>
                    <a:gd name="connsiteX8" fmla="*/ 31627 w 79065"/>
                    <a:gd name="connsiteY8" fmla="*/ 54842 h 78617"/>
                    <a:gd name="connsiteX9" fmla="*/ 33140 w 79065"/>
                    <a:gd name="connsiteY9" fmla="*/ 56524 h 78617"/>
                    <a:gd name="connsiteX10" fmla="*/ 46598 w 79065"/>
                    <a:gd name="connsiteY10" fmla="*/ 78617 h 78617"/>
                    <a:gd name="connsiteX11" fmla="*/ 52150 w 79065"/>
                    <a:gd name="connsiteY11" fmla="*/ 54113 h 78617"/>
                    <a:gd name="connsiteX12" fmla="*/ 79066 w 79065"/>
                    <a:gd name="connsiteY12" fmla="*/ 51421 h 78617"/>
                    <a:gd name="connsiteX13" fmla="*/ 59383 w 79065"/>
                    <a:gd name="connsiteY13" fmla="*/ 37458 h 78617"/>
                    <a:gd name="connsiteX14" fmla="*/ 56131 w 79065"/>
                    <a:gd name="connsiteY14" fmla="*/ 34262 h 78617"/>
                    <a:gd name="connsiteX15" fmla="*/ 55514 w 79065"/>
                    <a:gd name="connsiteY15" fmla="*/ 29664 h 78617"/>
                    <a:gd name="connsiteX16" fmla="*/ 56524 w 79065"/>
                    <a:gd name="connsiteY16" fmla="*/ 0 h 78617"/>
                    <a:gd name="connsiteX17" fmla="*/ 52655 w 79065"/>
                    <a:gd name="connsiteY17" fmla="*/ 4710 h 7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9065" h="78617">
                      <a:moveTo>
                        <a:pt x="52655" y="4710"/>
                      </a:moveTo>
                      <a:cubicBezTo>
                        <a:pt x="47496" y="10150"/>
                        <a:pt x="42337" y="15533"/>
                        <a:pt x="37178" y="20972"/>
                      </a:cubicBezTo>
                      <a:cubicBezTo>
                        <a:pt x="36393" y="21813"/>
                        <a:pt x="35608" y="22654"/>
                        <a:pt x="34542" y="22991"/>
                      </a:cubicBezTo>
                      <a:cubicBezTo>
                        <a:pt x="33309" y="23439"/>
                        <a:pt x="31963" y="23103"/>
                        <a:pt x="30673" y="22823"/>
                      </a:cubicBezTo>
                      <a:cubicBezTo>
                        <a:pt x="22991" y="20972"/>
                        <a:pt x="15308" y="19178"/>
                        <a:pt x="7682" y="17327"/>
                      </a:cubicBezTo>
                      <a:cubicBezTo>
                        <a:pt x="11047" y="24056"/>
                        <a:pt x="14355" y="30729"/>
                        <a:pt x="17720" y="37458"/>
                      </a:cubicBezTo>
                      <a:cubicBezTo>
                        <a:pt x="10935" y="45477"/>
                        <a:pt x="4093" y="53608"/>
                        <a:pt x="0" y="63197"/>
                      </a:cubicBezTo>
                      <a:cubicBezTo>
                        <a:pt x="9589" y="60449"/>
                        <a:pt x="19178" y="57701"/>
                        <a:pt x="28823" y="54954"/>
                      </a:cubicBezTo>
                      <a:cubicBezTo>
                        <a:pt x="29720" y="54673"/>
                        <a:pt x="30785" y="54449"/>
                        <a:pt x="31627" y="54842"/>
                      </a:cubicBezTo>
                      <a:cubicBezTo>
                        <a:pt x="32299" y="55178"/>
                        <a:pt x="32748" y="55851"/>
                        <a:pt x="33140" y="56524"/>
                      </a:cubicBezTo>
                      <a:cubicBezTo>
                        <a:pt x="37626" y="63870"/>
                        <a:pt x="42113" y="71272"/>
                        <a:pt x="46598" y="78617"/>
                      </a:cubicBezTo>
                      <a:cubicBezTo>
                        <a:pt x="48449" y="70430"/>
                        <a:pt x="50299" y="62243"/>
                        <a:pt x="52150" y="54113"/>
                      </a:cubicBezTo>
                      <a:cubicBezTo>
                        <a:pt x="61178" y="54113"/>
                        <a:pt x="70206" y="53215"/>
                        <a:pt x="79066" y="51421"/>
                      </a:cubicBezTo>
                      <a:cubicBezTo>
                        <a:pt x="72505" y="46767"/>
                        <a:pt x="65945" y="42112"/>
                        <a:pt x="59383" y="37458"/>
                      </a:cubicBezTo>
                      <a:cubicBezTo>
                        <a:pt x="58150" y="36561"/>
                        <a:pt x="56804" y="35608"/>
                        <a:pt x="56131" y="34262"/>
                      </a:cubicBezTo>
                      <a:cubicBezTo>
                        <a:pt x="55458" y="32860"/>
                        <a:pt x="55458" y="31234"/>
                        <a:pt x="55514" y="29664"/>
                      </a:cubicBezTo>
                      <a:cubicBezTo>
                        <a:pt x="55851" y="19795"/>
                        <a:pt x="56187" y="9925"/>
                        <a:pt x="56524" y="0"/>
                      </a:cubicBezTo>
                      <a:cubicBezTo>
                        <a:pt x="53159" y="4093"/>
                        <a:pt x="49907" y="8187"/>
                        <a:pt x="52655" y="4710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任意多边形: 形状 209">
                  <a:extLst>
                    <a:ext uri="{FF2B5EF4-FFF2-40B4-BE49-F238E27FC236}">
                      <a16:creationId xmlns:a16="http://schemas.microsoft.com/office/drawing/2014/main" id="{8D2732CF-4A1C-E531-C321-12D14F28DC53}"/>
                    </a:ext>
                  </a:extLst>
                </p:cNvPr>
                <p:cNvSpPr/>
                <p:nvPr/>
              </p:nvSpPr>
              <p:spPr>
                <a:xfrm>
                  <a:off x="17093340" y="4854015"/>
                  <a:ext cx="79065" cy="78617"/>
                </a:xfrm>
                <a:custGeom>
                  <a:avLst/>
                  <a:gdLst>
                    <a:gd name="connsiteX0" fmla="*/ 52655 w 79065"/>
                    <a:gd name="connsiteY0" fmla="*/ 4710 h 78617"/>
                    <a:gd name="connsiteX1" fmla="*/ 37178 w 79065"/>
                    <a:gd name="connsiteY1" fmla="*/ 20972 h 78617"/>
                    <a:gd name="connsiteX2" fmla="*/ 34542 w 79065"/>
                    <a:gd name="connsiteY2" fmla="*/ 22991 h 78617"/>
                    <a:gd name="connsiteX3" fmla="*/ 30673 w 79065"/>
                    <a:gd name="connsiteY3" fmla="*/ 22823 h 78617"/>
                    <a:gd name="connsiteX4" fmla="*/ 7682 w 79065"/>
                    <a:gd name="connsiteY4" fmla="*/ 17327 h 78617"/>
                    <a:gd name="connsiteX5" fmla="*/ 17720 w 79065"/>
                    <a:gd name="connsiteY5" fmla="*/ 37458 h 78617"/>
                    <a:gd name="connsiteX6" fmla="*/ 0 w 79065"/>
                    <a:gd name="connsiteY6" fmla="*/ 63197 h 78617"/>
                    <a:gd name="connsiteX7" fmla="*/ 28823 w 79065"/>
                    <a:gd name="connsiteY7" fmla="*/ 54954 h 78617"/>
                    <a:gd name="connsiteX8" fmla="*/ 31627 w 79065"/>
                    <a:gd name="connsiteY8" fmla="*/ 54842 h 78617"/>
                    <a:gd name="connsiteX9" fmla="*/ 33140 w 79065"/>
                    <a:gd name="connsiteY9" fmla="*/ 56524 h 78617"/>
                    <a:gd name="connsiteX10" fmla="*/ 46598 w 79065"/>
                    <a:gd name="connsiteY10" fmla="*/ 78617 h 78617"/>
                    <a:gd name="connsiteX11" fmla="*/ 52150 w 79065"/>
                    <a:gd name="connsiteY11" fmla="*/ 54113 h 78617"/>
                    <a:gd name="connsiteX12" fmla="*/ 79066 w 79065"/>
                    <a:gd name="connsiteY12" fmla="*/ 51421 h 78617"/>
                    <a:gd name="connsiteX13" fmla="*/ 59383 w 79065"/>
                    <a:gd name="connsiteY13" fmla="*/ 37458 h 78617"/>
                    <a:gd name="connsiteX14" fmla="*/ 56131 w 79065"/>
                    <a:gd name="connsiteY14" fmla="*/ 34262 h 78617"/>
                    <a:gd name="connsiteX15" fmla="*/ 55515 w 79065"/>
                    <a:gd name="connsiteY15" fmla="*/ 29664 h 78617"/>
                    <a:gd name="connsiteX16" fmla="*/ 56524 w 79065"/>
                    <a:gd name="connsiteY16" fmla="*/ 0 h 78617"/>
                    <a:gd name="connsiteX17" fmla="*/ 52655 w 79065"/>
                    <a:gd name="connsiteY17" fmla="*/ 4710 h 7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9065" h="78617">
                      <a:moveTo>
                        <a:pt x="52655" y="4710"/>
                      </a:moveTo>
                      <a:cubicBezTo>
                        <a:pt x="47496" y="10150"/>
                        <a:pt x="42337" y="15533"/>
                        <a:pt x="37178" y="20972"/>
                      </a:cubicBezTo>
                      <a:cubicBezTo>
                        <a:pt x="36393" y="21813"/>
                        <a:pt x="35608" y="22654"/>
                        <a:pt x="34542" y="22991"/>
                      </a:cubicBezTo>
                      <a:cubicBezTo>
                        <a:pt x="33309" y="23383"/>
                        <a:pt x="31963" y="23103"/>
                        <a:pt x="30673" y="22823"/>
                      </a:cubicBezTo>
                      <a:cubicBezTo>
                        <a:pt x="22991" y="20972"/>
                        <a:pt x="15308" y="19178"/>
                        <a:pt x="7682" y="17327"/>
                      </a:cubicBezTo>
                      <a:cubicBezTo>
                        <a:pt x="11047" y="24056"/>
                        <a:pt x="14355" y="30729"/>
                        <a:pt x="17720" y="37458"/>
                      </a:cubicBezTo>
                      <a:cubicBezTo>
                        <a:pt x="10935" y="45477"/>
                        <a:pt x="4093" y="53608"/>
                        <a:pt x="0" y="63197"/>
                      </a:cubicBezTo>
                      <a:cubicBezTo>
                        <a:pt x="9589" y="60449"/>
                        <a:pt x="19178" y="57701"/>
                        <a:pt x="28823" y="54954"/>
                      </a:cubicBezTo>
                      <a:cubicBezTo>
                        <a:pt x="29776" y="54673"/>
                        <a:pt x="30785" y="54449"/>
                        <a:pt x="31627" y="54842"/>
                      </a:cubicBezTo>
                      <a:cubicBezTo>
                        <a:pt x="32299" y="55178"/>
                        <a:pt x="32748" y="55851"/>
                        <a:pt x="33140" y="56524"/>
                      </a:cubicBezTo>
                      <a:cubicBezTo>
                        <a:pt x="37627" y="63870"/>
                        <a:pt x="42113" y="71272"/>
                        <a:pt x="46598" y="78617"/>
                      </a:cubicBezTo>
                      <a:cubicBezTo>
                        <a:pt x="48449" y="70431"/>
                        <a:pt x="50299" y="62243"/>
                        <a:pt x="52150" y="54113"/>
                      </a:cubicBezTo>
                      <a:cubicBezTo>
                        <a:pt x="61178" y="54113"/>
                        <a:pt x="70206" y="53215"/>
                        <a:pt x="79066" y="51421"/>
                      </a:cubicBezTo>
                      <a:cubicBezTo>
                        <a:pt x="72505" y="46767"/>
                        <a:pt x="65945" y="42113"/>
                        <a:pt x="59383" y="37458"/>
                      </a:cubicBezTo>
                      <a:cubicBezTo>
                        <a:pt x="58150" y="36561"/>
                        <a:pt x="56804" y="35608"/>
                        <a:pt x="56131" y="34262"/>
                      </a:cubicBezTo>
                      <a:cubicBezTo>
                        <a:pt x="55458" y="32860"/>
                        <a:pt x="55458" y="31234"/>
                        <a:pt x="55515" y="29664"/>
                      </a:cubicBezTo>
                      <a:cubicBezTo>
                        <a:pt x="55851" y="19795"/>
                        <a:pt x="56187" y="9925"/>
                        <a:pt x="56524" y="0"/>
                      </a:cubicBezTo>
                      <a:cubicBezTo>
                        <a:pt x="53159" y="4094"/>
                        <a:pt x="49907" y="8187"/>
                        <a:pt x="52655" y="47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任意多边形: 形状 210">
                  <a:extLst>
                    <a:ext uri="{FF2B5EF4-FFF2-40B4-BE49-F238E27FC236}">
                      <a16:creationId xmlns:a16="http://schemas.microsoft.com/office/drawing/2014/main" id="{8A9B2130-257B-F111-66D3-AFCA623B91F9}"/>
                    </a:ext>
                  </a:extLst>
                </p:cNvPr>
                <p:cNvSpPr/>
                <p:nvPr/>
              </p:nvSpPr>
              <p:spPr>
                <a:xfrm>
                  <a:off x="16972162" y="5946304"/>
                  <a:ext cx="116860" cy="136599"/>
                </a:xfrm>
                <a:custGeom>
                  <a:avLst/>
                  <a:gdLst>
                    <a:gd name="connsiteX0" fmla="*/ 36393 w 116860"/>
                    <a:gd name="connsiteY0" fmla="*/ 43346 h 136599"/>
                    <a:gd name="connsiteX1" fmla="*/ 35495 w 116860"/>
                    <a:gd name="connsiteY1" fmla="*/ 50131 h 136599"/>
                    <a:gd name="connsiteX2" fmla="*/ 29888 w 116860"/>
                    <a:gd name="connsiteY2" fmla="*/ 56860 h 136599"/>
                    <a:gd name="connsiteX3" fmla="*/ 0 w 116860"/>
                    <a:gd name="connsiteY3" fmla="*/ 82991 h 136599"/>
                    <a:gd name="connsiteX4" fmla="*/ 39197 w 116860"/>
                    <a:gd name="connsiteY4" fmla="*/ 82823 h 136599"/>
                    <a:gd name="connsiteX5" fmla="*/ 50019 w 116860"/>
                    <a:gd name="connsiteY5" fmla="*/ 136599 h 136599"/>
                    <a:gd name="connsiteX6" fmla="*/ 68972 w 116860"/>
                    <a:gd name="connsiteY6" fmla="*/ 86860 h 136599"/>
                    <a:gd name="connsiteX7" fmla="*/ 112599 w 116860"/>
                    <a:gd name="connsiteY7" fmla="*/ 109964 h 136599"/>
                    <a:gd name="connsiteX8" fmla="*/ 92580 w 116860"/>
                    <a:gd name="connsiteY8" fmla="*/ 74917 h 136599"/>
                    <a:gd name="connsiteX9" fmla="*/ 90674 w 116860"/>
                    <a:gd name="connsiteY9" fmla="*/ 69589 h 136599"/>
                    <a:gd name="connsiteX10" fmla="*/ 92692 w 116860"/>
                    <a:gd name="connsiteY10" fmla="*/ 64430 h 136599"/>
                    <a:gd name="connsiteX11" fmla="*/ 116861 w 116860"/>
                    <a:gd name="connsiteY11" fmla="*/ 25066 h 136599"/>
                    <a:gd name="connsiteX12" fmla="*/ 74244 w 116860"/>
                    <a:gd name="connsiteY12" fmla="*/ 39645 h 136599"/>
                    <a:gd name="connsiteX13" fmla="*/ 69645 w 116860"/>
                    <a:gd name="connsiteY13" fmla="*/ 40318 h 136599"/>
                    <a:gd name="connsiteX14" fmla="*/ 65103 w 116860"/>
                    <a:gd name="connsiteY14" fmla="*/ 36561 h 136599"/>
                    <a:gd name="connsiteX15" fmla="*/ 37682 w 116860"/>
                    <a:gd name="connsiteY15" fmla="*/ 0 h 136599"/>
                    <a:gd name="connsiteX16" fmla="*/ 36393 w 116860"/>
                    <a:gd name="connsiteY16" fmla="*/ 43346 h 136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6860" h="136599">
                      <a:moveTo>
                        <a:pt x="36393" y="43346"/>
                      </a:moveTo>
                      <a:cubicBezTo>
                        <a:pt x="36393" y="45645"/>
                        <a:pt x="36337" y="48000"/>
                        <a:pt x="35495" y="50131"/>
                      </a:cubicBezTo>
                      <a:cubicBezTo>
                        <a:pt x="34430" y="52879"/>
                        <a:pt x="32131" y="54898"/>
                        <a:pt x="29888" y="56860"/>
                      </a:cubicBezTo>
                      <a:cubicBezTo>
                        <a:pt x="19907" y="65552"/>
                        <a:pt x="9981" y="74300"/>
                        <a:pt x="0" y="82991"/>
                      </a:cubicBezTo>
                      <a:cubicBezTo>
                        <a:pt x="13065" y="82935"/>
                        <a:pt x="26131" y="82879"/>
                        <a:pt x="39197" y="82823"/>
                      </a:cubicBezTo>
                      <a:cubicBezTo>
                        <a:pt x="40318" y="101104"/>
                        <a:pt x="43963" y="119272"/>
                        <a:pt x="50019" y="136599"/>
                      </a:cubicBezTo>
                      <a:cubicBezTo>
                        <a:pt x="56860" y="120225"/>
                        <a:pt x="63197" y="103627"/>
                        <a:pt x="68972" y="86860"/>
                      </a:cubicBezTo>
                      <a:cubicBezTo>
                        <a:pt x="82823" y="95776"/>
                        <a:pt x="97403" y="103515"/>
                        <a:pt x="112599" y="109964"/>
                      </a:cubicBezTo>
                      <a:cubicBezTo>
                        <a:pt x="105926" y="98300"/>
                        <a:pt x="99253" y="86580"/>
                        <a:pt x="92580" y="74917"/>
                      </a:cubicBezTo>
                      <a:cubicBezTo>
                        <a:pt x="91627" y="73234"/>
                        <a:pt x="90674" y="71496"/>
                        <a:pt x="90674" y="69589"/>
                      </a:cubicBezTo>
                      <a:cubicBezTo>
                        <a:pt x="90730" y="67739"/>
                        <a:pt x="91739" y="66000"/>
                        <a:pt x="92692" y="64430"/>
                      </a:cubicBezTo>
                      <a:cubicBezTo>
                        <a:pt x="100767" y="51309"/>
                        <a:pt x="108786" y="38187"/>
                        <a:pt x="116861" y="25066"/>
                      </a:cubicBezTo>
                      <a:cubicBezTo>
                        <a:pt x="102674" y="29944"/>
                        <a:pt x="88430" y="34767"/>
                        <a:pt x="74244" y="39645"/>
                      </a:cubicBezTo>
                      <a:cubicBezTo>
                        <a:pt x="72786" y="40150"/>
                        <a:pt x="71159" y="40655"/>
                        <a:pt x="69645" y="40318"/>
                      </a:cubicBezTo>
                      <a:cubicBezTo>
                        <a:pt x="67683" y="39870"/>
                        <a:pt x="66281" y="38131"/>
                        <a:pt x="65103" y="36561"/>
                      </a:cubicBezTo>
                      <a:cubicBezTo>
                        <a:pt x="55963" y="24393"/>
                        <a:pt x="46823" y="12224"/>
                        <a:pt x="37682" y="0"/>
                      </a:cubicBezTo>
                      <a:cubicBezTo>
                        <a:pt x="38243" y="7963"/>
                        <a:pt x="36505" y="34038"/>
                        <a:pt x="36393" y="433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: 形状 211">
                  <a:extLst>
                    <a:ext uri="{FF2B5EF4-FFF2-40B4-BE49-F238E27FC236}">
                      <a16:creationId xmlns:a16="http://schemas.microsoft.com/office/drawing/2014/main" id="{CBC88DA8-5E51-F822-5C21-381F676CDF32}"/>
                    </a:ext>
                  </a:extLst>
                </p:cNvPr>
                <p:cNvSpPr/>
                <p:nvPr/>
              </p:nvSpPr>
              <p:spPr>
                <a:xfrm>
                  <a:off x="19091581" y="6392747"/>
                  <a:ext cx="102168" cy="107020"/>
                </a:xfrm>
                <a:custGeom>
                  <a:avLst/>
                  <a:gdLst>
                    <a:gd name="connsiteX0" fmla="*/ 32524 w 102168"/>
                    <a:gd name="connsiteY0" fmla="*/ 197 h 107020"/>
                    <a:gd name="connsiteX1" fmla="*/ 36337 w 102168"/>
                    <a:gd name="connsiteY1" fmla="*/ 37318 h 107020"/>
                    <a:gd name="connsiteX2" fmla="*/ 0 w 102168"/>
                    <a:gd name="connsiteY2" fmla="*/ 56777 h 107020"/>
                    <a:gd name="connsiteX3" fmla="*/ 28710 w 102168"/>
                    <a:gd name="connsiteY3" fmla="*/ 60534 h 107020"/>
                    <a:gd name="connsiteX4" fmla="*/ 32356 w 102168"/>
                    <a:gd name="connsiteY4" fmla="*/ 107020 h 107020"/>
                    <a:gd name="connsiteX5" fmla="*/ 49795 w 102168"/>
                    <a:gd name="connsiteY5" fmla="*/ 67375 h 107020"/>
                    <a:gd name="connsiteX6" fmla="*/ 92805 w 102168"/>
                    <a:gd name="connsiteY6" fmla="*/ 80553 h 107020"/>
                    <a:gd name="connsiteX7" fmla="*/ 76206 w 102168"/>
                    <a:gd name="connsiteY7" fmla="*/ 48646 h 107020"/>
                    <a:gd name="connsiteX8" fmla="*/ 102169 w 102168"/>
                    <a:gd name="connsiteY8" fmla="*/ 21001 h 107020"/>
                    <a:gd name="connsiteX9" fmla="*/ 61234 w 102168"/>
                    <a:gd name="connsiteY9" fmla="*/ 29300 h 107020"/>
                    <a:gd name="connsiteX10" fmla="*/ 32524 w 102168"/>
                    <a:gd name="connsiteY10" fmla="*/ 197 h 107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2168" h="107020">
                      <a:moveTo>
                        <a:pt x="32524" y="197"/>
                      </a:moveTo>
                      <a:cubicBezTo>
                        <a:pt x="32804" y="3393"/>
                        <a:pt x="34655" y="28234"/>
                        <a:pt x="36337" y="37318"/>
                      </a:cubicBezTo>
                      <a:cubicBezTo>
                        <a:pt x="23496" y="42365"/>
                        <a:pt x="11271" y="48926"/>
                        <a:pt x="0" y="56777"/>
                      </a:cubicBezTo>
                      <a:cubicBezTo>
                        <a:pt x="9589" y="58010"/>
                        <a:pt x="19122" y="59300"/>
                        <a:pt x="28710" y="60534"/>
                      </a:cubicBezTo>
                      <a:cubicBezTo>
                        <a:pt x="27645" y="76123"/>
                        <a:pt x="28879" y="91824"/>
                        <a:pt x="32356" y="107020"/>
                      </a:cubicBezTo>
                      <a:cubicBezTo>
                        <a:pt x="38188" y="93786"/>
                        <a:pt x="43963" y="80553"/>
                        <a:pt x="49795" y="67375"/>
                      </a:cubicBezTo>
                      <a:cubicBezTo>
                        <a:pt x="64150" y="71749"/>
                        <a:pt x="78449" y="76179"/>
                        <a:pt x="92805" y="80553"/>
                      </a:cubicBezTo>
                      <a:cubicBezTo>
                        <a:pt x="88711" y="69225"/>
                        <a:pt x="83160" y="58459"/>
                        <a:pt x="76206" y="48646"/>
                      </a:cubicBezTo>
                      <a:cubicBezTo>
                        <a:pt x="84842" y="39449"/>
                        <a:pt x="93534" y="30197"/>
                        <a:pt x="102169" y="21001"/>
                      </a:cubicBezTo>
                      <a:cubicBezTo>
                        <a:pt x="90449" y="23636"/>
                        <a:pt x="63141" y="29692"/>
                        <a:pt x="61234" y="29300"/>
                      </a:cubicBezTo>
                      <a:cubicBezTo>
                        <a:pt x="59104" y="28907"/>
                        <a:pt x="32243" y="-2775"/>
                        <a:pt x="32524" y="1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3" name="任意多边形: 形状 212">
                  <a:extLst>
                    <a:ext uri="{FF2B5EF4-FFF2-40B4-BE49-F238E27FC236}">
                      <a16:creationId xmlns:a16="http://schemas.microsoft.com/office/drawing/2014/main" id="{B03D05C2-D9F9-B469-2373-CE1B063073B3}"/>
                    </a:ext>
                  </a:extLst>
                </p:cNvPr>
                <p:cNvSpPr/>
                <p:nvPr/>
              </p:nvSpPr>
              <p:spPr>
                <a:xfrm>
                  <a:off x="17030592" y="4595043"/>
                  <a:ext cx="125272" cy="131177"/>
                </a:xfrm>
                <a:custGeom>
                  <a:avLst/>
                  <a:gdLst>
                    <a:gd name="connsiteX0" fmla="*/ 39869 w 125272"/>
                    <a:gd name="connsiteY0" fmla="*/ 242 h 131177"/>
                    <a:gd name="connsiteX1" fmla="*/ 44524 w 125272"/>
                    <a:gd name="connsiteY1" fmla="*/ 45775 h 131177"/>
                    <a:gd name="connsiteX2" fmla="*/ 0 w 125272"/>
                    <a:gd name="connsiteY2" fmla="*/ 69607 h 131177"/>
                    <a:gd name="connsiteX3" fmla="*/ 35159 w 125272"/>
                    <a:gd name="connsiteY3" fmla="*/ 74205 h 131177"/>
                    <a:gd name="connsiteX4" fmla="*/ 39645 w 125272"/>
                    <a:gd name="connsiteY4" fmla="*/ 131177 h 131177"/>
                    <a:gd name="connsiteX5" fmla="*/ 61010 w 125272"/>
                    <a:gd name="connsiteY5" fmla="*/ 82560 h 131177"/>
                    <a:gd name="connsiteX6" fmla="*/ 113720 w 125272"/>
                    <a:gd name="connsiteY6" fmla="*/ 98710 h 131177"/>
                    <a:gd name="connsiteX7" fmla="*/ 93421 w 125272"/>
                    <a:gd name="connsiteY7" fmla="*/ 59569 h 131177"/>
                    <a:gd name="connsiteX8" fmla="*/ 125272 w 125272"/>
                    <a:gd name="connsiteY8" fmla="*/ 25700 h 131177"/>
                    <a:gd name="connsiteX9" fmla="*/ 75141 w 125272"/>
                    <a:gd name="connsiteY9" fmla="*/ 35905 h 131177"/>
                    <a:gd name="connsiteX10" fmla="*/ 39869 w 125272"/>
                    <a:gd name="connsiteY10" fmla="*/ 242 h 13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5272" h="131177">
                      <a:moveTo>
                        <a:pt x="39869" y="242"/>
                      </a:moveTo>
                      <a:cubicBezTo>
                        <a:pt x="40262" y="4167"/>
                        <a:pt x="42449" y="34616"/>
                        <a:pt x="44524" y="45775"/>
                      </a:cubicBezTo>
                      <a:cubicBezTo>
                        <a:pt x="28823" y="51943"/>
                        <a:pt x="13850" y="59962"/>
                        <a:pt x="0" y="69607"/>
                      </a:cubicBezTo>
                      <a:cubicBezTo>
                        <a:pt x="11720" y="71121"/>
                        <a:pt x="23439" y="72691"/>
                        <a:pt x="35159" y="74205"/>
                      </a:cubicBezTo>
                      <a:cubicBezTo>
                        <a:pt x="33813" y="93270"/>
                        <a:pt x="35383" y="112560"/>
                        <a:pt x="39645" y="131177"/>
                      </a:cubicBezTo>
                      <a:cubicBezTo>
                        <a:pt x="46767" y="114971"/>
                        <a:pt x="53888" y="98766"/>
                        <a:pt x="61010" y="82560"/>
                      </a:cubicBezTo>
                      <a:cubicBezTo>
                        <a:pt x="78561" y="87943"/>
                        <a:pt x="96169" y="93326"/>
                        <a:pt x="113720" y="98710"/>
                      </a:cubicBezTo>
                      <a:cubicBezTo>
                        <a:pt x="108730" y="84859"/>
                        <a:pt x="101889" y="71625"/>
                        <a:pt x="93421" y="59569"/>
                      </a:cubicBezTo>
                      <a:cubicBezTo>
                        <a:pt x="104019" y="48298"/>
                        <a:pt x="114618" y="36971"/>
                        <a:pt x="125272" y="25700"/>
                      </a:cubicBezTo>
                      <a:cubicBezTo>
                        <a:pt x="110861" y="28896"/>
                        <a:pt x="77440" y="36354"/>
                        <a:pt x="75141" y="35905"/>
                      </a:cubicBezTo>
                      <a:cubicBezTo>
                        <a:pt x="72505" y="35401"/>
                        <a:pt x="39533" y="-3403"/>
                        <a:pt x="39869" y="242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4" name="任意多边形: 形状 213">
                  <a:extLst>
                    <a:ext uri="{FF2B5EF4-FFF2-40B4-BE49-F238E27FC236}">
                      <a16:creationId xmlns:a16="http://schemas.microsoft.com/office/drawing/2014/main" id="{4D34613B-4BF1-1848-F4F9-C7DF3CF1EC75}"/>
                    </a:ext>
                  </a:extLst>
                </p:cNvPr>
                <p:cNvSpPr/>
                <p:nvPr/>
              </p:nvSpPr>
              <p:spPr>
                <a:xfrm>
                  <a:off x="17175379" y="6524440"/>
                  <a:ext cx="268207" cy="270170"/>
                </a:xfrm>
                <a:custGeom>
                  <a:avLst/>
                  <a:gdLst>
                    <a:gd name="connsiteX0" fmla="*/ 199123 w 268207"/>
                    <a:gd name="connsiteY0" fmla="*/ 111982 h 270170"/>
                    <a:gd name="connsiteX1" fmla="*/ 267030 w 268207"/>
                    <a:gd name="connsiteY1" fmla="*/ 204450 h 270170"/>
                    <a:gd name="connsiteX2" fmla="*/ 163067 w 268207"/>
                    <a:gd name="connsiteY2" fmla="*/ 166151 h 270170"/>
                    <a:gd name="connsiteX3" fmla="*/ 99421 w 268207"/>
                    <a:gd name="connsiteY3" fmla="*/ 270170 h 270170"/>
                    <a:gd name="connsiteX4" fmla="*/ 100655 w 268207"/>
                    <a:gd name="connsiteY4" fmla="*/ 141366 h 270170"/>
                    <a:gd name="connsiteX5" fmla="*/ 0 w 268207"/>
                    <a:gd name="connsiteY5" fmla="*/ 117197 h 270170"/>
                    <a:gd name="connsiteX6" fmla="*/ 111365 w 268207"/>
                    <a:gd name="connsiteY6" fmla="*/ 74300 h 270170"/>
                    <a:gd name="connsiteX7" fmla="*/ 120337 w 268207"/>
                    <a:gd name="connsiteY7" fmla="*/ 0 h 270170"/>
                    <a:gd name="connsiteX8" fmla="*/ 166151 w 268207"/>
                    <a:gd name="connsiteY8" fmla="*/ 51028 h 270170"/>
                    <a:gd name="connsiteX9" fmla="*/ 268208 w 268207"/>
                    <a:gd name="connsiteY9" fmla="*/ 28654 h 270170"/>
                    <a:gd name="connsiteX10" fmla="*/ 199123 w 268207"/>
                    <a:gd name="connsiteY10" fmla="*/ 111982 h 270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8207" h="270170">
                      <a:moveTo>
                        <a:pt x="199123" y="111982"/>
                      </a:moveTo>
                      <a:cubicBezTo>
                        <a:pt x="212974" y="139066"/>
                        <a:pt x="255086" y="176525"/>
                        <a:pt x="267030" y="204450"/>
                      </a:cubicBezTo>
                      <a:cubicBezTo>
                        <a:pt x="231927" y="193011"/>
                        <a:pt x="197216" y="180226"/>
                        <a:pt x="163067" y="166151"/>
                      </a:cubicBezTo>
                      <a:cubicBezTo>
                        <a:pt x="143552" y="201815"/>
                        <a:pt x="122300" y="236525"/>
                        <a:pt x="99421" y="270170"/>
                      </a:cubicBezTo>
                      <a:cubicBezTo>
                        <a:pt x="99814" y="227217"/>
                        <a:pt x="100263" y="184319"/>
                        <a:pt x="100655" y="141366"/>
                      </a:cubicBezTo>
                      <a:cubicBezTo>
                        <a:pt x="67122" y="133291"/>
                        <a:pt x="33533" y="125272"/>
                        <a:pt x="0" y="117197"/>
                      </a:cubicBezTo>
                      <a:cubicBezTo>
                        <a:pt x="37514" y="103907"/>
                        <a:pt x="74636" y="89608"/>
                        <a:pt x="111365" y="74300"/>
                      </a:cubicBezTo>
                      <a:cubicBezTo>
                        <a:pt x="113104" y="50916"/>
                        <a:pt x="116020" y="27645"/>
                        <a:pt x="120337" y="0"/>
                      </a:cubicBezTo>
                      <a:cubicBezTo>
                        <a:pt x="130150" y="11215"/>
                        <a:pt x="164300" y="51533"/>
                        <a:pt x="166151" y="51028"/>
                      </a:cubicBezTo>
                      <a:cubicBezTo>
                        <a:pt x="204002" y="41215"/>
                        <a:pt x="229292" y="32243"/>
                        <a:pt x="268208" y="28654"/>
                      </a:cubicBezTo>
                      <a:cubicBezTo>
                        <a:pt x="235123" y="69589"/>
                        <a:pt x="206020" y="107440"/>
                        <a:pt x="199123" y="111982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5" name="任意多边形: 形状 214">
                  <a:extLst>
                    <a:ext uri="{FF2B5EF4-FFF2-40B4-BE49-F238E27FC236}">
                      <a16:creationId xmlns:a16="http://schemas.microsoft.com/office/drawing/2014/main" id="{EE065D45-02A9-19CA-57B8-51A77E29B560}"/>
                    </a:ext>
                  </a:extLst>
                </p:cNvPr>
                <p:cNvSpPr/>
                <p:nvPr/>
              </p:nvSpPr>
              <p:spPr>
                <a:xfrm>
                  <a:off x="18996982" y="4613228"/>
                  <a:ext cx="228899" cy="197665"/>
                </a:xfrm>
                <a:custGeom>
                  <a:avLst/>
                  <a:gdLst>
                    <a:gd name="connsiteX0" fmla="*/ 143833 w 228899"/>
                    <a:gd name="connsiteY0" fmla="*/ 108281 h 197665"/>
                    <a:gd name="connsiteX1" fmla="*/ 129983 w 228899"/>
                    <a:gd name="connsiteY1" fmla="*/ 197665 h 197665"/>
                    <a:gd name="connsiteX2" fmla="*/ 93534 w 228899"/>
                    <a:gd name="connsiteY2" fmla="*/ 118263 h 197665"/>
                    <a:gd name="connsiteX3" fmla="*/ 0 w 228899"/>
                    <a:gd name="connsiteY3" fmla="*/ 140637 h 197665"/>
                    <a:gd name="connsiteX4" fmla="*/ 72618 w 228899"/>
                    <a:gd name="connsiteY4" fmla="*/ 69645 h 197665"/>
                    <a:gd name="connsiteX5" fmla="*/ 30112 w 228899"/>
                    <a:gd name="connsiteY5" fmla="*/ 0 h 197665"/>
                    <a:gd name="connsiteX6" fmla="*/ 116076 w 228899"/>
                    <a:gd name="connsiteY6" fmla="*/ 38299 h 197665"/>
                    <a:gd name="connsiteX7" fmla="*/ 162562 w 228899"/>
                    <a:gd name="connsiteY7" fmla="*/ 1963 h 197665"/>
                    <a:gd name="connsiteX8" fmla="*/ 159590 w 228899"/>
                    <a:gd name="connsiteY8" fmla="*/ 55963 h 197665"/>
                    <a:gd name="connsiteX9" fmla="*/ 228899 w 228899"/>
                    <a:gd name="connsiteY9" fmla="*/ 100543 h 197665"/>
                    <a:gd name="connsiteX10" fmla="*/ 143833 w 228899"/>
                    <a:gd name="connsiteY10" fmla="*/ 108281 h 197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8899" h="197665">
                      <a:moveTo>
                        <a:pt x="143833" y="108281"/>
                      </a:moveTo>
                      <a:cubicBezTo>
                        <a:pt x="136431" y="131104"/>
                        <a:pt x="138955" y="175459"/>
                        <a:pt x="129983" y="197665"/>
                      </a:cubicBezTo>
                      <a:cubicBezTo>
                        <a:pt x="116804" y="171702"/>
                        <a:pt x="104637" y="145179"/>
                        <a:pt x="93534" y="118263"/>
                      </a:cubicBezTo>
                      <a:cubicBezTo>
                        <a:pt x="62749" y="127235"/>
                        <a:pt x="31514" y="134693"/>
                        <a:pt x="0" y="140637"/>
                      </a:cubicBezTo>
                      <a:cubicBezTo>
                        <a:pt x="24225" y="116973"/>
                        <a:pt x="48393" y="93309"/>
                        <a:pt x="72618" y="69645"/>
                      </a:cubicBezTo>
                      <a:cubicBezTo>
                        <a:pt x="58431" y="46430"/>
                        <a:pt x="44243" y="23215"/>
                        <a:pt x="30112" y="0"/>
                      </a:cubicBezTo>
                      <a:cubicBezTo>
                        <a:pt x="58431" y="13570"/>
                        <a:pt x="87085" y="26299"/>
                        <a:pt x="116076" y="38299"/>
                      </a:cubicBezTo>
                      <a:cubicBezTo>
                        <a:pt x="130095" y="26243"/>
                        <a:pt x="144730" y="14916"/>
                        <a:pt x="162562" y="1963"/>
                      </a:cubicBezTo>
                      <a:cubicBezTo>
                        <a:pt x="161777" y="13682"/>
                        <a:pt x="158244" y="55234"/>
                        <a:pt x="159590" y="55963"/>
                      </a:cubicBezTo>
                      <a:cubicBezTo>
                        <a:pt x="186114" y="71608"/>
                        <a:pt x="205235" y="80748"/>
                        <a:pt x="228899" y="100543"/>
                      </a:cubicBezTo>
                      <a:cubicBezTo>
                        <a:pt x="187572" y="104805"/>
                        <a:pt x="150226" y="109683"/>
                        <a:pt x="143833" y="108281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6" name="任意多边形: 形状 215">
                  <a:extLst>
                    <a:ext uri="{FF2B5EF4-FFF2-40B4-BE49-F238E27FC236}">
                      <a16:creationId xmlns:a16="http://schemas.microsoft.com/office/drawing/2014/main" id="{B7D6DE43-7A94-2201-5CB1-B71CAAAC718A}"/>
                    </a:ext>
                  </a:extLst>
                </p:cNvPr>
                <p:cNvSpPr/>
                <p:nvPr/>
              </p:nvSpPr>
              <p:spPr>
                <a:xfrm>
                  <a:off x="19120516" y="6693170"/>
                  <a:ext cx="169627" cy="175066"/>
                </a:xfrm>
                <a:custGeom>
                  <a:avLst/>
                  <a:gdLst>
                    <a:gd name="connsiteX0" fmla="*/ 116188 w 169627"/>
                    <a:gd name="connsiteY0" fmla="*/ 0 h 175066"/>
                    <a:gd name="connsiteX1" fmla="*/ 86356 w 169627"/>
                    <a:gd name="connsiteY1" fmla="*/ 43234 h 175066"/>
                    <a:gd name="connsiteX2" fmla="*/ 83215 w 169627"/>
                    <a:gd name="connsiteY2" fmla="*/ 46262 h 175066"/>
                    <a:gd name="connsiteX3" fmla="*/ 79010 w 169627"/>
                    <a:gd name="connsiteY3" fmla="*/ 46094 h 175066"/>
                    <a:gd name="connsiteX4" fmla="*/ 21757 w 169627"/>
                    <a:gd name="connsiteY4" fmla="*/ 32355 h 175066"/>
                    <a:gd name="connsiteX5" fmla="*/ 45645 w 169627"/>
                    <a:gd name="connsiteY5" fmla="*/ 83272 h 175066"/>
                    <a:gd name="connsiteX6" fmla="*/ 0 w 169627"/>
                    <a:gd name="connsiteY6" fmla="*/ 138898 h 175066"/>
                    <a:gd name="connsiteX7" fmla="*/ 16823 w 169627"/>
                    <a:gd name="connsiteY7" fmla="*/ 136039 h 175066"/>
                    <a:gd name="connsiteX8" fmla="*/ 63421 w 169627"/>
                    <a:gd name="connsiteY8" fmla="*/ 115122 h 175066"/>
                    <a:gd name="connsiteX9" fmla="*/ 67515 w 169627"/>
                    <a:gd name="connsiteY9" fmla="*/ 114393 h 175066"/>
                    <a:gd name="connsiteX10" fmla="*/ 70486 w 169627"/>
                    <a:gd name="connsiteY10" fmla="*/ 117534 h 175066"/>
                    <a:gd name="connsiteX11" fmla="*/ 102786 w 169627"/>
                    <a:gd name="connsiteY11" fmla="*/ 175067 h 175066"/>
                    <a:gd name="connsiteX12" fmla="*/ 113159 w 169627"/>
                    <a:gd name="connsiteY12" fmla="*/ 115739 h 175066"/>
                    <a:gd name="connsiteX13" fmla="*/ 115179 w 169627"/>
                    <a:gd name="connsiteY13" fmla="*/ 111197 h 175066"/>
                    <a:gd name="connsiteX14" fmla="*/ 119608 w 169627"/>
                    <a:gd name="connsiteY14" fmla="*/ 109347 h 175066"/>
                    <a:gd name="connsiteX15" fmla="*/ 169628 w 169627"/>
                    <a:gd name="connsiteY15" fmla="*/ 91627 h 175066"/>
                    <a:gd name="connsiteX16" fmla="*/ 116244 w 169627"/>
                    <a:gd name="connsiteY16" fmla="*/ 66000 h 175066"/>
                    <a:gd name="connsiteX17" fmla="*/ 113832 w 169627"/>
                    <a:gd name="connsiteY17" fmla="*/ 64094 h 175066"/>
                    <a:gd name="connsiteX18" fmla="*/ 113608 w 169627"/>
                    <a:gd name="connsiteY18" fmla="*/ 61402 h 175066"/>
                    <a:gd name="connsiteX19" fmla="*/ 116188 w 169627"/>
                    <a:gd name="connsiteY19" fmla="*/ 0 h 175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69627" h="175066">
                      <a:moveTo>
                        <a:pt x="116188" y="0"/>
                      </a:moveTo>
                      <a:cubicBezTo>
                        <a:pt x="106262" y="14411"/>
                        <a:pt x="96281" y="28823"/>
                        <a:pt x="86356" y="43234"/>
                      </a:cubicBezTo>
                      <a:cubicBezTo>
                        <a:pt x="85515" y="44468"/>
                        <a:pt x="84617" y="45757"/>
                        <a:pt x="83215" y="46262"/>
                      </a:cubicBezTo>
                      <a:cubicBezTo>
                        <a:pt x="81870" y="46767"/>
                        <a:pt x="80356" y="46430"/>
                        <a:pt x="79010" y="46094"/>
                      </a:cubicBezTo>
                      <a:cubicBezTo>
                        <a:pt x="59944" y="41496"/>
                        <a:pt x="40823" y="36954"/>
                        <a:pt x="21757" y="32355"/>
                      </a:cubicBezTo>
                      <a:cubicBezTo>
                        <a:pt x="31402" y="48449"/>
                        <a:pt x="39421" y="65552"/>
                        <a:pt x="45645" y="83272"/>
                      </a:cubicBezTo>
                      <a:cubicBezTo>
                        <a:pt x="27757" y="99365"/>
                        <a:pt x="12336" y="118207"/>
                        <a:pt x="0" y="138898"/>
                      </a:cubicBezTo>
                      <a:cubicBezTo>
                        <a:pt x="5495" y="140861"/>
                        <a:pt x="11495" y="138450"/>
                        <a:pt x="16823" y="136039"/>
                      </a:cubicBezTo>
                      <a:cubicBezTo>
                        <a:pt x="32356" y="129085"/>
                        <a:pt x="47888" y="122076"/>
                        <a:pt x="63421" y="115122"/>
                      </a:cubicBezTo>
                      <a:cubicBezTo>
                        <a:pt x="64711" y="114562"/>
                        <a:pt x="66168" y="113945"/>
                        <a:pt x="67515" y="114393"/>
                      </a:cubicBezTo>
                      <a:cubicBezTo>
                        <a:pt x="68917" y="114842"/>
                        <a:pt x="69757" y="116244"/>
                        <a:pt x="70486" y="117534"/>
                      </a:cubicBezTo>
                      <a:cubicBezTo>
                        <a:pt x="81253" y="136711"/>
                        <a:pt x="92020" y="155889"/>
                        <a:pt x="102786" y="175067"/>
                      </a:cubicBezTo>
                      <a:cubicBezTo>
                        <a:pt x="105141" y="155104"/>
                        <a:pt x="108618" y="135310"/>
                        <a:pt x="113159" y="115739"/>
                      </a:cubicBezTo>
                      <a:cubicBezTo>
                        <a:pt x="113552" y="114113"/>
                        <a:pt x="114001" y="112375"/>
                        <a:pt x="115179" y="111197"/>
                      </a:cubicBezTo>
                      <a:cubicBezTo>
                        <a:pt x="116356" y="110076"/>
                        <a:pt x="118038" y="109683"/>
                        <a:pt x="119608" y="109347"/>
                      </a:cubicBezTo>
                      <a:cubicBezTo>
                        <a:pt x="136936" y="105477"/>
                        <a:pt x="153759" y="99477"/>
                        <a:pt x="169628" y="91627"/>
                      </a:cubicBezTo>
                      <a:cubicBezTo>
                        <a:pt x="151851" y="83104"/>
                        <a:pt x="134020" y="74580"/>
                        <a:pt x="116244" y="66000"/>
                      </a:cubicBezTo>
                      <a:cubicBezTo>
                        <a:pt x="115290" y="65552"/>
                        <a:pt x="114281" y="65047"/>
                        <a:pt x="113832" y="64094"/>
                      </a:cubicBezTo>
                      <a:cubicBezTo>
                        <a:pt x="113440" y="63253"/>
                        <a:pt x="113496" y="62299"/>
                        <a:pt x="113608" y="61402"/>
                      </a:cubicBezTo>
                      <a:cubicBezTo>
                        <a:pt x="115852" y="39365"/>
                        <a:pt x="118150" y="17439"/>
                        <a:pt x="116188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: 形状 216">
                  <a:extLst>
                    <a:ext uri="{FF2B5EF4-FFF2-40B4-BE49-F238E27FC236}">
                      <a16:creationId xmlns:a16="http://schemas.microsoft.com/office/drawing/2014/main" id="{43FA668E-4F17-A9B1-12A3-A0C5B60C5C82}"/>
                    </a:ext>
                  </a:extLst>
                </p:cNvPr>
                <p:cNvSpPr/>
                <p:nvPr/>
              </p:nvSpPr>
              <p:spPr>
                <a:xfrm>
                  <a:off x="18782775" y="4953661"/>
                  <a:ext cx="265235" cy="267534"/>
                </a:xfrm>
                <a:custGeom>
                  <a:avLst/>
                  <a:gdLst>
                    <a:gd name="connsiteX0" fmla="*/ 160936 w 265235"/>
                    <a:gd name="connsiteY0" fmla="*/ 0 h 267534"/>
                    <a:gd name="connsiteX1" fmla="*/ 120786 w 265235"/>
                    <a:gd name="connsiteY1" fmla="*/ 73010 h 267534"/>
                    <a:gd name="connsiteX2" fmla="*/ 114955 w 265235"/>
                    <a:gd name="connsiteY2" fmla="*/ 79627 h 267534"/>
                    <a:gd name="connsiteX3" fmla="*/ 106992 w 265235"/>
                    <a:gd name="connsiteY3" fmla="*/ 79739 h 267534"/>
                    <a:gd name="connsiteX4" fmla="*/ 21982 w 265235"/>
                    <a:gd name="connsiteY4" fmla="*/ 58711 h 267534"/>
                    <a:gd name="connsiteX5" fmla="*/ 52935 w 265235"/>
                    <a:gd name="connsiteY5" fmla="*/ 120674 h 267534"/>
                    <a:gd name="connsiteX6" fmla="*/ 55683 w 265235"/>
                    <a:gd name="connsiteY6" fmla="*/ 130151 h 267534"/>
                    <a:gd name="connsiteX7" fmla="*/ 51982 w 265235"/>
                    <a:gd name="connsiteY7" fmla="*/ 138618 h 267534"/>
                    <a:gd name="connsiteX8" fmla="*/ 0 w 265235"/>
                    <a:gd name="connsiteY8" fmla="*/ 217628 h 267534"/>
                    <a:gd name="connsiteX9" fmla="*/ 103066 w 265235"/>
                    <a:gd name="connsiteY9" fmla="*/ 174899 h 267534"/>
                    <a:gd name="connsiteX10" fmla="*/ 156955 w 265235"/>
                    <a:gd name="connsiteY10" fmla="*/ 267535 h 267534"/>
                    <a:gd name="connsiteX11" fmla="*/ 161497 w 265235"/>
                    <a:gd name="connsiteY11" fmla="*/ 175964 h 267534"/>
                    <a:gd name="connsiteX12" fmla="*/ 163852 w 265235"/>
                    <a:gd name="connsiteY12" fmla="*/ 166207 h 267534"/>
                    <a:gd name="connsiteX13" fmla="*/ 171366 w 265235"/>
                    <a:gd name="connsiteY13" fmla="*/ 160992 h 267534"/>
                    <a:gd name="connsiteX14" fmla="*/ 265236 w 265235"/>
                    <a:gd name="connsiteY14" fmla="*/ 117253 h 267534"/>
                    <a:gd name="connsiteX15" fmla="*/ 171030 w 265235"/>
                    <a:gd name="connsiteY15" fmla="*/ 103347 h 267534"/>
                    <a:gd name="connsiteX16" fmla="*/ 160936 w 265235"/>
                    <a:gd name="connsiteY16" fmla="*/ 0 h 267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65235" h="267534">
                      <a:moveTo>
                        <a:pt x="160936" y="0"/>
                      </a:moveTo>
                      <a:cubicBezTo>
                        <a:pt x="147534" y="24337"/>
                        <a:pt x="134188" y="48673"/>
                        <a:pt x="120786" y="73010"/>
                      </a:cubicBezTo>
                      <a:cubicBezTo>
                        <a:pt x="119328" y="75645"/>
                        <a:pt x="117702" y="78449"/>
                        <a:pt x="114955" y="79627"/>
                      </a:cubicBezTo>
                      <a:cubicBezTo>
                        <a:pt x="112487" y="80692"/>
                        <a:pt x="109683" y="80244"/>
                        <a:pt x="106992" y="79739"/>
                      </a:cubicBezTo>
                      <a:cubicBezTo>
                        <a:pt x="78281" y="74300"/>
                        <a:pt x="49907" y="67290"/>
                        <a:pt x="21982" y="58711"/>
                      </a:cubicBezTo>
                      <a:cubicBezTo>
                        <a:pt x="32299" y="79346"/>
                        <a:pt x="42617" y="99982"/>
                        <a:pt x="52935" y="120674"/>
                      </a:cubicBezTo>
                      <a:cubicBezTo>
                        <a:pt x="54449" y="123646"/>
                        <a:pt x="55963" y="126842"/>
                        <a:pt x="55683" y="130151"/>
                      </a:cubicBezTo>
                      <a:cubicBezTo>
                        <a:pt x="55458" y="133235"/>
                        <a:pt x="53664" y="135982"/>
                        <a:pt x="51982" y="138618"/>
                      </a:cubicBezTo>
                      <a:cubicBezTo>
                        <a:pt x="34655" y="164973"/>
                        <a:pt x="17327" y="191329"/>
                        <a:pt x="0" y="217628"/>
                      </a:cubicBezTo>
                      <a:cubicBezTo>
                        <a:pt x="33701" y="201927"/>
                        <a:pt x="68132" y="187684"/>
                        <a:pt x="103066" y="174899"/>
                      </a:cubicBezTo>
                      <a:cubicBezTo>
                        <a:pt x="118823" y="206974"/>
                        <a:pt x="136824" y="237983"/>
                        <a:pt x="156955" y="267535"/>
                      </a:cubicBezTo>
                      <a:cubicBezTo>
                        <a:pt x="158469" y="237030"/>
                        <a:pt x="159982" y="206525"/>
                        <a:pt x="161497" y="175964"/>
                      </a:cubicBezTo>
                      <a:cubicBezTo>
                        <a:pt x="161665" y="172600"/>
                        <a:pt x="161889" y="169011"/>
                        <a:pt x="163852" y="166207"/>
                      </a:cubicBezTo>
                      <a:cubicBezTo>
                        <a:pt x="165646" y="163684"/>
                        <a:pt x="168562" y="162282"/>
                        <a:pt x="171366" y="160992"/>
                      </a:cubicBezTo>
                      <a:cubicBezTo>
                        <a:pt x="202656" y="146412"/>
                        <a:pt x="233946" y="131833"/>
                        <a:pt x="265236" y="117253"/>
                      </a:cubicBezTo>
                      <a:cubicBezTo>
                        <a:pt x="233834" y="112599"/>
                        <a:pt x="202432" y="108001"/>
                        <a:pt x="171030" y="103347"/>
                      </a:cubicBezTo>
                      <a:cubicBezTo>
                        <a:pt x="169628" y="68636"/>
                        <a:pt x="168226" y="33925"/>
                        <a:pt x="160936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任意多边形: 形状 217">
                  <a:extLst>
                    <a:ext uri="{FF2B5EF4-FFF2-40B4-BE49-F238E27FC236}">
                      <a16:creationId xmlns:a16="http://schemas.microsoft.com/office/drawing/2014/main" id="{2F34B009-B50B-6940-8FD6-747DBFAF9162}"/>
                    </a:ext>
                  </a:extLst>
                </p:cNvPr>
                <p:cNvSpPr/>
                <p:nvPr/>
              </p:nvSpPr>
              <p:spPr>
                <a:xfrm>
                  <a:off x="19182928" y="5294262"/>
                  <a:ext cx="164861" cy="160319"/>
                </a:xfrm>
                <a:custGeom>
                  <a:avLst/>
                  <a:gdLst>
                    <a:gd name="connsiteX0" fmla="*/ 73346 w 164861"/>
                    <a:gd name="connsiteY0" fmla="*/ 0 h 160319"/>
                    <a:gd name="connsiteX1" fmla="*/ 59608 w 164861"/>
                    <a:gd name="connsiteY1" fmla="*/ 53215 h 160319"/>
                    <a:gd name="connsiteX2" fmla="*/ 0 w 164861"/>
                    <a:gd name="connsiteY2" fmla="*/ 72505 h 160319"/>
                    <a:gd name="connsiteX3" fmla="*/ 58038 w 164861"/>
                    <a:gd name="connsiteY3" fmla="*/ 88206 h 160319"/>
                    <a:gd name="connsiteX4" fmla="*/ 38804 w 164861"/>
                    <a:gd name="connsiteY4" fmla="*/ 160319 h 160319"/>
                    <a:gd name="connsiteX5" fmla="*/ 87309 w 164861"/>
                    <a:gd name="connsiteY5" fmla="*/ 103851 h 160319"/>
                    <a:gd name="connsiteX6" fmla="*/ 157067 w 164861"/>
                    <a:gd name="connsiteY6" fmla="*/ 139010 h 160319"/>
                    <a:gd name="connsiteX7" fmla="*/ 120506 w 164861"/>
                    <a:gd name="connsiteY7" fmla="*/ 76206 h 160319"/>
                    <a:gd name="connsiteX8" fmla="*/ 164861 w 164861"/>
                    <a:gd name="connsiteY8" fmla="*/ 32131 h 160319"/>
                    <a:gd name="connsiteX9" fmla="*/ 104860 w 164861"/>
                    <a:gd name="connsiteY9" fmla="*/ 52038 h 160319"/>
                    <a:gd name="connsiteX10" fmla="*/ 73346 w 164861"/>
                    <a:gd name="connsiteY10" fmla="*/ 0 h 16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4861" h="160319">
                      <a:moveTo>
                        <a:pt x="73346" y="0"/>
                      </a:moveTo>
                      <a:cubicBezTo>
                        <a:pt x="70430" y="12729"/>
                        <a:pt x="61795" y="50804"/>
                        <a:pt x="59608" y="53215"/>
                      </a:cubicBezTo>
                      <a:cubicBezTo>
                        <a:pt x="57702" y="55290"/>
                        <a:pt x="17888" y="65440"/>
                        <a:pt x="0" y="72505"/>
                      </a:cubicBezTo>
                      <a:cubicBezTo>
                        <a:pt x="1794" y="75029"/>
                        <a:pt x="55122" y="85290"/>
                        <a:pt x="58038" y="88206"/>
                      </a:cubicBezTo>
                      <a:cubicBezTo>
                        <a:pt x="52430" y="115235"/>
                        <a:pt x="44356" y="133291"/>
                        <a:pt x="38804" y="160319"/>
                      </a:cubicBezTo>
                      <a:cubicBezTo>
                        <a:pt x="57028" y="143384"/>
                        <a:pt x="73290" y="124375"/>
                        <a:pt x="87309" y="103851"/>
                      </a:cubicBezTo>
                      <a:cubicBezTo>
                        <a:pt x="90954" y="108169"/>
                        <a:pt x="155609" y="138394"/>
                        <a:pt x="157067" y="139010"/>
                      </a:cubicBezTo>
                      <a:cubicBezTo>
                        <a:pt x="155609" y="136936"/>
                        <a:pt x="123982" y="82599"/>
                        <a:pt x="120506" y="76206"/>
                      </a:cubicBezTo>
                      <a:cubicBezTo>
                        <a:pt x="136991" y="63421"/>
                        <a:pt x="151964" y="48561"/>
                        <a:pt x="164861" y="32131"/>
                      </a:cubicBezTo>
                      <a:cubicBezTo>
                        <a:pt x="144394" y="37346"/>
                        <a:pt x="124318" y="44019"/>
                        <a:pt x="104860" y="52038"/>
                      </a:cubicBezTo>
                      <a:cubicBezTo>
                        <a:pt x="95159" y="35271"/>
                        <a:pt x="87029" y="17720"/>
                        <a:pt x="73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5989360-7C25-7581-E4A6-D4B44A5594F0}"/>
                </a:ext>
              </a:extLst>
            </p:cNvPr>
            <p:cNvGrpSpPr/>
            <p:nvPr/>
          </p:nvGrpSpPr>
          <p:grpSpPr>
            <a:xfrm>
              <a:off x="6959600" y="3200049"/>
              <a:ext cx="2209800" cy="1973661"/>
              <a:chOff x="6959600" y="3200049"/>
              <a:chExt cx="2209800" cy="1973661"/>
            </a:xfrm>
          </p:grpSpPr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E3A84CA1-8BD2-A900-4D3F-A2AAEBBFECB5}"/>
                  </a:ext>
                </a:extLst>
              </p:cNvPr>
              <p:cNvSpPr/>
              <p:nvPr/>
            </p:nvSpPr>
            <p:spPr>
              <a:xfrm>
                <a:off x="6959600" y="3200049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FCDD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524675FC-E34A-8C3C-8D85-E2C7FE510DEB}"/>
                  </a:ext>
                </a:extLst>
              </p:cNvPr>
              <p:cNvGrpSpPr/>
              <p:nvPr/>
            </p:nvGrpSpPr>
            <p:grpSpPr>
              <a:xfrm>
                <a:off x="6959600" y="3365697"/>
                <a:ext cx="1535899" cy="1808013"/>
                <a:chOff x="6959600" y="3365697"/>
                <a:chExt cx="1535899" cy="1808013"/>
              </a:xfrm>
            </p:grpSpPr>
            <p:sp>
              <p:nvSpPr>
                <p:cNvPr id="163" name="任意多边形: 形状 162">
                  <a:extLst>
                    <a:ext uri="{FF2B5EF4-FFF2-40B4-BE49-F238E27FC236}">
                      <a16:creationId xmlns:a16="http://schemas.microsoft.com/office/drawing/2014/main" id="{9FA18F30-E78D-9384-E74C-E54AE02E0E07}"/>
                    </a:ext>
                  </a:extLst>
                </p:cNvPr>
                <p:cNvSpPr/>
                <p:nvPr/>
              </p:nvSpPr>
              <p:spPr>
                <a:xfrm>
                  <a:off x="6959600" y="4556774"/>
                  <a:ext cx="1283502" cy="616936"/>
                </a:xfrm>
                <a:custGeom>
                  <a:avLst/>
                  <a:gdLst>
                    <a:gd name="connsiteX0" fmla="*/ 611488 w 1283502"/>
                    <a:gd name="connsiteY0" fmla="*/ 24 h 616936"/>
                    <a:gd name="connsiteX1" fmla="*/ 660336 w 1283502"/>
                    <a:gd name="connsiteY1" fmla="*/ 5065 h 616936"/>
                    <a:gd name="connsiteX2" fmla="*/ 920952 w 1283502"/>
                    <a:gd name="connsiteY2" fmla="*/ 87558 h 616936"/>
                    <a:gd name="connsiteX3" fmla="*/ 1198272 w 1283502"/>
                    <a:gd name="connsiteY3" fmla="*/ 286799 h 616936"/>
                    <a:gd name="connsiteX4" fmla="*/ 1276139 w 1283502"/>
                    <a:gd name="connsiteY4" fmla="*/ 481732 h 616936"/>
                    <a:gd name="connsiteX5" fmla="*/ 1282267 w 1283502"/>
                    <a:gd name="connsiteY5" fmla="*/ 602580 h 616936"/>
                    <a:gd name="connsiteX6" fmla="*/ 1281345 w 1283502"/>
                    <a:gd name="connsiteY6" fmla="*/ 616936 h 616936"/>
                    <a:gd name="connsiteX7" fmla="*/ 259043 w 1283502"/>
                    <a:gd name="connsiteY7" fmla="*/ 616936 h 616936"/>
                    <a:gd name="connsiteX8" fmla="*/ 0 w 1283502"/>
                    <a:gd name="connsiteY8" fmla="*/ 357893 h 616936"/>
                    <a:gd name="connsiteX9" fmla="*/ 0 w 1283502"/>
                    <a:gd name="connsiteY9" fmla="*/ 300479 h 616936"/>
                    <a:gd name="connsiteX10" fmla="*/ 107 w 1283502"/>
                    <a:gd name="connsiteY10" fmla="*/ 299336 h 616936"/>
                    <a:gd name="connsiteX11" fmla="*/ 264220 w 1283502"/>
                    <a:gd name="connsiteY11" fmla="*/ 51114 h 616936"/>
                    <a:gd name="connsiteX12" fmla="*/ 611488 w 1283502"/>
                    <a:gd name="connsiteY12" fmla="*/ 24 h 616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83502" h="616936">
                      <a:moveTo>
                        <a:pt x="611488" y="24"/>
                      </a:moveTo>
                      <a:cubicBezTo>
                        <a:pt x="640483" y="247"/>
                        <a:pt x="659144" y="2054"/>
                        <a:pt x="660336" y="5065"/>
                      </a:cubicBezTo>
                      <a:cubicBezTo>
                        <a:pt x="700593" y="106733"/>
                        <a:pt x="829630" y="115880"/>
                        <a:pt x="920952" y="87558"/>
                      </a:cubicBezTo>
                      <a:cubicBezTo>
                        <a:pt x="999137" y="127039"/>
                        <a:pt x="1146113" y="218149"/>
                        <a:pt x="1198272" y="286799"/>
                      </a:cubicBezTo>
                      <a:cubicBezTo>
                        <a:pt x="1241320" y="343513"/>
                        <a:pt x="1265298" y="412163"/>
                        <a:pt x="1276139" y="481732"/>
                      </a:cubicBezTo>
                      <a:cubicBezTo>
                        <a:pt x="1284270" y="533909"/>
                        <a:pt x="1284555" y="562109"/>
                        <a:pt x="1282267" y="602580"/>
                      </a:cubicBezTo>
                      <a:lnTo>
                        <a:pt x="1281345" y="616936"/>
                      </a:lnTo>
                      <a:lnTo>
                        <a:pt x="259043" y="616936"/>
                      </a:lnTo>
                      <a:cubicBezTo>
                        <a:pt x="115978" y="616936"/>
                        <a:pt x="0" y="500958"/>
                        <a:pt x="0" y="357893"/>
                      </a:cubicBezTo>
                      <a:lnTo>
                        <a:pt x="0" y="300479"/>
                      </a:lnTo>
                      <a:lnTo>
                        <a:pt x="107" y="299336"/>
                      </a:lnTo>
                      <a:cubicBezTo>
                        <a:pt x="55338" y="215712"/>
                        <a:pt x="153970" y="103519"/>
                        <a:pt x="264220" y="51114"/>
                      </a:cubicBezTo>
                      <a:cubicBezTo>
                        <a:pt x="344523" y="12948"/>
                        <a:pt x="524505" y="-646"/>
                        <a:pt x="611488" y="24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任意多边形: 形状 163">
                  <a:extLst>
                    <a:ext uri="{FF2B5EF4-FFF2-40B4-BE49-F238E27FC236}">
                      <a16:creationId xmlns:a16="http://schemas.microsoft.com/office/drawing/2014/main" id="{5482AD80-CB8F-DBFC-B612-7C32BBBFFC8A}"/>
                    </a:ext>
                  </a:extLst>
                </p:cNvPr>
                <p:cNvSpPr/>
                <p:nvPr/>
              </p:nvSpPr>
              <p:spPr>
                <a:xfrm>
                  <a:off x="7602300" y="4502688"/>
                  <a:ext cx="279711" cy="192779"/>
                </a:xfrm>
                <a:custGeom>
                  <a:avLst/>
                  <a:gdLst>
                    <a:gd name="connsiteX0" fmla="*/ 78 w 444155"/>
                    <a:gd name="connsiteY0" fmla="*/ 174562 h 306115"/>
                    <a:gd name="connsiteX1" fmla="*/ 10900 w 444155"/>
                    <a:gd name="connsiteY1" fmla="*/ 192562 h 306115"/>
                    <a:gd name="connsiteX2" fmla="*/ 198696 w 444155"/>
                    <a:gd name="connsiteY2" fmla="*/ 300731 h 306115"/>
                    <a:gd name="connsiteX3" fmla="*/ 412792 w 444155"/>
                    <a:gd name="connsiteY3" fmla="*/ 267311 h 306115"/>
                    <a:gd name="connsiteX4" fmla="*/ 430175 w 444155"/>
                    <a:gd name="connsiteY4" fmla="*/ 254469 h 306115"/>
                    <a:gd name="connsiteX5" fmla="*/ 439820 w 444155"/>
                    <a:gd name="connsiteY5" fmla="*/ 230918 h 306115"/>
                    <a:gd name="connsiteX6" fmla="*/ 444082 w 444155"/>
                    <a:gd name="connsiteY6" fmla="*/ 70206 h 306115"/>
                    <a:gd name="connsiteX7" fmla="*/ 63106 w 444155"/>
                    <a:gd name="connsiteY7" fmla="*/ 0 h 306115"/>
                    <a:gd name="connsiteX8" fmla="*/ 78 w 444155"/>
                    <a:gd name="connsiteY8" fmla="*/ 174562 h 30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55" h="306115">
                      <a:moveTo>
                        <a:pt x="78" y="174562"/>
                      </a:moveTo>
                      <a:cubicBezTo>
                        <a:pt x="1704" y="181459"/>
                        <a:pt x="6246" y="187235"/>
                        <a:pt x="10900" y="192562"/>
                      </a:cubicBezTo>
                      <a:cubicBezTo>
                        <a:pt x="58845" y="248413"/>
                        <a:pt x="126303" y="287273"/>
                        <a:pt x="198696" y="300731"/>
                      </a:cubicBezTo>
                      <a:cubicBezTo>
                        <a:pt x="271089" y="314189"/>
                        <a:pt x="347969" y="302189"/>
                        <a:pt x="412792" y="267311"/>
                      </a:cubicBezTo>
                      <a:cubicBezTo>
                        <a:pt x="419184" y="263890"/>
                        <a:pt x="425577" y="260077"/>
                        <a:pt x="430175" y="254469"/>
                      </a:cubicBezTo>
                      <a:cubicBezTo>
                        <a:pt x="435558" y="247796"/>
                        <a:pt x="438586" y="239385"/>
                        <a:pt x="439820" y="230918"/>
                      </a:cubicBezTo>
                      <a:cubicBezTo>
                        <a:pt x="444530" y="199683"/>
                        <a:pt x="444250" y="97347"/>
                        <a:pt x="444082" y="70206"/>
                      </a:cubicBezTo>
                      <a:cubicBezTo>
                        <a:pt x="302828" y="78169"/>
                        <a:pt x="193762" y="54281"/>
                        <a:pt x="63106" y="0"/>
                      </a:cubicBezTo>
                      <a:cubicBezTo>
                        <a:pt x="31592" y="59327"/>
                        <a:pt x="-1829" y="166543"/>
                        <a:pt x="78" y="174562"/>
                      </a:cubicBezTo>
                      <a:close/>
                    </a:path>
                  </a:pathLst>
                </a:custGeom>
                <a:solidFill>
                  <a:srgbClr val="A8564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5" name="任意多边形: 形状 164">
                  <a:extLst>
                    <a:ext uri="{FF2B5EF4-FFF2-40B4-BE49-F238E27FC236}">
                      <a16:creationId xmlns:a16="http://schemas.microsoft.com/office/drawing/2014/main" id="{0B1ABF2A-DC0B-B9AB-4241-8EAB99FCEF01}"/>
                    </a:ext>
                  </a:extLst>
                </p:cNvPr>
                <p:cNvSpPr/>
                <p:nvPr/>
              </p:nvSpPr>
              <p:spPr>
                <a:xfrm>
                  <a:off x="7635120" y="4502723"/>
                  <a:ext cx="246888" cy="117771"/>
                </a:xfrm>
                <a:custGeom>
                  <a:avLst/>
                  <a:gdLst>
                    <a:gd name="connsiteX0" fmla="*/ 391966 w 392036"/>
                    <a:gd name="connsiteY0" fmla="*/ 70206 h 187010"/>
                    <a:gd name="connsiteX1" fmla="*/ 10991 w 392036"/>
                    <a:gd name="connsiteY1" fmla="*/ 0 h 187010"/>
                    <a:gd name="connsiteX2" fmla="*/ 0 w 392036"/>
                    <a:gd name="connsiteY2" fmla="*/ 22374 h 187010"/>
                    <a:gd name="connsiteX3" fmla="*/ 390788 w 392036"/>
                    <a:gd name="connsiteY3" fmla="*/ 187011 h 187010"/>
                    <a:gd name="connsiteX4" fmla="*/ 391966 w 392036"/>
                    <a:gd name="connsiteY4" fmla="*/ 70206 h 187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036" h="187010">
                      <a:moveTo>
                        <a:pt x="391966" y="70206"/>
                      </a:moveTo>
                      <a:cubicBezTo>
                        <a:pt x="250712" y="78169"/>
                        <a:pt x="141646" y="54281"/>
                        <a:pt x="10991" y="0"/>
                      </a:cubicBezTo>
                      <a:cubicBezTo>
                        <a:pt x="7346" y="6897"/>
                        <a:pt x="3645" y="14411"/>
                        <a:pt x="0" y="22374"/>
                      </a:cubicBezTo>
                      <a:cubicBezTo>
                        <a:pt x="88599" y="133403"/>
                        <a:pt x="244544" y="177366"/>
                        <a:pt x="390788" y="187011"/>
                      </a:cubicBezTo>
                      <a:cubicBezTo>
                        <a:pt x="392246" y="144562"/>
                        <a:pt x="392078" y="89104"/>
                        <a:pt x="391966" y="70206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6" name="图形 13">
                  <a:extLst>
                    <a:ext uri="{FF2B5EF4-FFF2-40B4-BE49-F238E27FC236}">
                      <a16:creationId xmlns:a16="http://schemas.microsoft.com/office/drawing/2014/main" id="{3946E74E-ADAF-3864-5A78-700EB1BF1B14}"/>
                    </a:ext>
                  </a:extLst>
                </p:cNvPr>
                <p:cNvGrpSpPr/>
                <p:nvPr/>
              </p:nvGrpSpPr>
              <p:grpSpPr>
                <a:xfrm>
                  <a:off x="8147230" y="4231557"/>
                  <a:ext cx="230963" cy="256820"/>
                  <a:chOff x="15044781" y="9552124"/>
                  <a:chExt cx="366748" cy="407806"/>
                </a:xfrm>
              </p:grpSpPr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212CD006-FC5C-BC63-0ED5-C95D5048803D}"/>
                      </a:ext>
                    </a:extLst>
                  </p:cNvPr>
                  <p:cNvSpPr/>
                  <p:nvPr/>
                </p:nvSpPr>
                <p:spPr>
                  <a:xfrm>
                    <a:off x="15044781" y="9552124"/>
                    <a:ext cx="366748" cy="407806"/>
                  </a:xfrm>
                  <a:custGeom>
                    <a:avLst/>
                    <a:gdLst>
                      <a:gd name="connsiteX0" fmla="*/ 103478 w 366748"/>
                      <a:gd name="connsiteY0" fmla="*/ 27799 h 407806"/>
                      <a:gd name="connsiteX1" fmla="*/ 323686 w 366748"/>
                      <a:gd name="connsiteY1" fmla="*/ 58752 h 407806"/>
                      <a:gd name="connsiteX2" fmla="*/ 338658 w 366748"/>
                      <a:gd name="connsiteY2" fmla="*/ 287651 h 407806"/>
                      <a:gd name="connsiteX3" fmla="*/ 136226 w 366748"/>
                      <a:gd name="connsiteY3" fmla="*/ 407316 h 407806"/>
                      <a:gd name="connsiteX4" fmla="*/ 6131 w 366748"/>
                      <a:gd name="connsiteY4" fmla="*/ 347147 h 407806"/>
                      <a:gd name="connsiteX5" fmla="*/ 14206 w 366748"/>
                      <a:gd name="connsiteY5" fmla="*/ 245819 h 407806"/>
                      <a:gd name="connsiteX6" fmla="*/ 103478 w 366748"/>
                      <a:gd name="connsiteY6" fmla="*/ 27799 h 407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6748" h="407806">
                        <a:moveTo>
                          <a:pt x="103478" y="27799"/>
                        </a:moveTo>
                        <a:cubicBezTo>
                          <a:pt x="169254" y="-20370"/>
                          <a:pt x="270863" y="-3323"/>
                          <a:pt x="323686" y="58752"/>
                        </a:cubicBezTo>
                        <a:cubicBezTo>
                          <a:pt x="376508" y="120884"/>
                          <a:pt x="379817" y="217277"/>
                          <a:pt x="338658" y="287651"/>
                        </a:cubicBezTo>
                        <a:cubicBezTo>
                          <a:pt x="297498" y="358026"/>
                          <a:pt x="217591" y="401540"/>
                          <a:pt x="136226" y="407316"/>
                        </a:cubicBezTo>
                        <a:cubicBezTo>
                          <a:pt x="85198" y="410961"/>
                          <a:pt x="25253" y="394643"/>
                          <a:pt x="6131" y="347147"/>
                        </a:cubicBezTo>
                        <a:cubicBezTo>
                          <a:pt x="-6822" y="315016"/>
                          <a:pt x="3103" y="278623"/>
                          <a:pt x="14206" y="245819"/>
                        </a:cubicBezTo>
                        <a:cubicBezTo>
                          <a:pt x="40001" y="169837"/>
                          <a:pt x="71964" y="95874"/>
                          <a:pt x="103478" y="27799"/>
                        </a:cubicBezTo>
                        <a:close/>
                      </a:path>
                    </a:pathLst>
                  </a:custGeom>
                  <a:solidFill>
                    <a:srgbClr val="A0523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B8115F4D-7910-C930-09E0-426D8D4BDC56}"/>
                      </a:ext>
                    </a:extLst>
                  </p:cNvPr>
                  <p:cNvSpPr/>
                  <p:nvPr/>
                </p:nvSpPr>
                <p:spPr>
                  <a:xfrm>
                    <a:off x="15167829" y="9659124"/>
                    <a:ext cx="177816" cy="61041"/>
                  </a:xfrm>
                  <a:custGeom>
                    <a:avLst/>
                    <a:gdLst>
                      <a:gd name="connsiteX0" fmla="*/ 177702 w 177816"/>
                      <a:gd name="connsiteY0" fmla="*/ 49548 h 61041"/>
                      <a:gd name="connsiteX1" fmla="*/ 174282 w 177816"/>
                      <a:gd name="connsiteY1" fmla="*/ 39118 h 61041"/>
                      <a:gd name="connsiteX2" fmla="*/ 174450 w 177816"/>
                      <a:gd name="connsiteY2" fmla="*/ 40464 h 61041"/>
                      <a:gd name="connsiteX3" fmla="*/ 131216 w 177816"/>
                      <a:gd name="connsiteY3" fmla="*/ 5529 h 61041"/>
                      <a:gd name="connsiteX4" fmla="*/ 58823 w 177816"/>
                      <a:gd name="connsiteY4" fmla="*/ 6426 h 61041"/>
                      <a:gd name="connsiteX5" fmla="*/ 25290 w 177816"/>
                      <a:gd name="connsiteY5" fmla="*/ 26950 h 61041"/>
                      <a:gd name="connsiteX6" fmla="*/ 7738 w 177816"/>
                      <a:gd name="connsiteY6" fmla="*/ 44165 h 61041"/>
                      <a:gd name="connsiteX7" fmla="*/ 0 w 177816"/>
                      <a:gd name="connsiteY7" fmla="*/ 55268 h 61041"/>
                      <a:gd name="connsiteX8" fmla="*/ 10318 w 177816"/>
                      <a:gd name="connsiteY8" fmla="*/ 59193 h 61041"/>
                      <a:gd name="connsiteX9" fmla="*/ 108393 w 177816"/>
                      <a:gd name="connsiteY9" fmla="*/ 25940 h 61041"/>
                      <a:gd name="connsiteX10" fmla="*/ 152525 w 177816"/>
                      <a:gd name="connsiteY10" fmla="*/ 46520 h 61041"/>
                      <a:gd name="connsiteX11" fmla="*/ 157908 w 177816"/>
                      <a:gd name="connsiteY11" fmla="*/ 51286 h 61041"/>
                      <a:gd name="connsiteX12" fmla="*/ 164805 w 177816"/>
                      <a:gd name="connsiteY12" fmla="*/ 57230 h 61041"/>
                      <a:gd name="connsiteX13" fmla="*/ 171871 w 177816"/>
                      <a:gd name="connsiteY13" fmla="*/ 58408 h 61041"/>
                      <a:gd name="connsiteX14" fmla="*/ 171983 w 177816"/>
                      <a:gd name="connsiteY14" fmla="*/ 58408 h 61041"/>
                      <a:gd name="connsiteX15" fmla="*/ 171983 w 177816"/>
                      <a:gd name="connsiteY15" fmla="*/ 58408 h 61041"/>
                      <a:gd name="connsiteX16" fmla="*/ 177702 w 177816"/>
                      <a:gd name="connsiteY16" fmla="*/ 49548 h 61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77816" h="61041">
                        <a:moveTo>
                          <a:pt x="177702" y="49548"/>
                        </a:moveTo>
                        <a:cubicBezTo>
                          <a:pt x="177478" y="45959"/>
                          <a:pt x="175684" y="42314"/>
                          <a:pt x="174282" y="39118"/>
                        </a:cubicBezTo>
                        <a:cubicBezTo>
                          <a:pt x="174338" y="39342"/>
                          <a:pt x="174394" y="39847"/>
                          <a:pt x="174450" y="40464"/>
                        </a:cubicBezTo>
                        <a:cubicBezTo>
                          <a:pt x="166880" y="23024"/>
                          <a:pt x="148431" y="12090"/>
                          <a:pt x="131216" y="5529"/>
                        </a:cubicBezTo>
                        <a:cubicBezTo>
                          <a:pt x="108057" y="-3163"/>
                          <a:pt x="82094" y="-639"/>
                          <a:pt x="58823" y="6426"/>
                        </a:cubicBezTo>
                        <a:cubicBezTo>
                          <a:pt x="46206" y="10520"/>
                          <a:pt x="35552" y="18763"/>
                          <a:pt x="25290" y="26950"/>
                        </a:cubicBezTo>
                        <a:cubicBezTo>
                          <a:pt x="18897" y="32108"/>
                          <a:pt x="13402" y="38221"/>
                          <a:pt x="7738" y="44165"/>
                        </a:cubicBezTo>
                        <a:cubicBezTo>
                          <a:pt x="5103" y="47698"/>
                          <a:pt x="168" y="50557"/>
                          <a:pt x="0" y="55268"/>
                        </a:cubicBezTo>
                        <a:cubicBezTo>
                          <a:pt x="0" y="60426"/>
                          <a:pt x="6897" y="63062"/>
                          <a:pt x="10318" y="59193"/>
                        </a:cubicBezTo>
                        <a:cubicBezTo>
                          <a:pt x="38355" y="26389"/>
                          <a:pt x="79515" y="19155"/>
                          <a:pt x="108393" y="25940"/>
                        </a:cubicBezTo>
                        <a:cubicBezTo>
                          <a:pt x="122468" y="27510"/>
                          <a:pt x="144674" y="41922"/>
                          <a:pt x="152525" y="46520"/>
                        </a:cubicBezTo>
                        <a:cubicBezTo>
                          <a:pt x="154487" y="47866"/>
                          <a:pt x="156113" y="49660"/>
                          <a:pt x="157908" y="51286"/>
                        </a:cubicBezTo>
                        <a:cubicBezTo>
                          <a:pt x="158973" y="52576"/>
                          <a:pt x="162057" y="55380"/>
                          <a:pt x="164805" y="57230"/>
                        </a:cubicBezTo>
                        <a:cubicBezTo>
                          <a:pt x="166936" y="58913"/>
                          <a:pt x="169515" y="59193"/>
                          <a:pt x="171871" y="58408"/>
                        </a:cubicBezTo>
                        <a:cubicBezTo>
                          <a:pt x="171927" y="58408"/>
                          <a:pt x="171983" y="58408"/>
                          <a:pt x="171983" y="58408"/>
                        </a:cubicBezTo>
                        <a:cubicBezTo>
                          <a:pt x="171983" y="58408"/>
                          <a:pt x="171983" y="58408"/>
                          <a:pt x="171983" y="58408"/>
                        </a:cubicBezTo>
                        <a:cubicBezTo>
                          <a:pt x="175572" y="57118"/>
                          <a:pt x="178431" y="53585"/>
                          <a:pt x="177702" y="49548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7" name="任意多边形: 形状 166">
                  <a:extLst>
                    <a:ext uri="{FF2B5EF4-FFF2-40B4-BE49-F238E27FC236}">
                      <a16:creationId xmlns:a16="http://schemas.microsoft.com/office/drawing/2014/main" id="{752EB62C-0218-8DCF-C2C9-9C0C88F46FB2}"/>
                    </a:ext>
                  </a:extLst>
                </p:cNvPr>
                <p:cNvSpPr/>
                <p:nvPr/>
              </p:nvSpPr>
              <p:spPr>
                <a:xfrm>
                  <a:off x="7267108" y="3596044"/>
                  <a:ext cx="1077279" cy="976997"/>
                </a:xfrm>
                <a:custGeom>
                  <a:avLst/>
                  <a:gdLst>
                    <a:gd name="connsiteX0" fmla="*/ 866259 w 1710620"/>
                    <a:gd name="connsiteY0" fmla="*/ 384 h 1551382"/>
                    <a:gd name="connsiteX1" fmla="*/ 504518 w 1710620"/>
                    <a:gd name="connsiteY1" fmla="*/ 227152 h 1551382"/>
                    <a:gd name="connsiteX2" fmla="*/ 297600 w 1710620"/>
                    <a:gd name="connsiteY2" fmla="*/ 610651 h 1551382"/>
                    <a:gd name="connsiteX3" fmla="*/ 63542 w 1710620"/>
                    <a:gd name="connsiteY3" fmla="*/ 642221 h 1551382"/>
                    <a:gd name="connsiteX4" fmla="*/ 16607 w 1710620"/>
                    <a:gd name="connsiteY4" fmla="*/ 873700 h 1551382"/>
                    <a:gd name="connsiteX5" fmla="*/ 213824 w 1710620"/>
                    <a:gd name="connsiteY5" fmla="*/ 1001103 h 1551382"/>
                    <a:gd name="connsiteX6" fmla="*/ 486966 w 1710620"/>
                    <a:gd name="connsiteY6" fmla="*/ 1386676 h 1551382"/>
                    <a:gd name="connsiteX7" fmla="*/ 937362 w 1710620"/>
                    <a:gd name="connsiteY7" fmla="*/ 1545986 h 1551382"/>
                    <a:gd name="connsiteX8" fmla="*/ 1350413 w 1710620"/>
                    <a:gd name="connsiteY8" fmla="*/ 1475724 h 1551382"/>
                    <a:gd name="connsiteX9" fmla="*/ 1537031 w 1710620"/>
                    <a:gd name="connsiteY9" fmla="*/ 1120767 h 1551382"/>
                    <a:gd name="connsiteX10" fmla="*/ 1531592 w 1710620"/>
                    <a:gd name="connsiteY10" fmla="*/ 1065197 h 1551382"/>
                    <a:gd name="connsiteX11" fmla="*/ 1547349 w 1710620"/>
                    <a:gd name="connsiteY11" fmla="*/ 1021963 h 1551382"/>
                    <a:gd name="connsiteX12" fmla="*/ 1633200 w 1710620"/>
                    <a:gd name="connsiteY12" fmla="*/ 847961 h 1551382"/>
                    <a:gd name="connsiteX13" fmla="*/ 1704359 w 1710620"/>
                    <a:gd name="connsiteY13" fmla="*/ 663137 h 1551382"/>
                    <a:gd name="connsiteX14" fmla="*/ 1651761 w 1710620"/>
                    <a:gd name="connsiteY14" fmla="*/ 376817 h 1551382"/>
                    <a:gd name="connsiteX15" fmla="*/ 1451124 w 1710620"/>
                    <a:gd name="connsiteY15" fmla="*/ 161152 h 1551382"/>
                    <a:gd name="connsiteX16" fmla="*/ 866259 w 1710620"/>
                    <a:gd name="connsiteY16" fmla="*/ 384 h 1551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10620" h="1551382">
                      <a:moveTo>
                        <a:pt x="866259" y="384"/>
                      </a:moveTo>
                      <a:cubicBezTo>
                        <a:pt x="722034" y="21300"/>
                        <a:pt x="595528" y="113320"/>
                        <a:pt x="504518" y="227152"/>
                      </a:cubicBezTo>
                      <a:cubicBezTo>
                        <a:pt x="413508" y="340985"/>
                        <a:pt x="353563" y="476070"/>
                        <a:pt x="297600" y="610651"/>
                      </a:cubicBezTo>
                      <a:cubicBezTo>
                        <a:pt x="223301" y="571567"/>
                        <a:pt x="124889" y="584800"/>
                        <a:pt x="63542" y="642221"/>
                      </a:cubicBezTo>
                      <a:cubicBezTo>
                        <a:pt x="2252" y="699586"/>
                        <a:pt x="-17486" y="796933"/>
                        <a:pt x="16607" y="873700"/>
                      </a:cubicBezTo>
                      <a:cubicBezTo>
                        <a:pt x="50701" y="950411"/>
                        <a:pt x="136216" y="1000990"/>
                        <a:pt x="213824" y="1001103"/>
                      </a:cubicBezTo>
                      <a:cubicBezTo>
                        <a:pt x="251843" y="1157497"/>
                        <a:pt x="355246" y="1294208"/>
                        <a:pt x="486966" y="1386676"/>
                      </a:cubicBezTo>
                      <a:cubicBezTo>
                        <a:pt x="618687" y="1479200"/>
                        <a:pt x="777212" y="1529388"/>
                        <a:pt x="937362" y="1545986"/>
                      </a:cubicBezTo>
                      <a:cubicBezTo>
                        <a:pt x="1078672" y="1560621"/>
                        <a:pt x="1228112" y="1548116"/>
                        <a:pt x="1350413" y="1475724"/>
                      </a:cubicBezTo>
                      <a:cubicBezTo>
                        <a:pt x="1472657" y="1403330"/>
                        <a:pt x="1560302" y="1260955"/>
                        <a:pt x="1537031" y="1120767"/>
                      </a:cubicBezTo>
                      <a:cubicBezTo>
                        <a:pt x="1533947" y="1102318"/>
                        <a:pt x="1529124" y="1083701"/>
                        <a:pt x="1531592" y="1065197"/>
                      </a:cubicBezTo>
                      <a:cubicBezTo>
                        <a:pt x="1533610" y="1049944"/>
                        <a:pt x="1540564" y="1035757"/>
                        <a:pt x="1547349" y="1021963"/>
                      </a:cubicBezTo>
                      <a:cubicBezTo>
                        <a:pt x="1575947" y="963981"/>
                        <a:pt x="1604602" y="905943"/>
                        <a:pt x="1633200" y="847961"/>
                      </a:cubicBezTo>
                      <a:cubicBezTo>
                        <a:pt x="1662527" y="788577"/>
                        <a:pt x="1692135" y="728240"/>
                        <a:pt x="1704359" y="663137"/>
                      </a:cubicBezTo>
                      <a:cubicBezTo>
                        <a:pt x="1722584" y="565847"/>
                        <a:pt x="1699817" y="463397"/>
                        <a:pt x="1651761" y="376817"/>
                      </a:cubicBezTo>
                      <a:cubicBezTo>
                        <a:pt x="1603704" y="290237"/>
                        <a:pt x="1531648" y="218741"/>
                        <a:pt x="1451124" y="161152"/>
                      </a:cubicBezTo>
                      <a:cubicBezTo>
                        <a:pt x="1303197" y="55450"/>
                        <a:pt x="1123588" y="-5448"/>
                        <a:pt x="866259" y="384"/>
                      </a:cubicBezTo>
                      <a:close/>
                    </a:path>
                  </a:pathLst>
                </a:custGeom>
                <a:solidFill>
                  <a:srgbClr val="A8564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8" name="图形 13">
                  <a:extLst>
                    <a:ext uri="{FF2B5EF4-FFF2-40B4-BE49-F238E27FC236}">
                      <a16:creationId xmlns:a16="http://schemas.microsoft.com/office/drawing/2014/main" id="{197A4914-56C3-44E5-C367-7E19035F3E8A}"/>
                    </a:ext>
                  </a:extLst>
                </p:cNvPr>
                <p:cNvGrpSpPr/>
                <p:nvPr/>
              </p:nvGrpSpPr>
              <p:grpSpPr>
                <a:xfrm>
                  <a:off x="7316620" y="4029927"/>
                  <a:ext cx="109936" cy="59944"/>
                  <a:chOff x="13725848" y="9231954"/>
                  <a:chExt cx="174569" cy="95186"/>
                </a:xfrm>
                <a:solidFill>
                  <a:srgbClr val="914134"/>
                </a:solidFill>
              </p:grpSpPr>
              <p:sp>
                <p:nvSpPr>
                  <p:cNvPr id="192" name="任意多边形: 形状 191">
                    <a:extLst>
                      <a:ext uri="{FF2B5EF4-FFF2-40B4-BE49-F238E27FC236}">
                        <a16:creationId xmlns:a16="http://schemas.microsoft.com/office/drawing/2014/main" id="{35CB14AE-9D94-0CBA-910A-AB132D9995D3}"/>
                      </a:ext>
                    </a:extLst>
                  </p:cNvPr>
                  <p:cNvSpPr/>
                  <p:nvPr/>
                </p:nvSpPr>
                <p:spPr>
                  <a:xfrm>
                    <a:off x="13725848" y="9231954"/>
                    <a:ext cx="174569" cy="95186"/>
                  </a:xfrm>
                  <a:custGeom>
                    <a:avLst/>
                    <a:gdLst>
                      <a:gd name="connsiteX0" fmla="*/ 174121 w 174569"/>
                      <a:gd name="connsiteY0" fmla="*/ 85201 h 95186"/>
                      <a:gd name="connsiteX1" fmla="*/ 174065 w 174569"/>
                      <a:gd name="connsiteY1" fmla="*/ 84752 h 95186"/>
                      <a:gd name="connsiteX2" fmla="*/ 163691 w 174569"/>
                      <a:gd name="connsiteY2" fmla="*/ 58004 h 95186"/>
                      <a:gd name="connsiteX3" fmla="*/ 41727 w 174569"/>
                      <a:gd name="connsiteY3" fmla="*/ 4509 h 95186"/>
                      <a:gd name="connsiteX4" fmla="*/ 14475 w 174569"/>
                      <a:gd name="connsiteY4" fmla="*/ 21612 h 95186"/>
                      <a:gd name="connsiteX5" fmla="*/ 14811 w 174569"/>
                      <a:gd name="connsiteY5" fmla="*/ 21555 h 95186"/>
                      <a:gd name="connsiteX6" fmla="*/ 792 w 174569"/>
                      <a:gd name="connsiteY6" fmla="*/ 35518 h 95186"/>
                      <a:gd name="connsiteX7" fmla="*/ 16437 w 174569"/>
                      <a:gd name="connsiteY7" fmla="*/ 45387 h 95186"/>
                      <a:gd name="connsiteX8" fmla="*/ 96401 w 174569"/>
                      <a:gd name="connsiteY8" fmla="*/ 30640 h 95186"/>
                      <a:gd name="connsiteX9" fmla="*/ 134812 w 174569"/>
                      <a:gd name="connsiteY9" fmla="*/ 56154 h 95186"/>
                      <a:gd name="connsiteX10" fmla="*/ 154887 w 174569"/>
                      <a:gd name="connsiteY10" fmla="*/ 84528 h 95186"/>
                      <a:gd name="connsiteX11" fmla="*/ 160663 w 174569"/>
                      <a:gd name="connsiteY11" fmla="*/ 91762 h 95186"/>
                      <a:gd name="connsiteX12" fmla="*/ 170981 w 174569"/>
                      <a:gd name="connsiteY12" fmla="*/ 94061 h 95186"/>
                      <a:gd name="connsiteX13" fmla="*/ 174570 w 174569"/>
                      <a:gd name="connsiteY13" fmla="*/ 87388 h 95186"/>
                      <a:gd name="connsiteX14" fmla="*/ 174121 w 174569"/>
                      <a:gd name="connsiteY14" fmla="*/ 85201 h 95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74569" h="95186">
                        <a:moveTo>
                          <a:pt x="174121" y="85201"/>
                        </a:moveTo>
                        <a:cubicBezTo>
                          <a:pt x="174121" y="85033"/>
                          <a:pt x="174065" y="84920"/>
                          <a:pt x="174065" y="84752"/>
                        </a:cubicBezTo>
                        <a:cubicBezTo>
                          <a:pt x="172102" y="75276"/>
                          <a:pt x="168570" y="66303"/>
                          <a:pt x="163691" y="58004"/>
                        </a:cubicBezTo>
                        <a:cubicBezTo>
                          <a:pt x="139915" y="13873"/>
                          <a:pt x="90681" y="-10688"/>
                          <a:pt x="41727" y="4509"/>
                        </a:cubicBezTo>
                        <a:cubicBezTo>
                          <a:pt x="31241" y="7593"/>
                          <a:pt x="22269" y="14153"/>
                          <a:pt x="14475" y="21612"/>
                        </a:cubicBezTo>
                        <a:cubicBezTo>
                          <a:pt x="12568" y="23574"/>
                          <a:pt x="12905" y="23013"/>
                          <a:pt x="14811" y="21555"/>
                        </a:cubicBezTo>
                        <a:cubicBezTo>
                          <a:pt x="10101" y="25985"/>
                          <a:pt x="3764" y="29686"/>
                          <a:pt x="792" y="35518"/>
                        </a:cubicBezTo>
                        <a:cubicBezTo>
                          <a:pt x="-3357" y="44715"/>
                          <a:pt x="9821" y="52957"/>
                          <a:pt x="16437" y="45387"/>
                        </a:cubicBezTo>
                        <a:cubicBezTo>
                          <a:pt x="39709" y="22284"/>
                          <a:pt x="72569" y="22228"/>
                          <a:pt x="96401" y="30640"/>
                        </a:cubicBezTo>
                        <a:cubicBezTo>
                          <a:pt x="115747" y="39612"/>
                          <a:pt x="122139" y="43257"/>
                          <a:pt x="134812" y="56154"/>
                        </a:cubicBezTo>
                        <a:cubicBezTo>
                          <a:pt x="138457" y="59294"/>
                          <a:pt x="147317" y="73705"/>
                          <a:pt x="154887" y="84528"/>
                        </a:cubicBezTo>
                        <a:cubicBezTo>
                          <a:pt x="156850" y="86883"/>
                          <a:pt x="158700" y="89406"/>
                          <a:pt x="160663" y="91762"/>
                        </a:cubicBezTo>
                        <a:cubicBezTo>
                          <a:pt x="162794" y="95126"/>
                          <a:pt x="167672" y="96248"/>
                          <a:pt x="170981" y="94061"/>
                        </a:cubicBezTo>
                        <a:cubicBezTo>
                          <a:pt x="173280" y="92547"/>
                          <a:pt x="174570" y="90135"/>
                          <a:pt x="174570" y="87388"/>
                        </a:cubicBezTo>
                        <a:cubicBezTo>
                          <a:pt x="174514" y="86603"/>
                          <a:pt x="174345" y="85874"/>
                          <a:pt x="174121" y="85201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任意多边形: 形状 192">
                    <a:extLst>
                      <a:ext uri="{FF2B5EF4-FFF2-40B4-BE49-F238E27FC236}">
                        <a16:creationId xmlns:a16="http://schemas.microsoft.com/office/drawing/2014/main" id="{2CE63FB4-44C8-29E0-734B-86A622ADD234}"/>
                      </a:ext>
                    </a:extLst>
                  </p:cNvPr>
                  <p:cNvSpPr/>
                  <p:nvPr/>
                </p:nvSpPr>
                <p:spPr>
                  <a:xfrm>
                    <a:off x="13886230" y="9323435"/>
                    <a:ext cx="1233" cy="1513"/>
                  </a:xfrm>
                  <a:custGeom>
                    <a:avLst/>
                    <a:gdLst>
                      <a:gd name="connsiteX0" fmla="*/ 1234 w 1233"/>
                      <a:gd name="connsiteY0" fmla="*/ 1514 h 1513"/>
                      <a:gd name="connsiteX1" fmla="*/ 224 w 1233"/>
                      <a:gd name="connsiteY1" fmla="*/ 224 h 1513"/>
                      <a:gd name="connsiteX2" fmla="*/ 0 w 1233"/>
                      <a:gd name="connsiteY2" fmla="*/ 0 h 1513"/>
                      <a:gd name="connsiteX3" fmla="*/ 1234 w 1233"/>
                      <a:gd name="connsiteY3" fmla="*/ 1514 h 1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33" h="1513">
                        <a:moveTo>
                          <a:pt x="1234" y="1514"/>
                        </a:moveTo>
                        <a:cubicBezTo>
                          <a:pt x="897" y="1121"/>
                          <a:pt x="561" y="673"/>
                          <a:pt x="224" y="224"/>
                        </a:cubicBezTo>
                        <a:cubicBezTo>
                          <a:pt x="168" y="112"/>
                          <a:pt x="56" y="56"/>
                          <a:pt x="0" y="0"/>
                        </a:cubicBezTo>
                        <a:cubicBezTo>
                          <a:pt x="393" y="561"/>
                          <a:pt x="841" y="1065"/>
                          <a:pt x="1234" y="1514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9" name="任意多边形: 形状 168">
                  <a:extLst>
                    <a:ext uri="{FF2B5EF4-FFF2-40B4-BE49-F238E27FC236}">
                      <a16:creationId xmlns:a16="http://schemas.microsoft.com/office/drawing/2014/main" id="{5A9EDA78-B836-C618-C1BA-41A46BB2790D}"/>
                    </a:ext>
                  </a:extLst>
                </p:cNvPr>
                <p:cNvSpPr/>
                <p:nvPr/>
              </p:nvSpPr>
              <p:spPr>
                <a:xfrm>
                  <a:off x="7352364" y="3365697"/>
                  <a:ext cx="1143135" cy="870829"/>
                </a:xfrm>
                <a:custGeom>
                  <a:avLst/>
                  <a:gdLst>
                    <a:gd name="connsiteX0" fmla="*/ 50240 w 1815194"/>
                    <a:gd name="connsiteY0" fmla="*/ 962122 h 1382797"/>
                    <a:gd name="connsiteX1" fmla="*/ 59885 w 1815194"/>
                    <a:gd name="connsiteY1" fmla="*/ 823784 h 1382797"/>
                    <a:gd name="connsiteX2" fmla="*/ 2464 w 1815194"/>
                    <a:gd name="connsiteY2" fmla="*/ 664418 h 1382797"/>
                    <a:gd name="connsiteX3" fmla="*/ 111193 w 1815194"/>
                    <a:gd name="connsiteY3" fmla="*/ 534548 h 1382797"/>
                    <a:gd name="connsiteX4" fmla="*/ 122745 w 1815194"/>
                    <a:gd name="connsiteY4" fmla="*/ 337668 h 1382797"/>
                    <a:gd name="connsiteX5" fmla="*/ 300391 w 1815194"/>
                    <a:gd name="connsiteY5" fmla="*/ 277779 h 1382797"/>
                    <a:gd name="connsiteX6" fmla="*/ 357195 w 1815194"/>
                    <a:gd name="connsiteY6" fmla="*/ 140731 h 1382797"/>
                    <a:gd name="connsiteX7" fmla="*/ 503047 w 1815194"/>
                    <a:gd name="connsiteY7" fmla="*/ 113759 h 1382797"/>
                    <a:gd name="connsiteX8" fmla="*/ 646936 w 1815194"/>
                    <a:gd name="connsiteY8" fmla="*/ 2674 h 1382797"/>
                    <a:gd name="connsiteX9" fmla="*/ 821891 w 1815194"/>
                    <a:gd name="connsiteY9" fmla="*/ 67666 h 1382797"/>
                    <a:gd name="connsiteX10" fmla="*/ 1099743 w 1815194"/>
                    <a:gd name="connsiteY10" fmla="*/ 65311 h 1382797"/>
                    <a:gd name="connsiteX11" fmla="*/ 1152006 w 1815194"/>
                    <a:gd name="connsiteY11" fmla="*/ 149423 h 1382797"/>
                    <a:gd name="connsiteX12" fmla="*/ 1291353 w 1815194"/>
                    <a:gd name="connsiteY12" fmla="*/ 104002 h 1382797"/>
                    <a:gd name="connsiteX13" fmla="*/ 1368512 w 1815194"/>
                    <a:gd name="connsiteY13" fmla="*/ 160638 h 1382797"/>
                    <a:gd name="connsiteX14" fmla="*/ 1388531 w 1815194"/>
                    <a:gd name="connsiteY14" fmla="*/ 265443 h 1382797"/>
                    <a:gd name="connsiteX15" fmla="*/ 1558158 w 1815194"/>
                    <a:gd name="connsiteY15" fmla="*/ 305817 h 1382797"/>
                    <a:gd name="connsiteX16" fmla="*/ 1598364 w 1815194"/>
                    <a:gd name="connsiteY16" fmla="*/ 461987 h 1382797"/>
                    <a:gd name="connsiteX17" fmla="*/ 1746179 w 1815194"/>
                    <a:gd name="connsiteY17" fmla="*/ 514417 h 1382797"/>
                    <a:gd name="connsiteX18" fmla="*/ 1716234 w 1815194"/>
                    <a:gd name="connsiteY18" fmla="*/ 658250 h 1382797"/>
                    <a:gd name="connsiteX19" fmla="*/ 1762384 w 1815194"/>
                    <a:gd name="connsiteY19" fmla="*/ 733447 h 1382797"/>
                    <a:gd name="connsiteX20" fmla="*/ 1735749 w 1815194"/>
                    <a:gd name="connsiteY20" fmla="*/ 822102 h 1382797"/>
                    <a:gd name="connsiteX21" fmla="*/ 1811955 w 1815194"/>
                    <a:gd name="connsiteY21" fmla="*/ 996047 h 1382797"/>
                    <a:gd name="connsiteX22" fmla="*/ 1664645 w 1815194"/>
                    <a:gd name="connsiteY22" fmla="*/ 1106627 h 1382797"/>
                    <a:gd name="connsiteX23" fmla="*/ 1494064 w 1815194"/>
                    <a:gd name="connsiteY23" fmla="*/ 1379265 h 1382797"/>
                    <a:gd name="connsiteX24" fmla="*/ 1414438 w 1815194"/>
                    <a:gd name="connsiteY24" fmla="*/ 1382798 h 1382797"/>
                    <a:gd name="connsiteX25" fmla="*/ 1503653 w 1815194"/>
                    <a:gd name="connsiteY25" fmla="*/ 1066141 h 1382797"/>
                    <a:gd name="connsiteX26" fmla="*/ 1485261 w 1815194"/>
                    <a:gd name="connsiteY26" fmla="*/ 937336 h 1382797"/>
                    <a:gd name="connsiteX27" fmla="*/ 1349446 w 1815194"/>
                    <a:gd name="connsiteY27" fmla="*/ 861635 h 1382797"/>
                    <a:gd name="connsiteX28" fmla="*/ 1241445 w 1815194"/>
                    <a:gd name="connsiteY28" fmla="*/ 845990 h 1382797"/>
                    <a:gd name="connsiteX29" fmla="*/ 1198604 w 1815194"/>
                    <a:gd name="connsiteY29" fmla="*/ 745671 h 1382797"/>
                    <a:gd name="connsiteX30" fmla="*/ 1069687 w 1815194"/>
                    <a:gd name="connsiteY30" fmla="*/ 766699 h 1382797"/>
                    <a:gd name="connsiteX31" fmla="*/ 1036210 w 1815194"/>
                    <a:gd name="connsiteY31" fmla="*/ 621465 h 1382797"/>
                    <a:gd name="connsiteX32" fmla="*/ 954621 w 1815194"/>
                    <a:gd name="connsiteY32" fmla="*/ 660212 h 1382797"/>
                    <a:gd name="connsiteX33" fmla="*/ 894901 w 1815194"/>
                    <a:gd name="connsiteY33" fmla="*/ 622418 h 1382797"/>
                    <a:gd name="connsiteX34" fmla="*/ 781741 w 1815194"/>
                    <a:gd name="connsiteY34" fmla="*/ 669072 h 1382797"/>
                    <a:gd name="connsiteX35" fmla="*/ 696843 w 1815194"/>
                    <a:gd name="connsiteY35" fmla="*/ 580922 h 1382797"/>
                    <a:gd name="connsiteX36" fmla="*/ 557440 w 1815194"/>
                    <a:gd name="connsiteY36" fmla="*/ 725204 h 1382797"/>
                    <a:gd name="connsiteX37" fmla="*/ 403401 w 1815194"/>
                    <a:gd name="connsiteY37" fmla="*/ 649222 h 1382797"/>
                    <a:gd name="connsiteX38" fmla="*/ 334429 w 1815194"/>
                    <a:gd name="connsiteY38" fmla="*/ 853952 h 1382797"/>
                    <a:gd name="connsiteX39" fmla="*/ 162278 w 1815194"/>
                    <a:gd name="connsiteY39" fmla="*/ 982252 h 1382797"/>
                    <a:gd name="connsiteX40" fmla="*/ 50240 w 1815194"/>
                    <a:gd name="connsiteY40" fmla="*/ 962122 h 138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815194" h="1382797">
                      <a:moveTo>
                        <a:pt x="50240" y="962122"/>
                      </a:moveTo>
                      <a:cubicBezTo>
                        <a:pt x="45473" y="915803"/>
                        <a:pt x="51137" y="868476"/>
                        <a:pt x="59885" y="823784"/>
                      </a:cubicBezTo>
                      <a:cubicBezTo>
                        <a:pt x="14800" y="785541"/>
                        <a:pt x="-7854" y="722624"/>
                        <a:pt x="2464" y="664418"/>
                      </a:cubicBezTo>
                      <a:cubicBezTo>
                        <a:pt x="12781" y="606212"/>
                        <a:pt x="55735" y="554959"/>
                        <a:pt x="111193" y="534548"/>
                      </a:cubicBezTo>
                      <a:cubicBezTo>
                        <a:pt x="82427" y="472417"/>
                        <a:pt x="86913" y="395986"/>
                        <a:pt x="122745" y="337668"/>
                      </a:cubicBezTo>
                      <a:cubicBezTo>
                        <a:pt x="158577" y="279293"/>
                        <a:pt x="283120" y="258994"/>
                        <a:pt x="300391" y="277779"/>
                      </a:cubicBezTo>
                      <a:cubicBezTo>
                        <a:pt x="295008" y="226527"/>
                        <a:pt x="317102" y="173199"/>
                        <a:pt x="357195" y="140731"/>
                      </a:cubicBezTo>
                      <a:cubicBezTo>
                        <a:pt x="397289" y="108264"/>
                        <a:pt x="454037" y="97834"/>
                        <a:pt x="503047" y="113759"/>
                      </a:cubicBezTo>
                      <a:cubicBezTo>
                        <a:pt x="529178" y="56394"/>
                        <a:pt x="584805" y="13441"/>
                        <a:pt x="646936" y="2674"/>
                      </a:cubicBezTo>
                      <a:cubicBezTo>
                        <a:pt x="709067" y="-8092"/>
                        <a:pt x="775909" y="13665"/>
                        <a:pt x="821891" y="67666"/>
                      </a:cubicBezTo>
                      <a:cubicBezTo>
                        <a:pt x="900116" y="5814"/>
                        <a:pt x="1020509" y="4805"/>
                        <a:pt x="1099743" y="65311"/>
                      </a:cubicBezTo>
                      <a:cubicBezTo>
                        <a:pt x="1126828" y="86002"/>
                        <a:pt x="1150211" y="115386"/>
                        <a:pt x="1152006" y="149423"/>
                      </a:cubicBezTo>
                      <a:cubicBezTo>
                        <a:pt x="1191707" y="116619"/>
                        <a:pt x="1243969" y="83815"/>
                        <a:pt x="1291353" y="104002"/>
                      </a:cubicBezTo>
                      <a:cubicBezTo>
                        <a:pt x="1321072" y="116675"/>
                        <a:pt x="1349503" y="134507"/>
                        <a:pt x="1368512" y="160638"/>
                      </a:cubicBezTo>
                      <a:cubicBezTo>
                        <a:pt x="1387522" y="186769"/>
                        <a:pt x="1395652" y="222209"/>
                        <a:pt x="1388531" y="265443"/>
                      </a:cubicBezTo>
                      <a:cubicBezTo>
                        <a:pt x="1447746" y="263761"/>
                        <a:pt x="1510551" y="270602"/>
                        <a:pt x="1558158" y="305817"/>
                      </a:cubicBezTo>
                      <a:cubicBezTo>
                        <a:pt x="1605766" y="341088"/>
                        <a:pt x="1630608" y="412304"/>
                        <a:pt x="1598364" y="461987"/>
                      </a:cubicBezTo>
                      <a:cubicBezTo>
                        <a:pt x="1652645" y="450940"/>
                        <a:pt x="1714945" y="468660"/>
                        <a:pt x="1746179" y="514417"/>
                      </a:cubicBezTo>
                      <a:cubicBezTo>
                        <a:pt x="1777413" y="560174"/>
                        <a:pt x="1765637" y="633128"/>
                        <a:pt x="1716234" y="658250"/>
                      </a:cubicBezTo>
                      <a:cubicBezTo>
                        <a:pt x="1743095" y="673222"/>
                        <a:pt x="1761207" y="702718"/>
                        <a:pt x="1762384" y="733447"/>
                      </a:cubicBezTo>
                      <a:cubicBezTo>
                        <a:pt x="1763562" y="764176"/>
                        <a:pt x="1747805" y="794961"/>
                        <a:pt x="1735749" y="822102"/>
                      </a:cubicBezTo>
                      <a:cubicBezTo>
                        <a:pt x="1792160" y="858831"/>
                        <a:pt x="1826198" y="930271"/>
                        <a:pt x="1811955" y="996047"/>
                      </a:cubicBezTo>
                      <a:cubicBezTo>
                        <a:pt x="1797712" y="1061823"/>
                        <a:pt x="1731487" y="1114366"/>
                        <a:pt x="1664645" y="1106627"/>
                      </a:cubicBezTo>
                      <a:cubicBezTo>
                        <a:pt x="1621748" y="1208011"/>
                        <a:pt x="1574588" y="1297900"/>
                        <a:pt x="1494064" y="1379265"/>
                      </a:cubicBezTo>
                      <a:cubicBezTo>
                        <a:pt x="1469952" y="1374779"/>
                        <a:pt x="1438157" y="1374779"/>
                        <a:pt x="1414438" y="1382798"/>
                      </a:cubicBezTo>
                      <a:cubicBezTo>
                        <a:pt x="1424475" y="1274180"/>
                        <a:pt x="1452008" y="1162254"/>
                        <a:pt x="1503653" y="1066141"/>
                      </a:cubicBezTo>
                      <a:cubicBezTo>
                        <a:pt x="1460588" y="1041019"/>
                        <a:pt x="1450943" y="973505"/>
                        <a:pt x="1485261" y="937336"/>
                      </a:cubicBezTo>
                      <a:cubicBezTo>
                        <a:pt x="1430251" y="960215"/>
                        <a:pt x="1358923" y="920458"/>
                        <a:pt x="1349446" y="861635"/>
                      </a:cubicBezTo>
                      <a:cubicBezTo>
                        <a:pt x="1314007" y="875317"/>
                        <a:pt x="1271614" y="869149"/>
                        <a:pt x="1241445" y="845990"/>
                      </a:cubicBezTo>
                      <a:cubicBezTo>
                        <a:pt x="1211333" y="822831"/>
                        <a:pt x="1194511" y="783466"/>
                        <a:pt x="1198604" y="745671"/>
                      </a:cubicBezTo>
                      <a:cubicBezTo>
                        <a:pt x="1157221" y="785933"/>
                        <a:pt x="1112304" y="801522"/>
                        <a:pt x="1069687" y="766699"/>
                      </a:cubicBezTo>
                      <a:cubicBezTo>
                        <a:pt x="1027070" y="731877"/>
                        <a:pt x="1019948" y="674063"/>
                        <a:pt x="1036210" y="621465"/>
                      </a:cubicBezTo>
                      <a:cubicBezTo>
                        <a:pt x="1017257" y="639969"/>
                        <a:pt x="980752" y="655839"/>
                        <a:pt x="954621" y="660212"/>
                      </a:cubicBezTo>
                      <a:cubicBezTo>
                        <a:pt x="928546" y="664643"/>
                        <a:pt x="897368" y="648773"/>
                        <a:pt x="894901" y="622418"/>
                      </a:cubicBezTo>
                      <a:cubicBezTo>
                        <a:pt x="871069" y="658586"/>
                        <a:pt x="824134" y="677932"/>
                        <a:pt x="781741" y="669072"/>
                      </a:cubicBezTo>
                      <a:cubicBezTo>
                        <a:pt x="739348" y="660156"/>
                        <a:pt x="704133" y="623596"/>
                        <a:pt x="696843" y="580922"/>
                      </a:cubicBezTo>
                      <a:cubicBezTo>
                        <a:pt x="685123" y="616923"/>
                        <a:pt x="648730" y="708886"/>
                        <a:pt x="557440" y="725204"/>
                      </a:cubicBezTo>
                      <a:cubicBezTo>
                        <a:pt x="475794" y="739783"/>
                        <a:pt x="441140" y="692119"/>
                        <a:pt x="403401" y="649222"/>
                      </a:cubicBezTo>
                      <a:cubicBezTo>
                        <a:pt x="406037" y="720493"/>
                        <a:pt x="351532" y="830120"/>
                        <a:pt x="334429" y="853952"/>
                      </a:cubicBezTo>
                      <a:cubicBezTo>
                        <a:pt x="279195" y="930888"/>
                        <a:pt x="218634" y="976421"/>
                        <a:pt x="162278" y="982252"/>
                      </a:cubicBezTo>
                      <a:cubicBezTo>
                        <a:pt x="128408" y="964645"/>
                        <a:pt x="82483" y="961112"/>
                        <a:pt x="50240" y="962122"/>
                      </a:cubicBezTo>
                      <a:close/>
                    </a:path>
                  </a:pathLst>
                </a:custGeom>
                <a:solidFill>
                  <a:srgbClr val="280B0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0" name="任意多边形: 形状 169">
                  <a:extLst>
                    <a:ext uri="{FF2B5EF4-FFF2-40B4-BE49-F238E27FC236}">
                      <a16:creationId xmlns:a16="http://schemas.microsoft.com/office/drawing/2014/main" id="{CAE25F23-900D-2086-AAF4-2CF75F6BF469}"/>
                    </a:ext>
                  </a:extLst>
                </p:cNvPr>
                <p:cNvSpPr/>
                <p:nvPr/>
              </p:nvSpPr>
              <p:spPr>
                <a:xfrm>
                  <a:off x="8016776" y="4095890"/>
                  <a:ext cx="70838" cy="70838"/>
                </a:xfrm>
                <a:custGeom>
                  <a:avLst/>
                  <a:gdLst>
                    <a:gd name="connsiteX0" fmla="*/ 27 w 112484"/>
                    <a:gd name="connsiteY0" fmla="*/ 57952 h 112484"/>
                    <a:gd name="connsiteX1" fmla="*/ 54532 w 112484"/>
                    <a:gd name="connsiteY1" fmla="*/ 27 h 112484"/>
                    <a:gd name="connsiteX2" fmla="*/ 112458 w 112484"/>
                    <a:gd name="connsiteY2" fmla="*/ 54532 h 112484"/>
                    <a:gd name="connsiteX3" fmla="*/ 57953 w 112484"/>
                    <a:gd name="connsiteY3" fmla="*/ 112458 h 112484"/>
                    <a:gd name="connsiteX4" fmla="*/ 27 w 112484"/>
                    <a:gd name="connsiteY4" fmla="*/ 57952 h 11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484" h="112484">
                      <a:moveTo>
                        <a:pt x="27" y="57952"/>
                      </a:moveTo>
                      <a:cubicBezTo>
                        <a:pt x="-926" y="26887"/>
                        <a:pt x="23466" y="980"/>
                        <a:pt x="54532" y="27"/>
                      </a:cubicBezTo>
                      <a:cubicBezTo>
                        <a:pt x="85598" y="-926"/>
                        <a:pt x="111505" y="23466"/>
                        <a:pt x="112458" y="54532"/>
                      </a:cubicBezTo>
                      <a:cubicBezTo>
                        <a:pt x="113411" y="85598"/>
                        <a:pt x="89018" y="111505"/>
                        <a:pt x="57953" y="112458"/>
                      </a:cubicBezTo>
                      <a:cubicBezTo>
                        <a:pt x="26887" y="113411"/>
                        <a:pt x="924" y="89018"/>
                        <a:pt x="27" y="57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任意多边形: 形状 170">
                  <a:extLst>
                    <a:ext uri="{FF2B5EF4-FFF2-40B4-BE49-F238E27FC236}">
                      <a16:creationId xmlns:a16="http://schemas.microsoft.com/office/drawing/2014/main" id="{C277B6A9-1CF4-A7F3-0B47-9DFA2C4CCDD2}"/>
                    </a:ext>
                  </a:extLst>
                </p:cNvPr>
                <p:cNvSpPr/>
                <p:nvPr/>
              </p:nvSpPr>
              <p:spPr>
                <a:xfrm>
                  <a:off x="7690511" y="4009795"/>
                  <a:ext cx="70838" cy="70836"/>
                </a:xfrm>
                <a:custGeom>
                  <a:avLst/>
                  <a:gdLst>
                    <a:gd name="connsiteX0" fmla="*/ 27 w 112484"/>
                    <a:gd name="connsiteY0" fmla="*/ 57952 h 112481"/>
                    <a:gd name="connsiteX1" fmla="*/ 54532 w 112484"/>
                    <a:gd name="connsiteY1" fmla="*/ 27 h 112481"/>
                    <a:gd name="connsiteX2" fmla="*/ 112458 w 112484"/>
                    <a:gd name="connsiteY2" fmla="*/ 54532 h 112481"/>
                    <a:gd name="connsiteX3" fmla="*/ 57953 w 112484"/>
                    <a:gd name="connsiteY3" fmla="*/ 112458 h 112481"/>
                    <a:gd name="connsiteX4" fmla="*/ 27 w 112484"/>
                    <a:gd name="connsiteY4" fmla="*/ 57952 h 112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484" h="112481">
                      <a:moveTo>
                        <a:pt x="27" y="57952"/>
                      </a:moveTo>
                      <a:cubicBezTo>
                        <a:pt x="-926" y="26887"/>
                        <a:pt x="23467" y="980"/>
                        <a:pt x="54532" y="27"/>
                      </a:cubicBezTo>
                      <a:cubicBezTo>
                        <a:pt x="85598" y="-926"/>
                        <a:pt x="111505" y="23466"/>
                        <a:pt x="112458" y="54532"/>
                      </a:cubicBezTo>
                      <a:cubicBezTo>
                        <a:pt x="113411" y="85598"/>
                        <a:pt x="89018" y="111505"/>
                        <a:pt x="57953" y="112458"/>
                      </a:cubicBezTo>
                      <a:cubicBezTo>
                        <a:pt x="26943" y="113355"/>
                        <a:pt x="980" y="88962"/>
                        <a:pt x="27" y="57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2" name="任意多边形: 形状 171">
                  <a:extLst>
                    <a:ext uri="{FF2B5EF4-FFF2-40B4-BE49-F238E27FC236}">
                      <a16:creationId xmlns:a16="http://schemas.microsoft.com/office/drawing/2014/main" id="{1AA1C4E9-DB65-6CA0-BD7A-8F58AE20D562}"/>
                    </a:ext>
                  </a:extLst>
                </p:cNvPr>
                <p:cNvSpPr/>
                <p:nvPr/>
              </p:nvSpPr>
              <p:spPr>
                <a:xfrm rot="16759036">
                  <a:off x="7861904" y="4069424"/>
                  <a:ext cx="55513" cy="68932"/>
                </a:xfrm>
                <a:custGeom>
                  <a:avLst/>
                  <a:gdLst>
                    <a:gd name="connsiteX0" fmla="*/ 88150 w 88149"/>
                    <a:gd name="connsiteY0" fmla="*/ 54729 h 109458"/>
                    <a:gd name="connsiteX1" fmla="*/ 44075 w 88149"/>
                    <a:gd name="connsiteY1" fmla="*/ 109458 h 109458"/>
                    <a:gd name="connsiteX2" fmla="*/ 0 w 88149"/>
                    <a:gd name="connsiteY2" fmla="*/ 54729 h 109458"/>
                    <a:gd name="connsiteX3" fmla="*/ 44075 w 88149"/>
                    <a:gd name="connsiteY3" fmla="*/ 0 h 109458"/>
                    <a:gd name="connsiteX4" fmla="*/ 88150 w 88149"/>
                    <a:gd name="connsiteY4" fmla="*/ 54729 h 10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149" h="109458">
                      <a:moveTo>
                        <a:pt x="88150" y="54729"/>
                      </a:moveTo>
                      <a:cubicBezTo>
                        <a:pt x="88150" y="84955"/>
                        <a:pt x="68417" y="109458"/>
                        <a:pt x="44075" y="109458"/>
                      </a:cubicBezTo>
                      <a:cubicBezTo>
                        <a:pt x="19733" y="109458"/>
                        <a:pt x="0" y="84955"/>
                        <a:pt x="0" y="54729"/>
                      </a:cubicBezTo>
                      <a:cubicBezTo>
                        <a:pt x="0" y="24503"/>
                        <a:pt x="19733" y="0"/>
                        <a:pt x="44075" y="0"/>
                      </a:cubicBezTo>
                      <a:cubicBezTo>
                        <a:pt x="68417" y="0"/>
                        <a:pt x="88150" y="24503"/>
                        <a:pt x="88150" y="54729"/>
                      </a:cubicBezTo>
                      <a:close/>
                    </a:path>
                  </a:pathLst>
                </a:custGeom>
                <a:solidFill>
                  <a:srgbClr val="93423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任意多边形: 形状 172">
                  <a:extLst>
                    <a:ext uri="{FF2B5EF4-FFF2-40B4-BE49-F238E27FC236}">
                      <a16:creationId xmlns:a16="http://schemas.microsoft.com/office/drawing/2014/main" id="{3B14C03C-8007-37AF-ACAA-08C7270C45DE}"/>
                    </a:ext>
                  </a:extLst>
                </p:cNvPr>
                <p:cNvSpPr/>
                <p:nvPr/>
              </p:nvSpPr>
              <p:spPr>
                <a:xfrm>
                  <a:off x="7083026" y="4835342"/>
                  <a:ext cx="171658" cy="306513"/>
                </a:xfrm>
                <a:custGeom>
                  <a:avLst/>
                  <a:gdLst>
                    <a:gd name="connsiteX0" fmla="*/ 163288 w 171658"/>
                    <a:gd name="connsiteY0" fmla="*/ 1876 h 306513"/>
                    <a:gd name="connsiteX1" fmla="*/ 171658 w 171658"/>
                    <a:gd name="connsiteY1" fmla="*/ 3818 h 306513"/>
                    <a:gd name="connsiteX2" fmla="*/ 165549 w 171658"/>
                    <a:gd name="connsiteY2" fmla="*/ 16885 h 306513"/>
                    <a:gd name="connsiteX3" fmla="*/ 133166 w 171658"/>
                    <a:gd name="connsiteY3" fmla="*/ 79179 h 306513"/>
                    <a:gd name="connsiteX4" fmla="*/ 67164 w 171658"/>
                    <a:gd name="connsiteY4" fmla="*/ 201263 h 306513"/>
                    <a:gd name="connsiteX5" fmla="*/ 13601 w 171658"/>
                    <a:gd name="connsiteY5" fmla="*/ 306513 h 306513"/>
                    <a:gd name="connsiteX6" fmla="*/ 0 w 171658"/>
                    <a:gd name="connsiteY6" fmla="*/ 299131 h 306513"/>
                    <a:gd name="connsiteX7" fmla="*/ 44493 w 171658"/>
                    <a:gd name="connsiteY7" fmla="*/ 211924 h 306513"/>
                    <a:gd name="connsiteX8" fmla="*/ 163288 w 171658"/>
                    <a:gd name="connsiteY8" fmla="*/ 1876 h 30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1658" h="306513">
                      <a:moveTo>
                        <a:pt x="163288" y="1876"/>
                      </a:moveTo>
                      <a:cubicBezTo>
                        <a:pt x="165513" y="-1479"/>
                        <a:pt x="171057" y="-31"/>
                        <a:pt x="171658" y="3818"/>
                      </a:cubicBezTo>
                      <a:cubicBezTo>
                        <a:pt x="171587" y="8304"/>
                        <a:pt x="167314" y="12577"/>
                        <a:pt x="165549" y="16885"/>
                      </a:cubicBezTo>
                      <a:cubicBezTo>
                        <a:pt x="156967" y="33270"/>
                        <a:pt x="144007" y="59085"/>
                        <a:pt x="133166" y="79179"/>
                      </a:cubicBezTo>
                      <a:cubicBezTo>
                        <a:pt x="110777" y="121520"/>
                        <a:pt x="88855" y="160983"/>
                        <a:pt x="67164" y="201263"/>
                      </a:cubicBezTo>
                      <a:lnTo>
                        <a:pt x="13601" y="306513"/>
                      </a:lnTo>
                      <a:lnTo>
                        <a:pt x="0" y="299131"/>
                      </a:lnTo>
                      <a:lnTo>
                        <a:pt x="44493" y="211924"/>
                      </a:lnTo>
                      <a:cubicBezTo>
                        <a:pt x="85916" y="139600"/>
                        <a:pt x="126668" y="69962"/>
                        <a:pt x="163288" y="1876"/>
                      </a:cubicBezTo>
                      <a:close/>
                    </a:path>
                  </a:pathLst>
                </a:custGeom>
                <a:solidFill>
                  <a:srgbClr val="28376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: 形状 173">
                  <a:extLst>
                    <a:ext uri="{FF2B5EF4-FFF2-40B4-BE49-F238E27FC236}">
                      <a16:creationId xmlns:a16="http://schemas.microsoft.com/office/drawing/2014/main" id="{E176D00B-B35E-E80F-B3C5-B1AB17839D35}"/>
                    </a:ext>
                  </a:extLst>
                </p:cNvPr>
                <p:cNvSpPr/>
                <p:nvPr/>
              </p:nvSpPr>
              <p:spPr>
                <a:xfrm>
                  <a:off x="7987892" y="4936299"/>
                  <a:ext cx="15818" cy="237411"/>
                </a:xfrm>
                <a:custGeom>
                  <a:avLst/>
                  <a:gdLst>
                    <a:gd name="connsiteX0" fmla="*/ 10618 w 15818"/>
                    <a:gd name="connsiteY0" fmla="*/ 115 h 237411"/>
                    <a:gd name="connsiteX1" fmla="*/ 15306 w 15818"/>
                    <a:gd name="connsiteY1" fmla="*/ 2375 h 237411"/>
                    <a:gd name="connsiteX2" fmla="*/ 15729 w 15818"/>
                    <a:gd name="connsiteY2" fmla="*/ 42421 h 237411"/>
                    <a:gd name="connsiteX3" fmla="*/ 14741 w 15818"/>
                    <a:gd name="connsiteY3" fmla="*/ 155425 h 237411"/>
                    <a:gd name="connsiteX4" fmla="*/ 13306 w 15818"/>
                    <a:gd name="connsiteY4" fmla="*/ 237411 h 237411"/>
                    <a:gd name="connsiteX5" fmla="*/ 0 w 15818"/>
                    <a:gd name="connsiteY5" fmla="*/ 237411 h 237411"/>
                    <a:gd name="connsiteX6" fmla="*/ 2098 w 15818"/>
                    <a:gd name="connsiteY6" fmla="*/ 191939 h 237411"/>
                    <a:gd name="connsiteX7" fmla="*/ 7360 w 15818"/>
                    <a:gd name="connsiteY7" fmla="*/ 4211 h 237411"/>
                    <a:gd name="connsiteX8" fmla="*/ 10618 w 15818"/>
                    <a:gd name="connsiteY8" fmla="*/ 115 h 237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18" h="237411">
                      <a:moveTo>
                        <a:pt x="10618" y="115"/>
                      </a:moveTo>
                      <a:cubicBezTo>
                        <a:pt x="12436" y="-291"/>
                        <a:pt x="14494" y="362"/>
                        <a:pt x="15306" y="2375"/>
                      </a:cubicBezTo>
                      <a:cubicBezTo>
                        <a:pt x="16400" y="15547"/>
                        <a:pt x="15341" y="29143"/>
                        <a:pt x="15729" y="42421"/>
                      </a:cubicBezTo>
                      <a:cubicBezTo>
                        <a:pt x="15482" y="80101"/>
                        <a:pt x="15129" y="117745"/>
                        <a:pt x="14741" y="155425"/>
                      </a:cubicBezTo>
                      <a:lnTo>
                        <a:pt x="13306" y="237411"/>
                      </a:lnTo>
                      <a:lnTo>
                        <a:pt x="0" y="237411"/>
                      </a:lnTo>
                      <a:lnTo>
                        <a:pt x="2098" y="191939"/>
                      </a:lnTo>
                      <a:cubicBezTo>
                        <a:pt x="3935" y="129363"/>
                        <a:pt x="6971" y="66823"/>
                        <a:pt x="7360" y="4211"/>
                      </a:cubicBezTo>
                      <a:cubicBezTo>
                        <a:pt x="7219" y="1987"/>
                        <a:pt x="8799" y="521"/>
                        <a:pt x="10618" y="115"/>
                      </a:cubicBezTo>
                      <a:close/>
                    </a:path>
                  </a:pathLst>
                </a:custGeom>
                <a:solidFill>
                  <a:srgbClr val="28376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: 形状 174">
                  <a:extLst>
                    <a:ext uri="{FF2B5EF4-FFF2-40B4-BE49-F238E27FC236}">
                      <a16:creationId xmlns:a16="http://schemas.microsoft.com/office/drawing/2014/main" id="{3CE1CECA-E5B0-16B7-421E-A84FC2902CE0}"/>
                    </a:ext>
                  </a:extLst>
                </p:cNvPr>
                <p:cNvSpPr/>
                <p:nvPr/>
              </p:nvSpPr>
              <p:spPr>
                <a:xfrm>
                  <a:off x="7853394" y="4107061"/>
                  <a:ext cx="12008" cy="13326"/>
                </a:xfrm>
                <a:custGeom>
                  <a:avLst/>
                  <a:gdLst>
                    <a:gd name="connsiteX0" fmla="*/ 19068 w 19067"/>
                    <a:gd name="connsiteY0" fmla="*/ 21149 h 21161"/>
                    <a:gd name="connsiteX1" fmla="*/ 8806 w 19067"/>
                    <a:gd name="connsiteY1" fmla="*/ 2027 h 21161"/>
                    <a:gd name="connsiteX2" fmla="*/ 4152 w 19067"/>
                    <a:gd name="connsiteY2" fmla="*/ 9 h 21161"/>
                    <a:gd name="connsiteX3" fmla="*/ 2 w 19067"/>
                    <a:gd name="connsiteY3" fmla="*/ 4999 h 21161"/>
                    <a:gd name="connsiteX4" fmla="*/ 2357 w 19067"/>
                    <a:gd name="connsiteY4" fmla="*/ 11560 h 21161"/>
                    <a:gd name="connsiteX5" fmla="*/ 19068 w 19067"/>
                    <a:gd name="connsiteY5" fmla="*/ 21149 h 21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67" h="21161">
                      <a:moveTo>
                        <a:pt x="19068" y="21149"/>
                      </a:moveTo>
                      <a:cubicBezTo>
                        <a:pt x="18282" y="13803"/>
                        <a:pt x="14469" y="6794"/>
                        <a:pt x="8806" y="2027"/>
                      </a:cubicBezTo>
                      <a:cubicBezTo>
                        <a:pt x="7460" y="906"/>
                        <a:pt x="5890" y="-104"/>
                        <a:pt x="4152" y="9"/>
                      </a:cubicBezTo>
                      <a:cubicBezTo>
                        <a:pt x="1796" y="177"/>
                        <a:pt x="114" y="2644"/>
                        <a:pt x="2" y="4999"/>
                      </a:cubicBezTo>
                      <a:cubicBezTo>
                        <a:pt x="-54" y="7354"/>
                        <a:pt x="1067" y="9598"/>
                        <a:pt x="2357" y="11560"/>
                      </a:cubicBezTo>
                      <a:cubicBezTo>
                        <a:pt x="5946" y="17000"/>
                        <a:pt x="10993" y="21429"/>
                        <a:pt x="19068" y="21149"/>
                      </a:cubicBezTo>
                      <a:close/>
                    </a:path>
                  </a:pathLst>
                </a:custGeom>
                <a:solidFill>
                  <a:srgbClr val="4114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: 形状 175">
                  <a:extLst>
                    <a:ext uri="{FF2B5EF4-FFF2-40B4-BE49-F238E27FC236}">
                      <a16:creationId xmlns:a16="http://schemas.microsoft.com/office/drawing/2014/main" id="{EB384617-64E5-E3F8-C89A-E2001D95AB27}"/>
                    </a:ext>
                  </a:extLst>
                </p:cNvPr>
                <p:cNvSpPr/>
                <p:nvPr/>
              </p:nvSpPr>
              <p:spPr>
                <a:xfrm>
                  <a:off x="7894378" y="4081179"/>
                  <a:ext cx="37753" cy="55176"/>
                </a:xfrm>
                <a:custGeom>
                  <a:avLst/>
                  <a:gdLst>
                    <a:gd name="connsiteX0" fmla="*/ 49934 w 59948"/>
                    <a:gd name="connsiteY0" fmla="*/ 14584 h 87614"/>
                    <a:gd name="connsiteX1" fmla="*/ 28793 w 59948"/>
                    <a:gd name="connsiteY1" fmla="*/ 453 h 87614"/>
                    <a:gd name="connsiteX2" fmla="*/ 29971 w 59948"/>
                    <a:gd name="connsiteY2" fmla="*/ 5892 h 87614"/>
                    <a:gd name="connsiteX3" fmla="*/ 1204 w 59948"/>
                    <a:gd name="connsiteY3" fmla="*/ 79911 h 87614"/>
                    <a:gd name="connsiteX4" fmla="*/ 2326 w 59948"/>
                    <a:gd name="connsiteY4" fmla="*/ 87033 h 87614"/>
                    <a:gd name="connsiteX5" fmla="*/ 14943 w 59948"/>
                    <a:gd name="connsiteY5" fmla="*/ 86304 h 87614"/>
                    <a:gd name="connsiteX6" fmla="*/ 39111 w 59948"/>
                    <a:gd name="connsiteY6" fmla="*/ 77780 h 87614"/>
                    <a:gd name="connsiteX7" fmla="*/ 59635 w 59948"/>
                    <a:gd name="connsiteY7" fmla="*/ 46378 h 87614"/>
                    <a:gd name="connsiteX8" fmla="*/ 49934 w 59948"/>
                    <a:gd name="connsiteY8" fmla="*/ 14584 h 87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948" h="87614">
                      <a:moveTo>
                        <a:pt x="49934" y="14584"/>
                      </a:moveTo>
                      <a:cubicBezTo>
                        <a:pt x="48083" y="11387"/>
                        <a:pt x="35747" y="3256"/>
                        <a:pt x="28793" y="453"/>
                      </a:cubicBezTo>
                      <a:cubicBezTo>
                        <a:pt x="21335" y="-781"/>
                        <a:pt x="21952" y="340"/>
                        <a:pt x="29971" y="5892"/>
                      </a:cubicBezTo>
                      <a:cubicBezTo>
                        <a:pt x="68270" y="46659"/>
                        <a:pt x="23747" y="74079"/>
                        <a:pt x="1204" y="79911"/>
                      </a:cubicBezTo>
                      <a:cubicBezTo>
                        <a:pt x="-814" y="81986"/>
                        <a:pt x="-198" y="85687"/>
                        <a:pt x="2326" y="87033"/>
                      </a:cubicBezTo>
                      <a:cubicBezTo>
                        <a:pt x="6307" y="88491"/>
                        <a:pt x="10849" y="86809"/>
                        <a:pt x="14943" y="86304"/>
                      </a:cubicBezTo>
                      <a:cubicBezTo>
                        <a:pt x="23242" y="84397"/>
                        <a:pt x="31653" y="82098"/>
                        <a:pt x="39111" y="77780"/>
                      </a:cubicBezTo>
                      <a:cubicBezTo>
                        <a:pt x="50158" y="71163"/>
                        <a:pt x="57392" y="58939"/>
                        <a:pt x="59635" y="46378"/>
                      </a:cubicBezTo>
                      <a:cubicBezTo>
                        <a:pt x="60924" y="34098"/>
                        <a:pt x="58345" y="25518"/>
                        <a:pt x="49934" y="14584"/>
                      </a:cubicBezTo>
                      <a:close/>
                    </a:path>
                  </a:pathLst>
                </a:custGeom>
                <a:solidFill>
                  <a:srgbClr val="74332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7" name="图形 13">
                  <a:extLst>
                    <a:ext uri="{FF2B5EF4-FFF2-40B4-BE49-F238E27FC236}">
                      <a16:creationId xmlns:a16="http://schemas.microsoft.com/office/drawing/2014/main" id="{187F2D02-812B-507F-E7EE-526C4055E639}"/>
                    </a:ext>
                  </a:extLst>
                </p:cNvPr>
                <p:cNvGrpSpPr/>
                <p:nvPr/>
              </p:nvGrpSpPr>
              <p:grpSpPr>
                <a:xfrm>
                  <a:off x="7629340" y="4133480"/>
                  <a:ext cx="432590" cy="289469"/>
                  <a:chOff x="14222420" y="9396387"/>
                  <a:chExt cx="686914" cy="459650"/>
                </a:xfrm>
              </p:grpSpPr>
              <p:sp>
                <p:nvSpPr>
                  <p:cNvPr id="188" name="任意多边形: 形状 187">
                    <a:extLst>
                      <a:ext uri="{FF2B5EF4-FFF2-40B4-BE49-F238E27FC236}">
                        <a16:creationId xmlns:a16="http://schemas.microsoft.com/office/drawing/2014/main" id="{7C4C79C0-32AB-11CA-18C5-ECF06FFC5747}"/>
                      </a:ext>
                    </a:extLst>
                  </p:cNvPr>
                  <p:cNvSpPr/>
                  <p:nvPr/>
                </p:nvSpPr>
                <p:spPr>
                  <a:xfrm>
                    <a:off x="14257280" y="9634992"/>
                    <a:ext cx="426339" cy="221045"/>
                  </a:xfrm>
                  <a:custGeom>
                    <a:avLst/>
                    <a:gdLst>
                      <a:gd name="connsiteX0" fmla="*/ 411592 w 426339"/>
                      <a:gd name="connsiteY0" fmla="*/ 188746 h 221045"/>
                      <a:gd name="connsiteX1" fmla="*/ 426340 w 426339"/>
                      <a:gd name="connsiteY1" fmla="*/ 217288 h 221045"/>
                      <a:gd name="connsiteX2" fmla="*/ 360171 w 426339"/>
                      <a:gd name="connsiteY2" fmla="*/ 220989 h 221045"/>
                      <a:gd name="connsiteX3" fmla="*/ 132225 w 426339"/>
                      <a:gd name="connsiteY3" fmla="*/ 157736 h 221045"/>
                      <a:gd name="connsiteX4" fmla="*/ 41159 w 426339"/>
                      <a:gd name="connsiteY4" fmla="*/ 89381 h 221045"/>
                      <a:gd name="connsiteX5" fmla="*/ 0 w 426339"/>
                      <a:gd name="connsiteY5" fmla="*/ 23717 h 221045"/>
                      <a:gd name="connsiteX6" fmla="*/ 300787 w 426339"/>
                      <a:gd name="connsiteY6" fmla="*/ 56016 h 221045"/>
                      <a:gd name="connsiteX7" fmla="*/ 411592 w 426339"/>
                      <a:gd name="connsiteY7" fmla="*/ 188746 h 221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6339" h="221045">
                        <a:moveTo>
                          <a:pt x="411592" y="188746"/>
                        </a:moveTo>
                        <a:cubicBezTo>
                          <a:pt x="416975" y="197999"/>
                          <a:pt x="422134" y="207475"/>
                          <a:pt x="426340" y="217288"/>
                        </a:cubicBezTo>
                        <a:cubicBezTo>
                          <a:pt x="404302" y="220148"/>
                          <a:pt x="382041" y="221326"/>
                          <a:pt x="360171" y="220989"/>
                        </a:cubicBezTo>
                        <a:cubicBezTo>
                          <a:pt x="280544" y="219756"/>
                          <a:pt x="202376" y="195195"/>
                          <a:pt x="132225" y="157736"/>
                        </a:cubicBezTo>
                        <a:cubicBezTo>
                          <a:pt x="98524" y="139680"/>
                          <a:pt x="66001" y="118316"/>
                          <a:pt x="41159" y="89381"/>
                        </a:cubicBezTo>
                        <a:cubicBezTo>
                          <a:pt x="24281" y="69755"/>
                          <a:pt x="11271" y="47044"/>
                          <a:pt x="0" y="23717"/>
                        </a:cubicBezTo>
                        <a:cubicBezTo>
                          <a:pt x="97739" y="-15816"/>
                          <a:pt x="215946" y="-6508"/>
                          <a:pt x="300787" y="56016"/>
                        </a:cubicBezTo>
                        <a:cubicBezTo>
                          <a:pt x="347498" y="90390"/>
                          <a:pt x="382545" y="138447"/>
                          <a:pt x="411592" y="188746"/>
                        </a:cubicBezTo>
                        <a:close/>
                      </a:path>
                    </a:pathLst>
                  </a:custGeom>
                  <a:solidFill>
                    <a:srgbClr val="E2748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任意多边形: 形状 188">
                    <a:extLst>
                      <a:ext uri="{FF2B5EF4-FFF2-40B4-BE49-F238E27FC236}">
                        <a16:creationId xmlns:a16="http://schemas.microsoft.com/office/drawing/2014/main" id="{BB270DFB-1AFC-AF3F-1584-53B087682906}"/>
                      </a:ext>
                    </a:extLst>
                  </p:cNvPr>
                  <p:cNvSpPr/>
                  <p:nvPr/>
                </p:nvSpPr>
                <p:spPr>
                  <a:xfrm>
                    <a:off x="14723191" y="9532604"/>
                    <a:ext cx="166897" cy="146275"/>
                  </a:xfrm>
                  <a:custGeom>
                    <a:avLst/>
                    <a:gdLst>
                      <a:gd name="connsiteX0" fmla="*/ 166898 w 166897"/>
                      <a:gd name="connsiteY0" fmla="*/ 66609 h 146275"/>
                      <a:gd name="connsiteX1" fmla="*/ 116766 w 166897"/>
                      <a:gd name="connsiteY1" fmla="*/ 139282 h 146275"/>
                      <a:gd name="connsiteX2" fmla="*/ 27887 w 166897"/>
                      <a:gd name="connsiteY2" fmla="*/ 126554 h 146275"/>
                      <a:gd name="connsiteX3" fmla="*/ 9775 w 166897"/>
                      <a:gd name="connsiteY3" fmla="*/ 105918 h 146275"/>
                      <a:gd name="connsiteX4" fmla="*/ 186 w 166897"/>
                      <a:gd name="connsiteY4" fmla="*/ 68796 h 146275"/>
                      <a:gd name="connsiteX5" fmla="*/ 14205 w 166897"/>
                      <a:gd name="connsiteY5" fmla="*/ 160 h 146275"/>
                      <a:gd name="connsiteX6" fmla="*/ 46336 w 166897"/>
                      <a:gd name="connsiteY6" fmla="*/ 1562 h 146275"/>
                      <a:gd name="connsiteX7" fmla="*/ 156860 w 166897"/>
                      <a:gd name="connsiteY7" fmla="*/ 54441 h 146275"/>
                      <a:gd name="connsiteX8" fmla="*/ 166898 w 166897"/>
                      <a:gd name="connsiteY8" fmla="*/ 66609 h 14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897" h="146275">
                        <a:moveTo>
                          <a:pt x="166898" y="66609"/>
                        </a:moveTo>
                        <a:cubicBezTo>
                          <a:pt x="164038" y="98180"/>
                          <a:pt x="143907" y="127002"/>
                          <a:pt x="116766" y="139282"/>
                        </a:cubicBezTo>
                        <a:cubicBezTo>
                          <a:pt x="88112" y="152236"/>
                          <a:pt x="53065" y="146741"/>
                          <a:pt x="27887" y="126554"/>
                        </a:cubicBezTo>
                        <a:cubicBezTo>
                          <a:pt x="20822" y="120890"/>
                          <a:pt x="14373" y="114049"/>
                          <a:pt x="9775" y="105918"/>
                        </a:cubicBezTo>
                        <a:cubicBezTo>
                          <a:pt x="3494" y="94815"/>
                          <a:pt x="915" y="81693"/>
                          <a:pt x="186" y="68796"/>
                        </a:cubicBezTo>
                        <a:cubicBezTo>
                          <a:pt x="-1048" y="45076"/>
                          <a:pt x="3887" y="20964"/>
                          <a:pt x="14205" y="160"/>
                        </a:cubicBezTo>
                        <a:cubicBezTo>
                          <a:pt x="26149" y="-233"/>
                          <a:pt x="36971" y="48"/>
                          <a:pt x="46336" y="1562"/>
                        </a:cubicBezTo>
                        <a:cubicBezTo>
                          <a:pt x="87271" y="8347"/>
                          <a:pt x="128430" y="24160"/>
                          <a:pt x="156860" y="54441"/>
                        </a:cubicBezTo>
                        <a:cubicBezTo>
                          <a:pt x="160617" y="58422"/>
                          <a:pt x="163982" y="62459"/>
                          <a:pt x="166898" y="666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任意多边形: 形状 189">
                    <a:extLst>
                      <a:ext uri="{FF2B5EF4-FFF2-40B4-BE49-F238E27FC236}">
                        <a16:creationId xmlns:a16="http://schemas.microsoft.com/office/drawing/2014/main" id="{409B8C03-66D2-41DF-87A0-F3EE1C3E11AA}"/>
                      </a:ext>
                    </a:extLst>
                  </p:cNvPr>
                  <p:cNvSpPr/>
                  <p:nvPr/>
                </p:nvSpPr>
                <p:spPr>
                  <a:xfrm>
                    <a:off x="14321913" y="9396387"/>
                    <a:ext cx="290771" cy="198423"/>
                  </a:xfrm>
                  <a:custGeom>
                    <a:avLst/>
                    <a:gdLst>
                      <a:gd name="connsiteX0" fmla="*/ 269239 w 290771"/>
                      <a:gd name="connsiteY0" fmla="*/ 132395 h 198423"/>
                      <a:gd name="connsiteX1" fmla="*/ 290771 w 290771"/>
                      <a:gd name="connsiteY1" fmla="*/ 136601 h 198423"/>
                      <a:gd name="connsiteX2" fmla="*/ 170378 w 290771"/>
                      <a:gd name="connsiteY2" fmla="*/ 193237 h 198423"/>
                      <a:gd name="connsiteX3" fmla="*/ 113293 w 290771"/>
                      <a:gd name="connsiteY3" fmla="*/ 123311 h 198423"/>
                      <a:gd name="connsiteX4" fmla="*/ 14993 w 290771"/>
                      <a:gd name="connsiteY4" fmla="*/ 111199 h 198423"/>
                      <a:gd name="connsiteX5" fmla="*/ 17405 w 290771"/>
                      <a:gd name="connsiteY5" fmla="*/ 1403 h 198423"/>
                      <a:gd name="connsiteX6" fmla="*/ 130004 w 290771"/>
                      <a:gd name="connsiteY6" fmla="*/ 34880 h 198423"/>
                      <a:gd name="connsiteX7" fmla="*/ 269239 w 290771"/>
                      <a:gd name="connsiteY7" fmla="*/ 132395 h 198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0771" h="198423">
                        <a:moveTo>
                          <a:pt x="269239" y="132395"/>
                        </a:moveTo>
                        <a:cubicBezTo>
                          <a:pt x="276416" y="134189"/>
                          <a:pt x="283594" y="135536"/>
                          <a:pt x="290771" y="136601"/>
                        </a:cubicBezTo>
                        <a:cubicBezTo>
                          <a:pt x="265818" y="186059"/>
                          <a:pt x="218322" y="209667"/>
                          <a:pt x="170378" y="193237"/>
                        </a:cubicBezTo>
                        <a:cubicBezTo>
                          <a:pt x="114919" y="174171"/>
                          <a:pt x="113293" y="123311"/>
                          <a:pt x="113293" y="123311"/>
                        </a:cubicBezTo>
                        <a:cubicBezTo>
                          <a:pt x="113293" y="123311"/>
                          <a:pt x="53461" y="155218"/>
                          <a:pt x="14993" y="111199"/>
                        </a:cubicBezTo>
                        <a:cubicBezTo>
                          <a:pt x="-13885" y="78170"/>
                          <a:pt x="5797" y="25572"/>
                          <a:pt x="17405" y="1403"/>
                        </a:cubicBezTo>
                        <a:cubicBezTo>
                          <a:pt x="57330" y="-4372"/>
                          <a:pt x="99891" y="7852"/>
                          <a:pt x="130004" y="34880"/>
                        </a:cubicBezTo>
                        <a:cubicBezTo>
                          <a:pt x="165780" y="67011"/>
                          <a:pt x="197574" y="114619"/>
                          <a:pt x="269239" y="1323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任意多边形: 形状 190">
                    <a:extLst>
                      <a:ext uri="{FF2B5EF4-FFF2-40B4-BE49-F238E27FC236}">
                        <a16:creationId xmlns:a16="http://schemas.microsoft.com/office/drawing/2014/main" id="{8A6D833C-EE50-846A-AAF9-6D0D347D850A}"/>
                      </a:ext>
                    </a:extLst>
                  </p:cNvPr>
                  <p:cNvSpPr/>
                  <p:nvPr/>
                </p:nvSpPr>
                <p:spPr>
                  <a:xfrm>
                    <a:off x="14222420" y="9397791"/>
                    <a:ext cx="686914" cy="454489"/>
                  </a:xfrm>
                  <a:custGeom>
                    <a:avLst/>
                    <a:gdLst>
                      <a:gd name="connsiteX0" fmla="*/ 667669 w 686914"/>
                      <a:gd name="connsiteY0" fmla="*/ 201422 h 454489"/>
                      <a:gd name="connsiteX1" fmla="*/ 620790 w 686914"/>
                      <a:gd name="connsiteY1" fmla="*/ 390564 h 454489"/>
                      <a:gd name="connsiteX2" fmla="*/ 461199 w 686914"/>
                      <a:gd name="connsiteY2" fmla="*/ 454490 h 454489"/>
                      <a:gd name="connsiteX3" fmla="*/ 446452 w 686914"/>
                      <a:gd name="connsiteY3" fmla="*/ 425948 h 454489"/>
                      <a:gd name="connsiteX4" fmla="*/ 335591 w 686914"/>
                      <a:gd name="connsiteY4" fmla="*/ 293218 h 454489"/>
                      <a:gd name="connsiteX5" fmla="*/ 34804 w 686914"/>
                      <a:gd name="connsiteY5" fmla="*/ 260918 h 454489"/>
                      <a:gd name="connsiteX6" fmla="*/ 30374 w 686914"/>
                      <a:gd name="connsiteY6" fmla="*/ 251554 h 454489"/>
                      <a:gd name="connsiteX7" fmla="*/ 3233 w 686914"/>
                      <a:gd name="connsiteY7" fmla="*/ 106992 h 454489"/>
                      <a:gd name="connsiteX8" fmla="*/ 95197 w 686914"/>
                      <a:gd name="connsiteY8" fmla="*/ 5047 h 454489"/>
                      <a:gd name="connsiteX9" fmla="*/ 116898 w 686914"/>
                      <a:gd name="connsiteY9" fmla="*/ 0 h 454489"/>
                      <a:gd name="connsiteX10" fmla="*/ 114486 w 686914"/>
                      <a:gd name="connsiteY10" fmla="*/ 109795 h 454489"/>
                      <a:gd name="connsiteX11" fmla="*/ 212786 w 686914"/>
                      <a:gd name="connsiteY11" fmla="*/ 121908 h 454489"/>
                      <a:gd name="connsiteX12" fmla="*/ 269871 w 686914"/>
                      <a:gd name="connsiteY12" fmla="*/ 191833 h 454489"/>
                      <a:gd name="connsiteX13" fmla="*/ 390264 w 686914"/>
                      <a:gd name="connsiteY13" fmla="*/ 135198 h 454489"/>
                      <a:gd name="connsiteX14" fmla="*/ 515032 w 686914"/>
                      <a:gd name="connsiteY14" fmla="*/ 134973 h 454489"/>
                      <a:gd name="connsiteX15" fmla="*/ 501013 w 686914"/>
                      <a:gd name="connsiteY15" fmla="*/ 203609 h 454489"/>
                      <a:gd name="connsiteX16" fmla="*/ 510602 w 686914"/>
                      <a:gd name="connsiteY16" fmla="*/ 240731 h 454489"/>
                      <a:gd name="connsiteX17" fmla="*/ 528714 w 686914"/>
                      <a:gd name="connsiteY17" fmla="*/ 261367 h 454489"/>
                      <a:gd name="connsiteX18" fmla="*/ 617593 w 686914"/>
                      <a:gd name="connsiteY18" fmla="*/ 274096 h 454489"/>
                      <a:gd name="connsiteX19" fmla="*/ 667669 w 686914"/>
                      <a:gd name="connsiteY19" fmla="*/ 201422 h 454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686914" h="454489">
                        <a:moveTo>
                          <a:pt x="667669" y="201422"/>
                        </a:moveTo>
                        <a:cubicBezTo>
                          <a:pt x="716454" y="269554"/>
                          <a:pt x="661949" y="356751"/>
                          <a:pt x="620790" y="390564"/>
                        </a:cubicBezTo>
                        <a:cubicBezTo>
                          <a:pt x="576154" y="427181"/>
                          <a:pt x="519406" y="446863"/>
                          <a:pt x="461199" y="454490"/>
                        </a:cubicBezTo>
                        <a:cubicBezTo>
                          <a:pt x="456994" y="444677"/>
                          <a:pt x="451835" y="435144"/>
                          <a:pt x="446452" y="425948"/>
                        </a:cubicBezTo>
                        <a:cubicBezTo>
                          <a:pt x="417405" y="375648"/>
                          <a:pt x="382358" y="327648"/>
                          <a:pt x="335591" y="293218"/>
                        </a:cubicBezTo>
                        <a:cubicBezTo>
                          <a:pt x="250749" y="230694"/>
                          <a:pt x="132599" y="221385"/>
                          <a:pt x="34804" y="260918"/>
                        </a:cubicBezTo>
                        <a:cubicBezTo>
                          <a:pt x="33289" y="257778"/>
                          <a:pt x="31776" y="254694"/>
                          <a:pt x="30374" y="251554"/>
                        </a:cubicBezTo>
                        <a:cubicBezTo>
                          <a:pt x="9345" y="206245"/>
                          <a:pt x="-7253" y="155777"/>
                          <a:pt x="3233" y="106992"/>
                        </a:cubicBezTo>
                        <a:cubicBezTo>
                          <a:pt x="13271" y="60113"/>
                          <a:pt x="49607" y="19851"/>
                          <a:pt x="95197" y="5047"/>
                        </a:cubicBezTo>
                        <a:cubicBezTo>
                          <a:pt x="102262" y="2748"/>
                          <a:pt x="109552" y="1065"/>
                          <a:pt x="116898" y="0"/>
                        </a:cubicBezTo>
                        <a:cubicBezTo>
                          <a:pt x="105290" y="24168"/>
                          <a:pt x="85608" y="76767"/>
                          <a:pt x="114486" y="109795"/>
                        </a:cubicBezTo>
                        <a:cubicBezTo>
                          <a:pt x="152954" y="153759"/>
                          <a:pt x="212786" y="121908"/>
                          <a:pt x="212786" y="121908"/>
                        </a:cubicBezTo>
                        <a:cubicBezTo>
                          <a:pt x="212786" y="121908"/>
                          <a:pt x="214356" y="172824"/>
                          <a:pt x="269871" y="191833"/>
                        </a:cubicBezTo>
                        <a:cubicBezTo>
                          <a:pt x="317815" y="208263"/>
                          <a:pt x="365311" y="184656"/>
                          <a:pt x="390264" y="135198"/>
                        </a:cubicBezTo>
                        <a:cubicBezTo>
                          <a:pt x="435629" y="142039"/>
                          <a:pt x="480153" y="135982"/>
                          <a:pt x="515032" y="134973"/>
                        </a:cubicBezTo>
                        <a:cubicBezTo>
                          <a:pt x="504658" y="155777"/>
                          <a:pt x="499779" y="179833"/>
                          <a:pt x="501013" y="203609"/>
                        </a:cubicBezTo>
                        <a:cubicBezTo>
                          <a:pt x="501742" y="216507"/>
                          <a:pt x="504321" y="229684"/>
                          <a:pt x="510602" y="240731"/>
                        </a:cubicBezTo>
                        <a:cubicBezTo>
                          <a:pt x="515200" y="248862"/>
                          <a:pt x="521593" y="255703"/>
                          <a:pt x="528714" y="261367"/>
                        </a:cubicBezTo>
                        <a:cubicBezTo>
                          <a:pt x="553948" y="281554"/>
                          <a:pt x="588939" y="287049"/>
                          <a:pt x="617593" y="274096"/>
                        </a:cubicBezTo>
                        <a:cubicBezTo>
                          <a:pt x="644678" y="261759"/>
                          <a:pt x="664809" y="232993"/>
                          <a:pt x="667669" y="20142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8" name="任意多边形: 形状 177">
                  <a:extLst>
                    <a:ext uri="{FF2B5EF4-FFF2-40B4-BE49-F238E27FC236}">
                      <a16:creationId xmlns:a16="http://schemas.microsoft.com/office/drawing/2014/main" id="{8A45EC2F-1C98-0927-E295-FC6FBDA65790}"/>
                    </a:ext>
                  </a:extLst>
                </p:cNvPr>
                <p:cNvSpPr/>
                <p:nvPr/>
              </p:nvSpPr>
              <p:spPr>
                <a:xfrm>
                  <a:off x="7611846" y="3611665"/>
                  <a:ext cx="181397" cy="103778"/>
                </a:xfrm>
                <a:custGeom>
                  <a:avLst/>
                  <a:gdLst>
                    <a:gd name="connsiteX0" fmla="*/ 285762 w 288041"/>
                    <a:gd name="connsiteY0" fmla="*/ 19711 h 164790"/>
                    <a:gd name="connsiteX1" fmla="*/ 266248 w 288041"/>
                    <a:gd name="connsiteY1" fmla="*/ 22347 h 164790"/>
                    <a:gd name="connsiteX2" fmla="*/ 245781 w 288041"/>
                    <a:gd name="connsiteY2" fmla="*/ 82179 h 164790"/>
                    <a:gd name="connsiteX3" fmla="*/ 183537 w 288041"/>
                    <a:gd name="connsiteY3" fmla="*/ 107413 h 164790"/>
                    <a:gd name="connsiteX4" fmla="*/ 165817 w 288041"/>
                    <a:gd name="connsiteY4" fmla="*/ 107189 h 164790"/>
                    <a:gd name="connsiteX5" fmla="*/ 162902 w 288041"/>
                    <a:gd name="connsiteY5" fmla="*/ 36085 h 164790"/>
                    <a:gd name="connsiteX6" fmla="*/ 98079 w 288041"/>
                    <a:gd name="connsiteY6" fmla="*/ 6870 h 164790"/>
                    <a:gd name="connsiteX7" fmla="*/ 85966 w 288041"/>
                    <a:gd name="connsiteY7" fmla="*/ 82459 h 164790"/>
                    <a:gd name="connsiteX8" fmla="*/ 134640 w 288041"/>
                    <a:gd name="connsiteY8" fmla="*/ 122441 h 164790"/>
                    <a:gd name="connsiteX9" fmla="*/ 111929 w 288041"/>
                    <a:gd name="connsiteY9" fmla="*/ 139151 h 164790"/>
                    <a:gd name="connsiteX10" fmla="*/ 56527 w 288041"/>
                    <a:gd name="connsiteY10" fmla="*/ 139880 h 164790"/>
                    <a:gd name="connsiteX11" fmla="*/ 37742 w 288041"/>
                    <a:gd name="connsiteY11" fmla="*/ 34403 h 164790"/>
                    <a:gd name="connsiteX12" fmla="*/ 25013 w 288041"/>
                    <a:gd name="connsiteY12" fmla="*/ 21674 h 164790"/>
                    <a:gd name="connsiteX13" fmla="*/ 36452 w 288041"/>
                    <a:gd name="connsiteY13" fmla="*/ 151376 h 164790"/>
                    <a:gd name="connsiteX14" fmla="*/ 109518 w 288041"/>
                    <a:gd name="connsiteY14" fmla="*/ 161189 h 164790"/>
                    <a:gd name="connsiteX15" fmla="*/ 155612 w 288041"/>
                    <a:gd name="connsiteY15" fmla="*/ 127544 h 164790"/>
                    <a:gd name="connsiteX16" fmla="*/ 155948 w 288041"/>
                    <a:gd name="connsiteY16" fmla="*/ 127600 h 164790"/>
                    <a:gd name="connsiteX17" fmla="*/ 251332 w 288041"/>
                    <a:gd name="connsiteY17" fmla="*/ 105730 h 164790"/>
                    <a:gd name="connsiteX18" fmla="*/ 285762 w 288041"/>
                    <a:gd name="connsiteY18" fmla="*/ 19711 h 164790"/>
                    <a:gd name="connsiteX19" fmla="*/ 119163 w 288041"/>
                    <a:gd name="connsiteY19" fmla="*/ 89917 h 164790"/>
                    <a:gd name="connsiteX20" fmla="*/ 101387 w 288041"/>
                    <a:gd name="connsiteY20" fmla="*/ 34627 h 164790"/>
                    <a:gd name="connsiteX21" fmla="*/ 122303 w 288041"/>
                    <a:gd name="connsiteY21" fmla="*/ 20216 h 164790"/>
                    <a:gd name="connsiteX22" fmla="*/ 143387 w 288041"/>
                    <a:gd name="connsiteY22" fmla="*/ 40851 h 164790"/>
                    <a:gd name="connsiteX23" fmla="*/ 148490 w 288041"/>
                    <a:gd name="connsiteY23" fmla="*/ 96814 h 164790"/>
                    <a:gd name="connsiteX24" fmla="*/ 146135 w 288041"/>
                    <a:gd name="connsiteY24" fmla="*/ 103600 h 164790"/>
                    <a:gd name="connsiteX25" fmla="*/ 119163 w 288041"/>
                    <a:gd name="connsiteY25" fmla="*/ 89917 h 164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88041" h="164790">
                      <a:moveTo>
                        <a:pt x="285762" y="19711"/>
                      </a:moveTo>
                      <a:cubicBezTo>
                        <a:pt x="282959" y="9281"/>
                        <a:pt x="265127" y="10907"/>
                        <a:pt x="266248" y="22347"/>
                      </a:cubicBezTo>
                      <a:cubicBezTo>
                        <a:pt x="268547" y="44777"/>
                        <a:pt x="262042" y="66141"/>
                        <a:pt x="245781" y="82179"/>
                      </a:cubicBezTo>
                      <a:cubicBezTo>
                        <a:pt x="229463" y="98329"/>
                        <a:pt x="206136" y="106179"/>
                        <a:pt x="183537" y="107413"/>
                      </a:cubicBezTo>
                      <a:cubicBezTo>
                        <a:pt x="177761" y="107749"/>
                        <a:pt x="171761" y="107693"/>
                        <a:pt x="165817" y="107189"/>
                      </a:cubicBezTo>
                      <a:cubicBezTo>
                        <a:pt x="173948" y="84197"/>
                        <a:pt x="172939" y="58291"/>
                        <a:pt x="162902" y="36085"/>
                      </a:cubicBezTo>
                      <a:cubicBezTo>
                        <a:pt x="152023" y="11973"/>
                        <a:pt x="124322" y="-12196"/>
                        <a:pt x="98079" y="6870"/>
                      </a:cubicBezTo>
                      <a:cubicBezTo>
                        <a:pt x="74190" y="24197"/>
                        <a:pt x="73742" y="58123"/>
                        <a:pt x="85966" y="82459"/>
                      </a:cubicBezTo>
                      <a:cubicBezTo>
                        <a:pt x="95892" y="102142"/>
                        <a:pt x="114172" y="115319"/>
                        <a:pt x="134640" y="122441"/>
                      </a:cubicBezTo>
                      <a:cubicBezTo>
                        <a:pt x="128527" y="129562"/>
                        <a:pt x="120845" y="135338"/>
                        <a:pt x="111929" y="139151"/>
                      </a:cubicBezTo>
                      <a:cubicBezTo>
                        <a:pt x="94602" y="146553"/>
                        <a:pt x="74078" y="146834"/>
                        <a:pt x="56527" y="139880"/>
                      </a:cubicBezTo>
                      <a:cubicBezTo>
                        <a:pt x="14863" y="123338"/>
                        <a:pt x="5891" y="64683"/>
                        <a:pt x="37742" y="34403"/>
                      </a:cubicBezTo>
                      <a:cubicBezTo>
                        <a:pt x="46153" y="26384"/>
                        <a:pt x="33480" y="13767"/>
                        <a:pt x="25013" y="21674"/>
                      </a:cubicBezTo>
                      <a:cubicBezTo>
                        <a:pt x="-12726" y="56777"/>
                        <a:pt x="-6838" y="123562"/>
                        <a:pt x="36452" y="151376"/>
                      </a:cubicBezTo>
                      <a:cubicBezTo>
                        <a:pt x="57592" y="165002"/>
                        <a:pt x="85518" y="168198"/>
                        <a:pt x="109518" y="161189"/>
                      </a:cubicBezTo>
                      <a:cubicBezTo>
                        <a:pt x="128752" y="155581"/>
                        <a:pt x="144677" y="143637"/>
                        <a:pt x="155612" y="127544"/>
                      </a:cubicBezTo>
                      <a:cubicBezTo>
                        <a:pt x="155724" y="127544"/>
                        <a:pt x="155836" y="127600"/>
                        <a:pt x="155948" y="127600"/>
                      </a:cubicBezTo>
                      <a:cubicBezTo>
                        <a:pt x="188752" y="132310"/>
                        <a:pt x="224528" y="126086"/>
                        <a:pt x="251332" y="105730"/>
                      </a:cubicBezTo>
                      <a:cubicBezTo>
                        <a:pt x="277015" y="86272"/>
                        <a:pt x="294510" y="51954"/>
                        <a:pt x="285762" y="19711"/>
                      </a:cubicBezTo>
                      <a:close/>
                      <a:moveTo>
                        <a:pt x="119163" y="89917"/>
                      </a:moveTo>
                      <a:cubicBezTo>
                        <a:pt x="103742" y="77132"/>
                        <a:pt x="93424" y="54310"/>
                        <a:pt x="101387" y="34627"/>
                      </a:cubicBezTo>
                      <a:cubicBezTo>
                        <a:pt x="104695" y="26328"/>
                        <a:pt x="112658" y="17916"/>
                        <a:pt x="122303" y="20216"/>
                      </a:cubicBezTo>
                      <a:cubicBezTo>
                        <a:pt x="132004" y="22459"/>
                        <a:pt x="138957" y="32609"/>
                        <a:pt x="143387" y="40851"/>
                      </a:cubicBezTo>
                      <a:cubicBezTo>
                        <a:pt x="152415" y="57842"/>
                        <a:pt x="153761" y="78478"/>
                        <a:pt x="148490" y="96814"/>
                      </a:cubicBezTo>
                      <a:cubicBezTo>
                        <a:pt x="147817" y="99114"/>
                        <a:pt x="147032" y="101356"/>
                        <a:pt x="146135" y="103600"/>
                      </a:cubicBezTo>
                      <a:cubicBezTo>
                        <a:pt x="136322" y="100796"/>
                        <a:pt x="127013" y="96422"/>
                        <a:pt x="119163" y="89917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任意多边形: 形状 178">
                  <a:extLst>
                    <a:ext uri="{FF2B5EF4-FFF2-40B4-BE49-F238E27FC236}">
                      <a16:creationId xmlns:a16="http://schemas.microsoft.com/office/drawing/2014/main" id="{872ABA44-EA13-9368-8772-FCC0E44337BD}"/>
                    </a:ext>
                  </a:extLst>
                </p:cNvPr>
                <p:cNvSpPr/>
                <p:nvPr/>
              </p:nvSpPr>
              <p:spPr>
                <a:xfrm>
                  <a:off x="8251697" y="3640104"/>
                  <a:ext cx="116229" cy="198239"/>
                </a:xfrm>
                <a:custGeom>
                  <a:avLst/>
                  <a:gdLst>
                    <a:gd name="connsiteX0" fmla="*/ 120287 w 184561"/>
                    <a:gd name="connsiteY0" fmla="*/ 151638 h 314785"/>
                    <a:gd name="connsiteX1" fmla="*/ 100044 w 184561"/>
                    <a:gd name="connsiteY1" fmla="*/ 151695 h 314785"/>
                    <a:gd name="connsiteX2" fmla="*/ 114343 w 184561"/>
                    <a:gd name="connsiteY2" fmla="*/ 93208 h 314785"/>
                    <a:gd name="connsiteX3" fmla="*/ 58380 w 184561"/>
                    <a:gd name="connsiteY3" fmla="*/ 2142 h 314785"/>
                    <a:gd name="connsiteX4" fmla="*/ 2361 w 184561"/>
                    <a:gd name="connsiteY4" fmla="*/ 17731 h 314785"/>
                    <a:gd name="connsiteX5" fmla="*/ 16211 w 184561"/>
                    <a:gd name="connsiteY5" fmla="*/ 31582 h 314785"/>
                    <a:gd name="connsiteX6" fmla="*/ 63034 w 184561"/>
                    <a:gd name="connsiteY6" fmla="*/ 26198 h 314785"/>
                    <a:gd name="connsiteX7" fmla="*/ 91520 w 184561"/>
                    <a:gd name="connsiteY7" fmla="*/ 74647 h 314785"/>
                    <a:gd name="connsiteX8" fmla="*/ 60511 w 184561"/>
                    <a:gd name="connsiteY8" fmla="*/ 167844 h 314785"/>
                    <a:gd name="connsiteX9" fmla="*/ 51483 w 184561"/>
                    <a:gd name="connsiteY9" fmla="*/ 175807 h 314785"/>
                    <a:gd name="connsiteX10" fmla="*/ 67520 w 184561"/>
                    <a:gd name="connsiteY10" fmla="*/ 191844 h 314785"/>
                    <a:gd name="connsiteX11" fmla="*/ 73969 w 184561"/>
                    <a:gd name="connsiteY11" fmla="*/ 186293 h 314785"/>
                    <a:gd name="connsiteX12" fmla="*/ 148493 w 184561"/>
                    <a:gd name="connsiteY12" fmla="*/ 191676 h 314785"/>
                    <a:gd name="connsiteX13" fmla="*/ 159988 w 184561"/>
                    <a:gd name="connsiteY13" fmla="*/ 231938 h 314785"/>
                    <a:gd name="connsiteX14" fmla="*/ 133521 w 184561"/>
                    <a:gd name="connsiteY14" fmla="*/ 269004 h 314785"/>
                    <a:gd name="connsiteX15" fmla="*/ 107894 w 184561"/>
                    <a:gd name="connsiteY15" fmla="*/ 283639 h 314785"/>
                    <a:gd name="connsiteX16" fmla="*/ 85128 w 184561"/>
                    <a:gd name="connsiteY16" fmla="*/ 290985 h 314785"/>
                    <a:gd name="connsiteX17" fmla="*/ 71165 w 184561"/>
                    <a:gd name="connsiteY17" fmla="*/ 304948 h 314785"/>
                    <a:gd name="connsiteX18" fmla="*/ 103072 w 184561"/>
                    <a:gd name="connsiteY18" fmla="*/ 312013 h 314785"/>
                    <a:gd name="connsiteX19" fmla="*/ 134025 w 184561"/>
                    <a:gd name="connsiteY19" fmla="*/ 296873 h 314785"/>
                    <a:gd name="connsiteX20" fmla="*/ 180568 w 184561"/>
                    <a:gd name="connsiteY20" fmla="*/ 247359 h 314785"/>
                    <a:gd name="connsiteX21" fmla="*/ 120287 w 184561"/>
                    <a:gd name="connsiteY21" fmla="*/ 151638 h 314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84561" h="314785">
                      <a:moveTo>
                        <a:pt x="120287" y="151638"/>
                      </a:moveTo>
                      <a:cubicBezTo>
                        <a:pt x="113558" y="150797"/>
                        <a:pt x="106773" y="150853"/>
                        <a:pt x="100044" y="151695"/>
                      </a:cubicBezTo>
                      <a:cubicBezTo>
                        <a:pt x="109240" y="133638"/>
                        <a:pt x="114287" y="113451"/>
                        <a:pt x="114343" y="93208"/>
                      </a:cubicBezTo>
                      <a:cubicBezTo>
                        <a:pt x="114455" y="56871"/>
                        <a:pt x="96567" y="12740"/>
                        <a:pt x="58380" y="2142"/>
                      </a:cubicBezTo>
                      <a:cubicBezTo>
                        <a:pt x="38753" y="-3297"/>
                        <a:pt x="15595" y="1525"/>
                        <a:pt x="2361" y="17731"/>
                      </a:cubicBezTo>
                      <a:cubicBezTo>
                        <a:pt x="-5490" y="27376"/>
                        <a:pt x="8080" y="41282"/>
                        <a:pt x="16211" y="31582"/>
                      </a:cubicBezTo>
                      <a:cubicBezTo>
                        <a:pt x="27819" y="17675"/>
                        <a:pt x="48174" y="16946"/>
                        <a:pt x="63034" y="26198"/>
                      </a:cubicBezTo>
                      <a:cubicBezTo>
                        <a:pt x="79576" y="36516"/>
                        <a:pt x="88156" y="56142"/>
                        <a:pt x="91520" y="74647"/>
                      </a:cubicBezTo>
                      <a:cubicBezTo>
                        <a:pt x="97745" y="108573"/>
                        <a:pt x="84847" y="144012"/>
                        <a:pt x="60511" y="167844"/>
                      </a:cubicBezTo>
                      <a:cubicBezTo>
                        <a:pt x="57314" y="170255"/>
                        <a:pt x="54286" y="172891"/>
                        <a:pt x="51483" y="175807"/>
                      </a:cubicBezTo>
                      <a:cubicBezTo>
                        <a:pt x="41165" y="186629"/>
                        <a:pt x="56361" y="200704"/>
                        <a:pt x="67520" y="191844"/>
                      </a:cubicBezTo>
                      <a:cubicBezTo>
                        <a:pt x="69763" y="190050"/>
                        <a:pt x="71894" y="188200"/>
                        <a:pt x="73969" y="186293"/>
                      </a:cubicBezTo>
                      <a:cubicBezTo>
                        <a:pt x="96118" y="169583"/>
                        <a:pt x="129764" y="169022"/>
                        <a:pt x="148493" y="191676"/>
                      </a:cubicBezTo>
                      <a:cubicBezTo>
                        <a:pt x="157465" y="202555"/>
                        <a:pt x="162175" y="217919"/>
                        <a:pt x="159988" y="231938"/>
                      </a:cubicBezTo>
                      <a:cubicBezTo>
                        <a:pt x="157521" y="247695"/>
                        <a:pt x="146250" y="260200"/>
                        <a:pt x="133521" y="269004"/>
                      </a:cubicBezTo>
                      <a:cubicBezTo>
                        <a:pt x="125446" y="274611"/>
                        <a:pt x="116754" y="279266"/>
                        <a:pt x="107894" y="283639"/>
                      </a:cubicBezTo>
                      <a:cubicBezTo>
                        <a:pt x="101950" y="286555"/>
                        <a:pt x="90567" y="293341"/>
                        <a:pt x="85128" y="290985"/>
                      </a:cubicBezTo>
                      <a:cubicBezTo>
                        <a:pt x="76772" y="287453"/>
                        <a:pt x="64941" y="295415"/>
                        <a:pt x="71165" y="304948"/>
                      </a:cubicBezTo>
                      <a:cubicBezTo>
                        <a:pt x="78679" y="316275"/>
                        <a:pt x="91240" y="316612"/>
                        <a:pt x="103072" y="312013"/>
                      </a:cubicBezTo>
                      <a:cubicBezTo>
                        <a:pt x="113670" y="307920"/>
                        <a:pt x="124100" y="302537"/>
                        <a:pt x="134025" y="296873"/>
                      </a:cubicBezTo>
                      <a:cubicBezTo>
                        <a:pt x="154212" y="285322"/>
                        <a:pt x="172437" y="269733"/>
                        <a:pt x="180568" y="247359"/>
                      </a:cubicBezTo>
                      <a:cubicBezTo>
                        <a:pt x="196157" y="204630"/>
                        <a:pt x="164026" y="157246"/>
                        <a:pt x="120287" y="151638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任意多边形: 形状 179">
                  <a:extLst>
                    <a:ext uri="{FF2B5EF4-FFF2-40B4-BE49-F238E27FC236}">
                      <a16:creationId xmlns:a16="http://schemas.microsoft.com/office/drawing/2014/main" id="{86E970F0-5218-0464-FD16-DEFCA5538C36}"/>
                    </a:ext>
                  </a:extLst>
                </p:cNvPr>
                <p:cNvSpPr/>
                <p:nvPr/>
              </p:nvSpPr>
              <p:spPr>
                <a:xfrm>
                  <a:off x="8334161" y="3977922"/>
                  <a:ext cx="111772" cy="60541"/>
                </a:xfrm>
                <a:custGeom>
                  <a:avLst/>
                  <a:gdLst>
                    <a:gd name="connsiteX0" fmla="*/ 160652 w 177483"/>
                    <a:gd name="connsiteY0" fmla="*/ 35666 h 96133"/>
                    <a:gd name="connsiteX1" fmla="*/ 122801 w 177483"/>
                    <a:gd name="connsiteY1" fmla="*/ 46937 h 96133"/>
                    <a:gd name="connsiteX2" fmla="*/ 105474 w 177483"/>
                    <a:gd name="connsiteY2" fmla="*/ 23161 h 96133"/>
                    <a:gd name="connsiteX3" fmla="*/ 106203 w 177483"/>
                    <a:gd name="connsiteY3" fmla="*/ 10432 h 96133"/>
                    <a:gd name="connsiteX4" fmla="*/ 85343 w 177483"/>
                    <a:gd name="connsiteY4" fmla="*/ 7628 h 96133"/>
                    <a:gd name="connsiteX5" fmla="*/ 84222 w 177483"/>
                    <a:gd name="connsiteY5" fmla="*/ 22488 h 96133"/>
                    <a:gd name="connsiteX6" fmla="*/ 76427 w 177483"/>
                    <a:gd name="connsiteY6" fmla="*/ 48732 h 96133"/>
                    <a:gd name="connsiteX7" fmla="*/ 65436 w 177483"/>
                    <a:gd name="connsiteY7" fmla="*/ 65330 h 96133"/>
                    <a:gd name="connsiteX8" fmla="*/ 51025 w 177483"/>
                    <a:gd name="connsiteY8" fmla="*/ 75648 h 96133"/>
                    <a:gd name="connsiteX9" fmla="*/ 25567 w 177483"/>
                    <a:gd name="connsiteY9" fmla="*/ 51648 h 96133"/>
                    <a:gd name="connsiteX10" fmla="*/ 19399 w 177483"/>
                    <a:gd name="connsiteY10" fmla="*/ 15647 h 96133"/>
                    <a:gd name="connsiteX11" fmla="*/ 12838 w 177483"/>
                    <a:gd name="connsiteY11" fmla="*/ 4096 h 96133"/>
                    <a:gd name="connsiteX12" fmla="*/ 1286 w 177483"/>
                    <a:gd name="connsiteY12" fmla="*/ 10657 h 96133"/>
                    <a:gd name="connsiteX13" fmla="*/ 8632 w 177483"/>
                    <a:gd name="connsiteY13" fmla="*/ 61573 h 96133"/>
                    <a:gd name="connsiteX14" fmla="*/ 48726 w 177483"/>
                    <a:gd name="connsiteY14" fmla="*/ 96003 h 96133"/>
                    <a:gd name="connsiteX15" fmla="*/ 91231 w 177483"/>
                    <a:gd name="connsiteY15" fmla="*/ 65274 h 96133"/>
                    <a:gd name="connsiteX16" fmla="*/ 97007 w 177483"/>
                    <a:gd name="connsiteY16" fmla="*/ 54283 h 96133"/>
                    <a:gd name="connsiteX17" fmla="*/ 113549 w 177483"/>
                    <a:gd name="connsiteY17" fmla="*/ 66676 h 96133"/>
                    <a:gd name="connsiteX18" fmla="*/ 176353 w 177483"/>
                    <a:gd name="connsiteY18" fmla="*/ 47666 h 96133"/>
                    <a:gd name="connsiteX19" fmla="*/ 160652 w 177483"/>
                    <a:gd name="connsiteY19" fmla="*/ 35666 h 9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77483" h="96133">
                      <a:moveTo>
                        <a:pt x="160652" y="35666"/>
                      </a:moveTo>
                      <a:cubicBezTo>
                        <a:pt x="151119" y="45816"/>
                        <a:pt x="136652" y="52769"/>
                        <a:pt x="122801" y="46937"/>
                      </a:cubicBezTo>
                      <a:cubicBezTo>
                        <a:pt x="113268" y="42956"/>
                        <a:pt x="106820" y="33311"/>
                        <a:pt x="105474" y="23161"/>
                      </a:cubicBezTo>
                      <a:cubicBezTo>
                        <a:pt x="105979" y="18956"/>
                        <a:pt x="106203" y="14694"/>
                        <a:pt x="106203" y="10432"/>
                      </a:cubicBezTo>
                      <a:cubicBezTo>
                        <a:pt x="106091" y="-1287"/>
                        <a:pt x="88035" y="-4371"/>
                        <a:pt x="85343" y="7628"/>
                      </a:cubicBezTo>
                      <a:cubicBezTo>
                        <a:pt x="84222" y="12507"/>
                        <a:pt x="83885" y="17554"/>
                        <a:pt x="84222" y="22488"/>
                      </a:cubicBezTo>
                      <a:cubicBezTo>
                        <a:pt x="83100" y="31573"/>
                        <a:pt x="80633" y="40489"/>
                        <a:pt x="76427" y="48732"/>
                      </a:cubicBezTo>
                      <a:cubicBezTo>
                        <a:pt x="73399" y="54619"/>
                        <a:pt x="69810" y="60339"/>
                        <a:pt x="65436" y="65330"/>
                      </a:cubicBezTo>
                      <a:cubicBezTo>
                        <a:pt x="62016" y="69255"/>
                        <a:pt x="56857" y="75704"/>
                        <a:pt x="51025" y="75648"/>
                      </a:cubicBezTo>
                      <a:cubicBezTo>
                        <a:pt x="40259" y="75536"/>
                        <a:pt x="29885" y="59947"/>
                        <a:pt x="25567" y="51648"/>
                      </a:cubicBezTo>
                      <a:cubicBezTo>
                        <a:pt x="19847" y="40769"/>
                        <a:pt x="17492" y="27816"/>
                        <a:pt x="19399" y="15647"/>
                      </a:cubicBezTo>
                      <a:cubicBezTo>
                        <a:pt x="20184" y="10601"/>
                        <a:pt x="18109" y="5610"/>
                        <a:pt x="12838" y="4096"/>
                      </a:cubicBezTo>
                      <a:cubicBezTo>
                        <a:pt x="8296" y="2806"/>
                        <a:pt x="2127" y="5666"/>
                        <a:pt x="1286" y="10657"/>
                      </a:cubicBezTo>
                      <a:cubicBezTo>
                        <a:pt x="-1798" y="28208"/>
                        <a:pt x="669" y="45591"/>
                        <a:pt x="8632" y="61573"/>
                      </a:cubicBezTo>
                      <a:cubicBezTo>
                        <a:pt x="16034" y="76489"/>
                        <a:pt x="31062" y="94265"/>
                        <a:pt x="48726" y="96003"/>
                      </a:cubicBezTo>
                      <a:cubicBezTo>
                        <a:pt x="67623" y="97854"/>
                        <a:pt x="82371" y="79685"/>
                        <a:pt x="91231" y="65274"/>
                      </a:cubicBezTo>
                      <a:cubicBezTo>
                        <a:pt x="93418" y="61741"/>
                        <a:pt x="95268" y="58040"/>
                        <a:pt x="97007" y="54283"/>
                      </a:cubicBezTo>
                      <a:cubicBezTo>
                        <a:pt x="101493" y="59442"/>
                        <a:pt x="106988" y="63760"/>
                        <a:pt x="113549" y="66676"/>
                      </a:cubicBezTo>
                      <a:cubicBezTo>
                        <a:pt x="135250" y="76377"/>
                        <a:pt x="164745" y="69536"/>
                        <a:pt x="176353" y="47666"/>
                      </a:cubicBezTo>
                      <a:cubicBezTo>
                        <a:pt x="181344" y="38078"/>
                        <a:pt x="168671" y="27199"/>
                        <a:pt x="160652" y="35666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任意多边形: 形状 180">
                  <a:extLst>
                    <a:ext uri="{FF2B5EF4-FFF2-40B4-BE49-F238E27FC236}">
                      <a16:creationId xmlns:a16="http://schemas.microsoft.com/office/drawing/2014/main" id="{C66C2AD8-7A1F-6B8F-1376-8C5916FACECD}"/>
                    </a:ext>
                  </a:extLst>
                </p:cNvPr>
                <p:cNvSpPr/>
                <p:nvPr/>
              </p:nvSpPr>
              <p:spPr>
                <a:xfrm>
                  <a:off x="7436660" y="3776563"/>
                  <a:ext cx="74698" cy="59963"/>
                </a:xfrm>
                <a:custGeom>
                  <a:avLst/>
                  <a:gdLst>
                    <a:gd name="connsiteX0" fmla="*/ 106816 w 118614"/>
                    <a:gd name="connsiteY0" fmla="*/ 71104 h 95215"/>
                    <a:gd name="connsiteX1" fmla="*/ 73114 w 118614"/>
                    <a:gd name="connsiteY1" fmla="*/ 74973 h 95215"/>
                    <a:gd name="connsiteX2" fmla="*/ 43114 w 118614"/>
                    <a:gd name="connsiteY2" fmla="*/ 63197 h 95215"/>
                    <a:gd name="connsiteX3" fmla="*/ 16535 w 118614"/>
                    <a:gd name="connsiteY3" fmla="*/ 7907 h 95215"/>
                    <a:gd name="connsiteX4" fmla="*/ 105 w 118614"/>
                    <a:gd name="connsiteY4" fmla="*/ 7907 h 95215"/>
                    <a:gd name="connsiteX5" fmla="*/ 33245 w 118614"/>
                    <a:gd name="connsiteY5" fmla="*/ 78561 h 95215"/>
                    <a:gd name="connsiteX6" fmla="*/ 113993 w 118614"/>
                    <a:gd name="connsiteY6" fmla="*/ 88150 h 95215"/>
                    <a:gd name="connsiteX7" fmla="*/ 106816 w 118614"/>
                    <a:gd name="connsiteY7" fmla="*/ 71104 h 95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614" h="95215">
                      <a:moveTo>
                        <a:pt x="106816" y="71104"/>
                      </a:moveTo>
                      <a:cubicBezTo>
                        <a:pt x="95601" y="73963"/>
                        <a:pt x="84834" y="76375"/>
                        <a:pt x="73114" y="74973"/>
                      </a:cubicBezTo>
                      <a:cubicBezTo>
                        <a:pt x="62348" y="73683"/>
                        <a:pt x="51862" y="69533"/>
                        <a:pt x="43114" y="63197"/>
                      </a:cubicBezTo>
                      <a:cubicBezTo>
                        <a:pt x="25731" y="50636"/>
                        <a:pt x="16030" y="29159"/>
                        <a:pt x="16535" y="7907"/>
                      </a:cubicBezTo>
                      <a:cubicBezTo>
                        <a:pt x="16815" y="-2692"/>
                        <a:pt x="665" y="-2579"/>
                        <a:pt x="105" y="7907"/>
                      </a:cubicBezTo>
                      <a:cubicBezTo>
                        <a:pt x="-1297" y="35215"/>
                        <a:pt x="11488" y="62075"/>
                        <a:pt x="33245" y="78561"/>
                      </a:cubicBezTo>
                      <a:cubicBezTo>
                        <a:pt x="55002" y="94991"/>
                        <a:pt x="89208" y="101272"/>
                        <a:pt x="113993" y="88150"/>
                      </a:cubicBezTo>
                      <a:cubicBezTo>
                        <a:pt x="123526" y="83103"/>
                        <a:pt x="116909" y="68524"/>
                        <a:pt x="106816" y="71104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AC2D4873-13C0-AF58-AFEB-C2B3BBCB1FE4}"/>
                    </a:ext>
                  </a:extLst>
                </p:cNvPr>
                <p:cNvSpPr/>
                <p:nvPr/>
              </p:nvSpPr>
              <p:spPr>
                <a:xfrm>
                  <a:off x="7502735" y="3768314"/>
                  <a:ext cx="45886" cy="28438"/>
                </a:xfrm>
                <a:custGeom>
                  <a:avLst/>
                  <a:gdLst>
                    <a:gd name="connsiteX0" fmla="*/ 71597 w 72862"/>
                    <a:gd name="connsiteY0" fmla="*/ 26166 h 45157"/>
                    <a:gd name="connsiteX1" fmla="*/ 59092 w 72862"/>
                    <a:gd name="connsiteY1" fmla="*/ 22914 h 45157"/>
                    <a:gd name="connsiteX2" fmla="*/ 58195 w 72862"/>
                    <a:gd name="connsiteY2" fmla="*/ 23363 h 45157"/>
                    <a:gd name="connsiteX3" fmla="*/ 57017 w 72862"/>
                    <a:gd name="connsiteY3" fmla="*/ 23811 h 45157"/>
                    <a:gd name="connsiteX4" fmla="*/ 53260 w 72862"/>
                    <a:gd name="connsiteY4" fmla="*/ 24989 h 45157"/>
                    <a:gd name="connsiteX5" fmla="*/ 49503 w 72862"/>
                    <a:gd name="connsiteY5" fmla="*/ 25830 h 45157"/>
                    <a:gd name="connsiteX6" fmla="*/ 47653 w 72862"/>
                    <a:gd name="connsiteY6" fmla="*/ 25942 h 45157"/>
                    <a:gd name="connsiteX7" fmla="*/ 43671 w 72862"/>
                    <a:gd name="connsiteY7" fmla="*/ 25942 h 45157"/>
                    <a:gd name="connsiteX8" fmla="*/ 41989 w 72862"/>
                    <a:gd name="connsiteY8" fmla="*/ 25830 h 45157"/>
                    <a:gd name="connsiteX9" fmla="*/ 41933 w 72862"/>
                    <a:gd name="connsiteY9" fmla="*/ 25830 h 45157"/>
                    <a:gd name="connsiteX10" fmla="*/ 41877 w 72862"/>
                    <a:gd name="connsiteY10" fmla="*/ 25830 h 45157"/>
                    <a:gd name="connsiteX11" fmla="*/ 34138 w 72862"/>
                    <a:gd name="connsiteY11" fmla="*/ 23755 h 45157"/>
                    <a:gd name="connsiteX12" fmla="*/ 33914 w 72862"/>
                    <a:gd name="connsiteY12" fmla="*/ 23699 h 45157"/>
                    <a:gd name="connsiteX13" fmla="*/ 33858 w 72862"/>
                    <a:gd name="connsiteY13" fmla="*/ 23699 h 45157"/>
                    <a:gd name="connsiteX14" fmla="*/ 32064 w 72862"/>
                    <a:gd name="connsiteY14" fmla="*/ 22802 h 45157"/>
                    <a:gd name="connsiteX15" fmla="*/ 28867 w 72862"/>
                    <a:gd name="connsiteY15" fmla="*/ 21007 h 45157"/>
                    <a:gd name="connsiteX16" fmla="*/ 27185 w 72862"/>
                    <a:gd name="connsiteY16" fmla="*/ 19886 h 45157"/>
                    <a:gd name="connsiteX17" fmla="*/ 26905 w 72862"/>
                    <a:gd name="connsiteY17" fmla="*/ 19718 h 45157"/>
                    <a:gd name="connsiteX18" fmla="*/ 24213 w 72862"/>
                    <a:gd name="connsiteY18" fmla="*/ 17306 h 45157"/>
                    <a:gd name="connsiteX19" fmla="*/ 21522 w 72862"/>
                    <a:gd name="connsiteY19" fmla="*/ 14391 h 45157"/>
                    <a:gd name="connsiteX20" fmla="*/ 22138 w 72862"/>
                    <a:gd name="connsiteY20" fmla="*/ 15007 h 45157"/>
                    <a:gd name="connsiteX21" fmla="*/ 21409 w 72862"/>
                    <a:gd name="connsiteY21" fmla="*/ 14110 h 45157"/>
                    <a:gd name="connsiteX22" fmla="*/ 20344 w 72862"/>
                    <a:gd name="connsiteY22" fmla="*/ 12428 h 45157"/>
                    <a:gd name="connsiteX23" fmla="*/ 18606 w 72862"/>
                    <a:gd name="connsiteY23" fmla="*/ 9120 h 45157"/>
                    <a:gd name="connsiteX24" fmla="*/ 18550 w 72862"/>
                    <a:gd name="connsiteY24" fmla="*/ 8951 h 45157"/>
                    <a:gd name="connsiteX25" fmla="*/ 17821 w 72862"/>
                    <a:gd name="connsiteY25" fmla="*/ 6708 h 45157"/>
                    <a:gd name="connsiteX26" fmla="*/ 6662 w 72862"/>
                    <a:gd name="connsiteY26" fmla="*/ 372 h 45157"/>
                    <a:gd name="connsiteX27" fmla="*/ 325 w 72862"/>
                    <a:gd name="connsiteY27" fmla="*/ 11531 h 45157"/>
                    <a:gd name="connsiteX28" fmla="*/ 28531 w 72862"/>
                    <a:gd name="connsiteY28" fmla="*/ 41587 h 45157"/>
                    <a:gd name="connsiteX29" fmla="*/ 68288 w 72862"/>
                    <a:gd name="connsiteY29" fmla="*/ 38727 h 45157"/>
                    <a:gd name="connsiteX30" fmla="*/ 71597 w 72862"/>
                    <a:gd name="connsiteY30" fmla="*/ 26166 h 45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2862" h="45157">
                      <a:moveTo>
                        <a:pt x="71597" y="26166"/>
                      </a:moveTo>
                      <a:cubicBezTo>
                        <a:pt x="68793" y="21793"/>
                        <a:pt x="63690" y="20615"/>
                        <a:pt x="59092" y="22914"/>
                      </a:cubicBezTo>
                      <a:cubicBezTo>
                        <a:pt x="58643" y="23138"/>
                        <a:pt x="58363" y="23251"/>
                        <a:pt x="58195" y="23363"/>
                      </a:cubicBezTo>
                      <a:cubicBezTo>
                        <a:pt x="57802" y="23531"/>
                        <a:pt x="57410" y="23643"/>
                        <a:pt x="57017" y="23811"/>
                      </a:cubicBezTo>
                      <a:cubicBezTo>
                        <a:pt x="55784" y="24204"/>
                        <a:pt x="54494" y="24652"/>
                        <a:pt x="53260" y="24989"/>
                      </a:cubicBezTo>
                      <a:cubicBezTo>
                        <a:pt x="52026" y="25325"/>
                        <a:pt x="50793" y="25550"/>
                        <a:pt x="49503" y="25830"/>
                      </a:cubicBezTo>
                      <a:cubicBezTo>
                        <a:pt x="48886" y="25830"/>
                        <a:pt x="48269" y="25942"/>
                        <a:pt x="47653" y="25942"/>
                      </a:cubicBezTo>
                      <a:cubicBezTo>
                        <a:pt x="46307" y="25998"/>
                        <a:pt x="45017" y="25998"/>
                        <a:pt x="43671" y="25942"/>
                      </a:cubicBezTo>
                      <a:cubicBezTo>
                        <a:pt x="43111" y="25886"/>
                        <a:pt x="42550" y="25830"/>
                        <a:pt x="41989" y="25830"/>
                      </a:cubicBezTo>
                      <a:cubicBezTo>
                        <a:pt x="41989" y="25830"/>
                        <a:pt x="41989" y="25830"/>
                        <a:pt x="41933" y="25830"/>
                      </a:cubicBezTo>
                      <a:cubicBezTo>
                        <a:pt x="41877" y="25830"/>
                        <a:pt x="41877" y="25830"/>
                        <a:pt x="41877" y="25830"/>
                      </a:cubicBezTo>
                      <a:cubicBezTo>
                        <a:pt x="39241" y="25269"/>
                        <a:pt x="36718" y="24596"/>
                        <a:pt x="34138" y="23755"/>
                      </a:cubicBezTo>
                      <a:cubicBezTo>
                        <a:pt x="34026" y="23699"/>
                        <a:pt x="34026" y="23699"/>
                        <a:pt x="33914" y="23699"/>
                      </a:cubicBezTo>
                      <a:cubicBezTo>
                        <a:pt x="33914" y="23699"/>
                        <a:pt x="33914" y="23699"/>
                        <a:pt x="33858" y="23699"/>
                      </a:cubicBezTo>
                      <a:cubicBezTo>
                        <a:pt x="33241" y="23419"/>
                        <a:pt x="32624" y="23138"/>
                        <a:pt x="32064" y="22802"/>
                      </a:cubicBezTo>
                      <a:cubicBezTo>
                        <a:pt x="30998" y="22241"/>
                        <a:pt x="29933" y="21624"/>
                        <a:pt x="28867" y="21007"/>
                      </a:cubicBezTo>
                      <a:cubicBezTo>
                        <a:pt x="28307" y="20671"/>
                        <a:pt x="27746" y="20278"/>
                        <a:pt x="27185" y="19886"/>
                      </a:cubicBezTo>
                      <a:cubicBezTo>
                        <a:pt x="27073" y="19830"/>
                        <a:pt x="27017" y="19774"/>
                        <a:pt x="26905" y="19718"/>
                      </a:cubicBezTo>
                      <a:cubicBezTo>
                        <a:pt x="25951" y="18933"/>
                        <a:pt x="25054" y="18148"/>
                        <a:pt x="24213" y="17306"/>
                      </a:cubicBezTo>
                      <a:cubicBezTo>
                        <a:pt x="23260" y="16353"/>
                        <a:pt x="22475" y="15344"/>
                        <a:pt x="21522" y="14391"/>
                      </a:cubicBezTo>
                      <a:cubicBezTo>
                        <a:pt x="21858" y="14727"/>
                        <a:pt x="22026" y="14951"/>
                        <a:pt x="22138" y="15007"/>
                      </a:cubicBezTo>
                      <a:cubicBezTo>
                        <a:pt x="21970" y="14783"/>
                        <a:pt x="21522" y="14334"/>
                        <a:pt x="21409" y="14110"/>
                      </a:cubicBezTo>
                      <a:cubicBezTo>
                        <a:pt x="21017" y="13549"/>
                        <a:pt x="20680" y="12989"/>
                        <a:pt x="20344" y="12428"/>
                      </a:cubicBezTo>
                      <a:cubicBezTo>
                        <a:pt x="19671" y="11362"/>
                        <a:pt x="19166" y="10241"/>
                        <a:pt x="18606" y="9120"/>
                      </a:cubicBezTo>
                      <a:cubicBezTo>
                        <a:pt x="18606" y="9063"/>
                        <a:pt x="18550" y="9007"/>
                        <a:pt x="18550" y="8951"/>
                      </a:cubicBezTo>
                      <a:cubicBezTo>
                        <a:pt x="18269" y="8222"/>
                        <a:pt x="18045" y="7493"/>
                        <a:pt x="17821" y="6708"/>
                      </a:cubicBezTo>
                      <a:cubicBezTo>
                        <a:pt x="16475" y="2166"/>
                        <a:pt x="11372" y="-1142"/>
                        <a:pt x="6662" y="372"/>
                      </a:cubicBezTo>
                      <a:cubicBezTo>
                        <a:pt x="1951" y="1886"/>
                        <a:pt x="-1021" y="6596"/>
                        <a:pt x="325" y="11531"/>
                      </a:cubicBezTo>
                      <a:cubicBezTo>
                        <a:pt x="4194" y="25718"/>
                        <a:pt x="15185" y="36148"/>
                        <a:pt x="28531" y="41587"/>
                      </a:cubicBezTo>
                      <a:cubicBezTo>
                        <a:pt x="41148" y="46746"/>
                        <a:pt x="56905" y="46746"/>
                        <a:pt x="68288" y="38727"/>
                      </a:cubicBezTo>
                      <a:cubicBezTo>
                        <a:pt x="72214" y="35923"/>
                        <a:pt x="74401" y="30540"/>
                        <a:pt x="71597" y="26166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任意多边形: 形状 182">
                  <a:extLst>
                    <a:ext uri="{FF2B5EF4-FFF2-40B4-BE49-F238E27FC236}">
                      <a16:creationId xmlns:a16="http://schemas.microsoft.com/office/drawing/2014/main" id="{C20BEE86-23D6-719D-30AA-FBA255785584}"/>
                    </a:ext>
                  </a:extLst>
                </p:cNvPr>
                <p:cNvSpPr/>
                <p:nvPr/>
              </p:nvSpPr>
              <p:spPr>
                <a:xfrm>
                  <a:off x="7516712" y="3777659"/>
                  <a:ext cx="53" cy="67"/>
                </a:xfrm>
                <a:custGeom>
                  <a:avLst/>
                  <a:gdLst>
                    <a:gd name="connsiteX0" fmla="*/ 0 w 84"/>
                    <a:gd name="connsiteY0" fmla="*/ 0 h 106"/>
                    <a:gd name="connsiteX1" fmla="*/ 0 w 84"/>
                    <a:gd name="connsiteY1" fmla="*/ 0 h 106"/>
                    <a:gd name="connsiteX2" fmla="*/ 0 w 84"/>
                    <a:gd name="connsiteY2" fmla="*/ 0 h 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" h="106">
                      <a:moveTo>
                        <a:pt x="0" y="0"/>
                      </a:moveTo>
                      <a:cubicBezTo>
                        <a:pt x="112" y="112"/>
                        <a:pt x="112" y="16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: 形状 183">
                  <a:extLst>
                    <a:ext uri="{FF2B5EF4-FFF2-40B4-BE49-F238E27FC236}">
                      <a16:creationId xmlns:a16="http://schemas.microsoft.com/office/drawing/2014/main" id="{5CCFBA7C-345D-A05A-9FE1-C73B9EF35DD0}"/>
                    </a:ext>
                  </a:extLst>
                </p:cNvPr>
                <p:cNvSpPr/>
                <p:nvPr/>
              </p:nvSpPr>
              <p:spPr>
                <a:xfrm>
                  <a:off x="8051313" y="3522585"/>
                  <a:ext cx="123531" cy="183026"/>
                </a:xfrm>
                <a:custGeom>
                  <a:avLst/>
                  <a:gdLst>
                    <a:gd name="connsiteX0" fmla="*/ 187991 w 196156"/>
                    <a:gd name="connsiteY0" fmla="*/ 220826 h 290628"/>
                    <a:gd name="connsiteX1" fmla="*/ 152047 w 196156"/>
                    <a:gd name="connsiteY1" fmla="*/ 195817 h 290628"/>
                    <a:gd name="connsiteX2" fmla="*/ 161018 w 196156"/>
                    <a:gd name="connsiteY2" fmla="*/ 97573 h 290628"/>
                    <a:gd name="connsiteX3" fmla="*/ 125635 w 196156"/>
                    <a:gd name="connsiteY3" fmla="*/ 66283 h 290628"/>
                    <a:gd name="connsiteX4" fmla="*/ 112289 w 196156"/>
                    <a:gd name="connsiteY4" fmla="*/ 25965 h 290628"/>
                    <a:gd name="connsiteX5" fmla="*/ 1597 w 196156"/>
                    <a:gd name="connsiteY5" fmla="*/ 28096 h 290628"/>
                    <a:gd name="connsiteX6" fmla="*/ 17578 w 196156"/>
                    <a:gd name="connsiteY6" fmla="*/ 37460 h 290628"/>
                    <a:gd name="connsiteX7" fmla="*/ 88177 w 196156"/>
                    <a:gd name="connsiteY7" fmla="*/ 28769 h 290628"/>
                    <a:gd name="connsiteX8" fmla="*/ 105616 w 196156"/>
                    <a:gd name="connsiteY8" fmla="*/ 59666 h 290628"/>
                    <a:gd name="connsiteX9" fmla="*/ 53803 w 196156"/>
                    <a:gd name="connsiteY9" fmla="*/ 68190 h 290628"/>
                    <a:gd name="connsiteX10" fmla="*/ 32887 w 196156"/>
                    <a:gd name="connsiteY10" fmla="*/ 125498 h 290628"/>
                    <a:gd name="connsiteX11" fmla="*/ 92495 w 196156"/>
                    <a:gd name="connsiteY11" fmla="*/ 133181 h 290628"/>
                    <a:gd name="connsiteX12" fmla="*/ 123224 w 196156"/>
                    <a:gd name="connsiteY12" fmla="*/ 87031 h 290628"/>
                    <a:gd name="connsiteX13" fmla="*/ 140719 w 196156"/>
                    <a:gd name="connsiteY13" fmla="*/ 102451 h 290628"/>
                    <a:gd name="connsiteX14" fmla="*/ 124289 w 196156"/>
                    <a:gd name="connsiteY14" fmla="*/ 196546 h 290628"/>
                    <a:gd name="connsiteX15" fmla="*/ 131971 w 196156"/>
                    <a:gd name="connsiteY15" fmla="*/ 214714 h 290628"/>
                    <a:gd name="connsiteX16" fmla="*/ 171280 w 196156"/>
                    <a:gd name="connsiteY16" fmla="*/ 231705 h 290628"/>
                    <a:gd name="connsiteX17" fmla="*/ 166682 w 196156"/>
                    <a:gd name="connsiteY17" fmla="*/ 276677 h 290628"/>
                    <a:gd name="connsiteX18" fmla="*/ 181318 w 196156"/>
                    <a:gd name="connsiteY18" fmla="*/ 288004 h 290628"/>
                    <a:gd name="connsiteX19" fmla="*/ 187991 w 196156"/>
                    <a:gd name="connsiteY19" fmla="*/ 220826 h 290628"/>
                    <a:gd name="connsiteX20" fmla="*/ 94289 w 196156"/>
                    <a:gd name="connsiteY20" fmla="*/ 104694 h 290628"/>
                    <a:gd name="connsiteX21" fmla="*/ 55204 w 196156"/>
                    <a:gd name="connsiteY21" fmla="*/ 122134 h 290628"/>
                    <a:gd name="connsiteX22" fmla="*/ 62887 w 196156"/>
                    <a:gd name="connsiteY22" fmla="*/ 85741 h 290628"/>
                    <a:gd name="connsiteX23" fmla="*/ 104999 w 196156"/>
                    <a:gd name="connsiteY23" fmla="*/ 79573 h 290628"/>
                    <a:gd name="connsiteX24" fmla="*/ 94289 w 196156"/>
                    <a:gd name="connsiteY24" fmla="*/ 104694 h 290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96156" h="290628">
                      <a:moveTo>
                        <a:pt x="187991" y="220826"/>
                      </a:moveTo>
                      <a:cubicBezTo>
                        <a:pt x="179748" y="207705"/>
                        <a:pt x="166570" y="199069"/>
                        <a:pt x="152047" y="195817"/>
                      </a:cubicBezTo>
                      <a:cubicBezTo>
                        <a:pt x="173187" y="168003"/>
                        <a:pt x="179748" y="128863"/>
                        <a:pt x="161018" y="97573"/>
                      </a:cubicBezTo>
                      <a:cubicBezTo>
                        <a:pt x="152831" y="83891"/>
                        <a:pt x="140159" y="73124"/>
                        <a:pt x="125635" y="66283"/>
                      </a:cubicBezTo>
                      <a:cubicBezTo>
                        <a:pt x="125411" y="51984"/>
                        <a:pt x="121261" y="37853"/>
                        <a:pt x="112289" y="25965"/>
                      </a:cubicBezTo>
                      <a:cubicBezTo>
                        <a:pt x="85709" y="-9250"/>
                        <a:pt x="26382" y="-8746"/>
                        <a:pt x="1597" y="28096"/>
                      </a:cubicBezTo>
                      <a:cubicBezTo>
                        <a:pt x="-5076" y="38021"/>
                        <a:pt x="10905" y="47217"/>
                        <a:pt x="17578" y="37460"/>
                      </a:cubicBezTo>
                      <a:cubicBezTo>
                        <a:pt x="32718" y="15255"/>
                        <a:pt x="67597" y="13348"/>
                        <a:pt x="88177" y="28769"/>
                      </a:cubicBezTo>
                      <a:cubicBezTo>
                        <a:pt x="98495" y="36451"/>
                        <a:pt x="103990" y="47666"/>
                        <a:pt x="105616" y="59666"/>
                      </a:cubicBezTo>
                      <a:cubicBezTo>
                        <a:pt x="88009" y="56189"/>
                        <a:pt x="69504" y="58488"/>
                        <a:pt x="53803" y="68190"/>
                      </a:cubicBezTo>
                      <a:cubicBezTo>
                        <a:pt x="34513" y="80134"/>
                        <a:pt x="21896" y="103573"/>
                        <a:pt x="32887" y="125498"/>
                      </a:cubicBezTo>
                      <a:cubicBezTo>
                        <a:pt x="44550" y="148826"/>
                        <a:pt x="73934" y="146246"/>
                        <a:pt x="92495" y="133181"/>
                      </a:cubicBezTo>
                      <a:cubicBezTo>
                        <a:pt x="107915" y="122358"/>
                        <a:pt x="118626" y="105368"/>
                        <a:pt x="123224" y="87031"/>
                      </a:cubicBezTo>
                      <a:cubicBezTo>
                        <a:pt x="129953" y="91068"/>
                        <a:pt x="136009" y="96283"/>
                        <a:pt x="140719" y="102451"/>
                      </a:cubicBezTo>
                      <a:cubicBezTo>
                        <a:pt x="162420" y="131162"/>
                        <a:pt x="151766" y="175517"/>
                        <a:pt x="124289" y="196546"/>
                      </a:cubicBezTo>
                      <a:cubicBezTo>
                        <a:pt x="115598" y="203219"/>
                        <a:pt x="120308" y="217125"/>
                        <a:pt x="131971" y="214714"/>
                      </a:cubicBezTo>
                      <a:cubicBezTo>
                        <a:pt x="146831" y="211630"/>
                        <a:pt x="163486" y="218527"/>
                        <a:pt x="171280" y="231705"/>
                      </a:cubicBezTo>
                      <a:cubicBezTo>
                        <a:pt x="179748" y="246060"/>
                        <a:pt x="176383" y="263836"/>
                        <a:pt x="166682" y="276677"/>
                      </a:cubicBezTo>
                      <a:cubicBezTo>
                        <a:pt x="160233" y="285200"/>
                        <a:pt x="174140" y="295575"/>
                        <a:pt x="181318" y="288004"/>
                      </a:cubicBezTo>
                      <a:cubicBezTo>
                        <a:pt x="198084" y="270228"/>
                        <a:pt x="201112" y="241742"/>
                        <a:pt x="187991" y="220826"/>
                      </a:cubicBezTo>
                      <a:close/>
                      <a:moveTo>
                        <a:pt x="94289" y="104694"/>
                      </a:moveTo>
                      <a:cubicBezTo>
                        <a:pt x="86887" y="114900"/>
                        <a:pt x="68607" y="130097"/>
                        <a:pt x="55204" y="122134"/>
                      </a:cubicBezTo>
                      <a:cubicBezTo>
                        <a:pt x="39784" y="112938"/>
                        <a:pt x="52289" y="92582"/>
                        <a:pt x="62887" y="85741"/>
                      </a:cubicBezTo>
                      <a:cubicBezTo>
                        <a:pt x="75504" y="77610"/>
                        <a:pt x="90756" y="76152"/>
                        <a:pt x="104999" y="79573"/>
                      </a:cubicBezTo>
                      <a:cubicBezTo>
                        <a:pt x="103205" y="88657"/>
                        <a:pt x="99504" y="97405"/>
                        <a:pt x="94289" y="104694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: 形状 184">
                  <a:extLst>
                    <a:ext uri="{FF2B5EF4-FFF2-40B4-BE49-F238E27FC236}">
                      <a16:creationId xmlns:a16="http://schemas.microsoft.com/office/drawing/2014/main" id="{0C6277C2-230F-87C3-689F-9CE8D289F457}"/>
                    </a:ext>
                  </a:extLst>
                </p:cNvPr>
                <p:cNvSpPr/>
                <p:nvPr/>
              </p:nvSpPr>
              <p:spPr>
                <a:xfrm>
                  <a:off x="7865615" y="3493772"/>
                  <a:ext cx="76491" cy="37539"/>
                </a:xfrm>
                <a:custGeom>
                  <a:avLst/>
                  <a:gdLst>
                    <a:gd name="connsiteX0" fmla="*/ 100596 w 121461"/>
                    <a:gd name="connsiteY0" fmla="*/ 15192 h 59608"/>
                    <a:gd name="connsiteX1" fmla="*/ 62409 w 121461"/>
                    <a:gd name="connsiteY1" fmla="*/ 52 h 59608"/>
                    <a:gd name="connsiteX2" fmla="*/ 502 w 121461"/>
                    <a:gd name="connsiteY2" fmla="*/ 43566 h 59608"/>
                    <a:gd name="connsiteX3" fmla="*/ 16876 w 121461"/>
                    <a:gd name="connsiteY3" fmla="*/ 48052 h 59608"/>
                    <a:gd name="connsiteX4" fmla="*/ 62465 w 121461"/>
                    <a:gd name="connsiteY4" fmla="*/ 18669 h 59608"/>
                    <a:gd name="connsiteX5" fmla="*/ 87474 w 121461"/>
                    <a:gd name="connsiteY5" fmla="*/ 29435 h 59608"/>
                    <a:gd name="connsiteX6" fmla="*/ 96783 w 121461"/>
                    <a:gd name="connsiteY6" fmla="*/ 40258 h 59608"/>
                    <a:gd name="connsiteX7" fmla="*/ 103232 w 121461"/>
                    <a:gd name="connsiteY7" fmla="*/ 54893 h 59608"/>
                    <a:gd name="connsiteX8" fmla="*/ 121456 w 121461"/>
                    <a:gd name="connsiteY8" fmla="*/ 49959 h 59608"/>
                    <a:gd name="connsiteX9" fmla="*/ 100596 w 121461"/>
                    <a:gd name="connsiteY9" fmla="*/ 15192 h 5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461" h="59608">
                      <a:moveTo>
                        <a:pt x="100596" y="15192"/>
                      </a:moveTo>
                      <a:cubicBezTo>
                        <a:pt x="89717" y="6276"/>
                        <a:pt x="76540" y="669"/>
                        <a:pt x="62409" y="52"/>
                      </a:cubicBezTo>
                      <a:cubicBezTo>
                        <a:pt x="34876" y="-1126"/>
                        <a:pt x="9249" y="17828"/>
                        <a:pt x="502" y="43566"/>
                      </a:cubicBezTo>
                      <a:cubicBezTo>
                        <a:pt x="-3031" y="53996"/>
                        <a:pt x="13119" y="58202"/>
                        <a:pt x="16876" y="48052"/>
                      </a:cubicBezTo>
                      <a:cubicBezTo>
                        <a:pt x="23605" y="29716"/>
                        <a:pt x="43063" y="17379"/>
                        <a:pt x="62465" y="18669"/>
                      </a:cubicBezTo>
                      <a:cubicBezTo>
                        <a:pt x="71549" y="19286"/>
                        <a:pt x="80689" y="23435"/>
                        <a:pt x="87474" y="29435"/>
                      </a:cubicBezTo>
                      <a:cubicBezTo>
                        <a:pt x="91063" y="32632"/>
                        <a:pt x="94260" y="36164"/>
                        <a:pt x="96783" y="40258"/>
                      </a:cubicBezTo>
                      <a:cubicBezTo>
                        <a:pt x="99643" y="44912"/>
                        <a:pt x="100708" y="50127"/>
                        <a:pt x="103232" y="54893"/>
                      </a:cubicBezTo>
                      <a:cubicBezTo>
                        <a:pt x="107774" y="63417"/>
                        <a:pt x="121792" y="59548"/>
                        <a:pt x="121456" y="49959"/>
                      </a:cubicBezTo>
                      <a:cubicBezTo>
                        <a:pt x="120895" y="36837"/>
                        <a:pt x="110297" y="23211"/>
                        <a:pt x="100596" y="15192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: 形状 185">
                  <a:extLst>
                    <a:ext uri="{FF2B5EF4-FFF2-40B4-BE49-F238E27FC236}">
                      <a16:creationId xmlns:a16="http://schemas.microsoft.com/office/drawing/2014/main" id="{4282DAAF-74F6-63DC-1367-B9E89B05E71B}"/>
                    </a:ext>
                  </a:extLst>
                </p:cNvPr>
                <p:cNvSpPr/>
                <p:nvPr/>
              </p:nvSpPr>
              <p:spPr>
                <a:xfrm>
                  <a:off x="7946518" y="3652598"/>
                  <a:ext cx="283" cy="366"/>
                </a:xfrm>
                <a:custGeom>
                  <a:avLst/>
                  <a:gdLst>
                    <a:gd name="connsiteX0" fmla="*/ 0 w 449"/>
                    <a:gd name="connsiteY0" fmla="*/ 582 h 581"/>
                    <a:gd name="connsiteX1" fmla="*/ 56 w 449"/>
                    <a:gd name="connsiteY1" fmla="*/ 470 h 581"/>
                    <a:gd name="connsiteX2" fmla="*/ 0 w 449"/>
                    <a:gd name="connsiteY2" fmla="*/ 582 h 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9" h="581">
                      <a:moveTo>
                        <a:pt x="0" y="582"/>
                      </a:moveTo>
                      <a:cubicBezTo>
                        <a:pt x="0" y="526"/>
                        <a:pt x="56" y="526"/>
                        <a:pt x="56" y="470"/>
                      </a:cubicBezTo>
                      <a:cubicBezTo>
                        <a:pt x="505" y="-91"/>
                        <a:pt x="673" y="-259"/>
                        <a:pt x="0" y="582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: 形状 186">
                  <a:extLst>
                    <a:ext uri="{FF2B5EF4-FFF2-40B4-BE49-F238E27FC236}">
                      <a16:creationId xmlns:a16="http://schemas.microsoft.com/office/drawing/2014/main" id="{4FAA0C93-4E1E-F5E6-18C5-6D72C1B15FD4}"/>
                    </a:ext>
                  </a:extLst>
                </p:cNvPr>
                <p:cNvSpPr/>
                <p:nvPr/>
              </p:nvSpPr>
              <p:spPr>
                <a:xfrm>
                  <a:off x="7901471" y="3620070"/>
                  <a:ext cx="55299" cy="51512"/>
                </a:xfrm>
                <a:custGeom>
                  <a:avLst/>
                  <a:gdLst>
                    <a:gd name="connsiteX0" fmla="*/ 87063 w 87810"/>
                    <a:gd name="connsiteY0" fmla="*/ 54253 h 81797"/>
                    <a:gd name="connsiteX1" fmla="*/ 71642 w 87810"/>
                    <a:gd name="connsiteY1" fmla="*/ 52122 h 81797"/>
                    <a:gd name="connsiteX2" fmla="*/ 69735 w 87810"/>
                    <a:gd name="connsiteY2" fmla="*/ 54870 h 81797"/>
                    <a:gd name="connsiteX3" fmla="*/ 68894 w 87810"/>
                    <a:gd name="connsiteY3" fmla="*/ 56216 h 81797"/>
                    <a:gd name="connsiteX4" fmla="*/ 67661 w 87810"/>
                    <a:gd name="connsiteY4" fmla="*/ 57730 h 81797"/>
                    <a:gd name="connsiteX5" fmla="*/ 66820 w 87810"/>
                    <a:gd name="connsiteY5" fmla="*/ 58515 h 81797"/>
                    <a:gd name="connsiteX6" fmla="*/ 66820 w 87810"/>
                    <a:gd name="connsiteY6" fmla="*/ 58515 h 81797"/>
                    <a:gd name="connsiteX7" fmla="*/ 64689 w 87810"/>
                    <a:gd name="connsiteY7" fmla="*/ 59861 h 81797"/>
                    <a:gd name="connsiteX8" fmla="*/ 63343 w 87810"/>
                    <a:gd name="connsiteY8" fmla="*/ 60534 h 81797"/>
                    <a:gd name="connsiteX9" fmla="*/ 63231 w 87810"/>
                    <a:gd name="connsiteY9" fmla="*/ 60590 h 81797"/>
                    <a:gd name="connsiteX10" fmla="*/ 60763 w 87810"/>
                    <a:gd name="connsiteY10" fmla="*/ 61319 h 81797"/>
                    <a:gd name="connsiteX11" fmla="*/ 59642 w 87810"/>
                    <a:gd name="connsiteY11" fmla="*/ 61487 h 81797"/>
                    <a:gd name="connsiteX12" fmla="*/ 49548 w 87810"/>
                    <a:gd name="connsiteY12" fmla="*/ 59356 h 81797"/>
                    <a:gd name="connsiteX13" fmla="*/ 38446 w 87810"/>
                    <a:gd name="connsiteY13" fmla="*/ 51898 h 81797"/>
                    <a:gd name="connsiteX14" fmla="*/ 28576 w 87810"/>
                    <a:gd name="connsiteY14" fmla="*/ 42309 h 81797"/>
                    <a:gd name="connsiteX15" fmla="*/ 21735 w 87810"/>
                    <a:gd name="connsiteY15" fmla="*/ 32104 h 81797"/>
                    <a:gd name="connsiteX16" fmla="*/ 19885 w 87810"/>
                    <a:gd name="connsiteY16" fmla="*/ 27674 h 81797"/>
                    <a:gd name="connsiteX17" fmla="*/ 18931 w 87810"/>
                    <a:gd name="connsiteY17" fmla="*/ 24085 h 81797"/>
                    <a:gd name="connsiteX18" fmla="*/ 18763 w 87810"/>
                    <a:gd name="connsiteY18" fmla="*/ 23580 h 81797"/>
                    <a:gd name="connsiteX19" fmla="*/ 18763 w 87810"/>
                    <a:gd name="connsiteY19" fmla="*/ 23019 h 81797"/>
                    <a:gd name="connsiteX20" fmla="*/ 18763 w 87810"/>
                    <a:gd name="connsiteY20" fmla="*/ 20328 h 81797"/>
                    <a:gd name="connsiteX21" fmla="*/ 18819 w 87810"/>
                    <a:gd name="connsiteY21" fmla="*/ 19655 h 81797"/>
                    <a:gd name="connsiteX22" fmla="*/ 19100 w 87810"/>
                    <a:gd name="connsiteY22" fmla="*/ 18421 h 81797"/>
                    <a:gd name="connsiteX23" fmla="*/ 19548 w 87810"/>
                    <a:gd name="connsiteY23" fmla="*/ 16795 h 81797"/>
                    <a:gd name="connsiteX24" fmla="*/ 21174 w 87810"/>
                    <a:gd name="connsiteY24" fmla="*/ 13935 h 81797"/>
                    <a:gd name="connsiteX25" fmla="*/ 17866 w 87810"/>
                    <a:gd name="connsiteY25" fmla="*/ 1262 h 81797"/>
                    <a:gd name="connsiteX26" fmla="*/ 5193 w 87810"/>
                    <a:gd name="connsiteY26" fmla="*/ 4570 h 81797"/>
                    <a:gd name="connsiteX27" fmla="*/ 16184 w 87810"/>
                    <a:gd name="connsiteY27" fmla="*/ 57505 h 81797"/>
                    <a:gd name="connsiteX28" fmla="*/ 68670 w 87810"/>
                    <a:gd name="connsiteY28" fmla="*/ 80216 h 81797"/>
                    <a:gd name="connsiteX29" fmla="*/ 87063 w 87810"/>
                    <a:gd name="connsiteY29" fmla="*/ 54253 h 8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7810" h="81797">
                      <a:moveTo>
                        <a:pt x="87063" y="54253"/>
                      </a:moveTo>
                      <a:cubicBezTo>
                        <a:pt x="84708" y="46907"/>
                        <a:pt x="75960" y="46403"/>
                        <a:pt x="71642" y="52122"/>
                      </a:cubicBezTo>
                      <a:cubicBezTo>
                        <a:pt x="71081" y="52963"/>
                        <a:pt x="69960" y="54534"/>
                        <a:pt x="69735" y="54870"/>
                      </a:cubicBezTo>
                      <a:cubicBezTo>
                        <a:pt x="69455" y="55319"/>
                        <a:pt x="69175" y="55767"/>
                        <a:pt x="68894" y="56216"/>
                      </a:cubicBezTo>
                      <a:cubicBezTo>
                        <a:pt x="68894" y="56104"/>
                        <a:pt x="67885" y="57450"/>
                        <a:pt x="67661" y="57730"/>
                      </a:cubicBezTo>
                      <a:cubicBezTo>
                        <a:pt x="67380" y="58010"/>
                        <a:pt x="67100" y="58234"/>
                        <a:pt x="66820" y="58515"/>
                      </a:cubicBezTo>
                      <a:cubicBezTo>
                        <a:pt x="66820" y="58515"/>
                        <a:pt x="66820" y="58515"/>
                        <a:pt x="66820" y="58515"/>
                      </a:cubicBezTo>
                      <a:cubicBezTo>
                        <a:pt x="66091" y="58963"/>
                        <a:pt x="65418" y="59468"/>
                        <a:pt x="64689" y="59861"/>
                      </a:cubicBezTo>
                      <a:cubicBezTo>
                        <a:pt x="64240" y="60085"/>
                        <a:pt x="63792" y="60309"/>
                        <a:pt x="63343" y="60534"/>
                      </a:cubicBezTo>
                      <a:cubicBezTo>
                        <a:pt x="63287" y="60534"/>
                        <a:pt x="63287" y="60590"/>
                        <a:pt x="63231" y="60590"/>
                      </a:cubicBezTo>
                      <a:cubicBezTo>
                        <a:pt x="62390" y="60814"/>
                        <a:pt x="61605" y="61094"/>
                        <a:pt x="60763" y="61319"/>
                      </a:cubicBezTo>
                      <a:cubicBezTo>
                        <a:pt x="60371" y="61431"/>
                        <a:pt x="59978" y="61431"/>
                        <a:pt x="59642" y="61487"/>
                      </a:cubicBezTo>
                      <a:cubicBezTo>
                        <a:pt x="55885" y="61599"/>
                        <a:pt x="52352" y="60870"/>
                        <a:pt x="49548" y="59356"/>
                      </a:cubicBezTo>
                      <a:cubicBezTo>
                        <a:pt x="45343" y="57057"/>
                        <a:pt x="41474" y="54477"/>
                        <a:pt x="38446" y="51898"/>
                      </a:cubicBezTo>
                      <a:cubicBezTo>
                        <a:pt x="34913" y="48926"/>
                        <a:pt x="31604" y="45786"/>
                        <a:pt x="28576" y="42309"/>
                      </a:cubicBezTo>
                      <a:cubicBezTo>
                        <a:pt x="26053" y="39393"/>
                        <a:pt x="23922" y="36365"/>
                        <a:pt x="21735" y="32104"/>
                      </a:cubicBezTo>
                      <a:cubicBezTo>
                        <a:pt x="20558" y="29860"/>
                        <a:pt x="20670" y="30197"/>
                        <a:pt x="19885" y="27674"/>
                      </a:cubicBezTo>
                      <a:cubicBezTo>
                        <a:pt x="19492" y="26496"/>
                        <a:pt x="19268" y="25262"/>
                        <a:pt x="18931" y="24085"/>
                      </a:cubicBezTo>
                      <a:cubicBezTo>
                        <a:pt x="18875" y="23804"/>
                        <a:pt x="18819" y="23692"/>
                        <a:pt x="18763" y="23580"/>
                      </a:cubicBezTo>
                      <a:cubicBezTo>
                        <a:pt x="18763" y="23468"/>
                        <a:pt x="18763" y="23300"/>
                        <a:pt x="18763" y="23019"/>
                      </a:cubicBezTo>
                      <a:cubicBezTo>
                        <a:pt x="18763" y="22122"/>
                        <a:pt x="18763" y="21225"/>
                        <a:pt x="18763" y="20328"/>
                      </a:cubicBezTo>
                      <a:cubicBezTo>
                        <a:pt x="18763" y="20047"/>
                        <a:pt x="18819" y="19823"/>
                        <a:pt x="18819" y="19655"/>
                      </a:cubicBezTo>
                      <a:cubicBezTo>
                        <a:pt x="18875" y="19262"/>
                        <a:pt x="18987" y="18814"/>
                        <a:pt x="19100" y="18421"/>
                      </a:cubicBezTo>
                      <a:cubicBezTo>
                        <a:pt x="19100" y="18365"/>
                        <a:pt x="19548" y="17019"/>
                        <a:pt x="19548" y="16795"/>
                      </a:cubicBezTo>
                      <a:cubicBezTo>
                        <a:pt x="19997" y="15785"/>
                        <a:pt x="20558" y="14888"/>
                        <a:pt x="21174" y="13935"/>
                      </a:cubicBezTo>
                      <a:cubicBezTo>
                        <a:pt x="23866" y="9730"/>
                        <a:pt x="22016" y="3729"/>
                        <a:pt x="17866" y="1262"/>
                      </a:cubicBezTo>
                      <a:cubicBezTo>
                        <a:pt x="13324" y="-1429"/>
                        <a:pt x="7997" y="421"/>
                        <a:pt x="5193" y="4570"/>
                      </a:cubicBezTo>
                      <a:cubicBezTo>
                        <a:pt x="-6695" y="22178"/>
                        <a:pt x="3903" y="43487"/>
                        <a:pt x="16184" y="57505"/>
                      </a:cubicBezTo>
                      <a:cubicBezTo>
                        <a:pt x="28632" y="71693"/>
                        <a:pt x="48707" y="86777"/>
                        <a:pt x="68670" y="80216"/>
                      </a:cubicBezTo>
                      <a:cubicBezTo>
                        <a:pt x="79044" y="76851"/>
                        <a:pt x="90932" y="66422"/>
                        <a:pt x="87063" y="54253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5685E620-60A3-8155-7C24-20A03893D63B}"/>
                  </a:ext>
                </a:extLst>
              </p:cNvPr>
              <p:cNvGrpSpPr/>
              <p:nvPr/>
            </p:nvGrpSpPr>
            <p:grpSpPr>
              <a:xfrm>
                <a:off x="8288150" y="3846255"/>
                <a:ext cx="778635" cy="1164934"/>
                <a:chOff x="13809730" y="8704205"/>
                <a:chExt cx="1333358" cy="1994867"/>
              </a:xfrm>
            </p:grpSpPr>
            <p:sp>
              <p:nvSpPr>
                <p:cNvPr id="153" name="任意多边形: 形状 152">
                  <a:extLst>
                    <a:ext uri="{FF2B5EF4-FFF2-40B4-BE49-F238E27FC236}">
                      <a16:creationId xmlns:a16="http://schemas.microsoft.com/office/drawing/2014/main" id="{1DB45CC1-65B7-020A-4740-1EAFAEF92404}"/>
                    </a:ext>
                  </a:extLst>
                </p:cNvPr>
                <p:cNvSpPr/>
                <p:nvPr/>
              </p:nvSpPr>
              <p:spPr>
                <a:xfrm>
                  <a:off x="14548751" y="8886781"/>
                  <a:ext cx="482919" cy="454659"/>
                </a:xfrm>
                <a:custGeom>
                  <a:avLst/>
                  <a:gdLst>
                    <a:gd name="connsiteX0" fmla="*/ 277572 w 482919"/>
                    <a:gd name="connsiteY0" fmla="*/ 0 h 454658"/>
                    <a:gd name="connsiteX1" fmla="*/ 210226 w 482919"/>
                    <a:gd name="connsiteY1" fmla="*/ 134637 h 454658"/>
                    <a:gd name="connsiteX2" fmla="*/ 198338 w 482919"/>
                    <a:gd name="connsiteY2" fmla="*/ 149273 h 454658"/>
                    <a:gd name="connsiteX3" fmla="*/ 182357 w 482919"/>
                    <a:gd name="connsiteY3" fmla="*/ 150842 h 454658"/>
                    <a:gd name="connsiteX4" fmla="*/ 0 w 482919"/>
                    <a:gd name="connsiteY4" fmla="*/ 135871 h 454658"/>
                    <a:gd name="connsiteX5" fmla="*/ 146132 w 482919"/>
                    <a:gd name="connsiteY5" fmla="*/ 251778 h 454658"/>
                    <a:gd name="connsiteX6" fmla="*/ 57421 w 482919"/>
                    <a:gd name="connsiteY6" fmla="*/ 396228 h 454658"/>
                    <a:gd name="connsiteX7" fmla="*/ 197890 w 482919"/>
                    <a:gd name="connsiteY7" fmla="*/ 334377 h 454658"/>
                    <a:gd name="connsiteX8" fmla="*/ 206581 w 482919"/>
                    <a:gd name="connsiteY8" fmla="*/ 332078 h 454658"/>
                    <a:gd name="connsiteX9" fmla="*/ 217460 w 482919"/>
                    <a:gd name="connsiteY9" fmla="*/ 337909 h 454658"/>
                    <a:gd name="connsiteX10" fmla="*/ 353666 w 482919"/>
                    <a:gd name="connsiteY10" fmla="*/ 454658 h 454658"/>
                    <a:gd name="connsiteX11" fmla="*/ 331348 w 482919"/>
                    <a:gd name="connsiteY11" fmla="*/ 257778 h 454658"/>
                    <a:gd name="connsiteX12" fmla="*/ 482920 w 482919"/>
                    <a:gd name="connsiteY12" fmla="*/ 175235 h 454658"/>
                    <a:gd name="connsiteX13" fmla="*/ 290694 w 482919"/>
                    <a:gd name="connsiteY13" fmla="*/ 158469 h 454658"/>
                    <a:gd name="connsiteX14" fmla="*/ 277572 w 482919"/>
                    <a:gd name="connsiteY14" fmla="*/ 0 h 454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82919" h="454658">
                      <a:moveTo>
                        <a:pt x="277572" y="0"/>
                      </a:moveTo>
                      <a:cubicBezTo>
                        <a:pt x="255367" y="44972"/>
                        <a:pt x="232937" y="89889"/>
                        <a:pt x="210226" y="134637"/>
                      </a:cubicBezTo>
                      <a:cubicBezTo>
                        <a:pt x="207310" y="140356"/>
                        <a:pt x="204058" y="146413"/>
                        <a:pt x="198338" y="149273"/>
                      </a:cubicBezTo>
                      <a:cubicBezTo>
                        <a:pt x="193460" y="151684"/>
                        <a:pt x="187740" y="151291"/>
                        <a:pt x="182357" y="150842"/>
                      </a:cubicBezTo>
                      <a:cubicBezTo>
                        <a:pt x="121571" y="145852"/>
                        <a:pt x="60786" y="140861"/>
                        <a:pt x="0" y="135871"/>
                      </a:cubicBezTo>
                      <a:cubicBezTo>
                        <a:pt x="42561" y="181460"/>
                        <a:pt x="92019" y="220656"/>
                        <a:pt x="146132" y="251778"/>
                      </a:cubicBezTo>
                      <a:cubicBezTo>
                        <a:pt x="116580" y="299947"/>
                        <a:pt x="86973" y="348059"/>
                        <a:pt x="57421" y="396228"/>
                      </a:cubicBezTo>
                      <a:cubicBezTo>
                        <a:pt x="104244" y="375592"/>
                        <a:pt x="151067" y="354956"/>
                        <a:pt x="197890" y="334377"/>
                      </a:cubicBezTo>
                      <a:cubicBezTo>
                        <a:pt x="200637" y="333143"/>
                        <a:pt x="203553" y="331909"/>
                        <a:pt x="206581" y="332078"/>
                      </a:cubicBezTo>
                      <a:cubicBezTo>
                        <a:pt x="210787" y="332302"/>
                        <a:pt x="214320" y="335162"/>
                        <a:pt x="217460" y="337909"/>
                      </a:cubicBezTo>
                      <a:cubicBezTo>
                        <a:pt x="262881" y="376826"/>
                        <a:pt x="308246" y="415742"/>
                        <a:pt x="353666" y="454658"/>
                      </a:cubicBezTo>
                      <a:cubicBezTo>
                        <a:pt x="346208" y="389050"/>
                        <a:pt x="338807" y="323442"/>
                        <a:pt x="331348" y="257778"/>
                      </a:cubicBezTo>
                      <a:cubicBezTo>
                        <a:pt x="381872" y="230245"/>
                        <a:pt x="432396" y="202768"/>
                        <a:pt x="482920" y="175235"/>
                      </a:cubicBezTo>
                      <a:cubicBezTo>
                        <a:pt x="418489" y="177927"/>
                        <a:pt x="353666" y="172263"/>
                        <a:pt x="290694" y="158469"/>
                      </a:cubicBezTo>
                      <a:cubicBezTo>
                        <a:pt x="289292" y="105982"/>
                        <a:pt x="287890" y="53440"/>
                        <a:pt x="277572" y="0"/>
                      </a:cubicBezTo>
                      <a:close/>
                    </a:path>
                  </a:pathLst>
                </a:custGeom>
                <a:solidFill>
                  <a:srgbClr val="EC9FF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: 形状 153">
                  <a:extLst>
                    <a:ext uri="{FF2B5EF4-FFF2-40B4-BE49-F238E27FC236}">
                      <a16:creationId xmlns:a16="http://schemas.microsoft.com/office/drawing/2014/main" id="{2CA926E1-AF0C-DD4A-8FEC-D0C47AC58AC2}"/>
                    </a:ext>
                  </a:extLst>
                </p:cNvPr>
                <p:cNvSpPr/>
                <p:nvPr/>
              </p:nvSpPr>
              <p:spPr>
                <a:xfrm>
                  <a:off x="14844488" y="9471476"/>
                  <a:ext cx="298600" cy="266526"/>
                </a:xfrm>
                <a:custGeom>
                  <a:avLst/>
                  <a:gdLst>
                    <a:gd name="connsiteX0" fmla="*/ 159085 w 298600"/>
                    <a:gd name="connsiteY0" fmla="*/ 0 h 266525"/>
                    <a:gd name="connsiteX1" fmla="*/ 123254 w 298600"/>
                    <a:gd name="connsiteY1" fmla="*/ 74356 h 266525"/>
                    <a:gd name="connsiteX2" fmla="*/ 115964 w 298600"/>
                    <a:gd name="connsiteY2" fmla="*/ 84169 h 266525"/>
                    <a:gd name="connsiteX3" fmla="*/ 106263 w 298600"/>
                    <a:gd name="connsiteY3" fmla="*/ 86524 h 266525"/>
                    <a:gd name="connsiteX4" fmla="*/ 0 w 298600"/>
                    <a:gd name="connsiteY4" fmla="*/ 95777 h 266525"/>
                    <a:gd name="connsiteX5" fmla="*/ 74075 w 298600"/>
                    <a:gd name="connsiteY5" fmla="*/ 140300 h 266525"/>
                    <a:gd name="connsiteX6" fmla="*/ 38524 w 298600"/>
                    <a:gd name="connsiteY6" fmla="*/ 248021 h 266525"/>
                    <a:gd name="connsiteX7" fmla="*/ 130095 w 298600"/>
                    <a:gd name="connsiteY7" fmla="*/ 186170 h 266525"/>
                    <a:gd name="connsiteX8" fmla="*/ 212581 w 298600"/>
                    <a:gd name="connsiteY8" fmla="*/ 266526 h 266525"/>
                    <a:gd name="connsiteX9" fmla="*/ 202263 w 298600"/>
                    <a:gd name="connsiteY9" fmla="*/ 163796 h 266525"/>
                    <a:gd name="connsiteX10" fmla="*/ 298601 w 298600"/>
                    <a:gd name="connsiteY10" fmla="*/ 115347 h 266525"/>
                    <a:gd name="connsiteX11" fmla="*/ 180955 w 298600"/>
                    <a:gd name="connsiteY11" fmla="*/ 96954 h 266525"/>
                    <a:gd name="connsiteX12" fmla="*/ 159085 w 298600"/>
                    <a:gd name="connsiteY12" fmla="*/ 0 h 266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600" h="266525">
                      <a:moveTo>
                        <a:pt x="159085" y="0"/>
                      </a:moveTo>
                      <a:cubicBezTo>
                        <a:pt x="147141" y="24785"/>
                        <a:pt x="135197" y="49571"/>
                        <a:pt x="123254" y="74356"/>
                      </a:cubicBezTo>
                      <a:cubicBezTo>
                        <a:pt x="121459" y="78057"/>
                        <a:pt x="119496" y="81982"/>
                        <a:pt x="115964" y="84169"/>
                      </a:cubicBezTo>
                      <a:cubicBezTo>
                        <a:pt x="113104" y="85907"/>
                        <a:pt x="109627" y="86244"/>
                        <a:pt x="106263" y="86524"/>
                      </a:cubicBezTo>
                      <a:cubicBezTo>
                        <a:pt x="70823" y="89608"/>
                        <a:pt x="35383" y="92693"/>
                        <a:pt x="0" y="95777"/>
                      </a:cubicBezTo>
                      <a:cubicBezTo>
                        <a:pt x="23440" y="112599"/>
                        <a:pt x="48225" y="127515"/>
                        <a:pt x="74075" y="140300"/>
                      </a:cubicBezTo>
                      <a:cubicBezTo>
                        <a:pt x="62244" y="176188"/>
                        <a:pt x="50356" y="212077"/>
                        <a:pt x="38524" y="248021"/>
                      </a:cubicBezTo>
                      <a:cubicBezTo>
                        <a:pt x="69758" y="228450"/>
                        <a:pt x="100263" y="207871"/>
                        <a:pt x="130095" y="186170"/>
                      </a:cubicBezTo>
                      <a:cubicBezTo>
                        <a:pt x="157572" y="212974"/>
                        <a:pt x="185104" y="239778"/>
                        <a:pt x="212581" y="266526"/>
                      </a:cubicBezTo>
                      <a:cubicBezTo>
                        <a:pt x="209161" y="232263"/>
                        <a:pt x="205740" y="198058"/>
                        <a:pt x="202263" y="163796"/>
                      </a:cubicBezTo>
                      <a:cubicBezTo>
                        <a:pt x="235628" y="150394"/>
                        <a:pt x="267928" y="134132"/>
                        <a:pt x="298601" y="115347"/>
                      </a:cubicBezTo>
                      <a:cubicBezTo>
                        <a:pt x="260021" y="105646"/>
                        <a:pt x="220600" y="99477"/>
                        <a:pt x="180955" y="96954"/>
                      </a:cubicBezTo>
                      <a:cubicBezTo>
                        <a:pt x="177030" y="63028"/>
                        <a:pt x="173160" y="29047"/>
                        <a:pt x="159085" y="0"/>
                      </a:cubicBezTo>
                      <a:close/>
                    </a:path>
                  </a:pathLst>
                </a:custGeom>
                <a:solidFill>
                  <a:srgbClr val="75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: 形状 154">
                  <a:extLst>
                    <a:ext uri="{FF2B5EF4-FFF2-40B4-BE49-F238E27FC236}">
                      <a16:creationId xmlns:a16="http://schemas.microsoft.com/office/drawing/2014/main" id="{70FBB1D7-C28A-8C00-4962-9B5E4A0C43FC}"/>
                    </a:ext>
                  </a:extLst>
                </p:cNvPr>
                <p:cNvSpPr/>
                <p:nvPr/>
              </p:nvSpPr>
              <p:spPr>
                <a:xfrm>
                  <a:off x="14957357" y="9369819"/>
                  <a:ext cx="87497" cy="91468"/>
                </a:xfrm>
                <a:custGeom>
                  <a:avLst/>
                  <a:gdLst>
                    <a:gd name="connsiteX0" fmla="*/ 87369 w 87496"/>
                    <a:gd name="connsiteY0" fmla="*/ 45077 h 91467"/>
                    <a:gd name="connsiteX1" fmla="*/ 86640 w 87496"/>
                    <a:gd name="connsiteY1" fmla="*/ 40198 h 91467"/>
                    <a:gd name="connsiteX2" fmla="*/ 86136 w 87496"/>
                    <a:gd name="connsiteY2" fmla="*/ 36890 h 91467"/>
                    <a:gd name="connsiteX3" fmla="*/ 85238 w 87496"/>
                    <a:gd name="connsiteY3" fmla="*/ 33245 h 91467"/>
                    <a:gd name="connsiteX4" fmla="*/ 84566 w 87496"/>
                    <a:gd name="connsiteY4" fmla="*/ 31170 h 91467"/>
                    <a:gd name="connsiteX5" fmla="*/ 1350 w 87496"/>
                    <a:gd name="connsiteY5" fmla="*/ 36273 h 91467"/>
                    <a:gd name="connsiteX6" fmla="*/ 6957 w 87496"/>
                    <a:gd name="connsiteY6" fmla="*/ 74908 h 91467"/>
                    <a:gd name="connsiteX7" fmla="*/ 41780 w 87496"/>
                    <a:gd name="connsiteY7" fmla="*/ 90049 h 91467"/>
                    <a:gd name="connsiteX8" fmla="*/ 57986 w 87496"/>
                    <a:gd name="connsiteY8" fmla="*/ 88367 h 91467"/>
                    <a:gd name="connsiteX9" fmla="*/ 87369 w 87496"/>
                    <a:gd name="connsiteY9" fmla="*/ 45077 h 91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496" h="91467">
                      <a:moveTo>
                        <a:pt x="87369" y="45077"/>
                      </a:moveTo>
                      <a:cubicBezTo>
                        <a:pt x="87257" y="43338"/>
                        <a:pt x="86865" y="41824"/>
                        <a:pt x="86640" y="40198"/>
                      </a:cubicBezTo>
                      <a:cubicBezTo>
                        <a:pt x="86472" y="39077"/>
                        <a:pt x="86360" y="37955"/>
                        <a:pt x="86136" y="36890"/>
                      </a:cubicBezTo>
                      <a:cubicBezTo>
                        <a:pt x="85855" y="35656"/>
                        <a:pt x="85575" y="34422"/>
                        <a:pt x="85238" y="33245"/>
                      </a:cubicBezTo>
                      <a:cubicBezTo>
                        <a:pt x="85014" y="32516"/>
                        <a:pt x="84790" y="31843"/>
                        <a:pt x="84566" y="31170"/>
                      </a:cubicBezTo>
                      <a:cubicBezTo>
                        <a:pt x="71051" y="-10438"/>
                        <a:pt x="14191" y="-12008"/>
                        <a:pt x="1350" y="36273"/>
                      </a:cubicBezTo>
                      <a:cubicBezTo>
                        <a:pt x="-1229" y="49282"/>
                        <a:pt x="-500" y="63638"/>
                        <a:pt x="6957" y="74908"/>
                      </a:cubicBezTo>
                      <a:cubicBezTo>
                        <a:pt x="14472" y="87021"/>
                        <a:pt x="30285" y="94815"/>
                        <a:pt x="41780" y="90049"/>
                      </a:cubicBezTo>
                      <a:cubicBezTo>
                        <a:pt x="47275" y="90610"/>
                        <a:pt x="52771" y="90049"/>
                        <a:pt x="57986" y="88367"/>
                      </a:cubicBezTo>
                      <a:cubicBezTo>
                        <a:pt x="75762" y="83881"/>
                        <a:pt x="88939" y="66946"/>
                        <a:pt x="87369" y="450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: 形状 155">
                  <a:extLst>
                    <a:ext uri="{FF2B5EF4-FFF2-40B4-BE49-F238E27FC236}">
                      <a16:creationId xmlns:a16="http://schemas.microsoft.com/office/drawing/2014/main" id="{9BFF27A3-3712-D591-CDB4-64D52045FF11}"/>
                    </a:ext>
                  </a:extLst>
                </p:cNvPr>
                <p:cNvSpPr/>
                <p:nvPr/>
              </p:nvSpPr>
              <p:spPr>
                <a:xfrm>
                  <a:off x="14897330" y="8704205"/>
                  <a:ext cx="120137" cy="119372"/>
                </a:xfrm>
                <a:custGeom>
                  <a:avLst/>
                  <a:gdLst>
                    <a:gd name="connsiteX0" fmla="*/ 74386 w 120137"/>
                    <a:gd name="connsiteY0" fmla="*/ 892 h 119372"/>
                    <a:gd name="connsiteX1" fmla="*/ 55545 w 120137"/>
                    <a:gd name="connsiteY1" fmla="*/ 667 h 119372"/>
                    <a:gd name="connsiteX2" fmla="*/ 2330 w 120137"/>
                    <a:gd name="connsiteY2" fmla="*/ 75191 h 119372"/>
                    <a:gd name="connsiteX3" fmla="*/ 104611 w 120137"/>
                    <a:gd name="connsiteY3" fmla="*/ 98126 h 119372"/>
                    <a:gd name="connsiteX4" fmla="*/ 74386 w 120137"/>
                    <a:gd name="connsiteY4" fmla="*/ 892 h 119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137" h="119372">
                      <a:moveTo>
                        <a:pt x="74386" y="892"/>
                      </a:moveTo>
                      <a:cubicBezTo>
                        <a:pt x="67938" y="-286"/>
                        <a:pt x="61601" y="-230"/>
                        <a:pt x="55545" y="667"/>
                      </a:cubicBezTo>
                      <a:cubicBezTo>
                        <a:pt x="20273" y="667"/>
                        <a:pt x="-8549" y="35602"/>
                        <a:pt x="2330" y="75191"/>
                      </a:cubicBezTo>
                      <a:cubicBezTo>
                        <a:pt x="14554" y="119603"/>
                        <a:pt x="75451" y="136313"/>
                        <a:pt x="104611" y="98126"/>
                      </a:cubicBezTo>
                      <a:cubicBezTo>
                        <a:pt x="133209" y="62518"/>
                        <a:pt x="121826" y="10649"/>
                        <a:pt x="74386" y="892"/>
                      </a:cubicBezTo>
                      <a:close/>
                    </a:path>
                  </a:pathLst>
                </a:custGeom>
                <a:solidFill>
                  <a:srgbClr val="CE528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: 形状 156">
                  <a:extLst>
                    <a:ext uri="{FF2B5EF4-FFF2-40B4-BE49-F238E27FC236}">
                      <a16:creationId xmlns:a16="http://schemas.microsoft.com/office/drawing/2014/main" id="{720C2AF5-DD04-A712-CFF0-381AC8E6D88A}"/>
                    </a:ext>
                  </a:extLst>
                </p:cNvPr>
                <p:cNvSpPr/>
                <p:nvPr/>
              </p:nvSpPr>
              <p:spPr>
                <a:xfrm>
                  <a:off x="14672775" y="9344633"/>
                  <a:ext cx="53924" cy="52900"/>
                </a:xfrm>
                <a:custGeom>
                  <a:avLst/>
                  <a:gdLst>
                    <a:gd name="connsiteX0" fmla="*/ 53220 w 53925"/>
                    <a:gd name="connsiteY0" fmla="*/ 28316 h 52901"/>
                    <a:gd name="connsiteX1" fmla="*/ 47613 w 53925"/>
                    <a:gd name="connsiteY1" fmla="*/ 9475 h 52901"/>
                    <a:gd name="connsiteX2" fmla="*/ 40435 w 53925"/>
                    <a:gd name="connsiteY2" fmla="*/ 3419 h 52901"/>
                    <a:gd name="connsiteX3" fmla="*/ 9930 w 53925"/>
                    <a:gd name="connsiteY3" fmla="*/ 47830 h 52901"/>
                    <a:gd name="connsiteX4" fmla="*/ 30790 w 53925"/>
                    <a:gd name="connsiteY4" fmla="*/ 51643 h 52901"/>
                    <a:gd name="connsiteX5" fmla="*/ 53220 w 53925"/>
                    <a:gd name="connsiteY5" fmla="*/ 28316 h 52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925" h="52901">
                      <a:moveTo>
                        <a:pt x="53220" y="28316"/>
                      </a:moveTo>
                      <a:cubicBezTo>
                        <a:pt x="55295" y="20970"/>
                        <a:pt x="52603" y="14129"/>
                        <a:pt x="47613" y="9475"/>
                      </a:cubicBezTo>
                      <a:cubicBezTo>
                        <a:pt x="45706" y="7120"/>
                        <a:pt x="43351" y="4989"/>
                        <a:pt x="40435" y="3419"/>
                      </a:cubicBezTo>
                      <a:cubicBezTo>
                        <a:pt x="12229" y="-11778"/>
                        <a:pt x="-15304" y="27419"/>
                        <a:pt x="9930" y="47830"/>
                      </a:cubicBezTo>
                      <a:cubicBezTo>
                        <a:pt x="17108" y="53326"/>
                        <a:pt x="24566" y="53942"/>
                        <a:pt x="30790" y="51643"/>
                      </a:cubicBezTo>
                      <a:cubicBezTo>
                        <a:pt x="44473" y="50971"/>
                        <a:pt x="52323" y="40036"/>
                        <a:pt x="53220" y="28316"/>
                      </a:cubicBezTo>
                      <a:close/>
                    </a:path>
                  </a:pathLst>
                </a:custGeom>
                <a:solidFill>
                  <a:srgbClr val="80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任意多边形: 形状 157">
                  <a:extLst>
                    <a:ext uri="{FF2B5EF4-FFF2-40B4-BE49-F238E27FC236}">
                      <a16:creationId xmlns:a16="http://schemas.microsoft.com/office/drawing/2014/main" id="{17DF13E1-AB2C-F25C-D9A5-02F94C56477C}"/>
                    </a:ext>
                  </a:extLst>
                </p:cNvPr>
                <p:cNvSpPr/>
                <p:nvPr/>
              </p:nvSpPr>
              <p:spPr>
                <a:xfrm>
                  <a:off x="14498267" y="9560485"/>
                  <a:ext cx="100949" cy="100643"/>
                </a:xfrm>
                <a:custGeom>
                  <a:avLst/>
                  <a:gdLst>
                    <a:gd name="connsiteX0" fmla="*/ 63371 w 100950"/>
                    <a:gd name="connsiteY0" fmla="*/ 2051 h 100643"/>
                    <a:gd name="connsiteX1" fmla="*/ 49577 w 100950"/>
                    <a:gd name="connsiteY1" fmla="*/ 874 h 100643"/>
                    <a:gd name="connsiteX2" fmla="*/ 26754 w 100950"/>
                    <a:gd name="connsiteY2" fmla="*/ 3621 h 100643"/>
                    <a:gd name="connsiteX3" fmla="*/ 1128 w 100950"/>
                    <a:gd name="connsiteY3" fmla="*/ 57510 h 100643"/>
                    <a:gd name="connsiteX4" fmla="*/ 50923 w 100950"/>
                    <a:gd name="connsiteY4" fmla="*/ 99902 h 100643"/>
                    <a:gd name="connsiteX5" fmla="*/ 94774 w 100950"/>
                    <a:gd name="connsiteY5" fmla="*/ 79547 h 100643"/>
                    <a:gd name="connsiteX6" fmla="*/ 63371 w 100950"/>
                    <a:gd name="connsiteY6" fmla="*/ 2051 h 100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950" h="100643">
                      <a:moveTo>
                        <a:pt x="63371" y="2051"/>
                      </a:moveTo>
                      <a:cubicBezTo>
                        <a:pt x="58605" y="1042"/>
                        <a:pt x="53951" y="649"/>
                        <a:pt x="49577" y="874"/>
                      </a:cubicBezTo>
                      <a:cubicBezTo>
                        <a:pt x="41895" y="-697"/>
                        <a:pt x="34044" y="-360"/>
                        <a:pt x="26754" y="3621"/>
                      </a:cubicBezTo>
                      <a:cubicBezTo>
                        <a:pt x="8250" y="13827"/>
                        <a:pt x="-3863" y="36537"/>
                        <a:pt x="1128" y="57510"/>
                      </a:cubicBezTo>
                      <a:cubicBezTo>
                        <a:pt x="7857" y="79154"/>
                        <a:pt x="29110" y="95529"/>
                        <a:pt x="50923" y="99902"/>
                      </a:cubicBezTo>
                      <a:cubicBezTo>
                        <a:pt x="67801" y="103435"/>
                        <a:pt x="85914" y="93958"/>
                        <a:pt x="94774" y="79547"/>
                      </a:cubicBezTo>
                      <a:cubicBezTo>
                        <a:pt x="110699" y="51285"/>
                        <a:pt x="94269" y="11360"/>
                        <a:pt x="63371" y="2051"/>
                      </a:cubicBezTo>
                      <a:close/>
                    </a:path>
                  </a:pathLst>
                </a:custGeom>
                <a:solidFill>
                  <a:srgbClr val="EC9FF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任意多边形: 形状 158">
                  <a:extLst>
                    <a:ext uri="{FF2B5EF4-FFF2-40B4-BE49-F238E27FC236}">
                      <a16:creationId xmlns:a16="http://schemas.microsoft.com/office/drawing/2014/main" id="{CADD6161-9AEB-4001-65A5-D834DEC0EAEA}"/>
                    </a:ext>
                  </a:extLst>
                </p:cNvPr>
                <p:cNvSpPr/>
                <p:nvPr/>
              </p:nvSpPr>
              <p:spPr>
                <a:xfrm>
                  <a:off x="13809730" y="10205078"/>
                  <a:ext cx="104617" cy="102847"/>
                </a:xfrm>
                <a:custGeom>
                  <a:avLst/>
                  <a:gdLst>
                    <a:gd name="connsiteX0" fmla="*/ 103563 w 104617"/>
                    <a:gd name="connsiteY0" fmla="*/ 39615 h 102846"/>
                    <a:gd name="connsiteX1" fmla="*/ 43338 w 104617"/>
                    <a:gd name="connsiteY1" fmla="*/ 2325 h 102846"/>
                    <a:gd name="connsiteX2" fmla="*/ 15244 w 104617"/>
                    <a:gd name="connsiteY2" fmla="*/ 15728 h 102846"/>
                    <a:gd name="connsiteX3" fmla="*/ 6441 w 104617"/>
                    <a:gd name="connsiteY3" fmla="*/ 77634 h 102846"/>
                    <a:gd name="connsiteX4" fmla="*/ 25282 w 104617"/>
                    <a:gd name="connsiteY4" fmla="*/ 94906 h 102846"/>
                    <a:gd name="connsiteX5" fmla="*/ 46086 w 104617"/>
                    <a:gd name="connsiteY5" fmla="*/ 102812 h 102846"/>
                    <a:gd name="connsiteX6" fmla="*/ 103563 w 104617"/>
                    <a:gd name="connsiteY6" fmla="*/ 39615 h 102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17" h="102846">
                      <a:moveTo>
                        <a:pt x="103563" y="39615"/>
                      </a:moveTo>
                      <a:cubicBezTo>
                        <a:pt x="98348" y="8045"/>
                        <a:pt x="67506" y="-5918"/>
                        <a:pt x="43338" y="2325"/>
                      </a:cubicBezTo>
                      <a:cubicBezTo>
                        <a:pt x="32964" y="3559"/>
                        <a:pt x="23039" y="7877"/>
                        <a:pt x="15244" y="15728"/>
                      </a:cubicBezTo>
                      <a:cubicBezTo>
                        <a:pt x="-120" y="31933"/>
                        <a:pt x="-5335" y="57896"/>
                        <a:pt x="6441" y="77634"/>
                      </a:cubicBezTo>
                      <a:cubicBezTo>
                        <a:pt x="10758" y="85597"/>
                        <a:pt x="17487" y="91373"/>
                        <a:pt x="25282" y="94906"/>
                      </a:cubicBezTo>
                      <a:cubicBezTo>
                        <a:pt x="31170" y="99223"/>
                        <a:pt x="38179" y="102083"/>
                        <a:pt x="46086" y="102812"/>
                      </a:cubicBezTo>
                      <a:cubicBezTo>
                        <a:pt x="78105" y="104046"/>
                        <a:pt x="110965" y="72531"/>
                        <a:pt x="103563" y="39615"/>
                      </a:cubicBezTo>
                      <a:close/>
                    </a:path>
                  </a:pathLst>
                </a:custGeom>
                <a:solidFill>
                  <a:srgbClr val="80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任意多边形: 形状 159">
                  <a:extLst>
                    <a:ext uri="{FF2B5EF4-FFF2-40B4-BE49-F238E27FC236}">
                      <a16:creationId xmlns:a16="http://schemas.microsoft.com/office/drawing/2014/main" id="{3EA405E4-F772-7A60-6F0D-B681A81FE23F}"/>
                    </a:ext>
                  </a:extLst>
                </p:cNvPr>
                <p:cNvSpPr/>
                <p:nvPr/>
              </p:nvSpPr>
              <p:spPr>
                <a:xfrm>
                  <a:off x="14682598" y="9756474"/>
                  <a:ext cx="104617" cy="102847"/>
                </a:xfrm>
                <a:custGeom>
                  <a:avLst/>
                  <a:gdLst>
                    <a:gd name="connsiteX0" fmla="*/ 103563 w 104617"/>
                    <a:gd name="connsiteY0" fmla="*/ 39615 h 102847"/>
                    <a:gd name="connsiteX1" fmla="*/ 43338 w 104617"/>
                    <a:gd name="connsiteY1" fmla="*/ 2325 h 102847"/>
                    <a:gd name="connsiteX2" fmla="*/ 15244 w 104617"/>
                    <a:gd name="connsiteY2" fmla="*/ 15727 h 102847"/>
                    <a:gd name="connsiteX3" fmla="*/ 6440 w 104617"/>
                    <a:gd name="connsiteY3" fmla="*/ 77634 h 102847"/>
                    <a:gd name="connsiteX4" fmla="*/ 25282 w 104617"/>
                    <a:gd name="connsiteY4" fmla="*/ 94905 h 102847"/>
                    <a:gd name="connsiteX5" fmla="*/ 46086 w 104617"/>
                    <a:gd name="connsiteY5" fmla="*/ 102812 h 102847"/>
                    <a:gd name="connsiteX6" fmla="*/ 103563 w 104617"/>
                    <a:gd name="connsiteY6" fmla="*/ 39615 h 102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17" h="102847">
                      <a:moveTo>
                        <a:pt x="103563" y="39615"/>
                      </a:moveTo>
                      <a:cubicBezTo>
                        <a:pt x="98348" y="8045"/>
                        <a:pt x="67506" y="-5918"/>
                        <a:pt x="43338" y="2325"/>
                      </a:cubicBezTo>
                      <a:cubicBezTo>
                        <a:pt x="32964" y="3559"/>
                        <a:pt x="23039" y="7877"/>
                        <a:pt x="15244" y="15727"/>
                      </a:cubicBezTo>
                      <a:cubicBezTo>
                        <a:pt x="-120" y="31933"/>
                        <a:pt x="-5335" y="57896"/>
                        <a:pt x="6440" y="77634"/>
                      </a:cubicBezTo>
                      <a:cubicBezTo>
                        <a:pt x="10758" y="85597"/>
                        <a:pt x="17487" y="91373"/>
                        <a:pt x="25282" y="94905"/>
                      </a:cubicBezTo>
                      <a:cubicBezTo>
                        <a:pt x="31170" y="99223"/>
                        <a:pt x="38179" y="102083"/>
                        <a:pt x="46086" y="102812"/>
                      </a:cubicBezTo>
                      <a:cubicBezTo>
                        <a:pt x="78105" y="104046"/>
                        <a:pt x="110965" y="72531"/>
                        <a:pt x="103563" y="396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任意多边形: 形状 160">
                  <a:extLst>
                    <a:ext uri="{FF2B5EF4-FFF2-40B4-BE49-F238E27FC236}">
                      <a16:creationId xmlns:a16="http://schemas.microsoft.com/office/drawing/2014/main" id="{3C94D8E3-5F1A-0A1A-7C46-458817CFF03D}"/>
                    </a:ext>
                  </a:extLst>
                </p:cNvPr>
                <p:cNvSpPr/>
                <p:nvPr/>
              </p:nvSpPr>
              <p:spPr>
                <a:xfrm>
                  <a:off x="14920317" y="10155100"/>
                  <a:ext cx="101912" cy="110496"/>
                </a:xfrm>
                <a:custGeom>
                  <a:avLst/>
                  <a:gdLst>
                    <a:gd name="connsiteX0" fmla="*/ 70687 w 101912"/>
                    <a:gd name="connsiteY0" fmla="*/ 9180 h 110496"/>
                    <a:gd name="connsiteX1" fmla="*/ 22238 w 101912"/>
                    <a:gd name="connsiteY1" fmla="*/ 7161 h 110496"/>
                    <a:gd name="connsiteX2" fmla="*/ 21229 w 101912"/>
                    <a:gd name="connsiteY2" fmla="*/ 99685 h 110496"/>
                    <a:gd name="connsiteX3" fmla="*/ 100407 w 101912"/>
                    <a:gd name="connsiteY3" fmla="*/ 68171 h 110496"/>
                    <a:gd name="connsiteX4" fmla="*/ 70687 w 101912"/>
                    <a:gd name="connsiteY4" fmla="*/ 9180 h 110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912" h="110496">
                      <a:moveTo>
                        <a:pt x="70687" y="9180"/>
                      </a:moveTo>
                      <a:cubicBezTo>
                        <a:pt x="57229" y="-1250"/>
                        <a:pt x="38051" y="-3942"/>
                        <a:pt x="22238" y="7161"/>
                      </a:cubicBezTo>
                      <a:cubicBezTo>
                        <a:pt x="-9052" y="27068"/>
                        <a:pt x="-5407" y="77255"/>
                        <a:pt x="21229" y="99685"/>
                      </a:cubicBezTo>
                      <a:cubicBezTo>
                        <a:pt x="48650" y="124975"/>
                        <a:pt x="94407" y="102377"/>
                        <a:pt x="100407" y="68171"/>
                      </a:cubicBezTo>
                      <a:cubicBezTo>
                        <a:pt x="106856" y="43554"/>
                        <a:pt x="91771" y="19330"/>
                        <a:pt x="70687" y="9180"/>
                      </a:cubicBezTo>
                      <a:close/>
                    </a:path>
                  </a:pathLst>
                </a:custGeom>
                <a:solidFill>
                  <a:srgbClr val="DE5E8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2" name="任意多边形: 形状 161">
                  <a:extLst>
                    <a:ext uri="{FF2B5EF4-FFF2-40B4-BE49-F238E27FC236}">
                      <a16:creationId xmlns:a16="http://schemas.microsoft.com/office/drawing/2014/main" id="{90C390F6-5B81-E0C7-0EE5-CB7022C154ED}"/>
                    </a:ext>
                  </a:extLst>
                </p:cNvPr>
                <p:cNvSpPr/>
                <p:nvPr/>
              </p:nvSpPr>
              <p:spPr>
                <a:xfrm>
                  <a:off x="14049049" y="9721570"/>
                  <a:ext cx="874438" cy="977502"/>
                </a:xfrm>
                <a:custGeom>
                  <a:avLst/>
                  <a:gdLst>
                    <a:gd name="connsiteX0" fmla="*/ 360564 w 874437"/>
                    <a:gd name="connsiteY0" fmla="*/ 0 h 977503"/>
                    <a:gd name="connsiteX1" fmla="*/ 305610 w 874437"/>
                    <a:gd name="connsiteY1" fmla="*/ 315311 h 977503"/>
                    <a:gd name="connsiteX2" fmla="*/ 0 w 874437"/>
                    <a:gd name="connsiteY2" fmla="*/ 405648 h 977503"/>
                    <a:gd name="connsiteX3" fmla="*/ 187516 w 874437"/>
                    <a:gd name="connsiteY3" fmla="*/ 517798 h 977503"/>
                    <a:gd name="connsiteX4" fmla="*/ 220712 w 874437"/>
                    <a:gd name="connsiteY4" fmla="*/ 545500 h 977503"/>
                    <a:gd name="connsiteX5" fmla="*/ 230357 w 874437"/>
                    <a:gd name="connsiteY5" fmla="*/ 595519 h 977503"/>
                    <a:gd name="connsiteX6" fmla="*/ 232263 w 874437"/>
                    <a:gd name="connsiteY6" fmla="*/ 977503 h 977503"/>
                    <a:gd name="connsiteX7" fmla="*/ 443443 w 874437"/>
                    <a:gd name="connsiteY7" fmla="*/ 650865 h 977503"/>
                    <a:gd name="connsiteX8" fmla="*/ 730492 w 874437"/>
                    <a:gd name="connsiteY8" fmla="*/ 807146 h 977503"/>
                    <a:gd name="connsiteX9" fmla="*/ 648173 w 874437"/>
                    <a:gd name="connsiteY9" fmla="*/ 539107 h 977503"/>
                    <a:gd name="connsiteX10" fmla="*/ 642734 w 874437"/>
                    <a:gd name="connsiteY10" fmla="*/ 498620 h 977503"/>
                    <a:gd name="connsiteX11" fmla="*/ 664155 w 874437"/>
                    <a:gd name="connsiteY11" fmla="*/ 462564 h 977503"/>
                    <a:gd name="connsiteX12" fmla="*/ 874437 w 874437"/>
                    <a:gd name="connsiteY12" fmla="*/ 215048 h 977503"/>
                    <a:gd name="connsiteX13" fmla="*/ 509499 w 874437"/>
                    <a:gd name="connsiteY13" fmla="*/ 258002 h 977503"/>
                    <a:gd name="connsiteX14" fmla="*/ 360564 w 874437"/>
                    <a:gd name="connsiteY14" fmla="*/ 0 h 977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437" h="977503">
                      <a:moveTo>
                        <a:pt x="360564" y="0"/>
                      </a:moveTo>
                      <a:cubicBezTo>
                        <a:pt x="342227" y="105085"/>
                        <a:pt x="323890" y="210226"/>
                        <a:pt x="305610" y="315311"/>
                      </a:cubicBezTo>
                      <a:lnTo>
                        <a:pt x="0" y="405648"/>
                      </a:lnTo>
                      <a:cubicBezTo>
                        <a:pt x="62524" y="443050"/>
                        <a:pt x="124992" y="480452"/>
                        <a:pt x="187516" y="517798"/>
                      </a:cubicBezTo>
                      <a:cubicBezTo>
                        <a:pt x="200020" y="525256"/>
                        <a:pt x="212974" y="533219"/>
                        <a:pt x="220712" y="545500"/>
                      </a:cubicBezTo>
                      <a:cubicBezTo>
                        <a:pt x="229852" y="560079"/>
                        <a:pt x="230245" y="578304"/>
                        <a:pt x="230357" y="595519"/>
                      </a:cubicBezTo>
                      <a:cubicBezTo>
                        <a:pt x="230974" y="722865"/>
                        <a:pt x="231647" y="850156"/>
                        <a:pt x="232263" y="977503"/>
                      </a:cubicBezTo>
                      <a:cubicBezTo>
                        <a:pt x="309703" y="873372"/>
                        <a:pt x="380302" y="764193"/>
                        <a:pt x="443443" y="650865"/>
                      </a:cubicBezTo>
                      <a:cubicBezTo>
                        <a:pt x="530640" y="716809"/>
                        <a:pt x="627762" y="769689"/>
                        <a:pt x="730492" y="807146"/>
                      </a:cubicBezTo>
                      <a:cubicBezTo>
                        <a:pt x="703071" y="717819"/>
                        <a:pt x="675594" y="628491"/>
                        <a:pt x="648173" y="539107"/>
                      </a:cubicBezTo>
                      <a:cubicBezTo>
                        <a:pt x="644136" y="525929"/>
                        <a:pt x="640043" y="512135"/>
                        <a:pt x="642734" y="498620"/>
                      </a:cubicBezTo>
                      <a:cubicBezTo>
                        <a:pt x="645482" y="484770"/>
                        <a:pt x="654959" y="473330"/>
                        <a:pt x="664155" y="462564"/>
                      </a:cubicBezTo>
                      <a:cubicBezTo>
                        <a:pt x="734249" y="380078"/>
                        <a:pt x="804343" y="297535"/>
                        <a:pt x="874437" y="215048"/>
                      </a:cubicBezTo>
                      <a:lnTo>
                        <a:pt x="509499" y="258002"/>
                      </a:lnTo>
                      <a:cubicBezTo>
                        <a:pt x="462340" y="166095"/>
                        <a:pt x="415237" y="74187"/>
                        <a:pt x="3605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6016A6DE-8485-18DD-5185-1C29B76292C6}"/>
                  </a:ext>
                </a:extLst>
              </p:cNvPr>
              <p:cNvGrpSpPr/>
              <p:nvPr/>
            </p:nvGrpSpPr>
            <p:grpSpPr>
              <a:xfrm>
                <a:off x="7044289" y="3230615"/>
                <a:ext cx="664015" cy="1282175"/>
                <a:chOff x="7044289" y="3230615"/>
                <a:chExt cx="664015" cy="1282175"/>
              </a:xfrm>
            </p:grpSpPr>
            <p:sp>
              <p:nvSpPr>
                <p:cNvPr id="147" name="任意多边形: 形状 146">
                  <a:extLst>
                    <a:ext uri="{FF2B5EF4-FFF2-40B4-BE49-F238E27FC236}">
                      <a16:creationId xmlns:a16="http://schemas.microsoft.com/office/drawing/2014/main" id="{FAE25423-83E7-1693-D030-C6C59E6A1F10}"/>
                    </a:ext>
                  </a:extLst>
                </p:cNvPr>
                <p:cNvSpPr/>
                <p:nvPr/>
              </p:nvSpPr>
              <p:spPr>
                <a:xfrm>
                  <a:off x="7080140" y="3298912"/>
                  <a:ext cx="273902" cy="269024"/>
                </a:xfrm>
                <a:custGeom>
                  <a:avLst/>
                  <a:gdLst>
                    <a:gd name="connsiteX0" fmla="*/ 211740 w 541518"/>
                    <a:gd name="connsiteY0" fmla="*/ 0 h 531873"/>
                    <a:gd name="connsiteX1" fmla="*/ 191946 w 541518"/>
                    <a:gd name="connsiteY1" fmla="*/ 182805 h 531873"/>
                    <a:gd name="connsiteX2" fmla="*/ 186562 w 541518"/>
                    <a:gd name="connsiteY2" fmla="*/ 200974 h 531873"/>
                    <a:gd name="connsiteX3" fmla="*/ 167609 w 541518"/>
                    <a:gd name="connsiteY3" fmla="*/ 211572 h 531873"/>
                    <a:gd name="connsiteX4" fmla="*/ 0 w 541518"/>
                    <a:gd name="connsiteY4" fmla="*/ 264002 h 531873"/>
                    <a:gd name="connsiteX5" fmla="*/ 176301 w 541518"/>
                    <a:gd name="connsiteY5" fmla="*/ 285255 h 531873"/>
                    <a:gd name="connsiteX6" fmla="*/ 190712 w 541518"/>
                    <a:gd name="connsiteY6" fmla="*/ 290245 h 531873"/>
                    <a:gd name="connsiteX7" fmla="*/ 196039 w 541518"/>
                    <a:gd name="connsiteY7" fmla="*/ 307853 h 531873"/>
                    <a:gd name="connsiteX8" fmla="*/ 204002 w 541518"/>
                    <a:gd name="connsiteY8" fmla="*/ 531873 h 531873"/>
                    <a:gd name="connsiteX9" fmla="*/ 308470 w 541518"/>
                    <a:gd name="connsiteY9" fmla="*/ 322264 h 531873"/>
                    <a:gd name="connsiteX10" fmla="*/ 507256 w 541518"/>
                    <a:gd name="connsiteY10" fmla="*/ 406714 h 531873"/>
                    <a:gd name="connsiteX11" fmla="*/ 418041 w 541518"/>
                    <a:gd name="connsiteY11" fmla="*/ 227161 h 531873"/>
                    <a:gd name="connsiteX12" fmla="*/ 413555 w 541518"/>
                    <a:gd name="connsiteY12" fmla="*/ 209497 h 531873"/>
                    <a:gd name="connsiteX13" fmla="*/ 421630 w 541518"/>
                    <a:gd name="connsiteY13" fmla="*/ 196207 h 531873"/>
                    <a:gd name="connsiteX14" fmla="*/ 541518 w 541518"/>
                    <a:gd name="connsiteY14" fmla="*/ 61795 h 531873"/>
                    <a:gd name="connsiteX15" fmla="*/ 332975 w 541518"/>
                    <a:gd name="connsiteY15" fmla="*/ 120449 h 531873"/>
                    <a:gd name="connsiteX16" fmla="*/ 315591 w 541518"/>
                    <a:gd name="connsiteY16" fmla="*/ 122188 h 531873"/>
                    <a:gd name="connsiteX17" fmla="*/ 299217 w 541518"/>
                    <a:gd name="connsiteY17" fmla="*/ 108618 h 531873"/>
                    <a:gd name="connsiteX18" fmla="*/ 211740 w 541518"/>
                    <a:gd name="connsiteY18" fmla="*/ 0 h 53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41518" h="531873">
                      <a:moveTo>
                        <a:pt x="211740" y="0"/>
                      </a:moveTo>
                      <a:cubicBezTo>
                        <a:pt x="205123" y="60954"/>
                        <a:pt x="198562" y="121851"/>
                        <a:pt x="191946" y="182805"/>
                      </a:cubicBezTo>
                      <a:cubicBezTo>
                        <a:pt x="191273" y="189142"/>
                        <a:pt x="190431" y="195871"/>
                        <a:pt x="186562" y="200974"/>
                      </a:cubicBezTo>
                      <a:cubicBezTo>
                        <a:pt x="182132" y="206862"/>
                        <a:pt x="174618" y="209385"/>
                        <a:pt x="167609" y="211572"/>
                      </a:cubicBezTo>
                      <a:cubicBezTo>
                        <a:pt x="111758" y="229067"/>
                        <a:pt x="55907" y="246563"/>
                        <a:pt x="0" y="264002"/>
                      </a:cubicBezTo>
                      <a:cubicBezTo>
                        <a:pt x="58767" y="271068"/>
                        <a:pt x="117534" y="278133"/>
                        <a:pt x="176301" y="285255"/>
                      </a:cubicBezTo>
                      <a:cubicBezTo>
                        <a:pt x="181459" y="285871"/>
                        <a:pt x="186955" y="286657"/>
                        <a:pt x="190712" y="290245"/>
                      </a:cubicBezTo>
                      <a:cubicBezTo>
                        <a:pt x="195310" y="294563"/>
                        <a:pt x="195815" y="301573"/>
                        <a:pt x="196039" y="307853"/>
                      </a:cubicBezTo>
                      <a:cubicBezTo>
                        <a:pt x="198675" y="382545"/>
                        <a:pt x="201366" y="457237"/>
                        <a:pt x="204002" y="531873"/>
                      </a:cubicBezTo>
                      <a:cubicBezTo>
                        <a:pt x="245273" y="465481"/>
                        <a:pt x="280320" y="395218"/>
                        <a:pt x="308470" y="322264"/>
                      </a:cubicBezTo>
                      <a:cubicBezTo>
                        <a:pt x="370209" y="359779"/>
                        <a:pt x="437443" y="388321"/>
                        <a:pt x="507256" y="406714"/>
                      </a:cubicBezTo>
                      <a:cubicBezTo>
                        <a:pt x="477537" y="346881"/>
                        <a:pt x="447761" y="286993"/>
                        <a:pt x="418041" y="227161"/>
                      </a:cubicBezTo>
                      <a:cubicBezTo>
                        <a:pt x="415293" y="221609"/>
                        <a:pt x="412433" y="215553"/>
                        <a:pt x="413555" y="209497"/>
                      </a:cubicBezTo>
                      <a:cubicBezTo>
                        <a:pt x="414508" y="204338"/>
                        <a:pt x="418153" y="200132"/>
                        <a:pt x="421630" y="196207"/>
                      </a:cubicBezTo>
                      <a:cubicBezTo>
                        <a:pt x="461611" y="151403"/>
                        <a:pt x="501537" y="106599"/>
                        <a:pt x="541518" y="61795"/>
                      </a:cubicBezTo>
                      <a:cubicBezTo>
                        <a:pt x="471985" y="81365"/>
                        <a:pt x="402452" y="100879"/>
                        <a:pt x="332975" y="120449"/>
                      </a:cubicBezTo>
                      <a:cubicBezTo>
                        <a:pt x="327311" y="122020"/>
                        <a:pt x="321311" y="123646"/>
                        <a:pt x="315591" y="122188"/>
                      </a:cubicBezTo>
                      <a:cubicBezTo>
                        <a:pt x="308582" y="120338"/>
                        <a:pt x="303647" y="114337"/>
                        <a:pt x="299217" y="108618"/>
                      </a:cubicBezTo>
                      <a:cubicBezTo>
                        <a:pt x="269385" y="69982"/>
                        <a:pt x="241796" y="29552"/>
                        <a:pt x="211740" y="0"/>
                      </a:cubicBezTo>
                      <a:close/>
                    </a:path>
                  </a:pathLst>
                </a:custGeom>
                <a:solidFill>
                  <a:srgbClr val="75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: 形状 147">
                  <a:extLst>
                    <a:ext uri="{FF2B5EF4-FFF2-40B4-BE49-F238E27FC236}">
                      <a16:creationId xmlns:a16="http://schemas.microsoft.com/office/drawing/2014/main" id="{FB9C3240-6B9A-5043-420F-E09B74E7DB8F}"/>
                    </a:ext>
                  </a:extLst>
                </p:cNvPr>
                <p:cNvSpPr/>
                <p:nvPr/>
              </p:nvSpPr>
              <p:spPr>
                <a:xfrm>
                  <a:off x="7411336" y="3401737"/>
                  <a:ext cx="58216" cy="63347"/>
                </a:xfrm>
                <a:custGeom>
                  <a:avLst/>
                  <a:gdLst>
                    <a:gd name="connsiteX0" fmla="*/ 93421 w 115096"/>
                    <a:gd name="connsiteY0" fmla="*/ 14226 h 125240"/>
                    <a:gd name="connsiteX1" fmla="*/ 88935 w 115096"/>
                    <a:gd name="connsiteY1" fmla="*/ 10356 h 125240"/>
                    <a:gd name="connsiteX2" fmla="*/ 61122 w 115096"/>
                    <a:gd name="connsiteY2" fmla="*/ 1048 h 125240"/>
                    <a:gd name="connsiteX3" fmla="*/ 15645 w 115096"/>
                    <a:gd name="connsiteY3" fmla="*/ 22020 h 125240"/>
                    <a:gd name="connsiteX4" fmla="*/ 0 w 115096"/>
                    <a:gd name="connsiteY4" fmla="*/ 78208 h 125240"/>
                    <a:gd name="connsiteX5" fmla="*/ 85346 w 115096"/>
                    <a:gd name="connsiteY5" fmla="*/ 115498 h 125240"/>
                    <a:gd name="connsiteX6" fmla="*/ 107384 w 115096"/>
                    <a:gd name="connsiteY6" fmla="*/ 90600 h 125240"/>
                    <a:gd name="connsiteX7" fmla="*/ 93421 w 115096"/>
                    <a:gd name="connsiteY7" fmla="*/ 14226 h 125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5096" h="125240">
                      <a:moveTo>
                        <a:pt x="93421" y="14226"/>
                      </a:moveTo>
                      <a:cubicBezTo>
                        <a:pt x="91963" y="12824"/>
                        <a:pt x="90505" y="11534"/>
                        <a:pt x="88935" y="10356"/>
                      </a:cubicBezTo>
                      <a:cubicBezTo>
                        <a:pt x="82431" y="2450"/>
                        <a:pt x="72001" y="-2204"/>
                        <a:pt x="61122" y="1048"/>
                      </a:cubicBezTo>
                      <a:cubicBezTo>
                        <a:pt x="44468" y="992"/>
                        <a:pt x="27421" y="9067"/>
                        <a:pt x="15645" y="22020"/>
                      </a:cubicBezTo>
                      <a:cubicBezTo>
                        <a:pt x="2860" y="37273"/>
                        <a:pt x="841" y="59086"/>
                        <a:pt x="0" y="78208"/>
                      </a:cubicBezTo>
                      <a:cubicBezTo>
                        <a:pt x="953" y="119759"/>
                        <a:pt x="53832" y="138040"/>
                        <a:pt x="85346" y="115498"/>
                      </a:cubicBezTo>
                      <a:cubicBezTo>
                        <a:pt x="95047" y="109442"/>
                        <a:pt x="102506" y="100638"/>
                        <a:pt x="107384" y="90600"/>
                      </a:cubicBezTo>
                      <a:cubicBezTo>
                        <a:pt x="122524" y="66095"/>
                        <a:pt x="114057" y="32955"/>
                        <a:pt x="93421" y="1422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: 形状 148">
                  <a:extLst>
                    <a:ext uri="{FF2B5EF4-FFF2-40B4-BE49-F238E27FC236}">
                      <a16:creationId xmlns:a16="http://schemas.microsoft.com/office/drawing/2014/main" id="{5C4855C2-F18C-9C9E-40CB-661054A756B6}"/>
                    </a:ext>
                  </a:extLst>
                </p:cNvPr>
                <p:cNvSpPr/>
                <p:nvPr/>
              </p:nvSpPr>
              <p:spPr>
                <a:xfrm>
                  <a:off x="7445731" y="3321443"/>
                  <a:ext cx="47668" cy="47249"/>
                </a:xfrm>
                <a:custGeom>
                  <a:avLst/>
                  <a:gdLst>
                    <a:gd name="connsiteX0" fmla="*/ 18747 w 94241"/>
                    <a:gd name="connsiteY0" fmla="*/ 8839 h 93414"/>
                    <a:gd name="connsiteX1" fmla="*/ 41457 w 94241"/>
                    <a:gd name="connsiteY1" fmla="*/ 93400 h 93414"/>
                    <a:gd name="connsiteX2" fmla="*/ 52728 w 94241"/>
                    <a:gd name="connsiteY2" fmla="*/ 90709 h 93414"/>
                    <a:gd name="connsiteX3" fmla="*/ 71009 w 94241"/>
                    <a:gd name="connsiteY3" fmla="*/ 84429 h 93414"/>
                    <a:gd name="connsiteX4" fmla="*/ 18747 w 94241"/>
                    <a:gd name="connsiteY4" fmla="*/ 8839 h 9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241" h="93414">
                      <a:moveTo>
                        <a:pt x="18747" y="8839"/>
                      </a:moveTo>
                      <a:cubicBezTo>
                        <a:pt x="-15123" y="30316"/>
                        <a:pt x="-431" y="94522"/>
                        <a:pt x="41457" y="93400"/>
                      </a:cubicBezTo>
                      <a:cubicBezTo>
                        <a:pt x="45102" y="93289"/>
                        <a:pt x="48971" y="92335"/>
                        <a:pt x="52728" y="90709"/>
                      </a:cubicBezTo>
                      <a:cubicBezTo>
                        <a:pt x="59121" y="90148"/>
                        <a:pt x="65345" y="88185"/>
                        <a:pt x="71009" y="84429"/>
                      </a:cubicBezTo>
                      <a:cubicBezTo>
                        <a:pt x="126523" y="47475"/>
                        <a:pt x="71850" y="-25198"/>
                        <a:pt x="18747" y="88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任意多边形: 形状 149">
                  <a:extLst>
                    <a:ext uri="{FF2B5EF4-FFF2-40B4-BE49-F238E27FC236}">
                      <a16:creationId xmlns:a16="http://schemas.microsoft.com/office/drawing/2014/main" id="{6C1FD3AD-C875-5C47-DAD3-D2BD0B970374}"/>
                    </a:ext>
                  </a:extLst>
                </p:cNvPr>
                <p:cNvSpPr/>
                <p:nvPr/>
              </p:nvSpPr>
              <p:spPr>
                <a:xfrm>
                  <a:off x="7044289" y="3567936"/>
                  <a:ext cx="182403" cy="190714"/>
                </a:xfrm>
                <a:custGeom>
                  <a:avLst/>
                  <a:gdLst>
                    <a:gd name="connsiteX0" fmla="*/ 86244 w 360619"/>
                    <a:gd name="connsiteY0" fmla="*/ 0 h 377050"/>
                    <a:gd name="connsiteX1" fmla="*/ 103515 w 360619"/>
                    <a:gd name="connsiteY1" fmla="*/ 121739 h 377050"/>
                    <a:gd name="connsiteX2" fmla="*/ 0 w 360619"/>
                    <a:gd name="connsiteY2" fmla="*/ 204563 h 377050"/>
                    <a:gd name="connsiteX3" fmla="*/ 119552 w 360619"/>
                    <a:gd name="connsiteY3" fmla="*/ 233946 h 377050"/>
                    <a:gd name="connsiteX4" fmla="*/ 154824 w 360619"/>
                    <a:gd name="connsiteY4" fmla="*/ 377050 h 377050"/>
                    <a:gd name="connsiteX5" fmla="*/ 219535 w 360619"/>
                    <a:gd name="connsiteY5" fmla="*/ 237871 h 377050"/>
                    <a:gd name="connsiteX6" fmla="*/ 360620 w 360619"/>
                    <a:gd name="connsiteY6" fmla="*/ 257498 h 377050"/>
                    <a:gd name="connsiteX7" fmla="*/ 288114 w 360619"/>
                    <a:gd name="connsiteY7" fmla="*/ 151628 h 377050"/>
                    <a:gd name="connsiteX8" fmla="*/ 341722 w 360619"/>
                    <a:gd name="connsiteY8" fmla="*/ 20299 h 377050"/>
                    <a:gd name="connsiteX9" fmla="*/ 192058 w 360619"/>
                    <a:gd name="connsiteY9" fmla="*/ 67346 h 37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0619" h="377050">
                      <a:moveTo>
                        <a:pt x="86244" y="0"/>
                      </a:moveTo>
                      <a:lnTo>
                        <a:pt x="103515" y="121739"/>
                      </a:lnTo>
                      <a:lnTo>
                        <a:pt x="0" y="204563"/>
                      </a:lnTo>
                      <a:lnTo>
                        <a:pt x="119552" y="233946"/>
                      </a:lnTo>
                      <a:lnTo>
                        <a:pt x="154824" y="377050"/>
                      </a:lnTo>
                      <a:lnTo>
                        <a:pt x="219535" y="237871"/>
                      </a:lnTo>
                      <a:lnTo>
                        <a:pt x="360620" y="257498"/>
                      </a:lnTo>
                      <a:lnTo>
                        <a:pt x="288114" y="151628"/>
                      </a:lnTo>
                      <a:lnTo>
                        <a:pt x="341722" y="20299"/>
                      </a:lnTo>
                      <a:lnTo>
                        <a:pt x="192058" y="67346"/>
                      </a:lnTo>
                      <a:close/>
                    </a:path>
                  </a:pathLst>
                </a:custGeom>
                <a:solidFill>
                  <a:srgbClr val="CE528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: 形状 150">
                  <a:extLst>
                    <a:ext uri="{FF2B5EF4-FFF2-40B4-BE49-F238E27FC236}">
                      <a16:creationId xmlns:a16="http://schemas.microsoft.com/office/drawing/2014/main" id="{F5D1909B-C3A0-2E54-885C-DB3CEFBDF674}"/>
                    </a:ext>
                  </a:extLst>
                </p:cNvPr>
                <p:cNvSpPr/>
                <p:nvPr/>
              </p:nvSpPr>
              <p:spPr>
                <a:xfrm>
                  <a:off x="7575139" y="3230615"/>
                  <a:ext cx="133165" cy="139206"/>
                </a:xfrm>
                <a:custGeom>
                  <a:avLst/>
                  <a:gdLst>
                    <a:gd name="connsiteX0" fmla="*/ 62916 w 263273"/>
                    <a:gd name="connsiteY0" fmla="*/ 0 h 275217"/>
                    <a:gd name="connsiteX1" fmla="*/ 75589 w 263273"/>
                    <a:gd name="connsiteY1" fmla="*/ 88823 h 275217"/>
                    <a:gd name="connsiteX2" fmla="*/ 0 w 263273"/>
                    <a:gd name="connsiteY2" fmla="*/ 149328 h 275217"/>
                    <a:gd name="connsiteX3" fmla="*/ 87253 w 263273"/>
                    <a:gd name="connsiteY3" fmla="*/ 170749 h 275217"/>
                    <a:gd name="connsiteX4" fmla="*/ 112992 w 263273"/>
                    <a:gd name="connsiteY4" fmla="*/ 275217 h 275217"/>
                    <a:gd name="connsiteX5" fmla="*/ 160207 w 263273"/>
                    <a:gd name="connsiteY5" fmla="*/ 173609 h 275217"/>
                    <a:gd name="connsiteX6" fmla="*/ 263273 w 263273"/>
                    <a:gd name="connsiteY6" fmla="*/ 187964 h 275217"/>
                    <a:gd name="connsiteX7" fmla="*/ 210282 w 263273"/>
                    <a:gd name="connsiteY7" fmla="*/ 110692 h 275217"/>
                    <a:gd name="connsiteX8" fmla="*/ 249423 w 263273"/>
                    <a:gd name="connsiteY8" fmla="*/ 14804 h 275217"/>
                    <a:gd name="connsiteX9" fmla="*/ 140188 w 263273"/>
                    <a:gd name="connsiteY9" fmla="*/ 49178 h 275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273" h="275217">
                      <a:moveTo>
                        <a:pt x="62916" y="0"/>
                      </a:moveTo>
                      <a:lnTo>
                        <a:pt x="75589" y="88823"/>
                      </a:lnTo>
                      <a:lnTo>
                        <a:pt x="0" y="149328"/>
                      </a:lnTo>
                      <a:lnTo>
                        <a:pt x="87253" y="170749"/>
                      </a:lnTo>
                      <a:lnTo>
                        <a:pt x="112992" y="275217"/>
                      </a:lnTo>
                      <a:lnTo>
                        <a:pt x="160207" y="173609"/>
                      </a:lnTo>
                      <a:lnTo>
                        <a:pt x="263273" y="187964"/>
                      </a:lnTo>
                      <a:lnTo>
                        <a:pt x="210282" y="110692"/>
                      </a:lnTo>
                      <a:lnTo>
                        <a:pt x="249423" y="14804"/>
                      </a:lnTo>
                      <a:lnTo>
                        <a:pt x="140188" y="491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: 形状 151">
                  <a:extLst>
                    <a:ext uri="{FF2B5EF4-FFF2-40B4-BE49-F238E27FC236}">
                      <a16:creationId xmlns:a16="http://schemas.microsoft.com/office/drawing/2014/main" id="{1C479F4F-FE06-FDA8-04D9-05AAB170AF56}"/>
                    </a:ext>
                  </a:extLst>
                </p:cNvPr>
                <p:cNvSpPr/>
                <p:nvPr/>
              </p:nvSpPr>
              <p:spPr>
                <a:xfrm>
                  <a:off x="7051109" y="4251098"/>
                  <a:ext cx="267148" cy="261692"/>
                </a:xfrm>
                <a:custGeom>
                  <a:avLst/>
                  <a:gdLst>
                    <a:gd name="connsiteX0" fmla="*/ 208151 w 345984"/>
                    <a:gd name="connsiteY0" fmla="*/ 0 h 338918"/>
                    <a:gd name="connsiteX1" fmla="*/ 156394 w 345984"/>
                    <a:gd name="connsiteY1" fmla="*/ 68468 h 338918"/>
                    <a:gd name="connsiteX2" fmla="*/ 143777 w 345984"/>
                    <a:gd name="connsiteY2" fmla="*/ 79066 h 338918"/>
                    <a:gd name="connsiteX3" fmla="*/ 129982 w 345984"/>
                    <a:gd name="connsiteY3" fmla="*/ 77328 h 338918"/>
                    <a:gd name="connsiteX4" fmla="*/ 31514 w 345984"/>
                    <a:gd name="connsiteY4" fmla="*/ 45477 h 338918"/>
                    <a:gd name="connsiteX5" fmla="*/ 86861 w 345984"/>
                    <a:gd name="connsiteY5" fmla="*/ 143721 h 338918"/>
                    <a:gd name="connsiteX6" fmla="*/ 90954 w 345984"/>
                    <a:gd name="connsiteY6" fmla="*/ 156450 h 338918"/>
                    <a:gd name="connsiteX7" fmla="*/ 82374 w 345984"/>
                    <a:gd name="connsiteY7" fmla="*/ 169739 h 338918"/>
                    <a:gd name="connsiteX8" fmla="*/ 0 w 345984"/>
                    <a:gd name="connsiteY8" fmla="*/ 272806 h 338918"/>
                    <a:gd name="connsiteX9" fmla="*/ 134132 w 345984"/>
                    <a:gd name="connsiteY9" fmla="*/ 219815 h 338918"/>
                    <a:gd name="connsiteX10" fmla="*/ 216338 w 345984"/>
                    <a:gd name="connsiteY10" fmla="*/ 338919 h 338918"/>
                    <a:gd name="connsiteX11" fmla="*/ 217235 w 345984"/>
                    <a:gd name="connsiteY11" fmla="*/ 191945 h 338918"/>
                    <a:gd name="connsiteX12" fmla="*/ 345984 w 345984"/>
                    <a:gd name="connsiteY12" fmla="*/ 134805 h 338918"/>
                    <a:gd name="connsiteX13" fmla="*/ 210282 w 345984"/>
                    <a:gd name="connsiteY13" fmla="*/ 122580 h 338918"/>
                    <a:gd name="connsiteX14" fmla="*/ 208151 w 345984"/>
                    <a:gd name="connsiteY14" fmla="*/ 0 h 3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984" h="338918">
                      <a:moveTo>
                        <a:pt x="208151" y="0"/>
                      </a:moveTo>
                      <a:cubicBezTo>
                        <a:pt x="190880" y="22823"/>
                        <a:pt x="173609" y="45645"/>
                        <a:pt x="156394" y="68468"/>
                      </a:cubicBezTo>
                      <a:cubicBezTo>
                        <a:pt x="153029" y="72954"/>
                        <a:pt x="149216" y="77720"/>
                        <a:pt x="143777" y="79066"/>
                      </a:cubicBezTo>
                      <a:cubicBezTo>
                        <a:pt x="139235" y="80244"/>
                        <a:pt x="134468" y="78786"/>
                        <a:pt x="129982" y="77328"/>
                      </a:cubicBezTo>
                      <a:cubicBezTo>
                        <a:pt x="97178" y="66729"/>
                        <a:pt x="64318" y="56075"/>
                        <a:pt x="31514" y="45477"/>
                      </a:cubicBezTo>
                      <a:cubicBezTo>
                        <a:pt x="49963" y="78225"/>
                        <a:pt x="68412" y="110973"/>
                        <a:pt x="86861" y="143721"/>
                      </a:cubicBezTo>
                      <a:cubicBezTo>
                        <a:pt x="89104" y="147702"/>
                        <a:pt x="91403" y="151964"/>
                        <a:pt x="90954" y="156450"/>
                      </a:cubicBezTo>
                      <a:cubicBezTo>
                        <a:pt x="90449" y="161833"/>
                        <a:pt x="86244" y="165983"/>
                        <a:pt x="82374" y="169739"/>
                      </a:cubicBezTo>
                      <a:cubicBezTo>
                        <a:pt x="50636" y="200357"/>
                        <a:pt x="22879" y="235067"/>
                        <a:pt x="0" y="272806"/>
                      </a:cubicBezTo>
                      <a:cubicBezTo>
                        <a:pt x="45757" y="257890"/>
                        <a:pt x="90561" y="240170"/>
                        <a:pt x="134132" y="219815"/>
                      </a:cubicBezTo>
                      <a:cubicBezTo>
                        <a:pt x="158188" y="261703"/>
                        <a:pt x="185721" y="301572"/>
                        <a:pt x="216338" y="338919"/>
                      </a:cubicBezTo>
                      <a:cubicBezTo>
                        <a:pt x="221721" y="290133"/>
                        <a:pt x="222058" y="240787"/>
                        <a:pt x="217235" y="191945"/>
                      </a:cubicBezTo>
                      <a:cubicBezTo>
                        <a:pt x="262264" y="178207"/>
                        <a:pt x="305554" y="158973"/>
                        <a:pt x="345984" y="134805"/>
                      </a:cubicBezTo>
                      <a:cubicBezTo>
                        <a:pt x="300731" y="130711"/>
                        <a:pt x="255535" y="126674"/>
                        <a:pt x="210282" y="122580"/>
                      </a:cubicBezTo>
                      <a:cubicBezTo>
                        <a:pt x="201759" y="81197"/>
                        <a:pt x="196319" y="39197"/>
                        <a:pt x="2081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D9F6ED-2FA1-F7AF-B93B-5EE927376242}"/>
                </a:ext>
              </a:extLst>
            </p:cNvPr>
            <p:cNvGrpSpPr/>
            <p:nvPr/>
          </p:nvGrpSpPr>
          <p:grpSpPr>
            <a:xfrm>
              <a:off x="9364407" y="3803478"/>
              <a:ext cx="2209800" cy="1973661"/>
              <a:chOff x="9364407" y="3667029"/>
              <a:chExt cx="2209800" cy="1973661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B52CBF5A-345A-B0AA-4BB5-B6D71AF971C7}"/>
                  </a:ext>
                </a:extLst>
              </p:cNvPr>
              <p:cNvSpPr/>
              <p:nvPr/>
            </p:nvSpPr>
            <p:spPr>
              <a:xfrm>
                <a:off x="9364407" y="3667029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E694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A53C20DE-51AA-841F-4DE6-92CA711F6B37}"/>
                  </a:ext>
                </a:extLst>
              </p:cNvPr>
              <p:cNvGrpSpPr/>
              <p:nvPr/>
            </p:nvGrpSpPr>
            <p:grpSpPr>
              <a:xfrm>
                <a:off x="9738918" y="3757124"/>
                <a:ext cx="1773453" cy="1883566"/>
                <a:chOff x="9738918" y="3757124"/>
                <a:chExt cx="1773453" cy="1883566"/>
              </a:xfrm>
            </p:grpSpPr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D8A8BF00-24B4-9611-A58B-5C4CE2088959}"/>
                    </a:ext>
                  </a:extLst>
                </p:cNvPr>
                <p:cNvSpPr/>
                <p:nvPr/>
              </p:nvSpPr>
              <p:spPr>
                <a:xfrm>
                  <a:off x="10056631" y="5174806"/>
                  <a:ext cx="1455740" cy="465884"/>
                </a:xfrm>
                <a:custGeom>
                  <a:avLst/>
                  <a:gdLst>
                    <a:gd name="connsiteX0" fmla="*/ 829807 w 1455740"/>
                    <a:gd name="connsiteY0" fmla="*/ 1 h 465884"/>
                    <a:gd name="connsiteX1" fmla="*/ 1294364 w 1455740"/>
                    <a:gd name="connsiteY1" fmla="*/ 113113 h 465884"/>
                    <a:gd name="connsiteX2" fmla="*/ 1452582 w 1455740"/>
                    <a:gd name="connsiteY2" fmla="*/ 356833 h 465884"/>
                    <a:gd name="connsiteX3" fmla="*/ 1455740 w 1455740"/>
                    <a:gd name="connsiteY3" fmla="*/ 373000 h 465884"/>
                    <a:gd name="connsiteX4" fmla="*/ 1441704 w 1455740"/>
                    <a:gd name="connsiteY4" fmla="*/ 390012 h 465884"/>
                    <a:gd name="connsiteX5" fmla="*/ 1359364 w 1455740"/>
                    <a:gd name="connsiteY5" fmla="*/ 445527 h 465884"/>
                    <a:gd name="connsiteX6" fmla="*/ 1357152 w 1455740"/>
                    <a:gd name="connsiteY6" fmla="*/ 446214 h 465884"/>
                    <a:gd name="connsiteX7" fmla="*/ 1325823 w 1455740"/>
                    <a:gd name="connsiteY7" fmla="*/ 449415 h 465884"/>
                    <a:gd name="connsiteX8" fmla="*/ 1124282 w 1455740"/>
                    <a:gd name="connsiteY8" fmla="*/ 464369 h 465884"/>
                    <a:gd name="connsiteX9" fmla="*/ 1098516 w 1455740"/>
                    <a:gd name="connsiteY9" fmla="*/ 465884 h 465884"/>
                    <a:gd name="connsiteX10" fmla="*/ 0 w 1455740"/>
                    <a:gd name="connsiteY10" fmla="*/ 465884 h 465884"/>
                    <a:gd name="connsiteX11" fmla="*/ 34411 w 1455740"/>
                    <a:gd name="connsiteY11" fmla="*/ 406158 h 465884"/>
                    <a:gd name="connsiteX12" fmla="*/ 227284 w 1455740"/>
                    <a:gd name="connsiteY12" fmla="*/ 176292 h 465884"/>
                    <a:gd name="connsiteX13" fmla="*/ 490298 w 1455740"/>
                    <a:gd name="connsiteY13" fmla="*/ 76632 h 465884"/>
                    <a:gd name="connsiteX14" fmla="*/ 767864 w 1455740"/>
                    <a:gd name="connsiteY14" fmla="*/ 3869 h 465884"/>
                    <a:gd name="connsiteX15" fmla="*/ 829807 w 1455740"/>
                    <a:gd name="connsiteY15" fmla="*/ 1 h 46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55740" h="465884">
                      <a:moveTo>
                        <a:pt x="829807" y="1"/>
                      </a:moveTo>
                      <a:cubicBezTo>
                        <a:pt x="987014" y="-248"/>
                        <a:pt x="1221551" y="58003"/>
                        <a:pt x="1294364" y="113113"/>
                      </a:cubicBezTo>
                      <a:cubicBezTo>
                        <a:pt x="1394833" y="189155"/>
                        <a:pt x="1436329" y="289722"/>
                        <a:pt x="1452582" y="356833"/>
                      </a:cubicBezTo>
                      <a:lnTo>
                        <a:pt x="1455740" y="373000"/>
                      </a:lnTo>
                      <a:lnTo>
                        <a:pt x="1441704" y="390012"/>
                      </a:lnTo>
                      <a:cubicBezTo>
                        <a:pt x="1418265" y="413451"/>
                        <a:pt x="1390355" y="432419"/>
                        <a:pt x="1359364" y="445527"/>
                      </a:cubicBezTo>
                      <a:lnTo>
                        <a:pt x="1357152" y="446214"/>
                      </a:lnTo>
                      <a:lnTo>
                        <a:pt x="1325823" y="449415"/>
                      </a:lnTo>
                      <a:cubicBezTo>
                        <a:pt x="1270688" y="454382"/>
                        <a:pt x="1201684" y="459472"/>
                        <a:pt x="1124282" y="464369"/>
                      </a:cubicBezTo>
                      <a:lnTo>
                        <a:pt x="1098516" y="465884"/>
                      </a:lnTo>
                      <a:lnTo>
                        <a:pt x="0" y="465884"/>
                      </a:lnTo>
                      <a:lnTo>
                        <a:pt x="34411" y="406158"/>
                      </a:lnTo>
                      <a:cubicBezTo>
                        <a:pt x="80722" y="329769"/>
                        <a:pt x="146949" y="235538"/>
                        <a:pt x="227284" y="176292"/>
                      </a:cubicBezTo>
                      <a:cubicBezTo>
                        <a:pt x="287664" y="131767"/>
                        <a:pt x="402074" y="88937"/>
                        <a:pt x="490298" y="76632"/>
                      </a:cubicBezTo>
                      <a:cubicBezTo>
                        <a:pt x="595006" y="113665"/>
                        <a:pt x="733750" y="59871"/>
                        <a:pt x="767864" y="3869"/>
                      </a:cubicBezTo>
                      <a:cubicBezTo>
                        <a:pt x="786469" y="1266"/>
                        <a:pt x="807349" y="37"/>
                        <a:pt x="829807" y="1"/>
                      </a:cubicBezTo>
                      <a:close/>
                    </a:path>
                  </a:pathLst>
                </a:custGeom>
                <a:solidFill>
                  <a:srgbClr val="D4699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D3601F6F-3F3F-14B4-EE90-33A3FA8C49F6}"/>
                    </a:ext>
                  </a:extLst>
                </p:cNvPr>
                <p:cNvSpPr/>
                <p:nvPr/>
              </p:nvSpPr>
              <p:spPr>
                <a:xfrm>
                  <a:off x="10536438" y="5124249"/>
                  <a:ext cx="288027" cy="177832"/>
                </a:xfrm>
                <a:custGeom>
                  <a:avLst/>
                  <a:gdLst>
                    <a:gd name="connsiteX0" fmla="*/ 0 w 409531"/>
                    <a:gd name="connsiteY0" fmla="*/ 68860 h 252851"/>
                    <a:gd name="connsiteX1" fmla="*/ 17383 w 409531"/>
                    <a:gd name="connsiteY1" fmla="*/ 205123 h 252851"/>
                    <a:gd name="connsiteX2" fmla="*/ 75197 w 409531"/>
                    <a:gd name="connsiteY2" fmla="*/ 234899 h 252851"/>
                    <a:gd name="connsiteX3" fmla="*/ 379181 w 409531"/>
                    <a:gd name="connsiteY3" fmla="*/ 155608 h 252851"/>
                    <a:gd name="connsiteX4" fmla="*/ 406377 w 409531"/>
                    <a:gd name="connsiteY4" fmla="*/ 105814 h 252851"/>
                    <a:gd name="connsiteX5" fmla="*/ 391125 w 409531"/>
                    <a:gd name="connsiteY5" fmla="*/ 0 h 252851"/>
                    <a:gd name="connsiteX6" fmla="*/ 0 w 409531"/>
                    <a:gd name="connsiteY6" fmla="*/ 68860 h 25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9531" h="252851">
                      <a:moveTo>
                        <a:pt x="0" y="68860"/>
                      </a:moveTo>
                      <a:cubicBezTo>
                        <a:pt x="0" y="105870"/>
                        <a:pt x="3645" y="174674"/>
                        <a:pt x="17383" y="205123"/>
                      </a:cubicBezTo>
                      <a:cubicBezTo>
                        <a:pt x="24785" y="221441"/>
                        <a:pt x="58543" y="228226"/>
                        <a:pt x="75197" y="234899"/>
                      </a:cubicBezTo>
                      <a:cubicBezTo>
                        <a:pt x="179216" y="276899"/>
                        <a:pt x="308918" y="243086"/>
                        <a:pt x="379181" y="155608"/>
                      </a:cubicBezTo>
                      <a:cubicBezTo>
                        <a:pt x="391125" y="140749"/>
                        <a:pt x="401555" y="124263"/>
                        <a:pt x="406377" y="105814"/>
                      </a:cubicBezTo>
                      <a:cubicBezTo>
                        <a:pt x="415461" y="70767"/>
                        <a:pt x="403237" y="34150"/>
                        <a:pt x="391125" y="0"/>
                      </a:cubicBezTo>
                      <a:cubicBezTo>
                        <a:pt x="273254" y="61066"/>
                        <a:pt x="134356" y="57309"/>
                        <a:pt x="0" y="68860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2FD41D31-159D-A3CB-D1FD-C5287A2DCB0B}"/>
                    </a:ext>
                  </a:extLst>
                </p:cNvPr>
                <p:cNvSpPr/>
                <p:nvPr/>
              </p:nvSpPr>
              <p:spPr>
                <a:xfrm>
                  <a:off x="10539159" y="5161400"/>
                  <a:ext cx="285311" cy="140643"/>
                </a:xfrm>
                <a:custGeom>
                  <a:avLst/>
                  <a:gdLst>
                    <a:gd name="connsiteX0" fmla="*/ 0 w 405670"/>
                    <a:gd name="connsiteY0" fmla="*/ 89833 h 199973"/>
                    <a:gd name="connsiteX1" fmla="*/ 13514 w 405670"/>
                    <a:gd name="connsiteY1" fmla="*/ 152244 h 199973"/>
                    <a:gd name="connsiteX2" fmla="*/ 71328 w 405670"/>
                    <a:gd name="connsiteY2" fmla="*/ 182020 h 199973"/>
                    <a:gd name="connsiteX3" fmla="*/ 375311 w 405670"/>
                    <a:gd name="connsiteY3" fmla="*/ 102730 h 199973"/>
                    <a:gd name="connsiteX4" fmla="*/ 402508 w 405670"/>
                    <a:gd name="connsiteY4" fmla="*/ 52935 h 199973"/>
                    <a:gd name="connsiteX5" fmla="*/ 402900 w 405670"/>
                    <a:gd name="connsiteY5" fmla="*/ 0 h 199973"/>
                    <a:gd name="connsiteX6" fmla="*/ 0 w 405670"/>
                    <a:gd name="connsiteY6" fmla="*/ 89833 h 19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5670" h="199973">
                      <a:moveTo>
                        <a:pt x="0" y="89833"/>
                      </a:moveTo>
                      <a:cubicBezTo>
                        <a:pt x="2635" y="114281"/>
                        <a:pt x="6897" y="137665"/>
                        <a:pt x="13514" y="152244"/>
                      </a:cubicBezTo>
                      <a:cubicBezTo>
                        <a:pt x="20916" y="168562"/>
                        <a:pt x="54673" y="175347"/>
                        <a:pt x="71328" y="182020"/>
                      </a:cubicBezTo>
                      <a:cubicBezTo>
                        <a:pt x="175347" y="224021"/>
                        <a:pt x="305049" y="190207"/>
                        <a:pt x="375311" y="102730"/>
                      </a:cubicBezTo>
                      <a:cubicBezTo>
                        <a:pt x="387255" y="87870"/>
                        <a:pt x="397685" y="71384"/>
                        <a:pt x="402508" y="52935"/>
                      </a:cubicBezTo>
                      <a:cubicBezTo>
                        <a:pt x="407050" y="35495"/>
                        <a:pt x="406265" y="17720"/>
                        <a:pt x="402900" y="0"/>
                      </a:cubicBezTo>
                      <a:cubicBezTo>
                        <a:pt x="286432" y="72057"/>
                        <a:pt x="137777" y="91403"/>
                        <a:pt x="0" y="89833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1644A20E-EDD1-0E75-8BC9-77678095B8CF}"/>
                    </a:ext>
                  </a:extLst>
                </p:cNvPr>
                <p:cNvSpPr/>
                <p:nvPr/>
              </p:nvSpPr>
              <p:spPr>
                <a:xfrm>
                  <a:off x="10536438" y="5124289"/>
                  <a:ext cx="286084" cy="100388"/>
                </a:xfrm>
                <a:custGeom>
                  <a:avLst/>
                  <a:gdLst>
                    <a:gd name="connsiteX0" fmla="*/ 0 w 406769"/>
                    <a:gd name="connsiteY0" fmla="*/ 68804 h 142736"/>
                    <a:gd name="connsiteX1" fmla="*/ 3869 w 406769"/>
                    <a:gd name="connsiteY1" fmla="*/ 142655 h 142736"/>
                    <a:gd name="connsiteX2" fmla="*/ 406770 w 406769"/>
                    <a:gd name="connsiteY2" fmla="*/ 52823 h 142736"/>
                    <a:gd name="connsiteX3" fmla="*/ 391125 w 406769"/>
                    <a:gd name="connsiteY3" fmla="*/ 0 h 142736"/>
                    <a:gd name="connsiteX4" fmla="*/ 0 w 406769"/>
                    <a:gd name="connsiteY4" fmla="*/ 68804 h 142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769" h="142736">
                      <a:moveTo>
                        <a:pt x="0" y="68804"/>
                      </a:moveTo>
                      <a:cubicBezTo>
                        <a:pt x="0" y="88094"/>
                        <a:pt x="1009" y="116020"/>
                        <a:pt x="3869" y="142655"/>
                      </a:cubicBezTo>
                      <a:cubicBezTo>
                        <a:pt x="141646" y="144170"/>
                        <a:pt x="290245" y="124879"/>
                        <a:pt x="406770" y="52823"/>
                      </a:cubicBezTo>
                      <a:cubicBezTo>
                        <a:pt x="403349" y="34935"/>
                        <a:pt x="397237" y="17103"/>
                        <a:pt x="391125" y="0"/>
                      </a:cubicBezTo>
                      <a:cubicBezTo>
                        <a:pt x="273254" y="61010"/>
                        <a:pt x="134356" y="57253"/>
                        <a:pt x="0" y="68804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任意多边形: 形状 102">
                  <a:extLst>
                    <a:ext uri="{FF2B5EF4-FFF2-40B4-BE49-F238E27FC236}">
                      <a16:creationId xmlns:a16="http://schemas.microsoft.com/office/drawing/2014/main" id="{CFF4D411-22AB-79DD-F42A-AF79C3A4CF70}"/>
                    </a:ext>
                  </a:extLst>
                </p:cNvPr>
                <p:cNvSpPr/>
                <p:nvPr/>
              </p:nvSpPr>
              <p:spPr>
                <a:xfrm>
                  <a:off x="10056761" y="4132226"/>
                  <a:ext cx="1050588" cy="975275"/>
                </a:xfrm>
                <a:custGeom>
                  <a:avLst/>
                  <a:gdLst>
                    <a:gd name="connsiteX0" fmla="*/ 53537 w 1493779"/>
                    <a:gd name="connsiteY0" fmla="*/ 496651 h 1386694"/>
                    <a:gd name="connsiteX1" fmla="*/ 131145 w 1493779"/>
                    <a:gd name="connsiteY1" fmla="*/ 1144208 h 1386694"/>
                    <a:gd name="connsiteX2" fmla="*/ 947264 w 1493779"/>
                    <a:gd name="connsiteY2" fmla="*/ 1351182 h 1386694"/>
                    <a:gd name="connsiteX3" fmla="*/ 1493493 w 1493779"/>
                    <a:gd name="connsiteY3" fmla="*/ 661849 h 1386694"/>
                    <a:gd name="connsiteX4" fmla="*/ 1432483 w 1493779"/>
                    <a:gd name="connsiteY4" fmla="*/ 324557 h 1386694"/>
                    <a:gd name="connsiteX5" fmla="*/ 640981 w 1493779"/>
                    <a:gd name="connsiteY5" fmla="*/ 18442 h 1386694"/>
                    <a:gd name="connsiteX6" fmla="*/ 53537 w 1493779"/>
                    <a:gd name="connsiteY6" fmla="*/ 496651 h 1386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93779" h="1386694">
                      <a:moveTo>
                        <a:pt x="53537" y="496651"/>
                      </a:moveTo>
                      <a:cubicBezTo>
                        <a:pt x="53537" y="496651"/>
                        <a:pt x="-108464" y="809832"/>
                        <a:pt x="131145" y="1144208"/>
                      </a:cubicBezTo>
                      <a:cubicBezTo>
                        <a:pt x="131145" y="1144208"/>
                        <a:pt x="597074" y="1497538"/>
                        <a:pt x="947264" y="1351182"/>
                      </a:cubicBezTo>
                      <a:cubicBezTo>
                        <a:pt x="1297454" y="1204826"/>
                        <a:pt x="1488334" y="777364"/>
                        <a:pt x="1493493" y="661849"/>
                      </a:cubicBezTo>
                      <a:cubicBezTo>
                        <a:pt x="1498652" y="546334"/>
                        <a:pt x="1432483" y="324557"/>
                        <a:pt x="1432483" y="324557"/>
                      </a:cubicBezTo>
                      <a:cubicBezTo>
                        <a:pt x="1432483" y="324557"/>
                        <a:pt x="925283" y="-91297"/>
                        <a:pt x="640981" y="18442"/>
                      </a:cubicBezTo>
                      <a:cubicBezTo>
                        <a:pt x="356680" y="128237"/>
                        <a:pt x="53537" y="496651"/>
                        <a:pt x="53537" y="496651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任意多边形: 形状 103">
                  <a:extLst>
                    <a:ext uri="{FF2B5EF4-FFF2-40B4-BE49-F238E27FC236}">
                      <a16:creationId xmlns:a16="http://schemas.microsoft.com/office/drawing/2014/main" id="{25BFFA3C-DAA8-68BA-D0CE-EE968CC3BCED}"/>
                    </a:ext>
                  </a:extLst>
                </p:cNvPr>
                <p:cNvSpPr/>
                <p:nvPr/>
              </p:nvSpPr>
              <p:spPr>
                <a:xfrm>
                  <a:off x="10111255" y="4112281"/>
                  <a:ext cx="1083070" cy="1078120"/>
                </a:xfrm>
                <a:custGeom>
                  <a:avLst/>
                  <a:gdLst>
                    <a:gd name="connsiteX0" fmla="*/ 1282663 w 1539964"/>
                    <a:gd name="connsiteY0" fmla="*/ 1170772 h 1532924"/>
                    <a:gd name="connsiteX1" fmla="*/ 995558 w 1539964"/>
                    <a:gd name="connsiteY1" fmla="*/ 1464830 h 1532924"/>
                    <a:gd name="connsiteX2" fmla="*/ 582340 w 1539964"/>
                    <a:gd name="connsiteY2" fmla="*/ 1531672 h 1532924"/>
                    <a:gd name="connsiteX3" fmla="*/ 253291 w 1539964"/>
                    <a:gd name="connsiteY3" fmla="*/ 1454288 h 1532924"/>
                    <a:gd name="connsiteX4" fmla="*/ 42785 w 1539964"/>
                    <a:gd name="connsiteY4" fmla="*/ 1199482 h 1532924"/>
                    <a:gd name="connsiteX5" fmla="*/ 36223 w 1539964"/>
                    <a:gd name="connsiteY5" fmla="*/ 939574 h 1532924"/>
                    <a:gd name="connsiteX6" fmla="*/ 616 w 1539964"/>
                    <a:gd name="connsiteY6" fmla="*/ 577328 h 1532924"/>
                    <a:gd name="connsiteX7" fmla="*/ 255309 w 1539964"/>
                    <a:gd name="connsiteY7" fmla="*/ 136913 h 1532924"/>
                    <a:gd name="connsiteX8" fmla="*/ 880941 w 1539964"/>
                    <a:gd name="connsiteY8" fmla="*/ 18594 h 1532924"/>
                    <a:gd name="connsiteX9" fmla="*/ 1204719 w 1539964"/>
                    <a:gd name="connsiteY9" fmla="*/ 303120 h 1532924"/>
                    <a:gd name="connsiteX10" fmla="*/ 1288944 w 1539964"/>
                    <a:gd name="connsiteY10" fmla="*/ 703553 h 1532924"/>
                    <a:gd name="connsiteX11" fmla="*/ 1521880 w 1539964"/>
                    <a:gd name="connsiteY11" fmla="*/ 739553 h 1532924"/>
                    <a:gd name="connsiteX12" fmla="*/ 1311206 w 1539964"/>
                    <a:gd name="connsiteY12" fmla="*/ 1087668 h 1532924"/>
                    <a:gd name="connsiteX13" fmla="*/ 1282663 w 1539964"/>
                    <a:gd name="connsiteY13" fmla="*/ 1170772 h 1532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39964" h="1532924">
                      <a:moveTo>
                        <a:pt x="1282663" y="1170772"/>
                      </a:moveTo>
                      <a:cubicBezTo>
                        <a:pt x="1235728" y="1303502"/>
                        <a:pt x="1124027" y="1407185"/>
                        <a:pt x="995558" y="1464830"/>
                      </a:cubicBezTo>
                      <a:cubicBezTo>
                        <a:pt x="867090" y="1522475"/>
                        <a:pt x="723033" y="1537784"/>
                        <a:pt x="582340" y="1531672"/>
                      </a:cubicBezTo>
                      <a:cubicBezTo>
                        <a:pt x="468844" y="1526681"/>
                        <a:pt x="353666" y="1507503"/>
                        <a:pt x="253291" y="1454288"/>
                      </a:cubicBezTo>
                      <a:cubicBezTo>
                        <a:pt x="152916" y="1401129"/>
                        <a:pt x="68467" y="1310175"/>
                        <a:pt x="42785" y="1199482"/>
                      </a:cubicBezTo>
                      <a:cubicBezTo>
                        <a:pt x="23158" y="1114809"/>
                        <a:pt x="38579" y="1026434"/>
                        <a:pt x="36223" y="939574"/>
                      </a:cubicBezTo>
                      <a:cubicBezTo>
                        <a:pt x="32915" y="818115"/>
                        <a:pt x="-5272" y="698674"/>
                        <a:pt x="616" y="577328"/>
                      </a:cubicBezTo>
                      <a:cubicBezTo>
                        <a:pt x="9083" y="402036"/>
                        <a:pt x="112542" y="238970"/>
                        <a:pt x="255309" y="136913"/>
                      </a:cubicBezTo>
                      <a:cubicBezTo>
                        <a:pt x="432395" y="10351"/>
                        <a:pt x="665949" y="-26827"/>
                        <a:pt x="880941" y="18594"/>
                      </a:cubicBezTo>
                      <a:cubicBezTo>
                        <a:pt x="1015914" y="74950"/>
                        <a:pt x="1131485" y="176502"/>
                        <a:pt x="1204719" y="303120"/>
                      </a:cubicBezTo>
                      <a:cubicBezTo>
                        <a:pt x="1277953" y="429681"/>
                        <a:pt x="1214700" y="519907"/>
                        <a:pt x="1288944" y="703553"/>
                      </a:cubicBezTo>
                      <a:cubicBezTo>
                        <a:pt x="1348496" y="630487"/>
                        <a:pt x="1480329" y="643216"/>
                        <a:pt x="1521880" y="739553"/>
                      </a:cubicBezTo>
                      <a:cubicBezTo>
                        <a:pt x="1577620" y="868751"/>
                        <a:pt x="1503712" y="1062771"/>
                        <a:pt x="1311206" y="1087668"/>
                      </a:cubicBezTo>
                      <a:cubicBezTo>
                        <a:pt x="1303243" y="1116323"/>
                        <a:pt x="1292253" y="1143687"/>
                        <a:pt x="1282663" y="1170772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: 形状 104">
                  <a:extLst>
                    <a:ext uri="{FF2B5EF4-FFF2-40B4-BE49-F238E27FC236}">
                      <a16:creationId xmlns:a16="http://schemas.microsoft.com/office/drawing/2014/main" id="{4D3C57C5-F192-7A33-2148-52C54A6FDF6E}"/>
                    </a:ext>
                  </a:extLst>
                </p:cNvPr>
                <p:cNvSpPr/>
                <p:nvPr/>
              </p:nvSpPr>
              <p:spPr>
                <a:xfrm>
                  <a:off x="11018792" y="4640854"/>
                  <a:ext cx="123813" cy="71211"/>
                </a:xfrm>
                <a:custGeom>
                  <a:avLst/>
                  <a:gdLst>
                    <a:gd name="connsiteX0" fmla="*/ 176040 w 176043"/>
                    <a:gd name="connsiteY0" fmla="*/ 39927 h 101251"/>
                    <a:gd name="connsiteX1" fmla="*/ 173853 w 176043"/>
                    <a:gd name="connsiteY1" fmla="*/ 33366 h 101251"/>
                    <a:gd name="connsiteX2" fmla="*/ 171835 w 176043"/>
                    <a:gd name="connsiteY2" fmla="*/ 30450 h 101251"/>
                    <a:gd name="connsiteX3" fmla="*/ 168526 w 176043"/>
                    <a:gd name="connsiteY3" fmla="*/ 25852 h 101251"/>
                    <a:gd name="connsiteX4" fmla="*/ 148675 w 176043"/>
                    <a:gd name="connsiteY4" fmla="*/ 9534 h 101251"/>
                    <a:gd name="connsiteX5" fmla="*/ 80656 w 176043"/>
                    <a:gd name="connsiteY5" fmla="*/ 3926 h 101251"/>
                    <a:gd name="connsiteX6" fmla="*/ 26712 w 176043"/>
                    <a:gd name="connsiteY6" fmla="*/ 42843 h 101251"/>
                    <a:gd name="connsiteX7" fmla="*/ 6749 w 176043"/>
                    <a:gd name="connsiteY7" fmla="*/ 76207 h 101251"/>
                    <a:gd name="connsiteX8" fmla="*/ 357 w 176043"/>
                    <a:gd name="connsiteY8" fmla="*/ 94263 h 101251"/>
                    <a:gd name="connsiteX9" fmla="*/ 18525 w 176043"/>
                    <a:gd name="connsiteY9" fmla="*/ 96282 h 101251"/>
                    <a:gd name="connsiteX10" fmla="*/ 62768 w 176043"/>
                    <a:gd name="connsiteY10" fmla="*/ 44693 h 101251"/>
                    <a:gd name="connsiteX11" fmla="*/ 89180 w 176043"/>
                    <a:gd name="connsiteY11" fmla="*/ 33142 h 101251"/>
                    <a:gd name="connsiteX12" fmla="*/ 117778 w 176043"/>
                    <a:gd name="connsiteY12" fmla="*/ 31628 h 101251"/>
                    <a:gd name="connsiteX13" fmla="*/ 125460 w 176043"/>
                    <a:gd name="connsiteY13" fmla="*/ 33422 h 101251"/>
                    <a:gd name="connsiteX14" fmla="*/ 126414 w 176043"/>
                    <a:gd name="connsiteY14" fmla="*/ 33758 h 101251"/>
                    <a:gd name="connsiteX15" fmla="*/ 149068 w 176043"/>
                    <a:gd name="connsiteY15" fmla="*/ 47160 h 101251"/>
                    <a:gd name="connsiteX16" fmla="*/ 149573 w 176043"/>
                    <a:gd name="connsiteY16" fmla="*/ 47329 h 101251"/>
                    <a:gd name="connsiteX17" fmla="*/ 153610 w 176043"/>
                    <a:gd name="connsiteY17" fmla="*/ 48899 h 101251"/>
                    <a:gd name="connsiteX18" fmla="*/ 155236 w 176043"/>
                    <a:gd name="connsiteY18" fmla="*/ 49516 h 101251"/>
                    <a:gd name="connsiteX19" fmla="*/ 157928 w 176043"/>
                    <a:gd name="connsiteY19" fmla="*/ 50469 h 101251"/>
                    <a:gd name="connsiteX20" fmla="*/ 158713 w 176043"/>
                    <a:gd name="connsiteY20" fmla="*/ 50805 h 101251"/>
                    <a:gd name="connsiteX21" fmla="*/ 159050 w 176043"/>
                    <a:gd name="connsiteY21" fmla="*/ 50917 h 101251"/>
                    <a:gd name="connsiteX22" fmla="*/ 164321 w 176043"/>
                    <a:gd name="connsiteY22" fmla="*/ 52039 h 101251"/>
                    <a:gd name="connsiteX23" fmla="*/ 164040 w 176043"/>
                    <a:gd name="connsiteY23" fmla="*/ 51927 h 101251"/>
                    <a:gd name="connsiteX24" fmla="*/ 169031 w 176043"/>
                    <a:gd name="connsiteY24" fmla="*/ 50974 h 101251"/>
                    <a:gd name="connsiteX25" fmla="*/ 176040 w 176043"/>
                    <a:gd name="connsiteY25" fmla="*/ 39927 h 101251"/>
                    <a:gd name="connsiteX26" fmla="*/ 176040 w 176043"/>
                    <a:gd name="connsiteY26" fmla="*/ 40039 h 101251"/>
                    <a:gd name="connsiteX27" fmla="*/ 176040 w 176043"/>
                    <a:gd name="connsiteY27" fmla="*/ 39927 h 101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76043" h="101251">
                      <a:moveTo>
                        <a:pt x="176040" y="39927"/>
                      </a:moveTo>
                      <a:cubicBezTo>
                        <a:pt x="175984" y="37571"/>
                        <a:pt x="175255" y="35272"/>
                        <a:pt x="173853" y="33366"/>
                      </a:cubicBezTo>
                      <a:cubicBezTo>
                        <a:pt x="173236" y="32357"/>
                        <a:pt x="172564" y="31403"/>
                        <a:pt x="171835" y="30450"/>
                      </a:cubicBezTo>
                      <a:cubicBezTo>
                        <a:pt x="170882" y="28824"/>
                        <a:pt x="169760" y="27253"/>
                        <a:pt x="168526" y="25852"/>
                      </a:cubicBezTo>
                      <a:cubicBezTo>
                        <a:pt x="164040" y="18954"/>
                        <a:pt x="155012" y="14076"/>
                        <a:pt x="148675" y="9534"/>
                      </a:cubicBezTo>
                      <a:cubicBezTo>
                        <a:pt x="125685" y="-4821"/>
                        <a:pt x="94170" y="337"/>
                        <a:pt x="80656" y="3926"/>
                      </a:cubicBezTo>
                      <a:cubicBezTo>
                        <a:pt x="59292" y="10992"/>
                        <a:pt x="40674" y="25459"/>
                        <a:pt x="26712" y="42843"/>
                      </a:cubicBezTo>
                      <a:cubicBezTo>
                        <a:pt x="18806" y="53160"/>
                        <a:pt x="12693" y="64712"/>
                        <a:pt x="6749" y="76207"/>
                      </a:cubicBezTo>
                      <a:cubicBezTo>
                        <a:pt x="4338" y="82039"/>
                        <a:pt x="-1494" y="87590"/>
                        <a:pt x="357" y="94263"/>
                      </a:cubicBezTo>
                      <a:cubicBezTo>
                        <a:pt x="2544" y="102451"/>
                        <a:pt x="14656" y="103852"/>
                        <a:pt x="18525" y="96282"/>
                      </a:cubicBezTo>
                      <a:cubicBezTo>
                        <a:pt x="36357" y="64600"/>
                        <a:pt x="41684" y="59329"/>
                        <a:pt x="62768" y="44693"/>
                      </a:cubicBezTo>
                      <a:cubicBezTo>
                        <a:pt x="76507" y="36282"/>
                        <a:pt x="73984" y="37291"/>
                        <a:pt x="89180" y="33142"/>
                      </a:cubicBezTo>
                      <a:cubicBezTo>
                        <a:pt x="98657" y="31964"/>
                        <a:pt x="108245" y="30899"/>
                        <a:pt x="117778" y="31628"/>
                      </a:cubicBezTo>
                      <a:cubicBezTo>
                        <a:pt x="119909" y="32020"/>
                        <a:pt x="123722" y="32749"/>
                        <a:pt x="125460" y="33422"/>
                      </a:cubicBezTo>
                      <a:cubicBezTo>
                        <a:pt x="125909" y="33590"/>
                        <a:pt x="126189" y="33702"/>
                        <a:pt x="126414" y="33758"/>
                      </a:cubicBezTo>
                      <a:cubicBezTo>
                        <a:pt x="134545" y="37235"/>
                        <a:pt x="141105" y="43572"/>
                        <a:pt x="149068" y="47160"/>
                      </a:cubicBezTo>
                      <a:cubicBezTo>
                        <a:pt x="149237" y="47272"/>
                        <a:pt x="149404" y="47272"/>
                        <a:pt x="149573" y="47329"/>
                      </a:cubicBezTo>
                      <a:cubicBezTo>
                        <a:pt x="150862" y="47945"/>
                        <a:pt x="152264" y="48394"/>
                        <a:pt x="153610" y="48899"/>
                      </a:cubicBezTo>
                      <a:cubicBezTo>
                        <a:pt x="154171" y="49123"/>
                        <a:pt x="154676" y="49291"/>
                        <a:pt x="155236" y="49516"/>
                      </a:cubicBezTo>
                      <a:cubicBezTo>
                        <a:pt x="155293" y="49627"/>
                        <a:pt x="156078" y="49908"/>
                        <a:pt x="157928" y="50469"/>
                      </a:cubicBezTo>
                      <a:cubicBezTo>
                        <a:pt x="158209" y="50581"/>
                        <a:pt x="158432" y="50693"/>
                        <a:pt x="158713" y="50805"/>
                      </a:cubicBezTo>
                      <a:cubicBezTo>
                        <a:pt x="158825" y="50861"/>
                        <a:pt x="158938" y="50917"/>
                        <a:pt x="159050" y="50917"/>
                      </a:cubicBezTo>
                      <a:cubicBezTo>
                        <a:pt x="160732" y="51590"/>
                        <a:pt x="162470" y="52319"/>
                        <a:pt x="164321" y="52039"/>
                      </a:cubicBezTo>
                      <a:cubicBezTo>
                        <a:pt x="164208" y="51983"/>
                        <a:pt x="164096" y="51983"/>
                        <a:pt x="164040" y="51927"/>
                      </a:cubicBezTo>
                      <a:cubicBezTo>
                        <a:pt x="165779" y="51927"/>
                        <a:pt x="167461" y="51703"/>
                        <a:pt x="169031" y="50974"/>
                      </a:cubicBezTo>
                      <a:cubicBezTo>
                        <a:pt x="173685" y="49459"/>
                        <a:pt x="176152" y="44693"/>
                        <a:pt x="176040" y="39927"/>
                      </a:cubicBezTo>
                      <a:cubicBezTo>
                        <a:pt x="176040" y="39983"/>
                        <a:pt x="176040" y="40039"/>
                        <a:pt x="176040" y="40039"/>
                      </a:cubicBezTo>
                      <a:cubicBezTo>
                        <a:pt x="176040" y="39983"/>
                        <a:pt x="176040" y="39983"/>
                        <a:pt x="176040" y="39927"/>
                      </a:cubicBezTo>
                      <a:close/>
                    </a:path>
                  </a:pathLst>
                </a:custGeom>
                <a:solidFill>
                  <a:srgbClr val="E0A88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: 形状 105">
                  <a:extLst>
                    <a:ext uri="{FF2B5EF4-FFF2-40B4-BE49-F238E27FC236}">
                      <a16:creationId xmlns:a16="http://schemas.microsoft.com/office/drawing/2014/main" id="{1C179571-237B-7681-CCD1-64F650A1A0B7}"/>
                    </a:ext>
                  </a:extLst>
                </p:cNvPr>
                <p:cNvSpPr/>
                <p:nvPr/>
              </p:nvSpPr>
              <p:spPr>
                <a:xfrm>
                  <a:off x="10034836" y="4057038"/>
                  <a:ext cx="1065844" cy="652953"/>
                </a:xfrm>
                <a:custGeom>
                  <a:avLst/>
                  <a:gdLst>
                    <a:gd name="connsiteX0" fmla="*/ 7271 w 1515470"/>
                    <a:gd name="connsiteY0" fmla="*/ 928401 h 928401"/>
                    <a:gd name="connsiteX1" fmla="*/ 311984 w 1515470"/>
                    <a:gd name="connsiteY1" fmla="*/ 750194 h 928401"/>
                    <a:gd name="connsiteX2" fmla="*/ 701763 w 1515470"/>
                    <a:gd name="connsiteY2" fmla="*/ 216021 h 928401"/>
                    <a:gd name="connsiteX3" fmla="*/ 1515470 w 1515470"/>
                    <a:gd name="connsiteY3" fmla="*/ 655651 h 928401"/>
                    <a:gd name="connsiteX4" fmla="*/ 1439881 w 1515470"/>
                    <a:gd name="connsiteY4" fmla="*/ 364845 h 928401"/>
                    <a:gd name="connsiteX5" fmla="*/ 1287357 w 1515470"/>
                    <a:gd name="connsiteY5" fmla="*/ 130339 h 928401"/>
                    <a:gd name="connsiteX6" fmla="*/ 963130 w 1515470"/>
                    <a:gd name="connsiteY6" fmla="*/ 4226 h 928401"/>
                    <a:gd name="connsiteX7" fmla="*/ 759913 w 1515470"/>
                    <a:gd name="connsiteY7" fmla="*/ 14319 h 928401"/>
                    <a:gd name="connsiteX8" fmla="*/ 657071 w 1515470"/>
                    <a:gd name="connsiteY8" fmla="*/ 43702 h 928401"/>
                    <a:gd name="connsiteX9" fmla="*/ 559892 w 1515470"/>
                    <a:gd name="connsiteY9" fmla="*/ 58338 h 928401"/>
                    <a:gd name="connsiteX10" fmla="*/ 164338 w 1515470"/>
                    <a:gd name="connsiteY10" fmla="*/ 277312 h 928401"/>
                    <a:gd name="connsiteX11" fmla="*/ 63627 w 1515470"/>
                    <a:gd name="connsiteY11" fmla="*/ 492697 h 928401"/>
                    <a:gd name="connsiteX12" fmla="*/ 7271 w 1515470"/>
                    <a:gd name="connsiteY12" fmla="*/ 928401 h 92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15470" h="928401">
                      <a:moveTo>
                        <a:pt x="7271" y="928401"/>
                      </a:moveTo>
                      <a:cubicBezTo>
                        <a:pt x="121160" y="895541"/>
                        <a:pt x="221366" y="826625"/>
                        <a:pt x="311984" y="750194"/>
                      </a:cubicBezTo>
                      <a:cubicBezTo>
                        <a:pt x="482621" y="606361"/>
                        <a:pt x="629875" y="427257"/>
                        <a:pt x="701763" y="216021"/>
                      </a:cubicBezTo>
                      <a:cubicBezTo>
                        <a:pt x="889951" y="475369"/>
                        <a:pt x="1195000" y="660081"/>
                        <a:pt x="1515470" y="655651"/>
                      </a:cubicBezTo>
                      <a:cubicBezTo>
                        <a:pt x="1498424" y="525220"/>
                        <a:pt x="1474087" y="452547"/>
                        <a:pt x="1439881" y="364845"/>
                      </a:cubicBezTo>
                      <a:cubicBezTo>
                        <a:pt x="1405675" y="277144"/>
                        <a:pt x="1358123" y="192414"/>
                        <a:pt x="1287357" y="130339"/>
                      </a:cubicBezTo>
                      <a:cubicBezTo>
                        <a:pt x="1198757" y="52618"/>
                        <a:pt x="1080383" y="16281"/>
                        <a:pt x="963130" y="4226"/>
                      </a:cubicBezTo>
                      <a:cubicBezTo>
                        <a:pt x="895334" y="-2728"/>
                        <a:pt x="826026" y="-2223"/>
                        <a:pt x="759913" y="14319"/>
                      </a:cubicBezTo>
                      <a:cubicBezTo>
                        <a:pt x="725314" y="22954"/>
                        <a:pt x="691894" y="35908"/>
                        <a:pt x="657071" y="43702"/>
                      </a:cubicBezTo>
                      <a:cubicBezTo>
                        <a:pt x="625108" y="50880"/>
                        <a:pt x="592360" y="53628"/>
                        <a:pt x="559892" y="58338"/>
                      </a:cubicBezTo>
                      <a:cubicBezTo>
                        <a:pt x="406695" y="80600"/>
                        <a:pt x="255516" y="152208"/>
                        <a:pt x="164338" y="277312"/>
                      </a:cubicBezTo>
                      <a:cubicBezTo>
                        <a:pt x="117459" y="341630"/>
                        <a:pt x="88188" y="416995"/>
                        <a:pt x="63627" y="492697"/>
                      </a:cubicBezTo>
                      <a:cubicBezTo>
                        <a:pt x="16916" y="636586"/>
                        <a:pt x="-15047" y="789503"/>
                        <a:pt x="7271" y="928401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81D867A1-29CE-5AEC-5AA0-86D8619C017B}"/>
                    </a:ext>
                  </a:extLst>
                </p:cNvPr>
                <p:cNvSpPr/>
                <p:nvPr/>
              </p:nvSpPr>
              <p:spPr>
                <a:xfrm>
                  <a:off x="10416217" y="3925453"/>
                  <a:ext cx="67224" cy="100047"/>
                </a:xfrm>
                <a:custGeom>
                  <a:avLst/>
                  <a:gdLst>
                    <a:gd name="connsiteX0" fmla="*/ 91477 w 95582"/>
                    <a:gd name="connsiteY0" fmla="*/ 142252 h 142252"/>
                    <a:gd name="connsiteX1" fmla="*/ 21158 w 95582"/>
                    <a:gd name="connsiteY1" fmla="*/ 101710 h 142252"/>
                    <a:gd name="connsiteX2" fmla="*/ 579 w 95582"/>
                    <a:gd name="connsiteY2" fmla="*/ 51410 h 142252"/>
                    <a:gd name="connsiteX3" fmla="*/ 16056 w 95582"/>
                    <a:gd name="connsiteY3" fmla="*/ 4139 h 142252"/>
                    <a:gd name="connsiteX4" fmla="*/ 52336 w 95582"/>
                    <a:gd name="connsiteY4" fmla="*/ 6214 h 142252"/>
                    <a:gd name="connsiteX5" fmla="*/ 76673 w 95582"/>
                    <a:gd name="connsiteY5" fmla="*/ 35261 h 142252"/>
                    <a:gd name="connsiteX6" fmla="*/ 91477 w 95582"/>
                    <a:gd name="connsiteY6" fmla="*/ 142252 h 142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582" h="142252">
                      <a:moveTo>
                        <a:pt x="91477" y="142252"/>
                      </a:moveTo>
                      <a:cubicBezTo>
                        <a:pt x="69888" y="125654"/>
                        <a:pt x="39944" y="121392"/>
                        <a:pt x="21158" y="101710"/>
                      </a:cubicBezTo>
                      <a:cubicBezTo>
                        <a:pt x="8429" y="88420"/>
                        <a:pt x="2710" y="69747"/>
                        <a:pt x="579" y="51410"/>
                      </a:cubicBezTo>
                      <a:cubicBezTo>
                        <a:pt x="-1384" y="33971"/>
                        <a:pt x="1139" y="13335"/>
                        <a:pt x="16056" y="4139"/>
                      </a:cubicBezTo>
                      <a:cubicBezTo>
                        <a:pt x="26934" y="-2534"/>
                        <a:pt x="41570" y="-628"/>
                        <a:pt x="52336" y="6214"/>
                      </a:cubicBezTo>
                      <a:cubicBezTo>
                        <a:pt x="63158" y="13055"/>
                        <a:pt x="70673" y="23933"/>
                        <a:pt x="76673" y="35261"/>
                      </a:cubicBezTo>
                      <a:cubicBezTo>
                        <a:pt x="94112" y="67953"/>
                        <a:pt x="100561" y="106252"/>
                        <a:pt x="91477" y="142252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CE604603-D256-07C9-C5E2-F30D48854399}"/>
                    </a:ext>
                  </a:extLst>
                </p:cNvPr>
                <p:cNvSpPr/>
                <p:nvPr/>
              </p:nvSpPr>
              <p:spPr>
                <a:xfrm>
                  <a:off x="10507533" y="3925341"/>
                  <a:ext cx="74522" cy="101657"/>
                </a:xfrm>
                <a:custGeom>
                  <a:avLst/>
                  <a:gdLst>
                    <a:gd name="connsiteX0" fmla="*/ 1060 w 105959"/>
                    <a:gd name="connsiteY0" fmla="*/ 144542 h 144541"/>
                    <a:gd name="connsiteX1" fmla="*/ 28369 w 105959"/>
                    <a:gd name="connsiteY1" fmla="*/ 31551 h 144541"/>
                    <a:gd name="connsiteX2" fmla="*/ 58650 w 105959"/>
                    <a:gd name="connsiteY2" fmla="*/ 3289 h 144541"/>
                    <a:gd name="connsiteX3" fmla="*/ 97622 w 105959"/>
                    <a:gd name="connsiteY3" fmla="*/ 9120 h 144541"/>
                    <a:gd name="connsiteX4" fmla="*/ 104070 w 105959"/>
                    <a:gd name="connsiteY4" fmla="*/ 47981 h 144541"/>
                    <a:gd name="connsiteX5" fmla="*/ 61510 w 105959"/>
                    <a:gd name="connsiteY5" fmla="*/ 109271 h 144541"/>
                    <a:gd name="connsiteX6" fmla="*/ 1060 w 105959"/>
                    <a:gd name="connsiteY6" fmla="*/ 144542 h 144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959" h="144541">
                      <a:moveTo>
                        <a:pt x="1060" y="144542"/>
                      </a:moveTo>
                      <a:cubicBezTo>
                        <a:pt x="-3426" y="105233"/>
                        <a:pt x="6444" y="64467"/>
                        <a:pt x="28369" y="31551"/>
                      </a:cubicBezTo>
                      <a:cubicBezTo>
                        <a:pt x="36107" y="19887"/>
                        <a:pt x="45808" y="8840"/>
                        <a:pt x="58650" y="3289"/>
                      </a:cubicBezTo>
                      <a:cubicBezTo>
                        <a:pt x="71491" y="-2263"/>
                        <a:pt x="88033" y="-1085"/>
                        <a:pt x="97622" y="9120"/>
                      </a:cubicBezTo>
                      <a:cubicBezTo>
                        <a:pt x="106986" y="19102"/>
                        <a:pt x="107379" y="34691"/>
                        <a:pt x="104070" y="47981"/>
                      </a:cubicBezTo>
                      <a:cubicBezTo>
                        <a:pt x="97958" y="72542"/>
                        <a:pt x="81304" y="93514"/>
                        <a:pt x="61510" y="109271"/>
                      </a:cubicBezTo>
                      <a:cubicBezTo>
                        <a:pt x="41659" y="125084"/>
                        <a:pt x="18724" y="136355"/>
                        <a:pt x="1060" y="144542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4D8EF1AB-EF2F-5F14-DCB1-D6F9597C38F8}"/>
                    </a:ext>
                  </a:extLst>
                </p:cNvPr>
                <p:cNvSpPr/>
                <p:nvPr/>
              </p:nvSpPr>
              <p:spPr>
                <a:xfrm rot="17457142">
                  <a:off x="10174259" y="4805353"/>
                  <a:ext cx="231981" cy="231981"/>
                </a:xfrm>
                <a:custGeom>
                  <a:avLst/>
                  <a:gdLst>
                    <a:gd name="connsiteX0" fmla="*/ 329842 w 329842"/>
                    <a:gd name="connsiteY0" fmla="*/ 164921 h 329842"/>
                    <a:gd name="connsiteX1" fmla="*/ 164921 w 329842"/>
                    <a:gd name="connsiteY1" fmla="*/ 329842 h 329842"/>
                    <a:gd name="connsiteX2" fmla="*/ 0 w 329842"/>
                    <a:gd name="connsiteY2" fmla="*/ 164921 h 329842"/>
                    <a:gd name="connsiteX3" fmla="*/ 164921 w 329842"/>
                    <a:gd name="connsiteY3" fmla="*/ 0 h 329842"/>
                    <a:gd name="connsiteX4" fmla="*/ 329842 w 329842"/>
                    <a:gd name="connsiteY4" fmla="*/ 164921 h 32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42" h="329842">
                      <a:moveTo>
                        <a:pt x="329842" y="164921"/>
                      </a:moveTo>
                      <a:cubicBezTo>
                        <a:pt x="329842" y="256005"/>
                        <a:pt x="256005" y="329842"/>
                        <a:pt x="164921" y="329842"/>
                      </a:cubicBezTo>
                      <a:cubicBezTo>
                        <a:pt x="73838" y="329842"/>
                        <a:pt x="0" y="256005"/>
                        <a:pt x="0" y="164921"/>
                      </a:cubicBezTo>
                      <a:cubicBezTo>
                        <a:pt x="0" y="73838"/>
                        <a:pt x="73838" y="0"/>
                        <a:pt x="164921" y="0"/>
                      </a:cubicBezTo>
                      <a:cubicBezTo>
                        <a:pt x="256005" y="0"/>
                        <a:pt x="329842" y="73838"/>
                        <a:pt x="329842" y="164921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434CD6F3-D744-F326-F7CA-969A7772B20E}"/>
                    </a:ext>
                  </a:extLst>
                </p:cNvPr>
                <p:cNvSpPr/>
                <p:nvPr/>
              </p:nvSpPr>
              <p:spPr>
                <a:xfrm rot="17166688">
                  <a:off x="10749953" y="4719816"/>
                  <a:ext cx="231970" cy="231970"/>
                </a:xfrm>
                <a:custGeom>
                  <a:avLst/>
                  <a:gdLst>
                    <a:gd name="connsiteX0" fmla="*/ 329826 w 329826"/>
                    <a:gd name="connsiteY0" fmla="*/ 164913 h 329826"/>
                    <a:gd name="connsiteX1" fmla="*/ 164913 w 329826"/>
                    <a:gd name="connsiteY1" fmla="*/ 329826 h 329826"/>
                    <a:gd name="connsiteX2" fmla="*/ 0 w 329826"/>
                    <a:gd name="connsiteY2" fmla="*/ 164913 h 329826"/>
                    <a:gd name="connsiteX3" fmla="*/ 164913 w 329826"/>
                    <a:gd name="connsiteY3" fmla="*/ 0 h 329826"/>
                    <a:gd name="connsiteX4" fmla="*/ 329826 w 329826"/>
                    <a:gd name="connsiteY4" fmla="*/ 164913 h 32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6" h="329826">
                      <a:moveTo>
                        <a:pt x="329826" y="164913"/>
                      </a:moveTo>
                      <a:cubicBezTo>
                        <a:pt x="329826" y="255992"/>
                        <a:pt x="255992" y="329826"/>
                        <a:pt x="164913" y="329826"/>
                      </a:cubicBezTo>
                      <a:cubicBezTo>
                        <a:pt x="73834" y="329826"/>
                        <a:pt x="0" y="255992"/>
                        <a:pt x="0" y="164913"/>
                      </a:cubicBezTo>
                      <a:cubicBezTo>
                        <a:pt x="0" y="73834"/>
                        <a:pt x="73834" y="0"/>
                        <a:pt x="164913" y="0"/>
                      </a:cubicBezTo>
                      <a:cubicBezTo>
                        <a:pt x="255992" y="0"/>
                        <a:pt x="329826" y="73834"/>
                        <a:pt x="329826" y="164913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1" name="图形 13">
                  <a:extLst>
                    <a:ext uri="{FF2B5EF4-FFF2-40B4-BE49-F238E27FC236}">
                      <a16:creationId xmlns:a16="http://schemas.microsoft.com/office/drawing/2014/main" id="{BEF9931C-7887-D7CE-80F1-DC019B45F3A8}"/>
                    </a:ext>
                  </a:extLst>
                </p:cNvPr>
                <p:cNvGrpSpPr/>
                <p:nvPr/>
              </p:nvGrpSpPr>
              <p:grpSpPr>
                <a:xfrm>
                  <a:off x="10380932" y="4720834"/>
                  <a:ext cx="407604" cy="250391"/>
                  <a:chOff x="18127647" y="9499340"/>
                  <a:chExt cx="579552" cy="356018"/>
                </a:xfrm>
              </p:grpSpPr>
              <p:sp>
                <p:nvSpPr>
                  <p:cNvPr id="141" name="任意多边形: 形状 140">
                    <a:extLst>
                      <a:ext uri="{FF2B5EF4-FFF2-40B4-BE49-F238E27FC236}">
                        <a16:creationId xmlns:a16="http://schemas.microsoft.com/office/drawing/2014/main" id="{0B22B857-B746-A2DF-4683-B2443F763E18}"/>
                      </a:ext>
                    </a:extLst>
                  </p:cNvPr>
                  <p:cNvSpPr/>
                  <p:nvPr/>
                </p:nvSpPr>
                <p:spPr>
                  <a:xfrm>
                    <a:off x="18127647" y="9499340"/>
                    <a:ext cx="579552" cy="338585"/>
                  </a:xfrm>
                  <a:custGeom>
                    <a:avLst/>
                    <a:gdLst>
                      <a:gd name="connsiteX0" fmla="*/ 570454 w 579552"/>
                      <a:gd name="connsiteY0" fmla="*/ 48732 h 338585"/>
                      <a:gd name="connsiteX1" fmla="*/ 551781 w 579552"/>
                      <a:gd name="connsiteY1" fmla="*/ 191780 h 338585"/>
                      <a:gd name="connsiteX2" fmla="*/ 537257 w 579552"/>
                      <a:gd name="connsiteY2" fmla="*/ 215500 h 338585"/>
                      <a:gd name="connsiteX3" fmla="*/ 453369 w 579552"/>
                      <a:gd name="connsiteY3" fmla="*/ 183930 h 338585"/>
                      <a:gd name="connsiteX4" fmla="*/ 250376 w 579552"/>
                      <a:gd name="connsiteY4" fmla="*/ 214266 h 338585"/>
                      <a:gd name="connsiteX5" fmla="*/ 129590 w 579552"/>
                      <a:gd name="connsiteY5" fmla="*/ 338585 h 338585"/>
                      <a:gd name="connsiteX6" fmla="*/ 109459 w 579552"/>
                      <a:gd name="connsiteY6" fmla="*/ 329837 h 338585"/>
                      <a:gd name="connsiteX7" fmla="*/ 49683 w 579552"/>
                      <a:gd name="connsiteY7" fmla="*/ 282566 h 338585"/>
                      <a:gd name="connsiteX8" fmla="*/ 225 w 579552"/>
                      <a:gd name="connsiteY8" fmla="*/ 195425 h 338585"/>
                      <a:gd name="connsiteX9" fmla="*/ 47777 w 579552"/>
                      <a:gd name="connsiteY9" fmla="*/ 113780 h 338585"/>
                      <a:gd name="connsiteX10" fmla="*/ 218301 w 579552"/>
                      <a:gd name="connsiteY10" fmla="*/ 120509 h 338585"/>
                      <a:gd name="connsiteX11" fmla="*/ 404303 w 579552"/>
                      <a:gd name="connsiteY11" fmla="*/ 25741 h 338585"/>
                      <a:gd name="connsiteX12" fmla="*/ 494472 w 579552"/>
                      <a:gd name="connsiteY12" fmla="*/ 171 h 338585"/>
                      <a:gd name="connsiteX13" fmla="*/ 570454 w 579552"/>
                      <a:gd name="connsiteY13" fmla="*/ 48732 h 338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79552" h="338585">
                        <a:moveTo>
                          <a:pt x="570454" y="48732"/>
                        </a:moveTo>
                        <a:cubicBezTo>
                          <a:pt x="590136" y="96116"/>
                          <a:pt x="575108" y="148995"/>
                          <a:pt x="551781" y="191780"/>
                        </a:cubicBezTo>
                        <a:cubicBezTo>
                          <a:pt x="547351" y="199911"/>
                          <a:pt x="542528" y="207874"/>
                          <a:pt x="537257" y="215500"/>
                        </a:cubicBezTo>
                        <a:cubicBezTo>
                          <a:pt x="514042" y="197163"/>
                          <a:pt x="483145" y="188303"/>
                          <a:pt x="453369" y="183930"/>
                        </a:cubicBezTo>
                        <a:cubicBezTo>
                          <a:pt x="384564" y="173836"/>
                          <a:pt x="312227" y="182528"/>
                          <a:pt x="250376" y="214266"/>
                        </a:cubicBezTo>
                        <a:cubicBezTo>
                          <a:pt x="198002" y="241127"/>
                          <a:pt x="153815" y="285202"/>
                          <a:pt x="129590" y="338585"/>
                        </a:cubicBezTo>
                        <a:cubicBezTo>
                          <a:pt x="122693" y="336062"/>
                          <a:pt x="115964" y="333258"/>
                          <a:pt x="109459" y="329837"/>
                        </a:cubicBezTo>
                        <a:cubicBezTo>
                          <a:pt x="86805" y="318118"/>
                          <a:pt x="67571" y="300790"/>
                          <a:pt x="49683" y="282566"/>
                        </a:cubicBezTo>
                        <a:cubicBezTo>
                          <a:pt x="25795" y="258229"/>
                          <a:pt x="2861" y="229407"/>
                          <a:pt x="225" y="195425"/>
                        </a:cubicBezTo>
                        <a:cubicBezTo>
                          <a:pt x="-2355" y="162060"/>
                          <a:pt x="17496" y="128023"/>
                          <a:pt x="47777" y="113780"/>
                        </a:cubicBezTo>
                        <a:cubicBezTo>
                          <a:pt x="99983" y="89331"/>
                          <a:pt x="160656" y="123312"/>
                          <a:pt x="218301" y="120509"/>
                        </a:cubicBezTo>
                        <a:cubicBezTo>
                          <a:pt x="288676" y="117032"/>
                          <a:pt x="343069" y="60564"/>
                          <a:pt x="404303" y="25741"/>
                        </a:cubicBezTo>
                        <a:cubicBezTo>
                          <a:pt x="431892" y="10153"/>
                          <a:pt x="462845" y="-1567"/>
                          <a:pt x="494472" y="171"/>
                        </a:cubicBezTo>
                        <a:cubicBezTo>
                          <a:pt x="526098" y="1909"/>
                          <a:pt x="558286" y="19517"/>
                          <a:pt x="570454" y="4873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任意多边形: 形状 141">
                    <a:extLst>
                      <a:ext uri="{FF2B5EF4-FFF2-40B4-BE49-F238E27FC236}">
                        <a16:creationId xmlns:a16="http://schemas.microsoft.com/office/drawing/2014/main" id="{130F943C-41C5-D189-442D-850E41F8D71A}"/>
                      </a:ext>
                    </a:extLst>
                  </p:cNvPr>
                  <p:cNvSpPr/>
                  <p:nvPr/>
                </p:nvSpPr>
                <p:spPr>
                  <a:xfrm>
                    <a:off x="18257238" y="9679282"/>
                    <a:ext cx="407666" cy="176076"/>
                  </a:xfrm>
                  <a:custGeom>
                    <a:avLst/>
                    <a:gdLst>
                      <a:gd name="connsiteX0" fmla="*/ 323778 w 407666"/>
                      <a:gd name="connsiteY0" fmla="*/ 3987 h 176076"/>
                      <a:gd name="connsiteX1" fmla="*/ 407667 w 407666"/>
                      <a:gd name="connsiteY1" fmla="*/ 35558 h 176076"/>
                      <a:gd name="connsiteX2" fmla="*/ 263722 w 407666"/>
                      <a:gd name="connsiteY2" fmla="*/ 149054 h 176076"/>
                      <a:gd name="connsiteX3" fmla="*/ 53608 w 407666"/>
                      <a:gd name="connsiteY3" fmla="*/ 171372 h 176076"/>
                      <a:gd name="connsiteX4" fmla="*/ 0 w 407666"/>
                      <a:gd name="connsiteY4" fmla="*/ 158699 h 176076"/>
                      <a:gd name="connsiteX5" fmla="*/ 120786 w 407666"/>
                      <a:gd name="connsiteY5" fmla="*/ 34380 h 176076"/>
                      <a:gd name="connsiteX6" fmla="*/ 323778 w 407666"/>
                      <a:gd name="connsiteY6" fmla="*/ 3987 h 17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7666" h="176076">
                        <a:moveTo>
                          <a:pt x="323778" y="3987"/>
                        </a:moveTo>
                        <a:cubicBezTo>
                          <a:pt x="353554" y="8361"/>
                          <a:pt x="384452" y="17221"/>
                          <a:pt x="407667" y="35558"/>
                        </a:cubicBezTo>
                        <a:cubicBezTo>
                          <a:pt x="372732" y="86530"/>
                          <a:pt x="321255" y="125951"/>
                          <a:pt x="263722" y="149054"/>
                        </a:cubicBezTo>
                        <a:cubicBezTo>
                          <a:pt x="197665" y="175634"/>
                          <a:pt x="124151" y="181578"/>
                          <a:pt x="53608" y="171372"/>
                        </a:cubicBezTo>
                        <a:cubicBezTo>
                          <a:pt x="35383" y="168736"/>
                          <a:pt x="17215" y="164979"/>
                          <a:pt x="0" y="158699"/>
                        </a:cubicBezTo>
                        <a:cubicBezTo>
                          <a:pt x="24225" y="105315"/>
                          <a:pt x="68412" y="61240"/>
                          <a:pt x="120786" y="34380"/>
                        </a:cubicBezTo>
                        <a:cubicBezTo>
                          <a:pt x="182637" y="2586"/>
                          <a:pt x="254974" y="-6106"/>
                          <a:pt x="323778" y="3987"/>
                        </a:cubicBezTo>
                        <a:close/>
                      </a:path>
                    </a:pathLst>
                  </a:custGeom>
                  <a:solidFill>
                    <a:srgbClr val="EF8F9D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" name="任意多边形: 形状 111">
                  <a:extLst>
                    <a:ext uri="{FF2B5EF4-FFF2-40B4-BE49-F238E27FC236}">
                      <a16:creationId xmlns:a16="http://schemas.microsoft.com/office/drawing/2014/main" id="{ECE89651-551F-5FF5-6F37-6E48B413AB23}"/>
                    </a:ext>
                  </a:extLst>
                </p:cNvPr>
                <p:cNvSpPr/>
                <p:nvPr/>
              </p:nvSpPr>
              <p:spPr>
                <a:xfrm rot="21053850">
                  <a:off x="10518851" y="4632708"/>
                  <a:ext cx="85816" cy="69805"/>
                </a:xfrm>
                <a:custGeom>
                  <a:avLst/>
                  <a:gdLst>
                    <a:gd name="connsiteX0" fmla="*/ 122019 w 122018"/>
                    <a:gd name="connsiteY0" fmla="*/ 49626 h 99252"/>
                    <a:gd name="connsiteX1" fmla="*/ 61009 w 122018"/>
                    <a:gd name="connsiteY1" fmla="*/ 99252 h 99252"/>
                    <a:gd name="connsiteX2" fmla="*/ 0 w 122018"/>
                    <a:gd name="connsiteY2" fmla="*/ 49626 h 99252"/>
                    <a:gd name="connsiteX3" fmla="*/ 61009 w 122018"/>
                    <a:gd name="connsiteY3" fmla="*/ 0 h 99252"/>
                    <a:gd name="connsiteX4" fmla="*/ 122019 w 122018"/>
                    <a:gd name="connsiteY4" fmla="*/ 49626 h 99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18" h="99252">
                      <a:moveTo>
                        <a:pt x="122019" y="49626"/>
                      </a:moveTo>
                      <a:cubicBezTo>
                        <a:pt x="122019" y="77034"/>
                        <a:pt x="94704" y="99252"/>
                        <a:pt x="61009" y="99252"/>
                      </a:cubicBezTo>
                      <a:cubicBezTo>
                        <a:pt x="27315" y="99252"/>
                        <a:pt x="0" y="77034"/>
                        <a:pt x="0" y="49626"/>
                      </a:cubicBezTo>
                      <a:cubicBezTo>
                        <a:pt x="0" y="22218"/>
                        <a:pt x="27315" y="0"/>
                        <a:pt x="61009" y="0"/>
                      </a:cubicBezTo>
                      <a:cubicBezTo>
                        <a:pt x="94704" y="0"/>
                        <a:pt x="122019" y="22218"/>
                        <a:pt x="122019" y="49626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任意多边形: 形状 112">
                  <a:extLst>
                    <a:ext uri="{FF2B5EF4-FFF2-40B4-BE49-F238E27FC236}">
                      <a16:creationId xmlns:a16="http://schemas.microsoft.com/office/drawing/2014/main" id="{64A576C8-5196-9D7E-345A-A239F97176DA}"/>
                    </a:ext>
                  </a:extLst>
                </p:cNvPr>
                <p:cNvSpPr/>
                <p:nvPr/>
              </p:nvSpPr>
              <p:spPr>
                <a:xfrm>
                  <a:off x="10588047" y="4675771"/>
                  <a:ext cx="15071" cy="18089"/>
                </a:xfrm>
                <a:custGeom>
                  <a:avLst/>
                  <a:gdLst>
                    <a:gd name="connsiteX0" fmla="*/ 134 w 21429"/>
                    <a:gd name="connsiteY0" fmla="*/ 25720 h 25720"/>
                    <a:gd name="connsiteX1" fmla="*/ 9499 w 21429"/>
                    <a:gd name="connsiteY1" fmla="*/ 2898 h 25720"/>
                    <a:gd name="connsiteX2" fmla="*/ 15163 w 21429"/>
                    <a:gd name="connsiteY2" fmla="*/ 94 h 25720"/>
                    <a:gd name="connsiteX3" fmla="*/ 21050 w 21429"/>
                    <a:gd name="connsiteY3" fmla="*/ 1888 h 25720"/>
                    <a:gd name="connsiteX4" fmla="*/ 134 w 21429"/>
                    <a:gd name="connsiteY4" fmla="*/ 25720 h 2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29" h="25720">
                      <a:moveTo>
                        <a:pt x="134" y="25720"/>
                      </a:moveTo>
                      <a:cubicBezTo>
                        <a:pt x="-763" y="17085"/>
                        <a:pt x="2882" y="8169"/>
                        <a:pt x="9499" y="2898"/>
                      </a:cubicBezTo>
                      <a:cubicBezTo>
                        <a:pt x="11181" y="1552"/>
                        <a:pt x="13088" y="430"/>
                        <a:pt x="15163" y="94"/>
                      </a:cubicBezTo>
                      <a:cubicBezTo>
                        <a:pt x="17237" y="-243"/>
                        <a:pt x="19593" y="318"/>
                        <a:pt x="21050" y="1888"/>
                      </a:cubicBezTo>
                      <a:cubicBezTo>
                        <a:pt x="23518" y="4524"/>
                        <a:pt x="13649" y="22300"/>
                        <a:pt x="134" y="25720"/>
                      </a:cubicBezTo>
                      <a:close/>
                    </a:path>
                  </a:pathLst>
                </a:custGeom>
                <a:solidFill>
                  <a:srgbClr val="5A3128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717EB1C6-6C06-5882-5E82-2DF4F6EB27DA}"/>
                    </a:ext>
                  </a:extLst>
                </p:cNvPr>
                <p:cNvSpPr/>
                <p:nvPr/>
              </p:nvSpPr>
              <p:spPr>
                <a:xfrm>
                  <a:off x="10514052" y="4636615"/>
                  <a:ext cx="47645" cy="69053"/>
                </a:xfrm>
                <a:custGeom>
                  <a:avLst/>
                  <a:gdLst>
                    <a:gd name="connsiteX0" fmla="*/ 59305 w 67744"/>
                    <a:gd name="connsiteY0" fmla="*/ 89806 h 98183"/>
                    <a:gd name="connsiteX1" fmla="*/ 43772 w 67744"/>
                    <a:gd name="connsiteY1" fmla="*/ 87058 h 98183"/>
                    <a:gd name="connsiteX2" fmla="*/ 27566 w 67744"/>
                    <a:gd name="connsiteY2" fmla="*/ 12982 h 98183"/>
                    <a:gd name="connsiteX3" fmla="*/ 33679 w 67744"/>
                    <a:gd name="connsiteY3" fmla="*/ 6253 h 98183"/>
                    <a:gd name="connsiteX4" fmla="*/ 35529 w 67744"/>
                    <a:gd name="connsiteY4" fmla="*/ 4851 h 98183"/>
                    <a:gd name="connsiteX5" fmla="*/ 38333 w 67744"/>
                    <a:gd name="connsiteY5" fmla="*/ 2440 h 98183"/>
                    <a:gd name="connsiteX6" fmla="*/ 35865 w 67744"/>
                    <a:gd name="connsiteY6" fmla="*/ 85 h 98183"/>
                    <a:gd name="connsiteX7" fmla="*/ 42987 w 67744"/>
                    <a:gd name="connsiteY7" fmla="*/ 96310 h 98183"/>
                    <a:gd name="connsiteX8" fmla="*/ 64128 w 67744"/>
                    <a:gd name="connsiteY8" fmla="*/ 97712 h 98183"/>
                    <a:gd name="connsiteX9" fmla="*/ 64128 w 67744"/>
                    <a:gd name="connsiteY9" fmla="*/ 97768 h 98183"/>
                    <a:gd name="connsiteX10" fmla="*/ 67548 w 67744"/>
                    <a:gd name="connsiteY10" fmla="*/ 95357 h 98183"/>
                    <a:gd name="connsiteX11" fmla="*/ 59305 w 67744"/>
                    <a:gd name="connsiteY11" fmla="*/ 89806 h 9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744" h="98183">
                      <a:moveTo>
                        <a:pt x="59305" y="89806"/>
                      </a:moveTo>
                      <a:cubicBezTo>
                        <a:pt x="53361" y="89806"/>
                        <a:pt x="50726" y="89245"/>
                        <a:pt x="43772" y="87058"/>
                      </a:cubicBezTo>
                      <a:cubicBezTo>
                        <a:pt x="8445" y="72310"/>
                        <a:pt x="7548" y="43095"/>
                        <a:pt x="27566" y="12982"/>
                      </a:cubicBezTo>
                      <a:cubicBezTo>
                        <a:pt x="28688" y="11356"/>
                        <a:pt x="30650" y="8721"/>
                        <a:pt x="33679" y="6253"/>
                      </a:cubicBezTo>
                      <a:cubicBezTo>
                        <a:pt x="34296" y="5805"/>
                        <a:pt x="34912" y="5300"/>
                        <a:pt x="35529" y="4851"/>
                      </a:cubicBezTo>
                      <a:cubicBezTo>
                        <a:pt x="36483" y="4067"/>
                        <a:pt x="37940" y="3730"/>
                        <a:pt x="38333" y="2440"/>
                      </a:cubicBezTo>
                      <a:cubicBezTo>
                        <a:pt x="38725" y="1038"/>
                        <a:pt x="37267" y="-363"/>
                        <a:pt x="35865" y="85"/>
                      </a:cubicBezTo>
                      <a:cubicBezTo>
                        <a:pt x="-13649" y="24254"/>
                        <a:pt x="-12471" y="81002"/>
                        <a:pt x="42987" y="96310"/>
                      </a:cubicBezTo>
                      <a:cubicBezTo>
                        <a:pt x="49828" y="98161"/>
                        <a:pt x="57062" y="98666"/>
                        <a:pt x="64128" y="97712"/>
                      </a:cubicBezTo>
                      <a:cubicBezTo>
                        <a:pt x="64015" y="97712"/>
                        <a:pt x="63959" y="97768"/>
                        <a:pt x="64128" y="97768"/>
                      </a:cubicBezTo>
                      <a:cubicBezTo>
                        <a:pt x="65586" y="97768"/>
                        <a:pt x="67099" y="96815"/>
                        <a:pt x="67548" y="95357"/>
                      </a:cubicBezTo>
                      <a:cubicBezTo>
                        <a:pt x="68838" y="89301"/>
                        <a:pt x="63510" y="90254"/>
                        <a:pt x="59305" y="89806"/>
                      </a:cubicBezTo>
                      <a:close/>
                    </a:path>
                  </a:pathLst>
                </a:custGeom>
                <a:solidFill>
                  <a:srgbClr val="C4706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5" name="图形 13">
                  <a:extLst>
                    <a:ext uri="{FF2B5EF4-FFF2-40B4-BE49-F238E27FC236}">
                      <a16:creationId xmlns:a16="http://schemas.microsoft.com/office/drawing/2014/main" id="{DF2F0E72-8461-97C0-A903-D1C97D53AA2D}"/>
                    </a:ext>
                  </a:extLst>
                </p:cNvPr>
                <p:cNvGrpSpPr/>
                <p:nvPr/>
              </p:nvGrpSpPr>
              <p:grpSpPr>
                <a:xfrm>
                  <a:off x="10260417" y="4633278"/>
                  <a:ext cx="153762" cy="138813"/>
                  <a:chOff x="17956293" y="9374848"/>
                  <a:chExt cx="218626" cy="197371"/>
                </a:xfrm>
                <a:solidFill>
                  <a:srgbClr val="000000"/>
                </a:solidFill>
              </p:grpSpPr>
              <p:sp>
                <p:nvSpPr>
                  <p:cNvPr id="137" name="任意多边形: 形状 136">
                    <a:extLst>
                      <a:ext uri="{FF2B5EF4-FFF2-40B4-BE49-F238E27FC236}">
                        <a16:creationId xmlns:a16="http://schemas.microsoft.com/office/drawing/2014/main" id="{2B07F5F9-AC87-3DD9-E04C-83B92B8D1153}"/>
                      </a:ext>
                    </a:extLst>
                  </p:cNvPr>
                  <p:cNvSpPr/>
                  <p:nvPr/>
                </p:nvSpPr>
                <p:spPr>
                  <a:xfrm>
                    <a:off x="17956293" y="9374848"/>
                    <a:ext cx="218626" cy="145282"/>
                  </a:xfrm>
                  <a:custGeom>
                    <a:avLst/>
                    <a:gdLst>
                      <a:gd name="connsiteX0" fmla="*/ 6270 w 218626"/>
                      <a:gd name="connsiteY0" fmla="*/ 26867 h 145282"/>
                      <a:gd name="connsiteX1" fmla="*/ 69915 w 218626"/>
                      <a:gd name="connsiteY1" fmla="*/ 137728 h 145282"/>
                      <a:gd name="connsiteX2" fmla="*/ 181224 w 218626"/>
                      <a:gd name="connsiteY2" fmla="*/ 119111 h 145282"/>
                      <a:gd name="connsiteX3" fmla="*/ 208645 w 218626"/>
                      <a:gd name="connsiteY3" fmla="*/ 64 h 145282"/>
                      <a:gd name="connsiteX4" fmla="*/ 114158 w 218626"/>
                      <a:gd name="connsiteY4" fmla="*/ 117485 h 145282"/>
                      <a:gd name="connsiteX5" fmla="*/ 6270 w 218626"/>
                      <a:gd name="connsiteY5" fmla="*/ 26867 h 14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8626" h="145282">
                        <a:moveTo>
                          <a:pt x="6270" y="26867"/>
                        </a:moveTo>
                        <a:cubicBezTo>
                          <a:pt x="-12235" y="32811"/>
                          <a:pt x="10587" y="114793"/>
                          <a:pt x="69915" y="137728"/>
                        </a:cubicBezTo>
                        <a:cubicBezTo>
                          <a:pt x="106980" y="152027"/>
                          <a:pt x="152065" y="146139"/>
                          <a:pt x="181224" y="119111"/>
                        </a:cubicBezTo>
                        <a:cubicBezTo>
                          <a:pt x="226140" y="77503"/>
                          <a:pt x="224122" y="3260"/>
                          <a:pt x="208645" y="64"/>
                        </a:cubicBezTo>
                        <a:cubicBezTo>
                          <a:pt x="193280" y="-3077"/>
                          <a:pt x="197262" y="111092"/>
                          <a:pt x="114158" y="117485"/>
                        </a:cubicBezTo>
                        <a:cubicBezTo>
                          <a:pt x="28868" y="124046"/>
                          <a:pt x="23597" y="21260"/>
                          <a:pt x="6270" y="268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任意多边形: 形状 137">
                    <a:extLst>
                      <a:ext uri="{FF2B5EF4-FFF2-40B4-BE49-F238E27FC236}">
                        <a16:creationId xmlns:a16="http://schemas.microsoft.com/office/drawing/2014/main" id="{22A9E0C5-7354-9FDA-BF8B-C889686880B2}"/>
                      </a:ext>
                    </a:extLst>
                  </p:cNvPr>
                  <p:cNvSpPr/>
                  <p:nvPr/>
                </p:nvSpPr>
                <p:spPr>
                  <a:xfrm>
                    <a:off x="17998444" y="9491436"/>
                    <a:ext cx="36563" cy="68769"/>
                  </a:xfrm>
                  <a:custGeom>
                    <a:avLst/>
                    <a:gdLst>
                      <a:gd name="connsiteX0" fmla="*/ 16717 w 36563"/>
                      <a:gd name="connsiteY0" fmla="*/ 0 h 68769"/>
                      <a:gd name="connsiteX1" fmla="*/ 511 w 36563"/>
                      <a:gd name="connsiteY1" fmla="*/ 62019 h 68769"/>
                      <a:gd name="connsiteX2" fmla="*/ 175 w 36563"/>
                      <a:gd name="connsiteY2" fmla="*/ 66057 h 68769"/>
                      <a:gd name="connsiteX3" fmla="*/ 6007 w 36563"/>
                      <a:gd name="connsiteY3" fmla="*/ 68580 h 68769"/>
                      <a:gd name="connsiteX4" fmla="*/ 11558 w 36563"/>
                      <a:gd name="connsiteY4" fmla="*/ 64430 h 68769"/>
                      <a:gd name="connsiteX5" fmla="*/ 33652 w 36563"/>
                      <a:gd name="connsiteY5" fmla="*/ 24449 h 68769"/>
                      <a:gd name="connsiteX6" fmla="*/ 36512 w 36563"/>
                      <a:gd name="connsiteY6" fmla="*/ 14355 h 68769"/>
                      <a:gd name="connsiteX7" fmla="*/ 33484 w 36563"/>
                      <a:gd name="connsiteY7" fmla="*/ 4598 h 68769"/>
                      <a:gd name="connsiteX8" fmla="*/ 16717 w 36563"/>
                      <a:gd name="connsiteY8" fmla="*/ 0 h 68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63" h="68769">
                        <a:moveTo>
                          <a:pt x="16717" y="0"/>
                        </a:moveTo>
                        <a:cubicBezTo>
                          <a:pt x="14643" y="21309"/>
                          <a:pt x="6455" y="41440"/>
                          <a:pt x="511" y="62019"/>
                        </a:cubicBezTo>
                        <a:cubicBezTo>
                          <a:pt x="119" y="63309"/>
                          <a:pt x="-218" y="64711"/>
                          <a:pt x="175" y="66057"/>
                        </a:cubicBezTo>
                        <a:cubicBezTo>
                          <a:pt x="904" y="68300"/>
                          <a:pt x="3764" y="69197"/>
                          <a:pt x="6007" y="68580"/>
                        </a:cubicBezTo>
                        <a:cubicBezTo>
                          <a:pt x="8250" y="67963"/>
                          <a:pt x="9988" y="66169"/>
                          <a:pt x="11558" y="64430"/>
                        </a:cubicBezTo>
                        <a:cubicBezTo>
                          <a:pt x="21652" y="52935"/>
                          <a:pt x="27988" y="38636"/>
                          <a:pt x="33652" y="24449"/>
                        </a:cubicBezTo>
                        <a:cubicBezTo>
                          <a:pt x="34942" y="21197"/>
                          <a:pt x="36231" y="17832"/>
                          <a:pt x="36512" y="14355"/>
                        </a:cubicBezTo>
                        <a:cubicBezTo>
                          <a:pt x="36792" y="10879"/>
                          <a:pt x="35951" y="7122"/>
                          <a:pt x="33484" y="4598"/>
                        </a:cubicBezTo>
                        <a:cubicBezTo>
                          <a:pt x="30512" y="1514"/>
                          <a:pt x="25858" y="953"/>
                          <a:pt x="1671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任意多边形: 形状 138">
                    <a:extLst>
                      <a:ext uri="{FF2B5EF4-FFF2-40B4-BE49-F238E27FC236}">
                        <a16:creationId xmlns:a16="http://schemas.microsoft.com/office/drawing/2014/main" id="{085543EE-0BB4-CCDD-AD0E-76A8467590D7}"/>
                      </a:ext>
                    </a:extLst>
                  </p:cNvPr>
                  <p:cNvSpPr/>
                  <p:nvPr/>
                </p:nvSpPr>
                <p:spPr>
                  <a:xfrm>
                    <a:off x="18122937" y="9472262"/>
                    <a:ext cx="38387" cy="73847"/>
                  </a:xfrm>
                  <a:custGeom>
                    <a:avLst/>
                    <a:gdLst>
                      <a:gd name="connsiteX0" fmla="*/ 0 w 38387"/>
                      <a:gd name="connsiteY0" fmla="*/ 12613 h 73847"/>
                      <a:gd name="connsiteX1" fmla="*/ 28318 w 38387"/>
                      <a:gd name="connsiteY1" fmla="*/ 70090 h 73847"/>
                      <a:gd name="connsiteX2" fmla="*/ 30673 w 38387"/>
                      <a:gd name="connsiteY2" fmla="*/ 73343 h 73847"/>
                      <a:gd name="connsiteX3" fmla="*/ 36729 w 38387"/>
                      <a:gd name="connsiteY3" fmla="*/ 71436 h 73847"/>
                      <a:gd name="connsiteX4" fmla="*/ 38187 w 38387"/>
                      <a:gd name="connsiteY4" fmla="*/ 64651 h 73847"/>
                      <a:gd name="connsiteX5" fmla="*/ 20243 w 38387"/>
                      <a:gd name="connsiteY5" fmla="*/ 501 h 73847"/>
                      <a:gd name="connsiteX6" fmla="*/ 0 w 38387"/>
                      <a:gd name="connsiteY6" fmla="*/ 12613 h 7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387" h="73847">
                        <a:moveTo>
                          <a:pt x="0" y="12613"/>
                        </a:moveTo>
                        <a:cubicBezTo>
                          <a:pt x="12337" y="30109"/>
                          <a:pt x="19346" y="50688"/>
                          <a:pt x="28318" y="70090"/>
                        </a:cubicBezTo>
                        <a:cubicBezTo>
                          <a:pt x="28879" y="71324"/>
                          <a:pt x="29552" y="72614"/>
                          <a:pt x="30673" y="73343"/>
                        </a:cubicBezTo>
                        <a:cubicBezTo>
                          <a:pt x="32692" y="74576"/>
                          <a:pt x="35440" y="73399"/>
                          <a:pt x="36729" y="71436"/>
                        </a:cubicBezTo>
                        <a:cubicBezTo>
                          <a:pt x="38019" y="69474"/>
                          <a:pt x="38019" y="67006"/>
                          <a:pt x="38187" y="64651"/>
                        </a:cubicBezTo>
                        <a:cubicBezTo>
                          <a:pt x="40486" y="36669"/>
                          <a:pt x="22318" y="3305"/>
                          <a:pt x="20243" y="501"/>
                        </a:cubicBezTo>
                        <a:cubicBezTo>
                          <a:pt x="18224" y="-2303"/>
                          <a:pt x="7514" y="7342"/>
                          <a:pt x="0" y="126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任意多边形: 形状 139">
                    <a:extLst>
                      <a:ext uri="{FF2B5EF4-FFF2-40B4-BE49-F238E27FC236}">
                        <a16:creationId xmlns:a16="http://schemas.microsoft.com/office/drawing/2014/main" id="{D9AF27AC-9B3E-5F60-058A-1BBBD9F37BE3}"/>
                      </a:ext>
                    </a:extLst>
                  </p:cNvPr>
                  <p:cNvSpPr/>
                  <p:nvPr/>
                </p:nvSpPr>
                <p:spPr>
                  <a:xfrm>
                    <a:off x="18068040" y="9502263"/>
                    <a:ext cx="27797" cy="69957"/>
                  </a:xfrm>
                  <a:custGeom>
                    <a:avLst/>
                    <a:gdLst>
                      <a:gd name="connsiteX0" fmla="*/ 0 w 27797"/>
                      <a:gd name="connsiteY0" fmla="*/ 1734 h 69957"/>
                      <a:gd name="connsiteX1" fmla="*/ 8972 w 27797"/>
                      <a:gd name="connsiteY1" fmla="*/ 65828 h 69957"/>
                      <a:gd name="connsiteX2" fmla="*/ 10093 w 27797"/>
                      <a:gd name="connsiteY2" fmla="*/ 68968 h 69957"/>
                      <a:gd name="connsiteX3" fmla="*/ 17663 w 27797"/>
                      <a:gd name="connsiteY3" fmla="*/ 66950 h 69957"/>
                      <a:gd name="connsiteX4" fmla="*/ 25907 w 27797"/>
                      <a:gd name="connsiteY4" fmla="*/ 43062 h 69957"/>
                      <a:gd name="connsiteX5" fmla="*/ 25570 w 27797"/>
                      <a:gd name="connsiteY5" fmla="*/ 4594 h 69957"/>
                      <a:gd name="connsiteX6" fmla="*/ 23776 w 27797"/>
                      <a:gd name="connsiteY6" fmla="*/ 1230 h 69957"/>
                      <a:gd name="connsiteX7" fmla="*/ 19682 w 27797"/>
                      <a:gd name="connsiteY7" fmla="*/ 52 h 69957"/>
                      <a:gd name="connsiteX8" fmla="*/ 0 w 27797"/>
                      <a:gd name="connsiteY8" fmla="*/ 1734 h 69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797" h="69957">
                        <a:moveTo>
                          <a:pt x="0" y="1734"/>
                        </a:moveTo>
                        <a:cubicBezTo>
                          <a:pt x="2972" y="23099"/>
                          <a:pt x="5944" y="44463"/>
                          <a:pt x="8972" y="65828"/>
                        </a:cubicBezTo>
                        <a:cubicBezTo>
                          <a:pt x="9140" y="66950"/>
                          <a:pt x="9308" y="68127"/>
                          <a:pt x="10093" y="68968"/>
                        </a:cubicBezTo>
                        <a:cubicBezTo>
                          <a:pt x="12056" y="71211"/>
                          <a:pt x="15757" y="69249"/>
                          <a:pt x="17663" y="66950"/>
                        </a:cubicBezTo>
                        <a:cubicBezTo>
                          <a:pt x="23047" y="60333"/>
                          <a:pt x="24673" y="51473"/>
                          <a:pt x="25907" y="43062"/>
                        </a:cubicBezTo>
                        <a:cubicBezTo>
                          <a:pt x="27757" y="30277"/>
                          <a:pt x="29159" y="16987"/>
                          <a:pt x="25570" y="4594"/>
                        </a:cubicBezTo>
                        <a:cubicBezTo>
                          <a:pt x="25234" y="3360"/>
                          <a:pt x="24785" y="2071"/>
                          <a:pt x="23776" y="1230"/>
                        </a:cubicBezTo>
                        <a:cubicBezTo>
                          <a:pt x="22654" y="276"/>
                          <a:pt x="21140" y="108"/>
                          <a:pt x="19682" y="52"/>
                        </a:cubicBezTo>
                        <a:cubicBezTo>
                          <a:pt x="13290" y="-228"/>
                          <a:pt x="6953" y="669"/>
                          <a:pt x="0" y="173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" name="图形 13">
                  <a:extLst>
                    <a:ext uri="{FF2B5EF4-FFF2-40B4-BE49-F238E27FC236}">
                      <a16:creationId xmlns:a16="http://schemas.microsoft.com/office/drawing/2014/main" id="{DB4D3751-4129-C9CE-9AAC-8DCB7F77FB88}"/>
                    </a:ext>
                  </a:extLst>
                </p:cNvPr>
                <p:cNvGrpSpPr/>
                <p:nvPr/>
              </p:nvGrpSpPr>
              <p:grpSpPr>
                <a:xfrm>
                  <a:off x="10673063" y="4539341"/>
                  <a:ext cx="160180" cy="152257"/>
                  <a:chOff x="18543014" y="9241284"/>
                  <a:chExt cx="227752" cy="216487"/>
                </a:xfrm>
                <a:solidFill>
                  <a:srgbClr val="000000"/>
                </a:solidFill>
              </p:grpSpPr>
              <p:sp>
                <p:nvSpPr>
                  <p:cNvPr id="133" name="任意多边形: 形状 132">
                    <a:extLst>
                      <a:ext uri="{FF2B5EF4-FFF2-40B4-BE49-F238E27FC236}">
                        <a16:creationId xmlns:a16="http://schemas.microsoft.com/office/drawing/2014/main" id="{306ABD63-0B16-25BB-5482-429ADB88AFB2}"/>
                      </a:ext>
                    </a:extLst>
                  </p:cNvPr>
                  <p:cNvSpPr/>
                  <p:nvPr/>
                </p:nvSpPr>
                <p:spPr>
                  <a:xfrm>
                    <a:off x="18543014" y="9241284"/>
                    <a:ext cx="214515" cy="165948"/>
                  </a:xfrm>
                  <a:custGeom>
                    <a:avLst/>
                    <a:gdLst>
                      <a:gd name="connsiteX0" fmla="*/ 3796 w 214515"/>
                      <a:gd name="connsiteY0" fmla="*/ 70600 h 165948"/>
                      <a:gd name="connsiteX1" fmla="*/ 90208 w 214515"/>
                      <a:gd name="connsiteY1" fmla="*/ 164750 h 165948"/>
                      <a:gd name="connsiteX2" fmla="*/ 194732 w 214515"/>
                      <a:gd name="connsiteY2" fmla="*/ 122133 h 165948"/>
                      <a:gd name="connsiteX3" fmla="*/ 195349 w 214515"/>
                      <a:gd name="connsiteY3" fmla="*/ 1 h 165948"/>
                      <a:gd name="connsiteX4" fmla="*/ 128956 w 214515"/>
                      <a:gd name="connsiteY4" fmla="*/ 135311 h 165948"/>
                      <a:gd name="connsiteX5" fmla="*/ 3796 w 214515"/>
                      <a:gd name="connsiteY5" fmla="*/ 70600 h 1659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4515" h="165948">
                        <a:moveTo>
                          <a:pt x="3796" y="70600"/>
                        </a:moveTo>
                        <a:cubicBezTo>
                          <a:pt x="-12915" y="80469"/>
                          <a:pt x="27291" y="155442"/>
                          <a:pt x="90208" y="164750"/>
                        </a:cubicBezTo>
                        <a:cubicBezTo>
                          <a:pt x="129516" y="170582"/>
                          <a:pt x="172189" y="154937"/>
                          <a:pt x="194732" y="122133"/>
                        </a:cubicBezTo>
                        <a:cubicBezTo>
                          <a:pt x="229442" y="71665"/>
                          <a:pt x="211106" y="-335"/>
                          <a:pt x="195349" y="1"/>
                        </a:cubicBezTo>
                        <a:cubicBezTo>
                          <a:pt x="179648" y="338"/>
                          <a:pt x="208638" y="110862"/>
                          <a:pt x="128956" y="135311"/>
                        </a:cubicBezTo>
                        <a:cubicBezTo>
                          <a:pt x="47198" y="160432"/>
                          <a:pt x="19497" y="61347"/>
                          <a:pt x="3796" y="706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任意多边形: 形状 133">
                    <a:extLst>
                      <a:ext uri="{FF2B5EF4-FFF2-40B4-BE49-F238E27FC236}">
                        <a16:creationId xmlns:a16="http://schemas.microsoft.com/office/drawing/2014/main" id="{3E9D18E6-25D1-9BF1-C697-02ADA70E4C50}"/>
                      </a:ext>
                    </a:extLst>
                  </p:cNvPr>
                  <p:cNvSpPr/>
                  <p:nvPr/>
                </p:nvSpPr>
                <p:spPr>
                  <a:xfrm>
                    <a:off x="18615639" y="9387001"/>
                    <a:ext cx="24855" cy="70770"/>
                  </a:xfrm>
                  <a:custGeom>
                    <a:avLst/>
                    <a:gdLst>
                      <a:gd name="connsiteX0" fmla="*/ 2218 w 24855"/>
                      <a:gd name="connsiteY0" fmla="*/ 921 h 70770"/>
                      <a:gd name="connsiteX1" fmla="*/ 31 w 24855"/>
                      <a:gd name="connsiteY1" fmla="*/ 64958 h 70770"/>
                      <a:gd name="connsiteX2" fmla="*/ 592 w 24855"/>
                      <a:gd name="connsiteY2" fmla="*/ 68939 h 70770"/>
                      <a:gd name="connsiteX3" fmla="*/ 6816 w 24855"/>
                      <a:gd name="connsiteY3" fmla="*/ 70117 h 70770"/>
                      <a:gd name="connsiteX4" fmla="*/ 11302 w 24855"/>
                      <a:gd name="connsiteY4" fmla="*/ 64846 h 70770"/>
                      <a:gd name="connsiteX5" fmla="*/ 24088 w 24855"/>
                      <a:gd name="connsiteY5" fmla="*/ 20939 h 70770"/>
                      <a:gd name="connsiteX6" fmla="*/ 24648 w 24855"/>
                      <a:gd name="connsiteY6" fmla="*/ 10453 h 70770"/>
                      <a:gd name="connsiteX7" fmla="*/ 19545 w 24855"/>
                      <a:gd name="connsiteY7" fmla="*/ 1649 h 70770"/>
                      <a:gd name="connsiteX8" fmla="*/ 2218 w 24855"/>
                      <a:gd name="connsiteY8" fmla="*/ 921 h 7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855" h="70770">
                        <a:moveTo>
                          <a:pt x="2218" y="921"/>
                        </a:moveTo>
                        <a:cubicBezTo>
                          <a:pt x="4853" y="22173"/>
                          <a:pt x="1265" y="43594"/>
                          <a:pt x="31" y="64958"/>
                        </a:cubicBezTo>
                        <a:cubicBezTo>
                          <a:pt x="-25" y="66304"/>
                          <a:pt x="-81" y="67762"/>
                          <a:pt x="592" y="68939"/>
                        </a:cubicBezTo>
                        <a:cubicBezTo>
                          <a:pt x="1769" y="70958"/>
                          <a:pt x="4798" y="71239"/>
                          <a:pt x="6816" y="70117"/>
                        </a:cubicBezTo>
                        <a:cubicBezTo>
                          <a:pt x="8891" y="68996"/>
                          <a:pt x="10181" y="66921"/>
                          <a:pt x="11302" y="64846"/>
                        </a:cubicBezTo>
                        <a:cubicBezTo>
                          <a:pt x="18592" y="51388"/>
                          <a:pt x="21676" y="36079"/>
                          <a:pt x="24088" y="20939"/>
                        </a:cubicBezTo>
                        <a:cubicBezTo>
                          <a:pt x="24648" y="17462"/>
                          <a:pt x="25153" y="13930"/>
                          <a:pt x="24648" y="10453"/>
                        </a:cubicBezTo>
                        <a:cubicBezTo>
                          <a:pt x="24143" y="6976"/>
                          <a:pt x="22517" y="3500"/>
                          <a:pt x="19545" y="1649"/>
                        </a:cubicBezTo>
                        <a:cubicBezTo>
                          <a:pt x="15957" y="-650"/>
                          <a:pt x="11302" y="-201"/>
                          <a:pt x="2218" y="9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任意多边形: 形状 134">
                    <a:extLst>
                      <a:ext uri="{FF2B5EF4-FFF2-40B4-BE49-F238E27FC236}">
                        <a16:creationId xmlns:a16="http://schemas.microsoft.com/office/drawing/2014/main" id="{83AE2FBD-08FA-B953-1FDB-58404347F10C}"/>
                      </a:ext>
                    </a:extLst>
                  </p:cNvPr>
                  <p:cNvSpPr/>
                  <p:nvPr/>
                </p:nvSpPr>
                <p:spPr>
                  <a:xfrm>
                    <a:off x="18721540" y="9341211"/>
                    <a:ext cx="49226" cy="69252"/>
                  </a:xfrm>
                  <a:custGeom>
                    <a:avLst/>
                    <a:gdLst>
                      <a:gd name="connsiteX0" fmla="*/ 0 w 49226"/>
                      <a:gd name="connsiteY0" fmla="*/ 16598 h 69252"/>
                      <a:gd name="connsiteX1" fmla="*/ 40262 w 49226"/>
                      <a:gd name="connsiteY1" fmla="*/ 66449 h 69252"/>
                      <a:gd name="connsiteX2" fmla="*/ 43290 w 49226"/>
                      <a:gd name="connsiteY2" fmla="*/ 69084 h 69252"/>
                      <a:gd name="connsiteX3" fmla="*/ 48786 w 49226"/>
                      <a:gd name="connsiteY3" fmla="*/ 65888 h 69252"/>
                      <a:gd name="connsiteX4" fmla="*/ 48729 w 49226"/>
                      <a:gd name="connsiteY4" fmla="*/ 58935 h 69252"/>
                      <a:gd name="connsiteX5" fmla="*/ 17159 w 49226"/>
                      <a:gd name="connsiteY5" fmla="*/ 280 h 69252"/>
                      <a:gd name="connsiteX6" fmla="*/ 0 w 49226"/>
                      <a:gd name="connsiteY6" fmla="*/ 16598 h 6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226" h="69252">
                        <a:moveTo>
                          <a:pt x="0" y="16598"/>
                        </a:moveTo>
                        <a:cubicBezTo>
                          <a:pt x="15869" y="30953"/>
                          <a:pt x="27252" y="49458"/>
                          <a:pt x="40262" y="66449"/>
                        </a:cubicBezTo>
                        <a:cubicBezTo>
                          <a:pt x="41103" y="67514"/>
                          <a:pt x="42000" y="68636"/>
                          <a:pt x="43290" y="69084"/>
                        </a:cubicBezTo>
                        <a:cubicBezTo>
                          <a:pt x="45533" y="69813"/>
                          <a:pt x="47944" y="68075"/>
                          <a:pt x="48786" y="65888"/>
                        </a:cubicBezTo>
                        <a:cubicBezTo>
                          <a:pt x="49627" y="63701"/>
                          <a:pt x="49066" y="61290"/>
                          <a:pt x="48729" y="58935"/>
                        </a:cubicBezTo>
                        <a:cubicBezTo>
                          <a:pt x="44804" y="31177"/>
                          <a:pt x="19795" y="2579"/>
                          <a:pt x="17159" y="280"/>
                        </a:cubicBezTo>
                        <a:cubicBezTo>
                          <a:pt x="14524" y="-1963"/>
                          <a:pt x="6224" y="9813"/>
                          <a:pt x="0" y="165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任意多边形: 形状 135">
                    <a:extLst>
                      <a:ext uri="{FF2B5EF4-FFF2-40B4-BE49-F238E27FC236}">
                        <a16:creationId xmlns:a16="http://schemas.microsoft.com/office/drawing/2014/main" id="{BAE643D7-A109-C9A8-7A1F-6DDDEA75AC36}"/>
                      </a:ext>
                    </a:extLst>
                  </p:cNvPr>
                  <p:cNvSpPr/>
                  <p:nvPr/>
                </p:nvSpPr>
                <p:spPr>
                  <a:xfrm>
                    <a:off x="18672194" y="9382293"/>
                    <a:ext cx="34712" cy="70161"/>
                  </a:xfrm>
                  <a:custGeom>
                    <a:avLst/>
                    <a:gdLst>
                      <a:gd name="connsiteX0" fmla="*/ 0 w 34712"/>
                      <a:gd name="connsiteY0" fmla="*/ 6190 h 70161"/>
                      <a:gd name="connsiteX1" fmla="*/ 22823 w 34712"/>
                      <a:gd name="connsiteY1" fmla="*/ 66751 h 70161"/>
                      <a:gd name="connsiteX2" fmla="*/ 24561 w 34712"/>
                      <a:gd name="connsiteY2" fmla="*/ 69611 h 70161"/>
                      <a:gd name="connsiteX3" fmla="*/ 31514 w 34712"/>
                      <a:gd name="connsiteY3" fmla="*/ 65966 h 70161"/>
                      <a:gd name="connsiteX4" fmla="*/ 34318 w 34712"/>
                      <a:gd name="connsiteY4" fmla="*/ 40844 h 70161"/>
                      <a:gd name="connsiteX5" fmla="*/ 25514 w 34712"/>
                      <a:gd name="connsiteY5" fmla="*/ 3386 h 70161"/>
                      <a:gd name="connsiteX6" fmla="*/ 22991 w 34712"/>
                      <a:gd name="connsiteY6" fmla="*/ 470 h 70161"/>
                      <a:gd name="connsiteX7" fmla="*/ 18729 w 34712"/>
                      <a:gd name="connsiteY7" fmla="*/ 246 h 70161"/>
                      <a:gd name="connsiteX8" fmla="*/ 0 w 34712"/>
                      <a:gd name="connsiteY8" fmla="*/ 6190 h 70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712" h="70161">
                        <a:moveTo>
                          <a:pt x="0" y="6190"/>
                        </a:moveTo>
                        <a:cubicBezTo>
                          <a:pt x="7626" y="26377"/>
                          <a:pt x="15197" y="46564"/>
                          <a:pt x="22823" y="66751"/>
                        </a:cubicBezTo>
                        <a:cubicBezTo>
                          <a:pt x="23215" y="67816"/>
                          <a:pt x="23664" y="68938"/>
                          <a:pt x="24561" y="69611"/>
                        </a:cubicBezTo>
                        <a:cubicBezTo>
                          <a:pt x="26972" y="71349"/>
                          <a:pt x="30168" y="68658"/>
                          <a:pt x="31514" y="65966"/>
                        </a:cubicBezTo>
                        <a:cubicBezTo>
                          <a:pt x="35327" y="58340"/>
                          <a:pt x="34935" y="49368"/>
                          <a:pt x="34318" y="40844"/>
                        </a:cubicBezTo>
                        <a:cubicBezTo>
                          <a:pt x="33365" y="27947"/>
                          <a:pt x="31795" y="14713"/>
                          <a:pt x="25514" y="3386"/>
                        </a:cubicBezTo>
                        <a:cubicBezTo>
                          <a:pt x="24897" y="2264"/>
                          <a:pt x="24168" y="1087"/>
                          <a:pt x="22991" y="470"/>
                        </a:cubicBezTo>
                        <a:cubicBezTo>
                          <a:pt x="21701" y="-203"/>
                          <a:pt x="20131" y="-35"/>
                          <a:pt x="18729" y="246"/>
                        </a:cubicBezTo>
                        <a:cubicBezTo>
                          <a:pt x="12561" y="1367"/>
                          <a:pt x="6561" y="3666"/>
                          <a:pt x="0" y="61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AAFC99F5-526E-B54C-2AAC-F6D1B658302D}"/>
                    </a:ext>
                  </a:extLst>
                </p:cNvPr>
                <p:cNvSpPr/>
                <p:nvPr/>
              </p:nvSpPr>
              <p:spPr>
                <a:xfrm>
                  <a:off x="10797783" y="3757124"/>
                  <a:ext cx="430227" cy="428654"/>
                </a:xfrm>
                <a:custGeom>
                  <a:avLst/>
                  <a:gdLst>
                    <a:gd name="connsiteX0" fmla="*/ 409 w 611719"/>
                    <a:gd name="connsiteY0" fmla="*/ 555706 h 609481"/>
                    <a:gd name="connsiteX1" fmla="*/ 275738 w 611719"/>
                    <a:gd name="connsiteY1" fmla="*/ 0 h 609481"/>
                    <a:gd name="connsiteX2" fmla="*/ 380039 w 611719"/>
                    <a:gd name="connsiteY2" fmla="*/ 60169 h 609481"/>
                    <a:gd name="connsiteX3" fmla="*/ 381497 w 611719"/>
                    <a:gd name="connsiteY3" fmla="*/ 132225 h 609481"/>
                    <a:gd name="connsiteX4" fmla="*/ 453721 w 611719"/>
                    <a:gd name="connsiteY4" fmla="*/ 113216 h 609481"/>
                    <a:gd name="connsiteX5" fmla="*/ 544059 w 611719"/>
                    <a:gd name="connsiteY5" fmla="*/ 202432 h 609481"/>
                    <a:gd name="connsiteX6" fmla="*/ 480357 w 611719"/>
                    <a:gd name="connsiteY6" fmla="*/ 244937 h 609481"/>
                    <a:gd name="connsiteX7" fmla="*/ 569124 w 611719"/>
                    <a:gd name="connsiteY7" fmla="*/ 233385 h 609481"/>
                    <a:gd name="connsiteX8" fmla="*/ 609947 w 611719"/>
                    <a:gd name="connsiteY8" fmla="*/ 347218 h 609481"/>
                    <a:gd name="connsiteX9" fmla="*/ 94223 w 611719"/>
                    <a:gd name="connsiteY9" fmla="*/ 609482 h 609481"/>
                    <a:gd name="connsiteX10" fmla="*/ 409 w 611719"/>
                    <a:gd name="connsiteY10" fmla="*/ 555706 h 609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1719" h="609481">
                      <a:moveTo>
                        <a:pt x="409" y="555706"/>
                      </a:moveTo>
                      <a:cubicBezTo>
                        <a:pt x="-11198" y="492397"/>
                        <a:pt x="227794" y="21084"/>
                        <a:pt x="275738" y="0"/>
                      </a:cubicBezTo>
                      <a:cubicBezTo>
                        <a:pt x="275738" y="0"/>
                        <a:pt x="353403" y="36056"/>
                        <a:pt x="380039" y="60169"/>
                      </a:cubicBezTo>
                      <a:cubicBezTo>
                        <a:pt x="406674" y="84281"/>
                        <a:pt x="381497" y="132225"/>
                        <a:pt x="381497" y="132225"/>
                      </a:cubicBezTo>
                      <a:cubicBezTo>
                        <a:pt x="381497" y="132225"/>
                        <a:pt x="434151" y="105085"/>
                        <a:pt x="453721" y="113216"/>
                      </a:cubicBezTo>
                      <a:cubicBezTo>
                        <a:pt x="473347" y="121347"/>
                        <a:pt x="544059" y="202432"/>
                        <a:pt x="544059" y="202432"/>
                      </a:cubicBezTo>
                      <a:lnTo>
                        <a:pt x="480357" y="244937"/>
                      </a:lnTo>
                      <a:cubicBezTo>
                        <a:pt x="480357" y="244937"/>
                        <a:pt x="558918" y="230974"/>
                        <a:pt x="569124" y="233385"/>
                      </a:cubicBezTo>
                      <a:cubicBezTo>
                        <a:pt x="579329" y="235740"/>
                        <a:pt x="620713" y="328545"/>
                        <a:pt x="609947" y="347218"/>
                      </a:cubicBezTo>
                      <a:cubicBezTo>
                        <a:pt x="599180" y="365891"/>
                        <a:pt x="214055" y="464583"/>
                        <a:pt x="94223" y="609482"/>
                      </a:cubicBezTo>
                      <a:lnTo>
                        <a:pt x="409" y="555706"/>
                      </a:ln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2A427C1E-F928-D390-93E5-3ABBB8018098}"/>
                    </a:ext>
                  </a:extLst>
                </p:cNvPr>
                <p:cNvSpPr/>
                <p:nvPr/>
              </p:nvSpPr>
              <p:spPr>
                <a:xfrm>
                  <a:off x="9738918" y="4037714"/>
                  <a:ext cx="432361" cy="304117"/>
                </a:xfrm>
                <a:custGeom>
                  <a:avLst/>
                  <a:gdLst>
                    <a:gd name="connsiteX0" fmla="*/ 614753 w 614752"/>
                    <a:gd name="connsiteY0" fmla="*/ 347684 h 432409"/>
                    <a:gd name="connsiteX1" fmla="*/ 149777 w 614752"/>
                    <a:gd name="connsiteY1" fmla="*/ 18 h 432409"/>
                    <a:gd name="connsiteX2" fmla="*/ 88150 w 614752"/>
                    <a:gd name="connsiteY2" fmla="*/ 94392 h 432409"/>
                    <a:gd name="connsiteX3" fmla="*/ 117421 w 614752"/>
                    <a:gd name="connsiteY3" fmla="*/ 155178 h 432409"/>
                    <a:gd name="connsiteX4" fmla="*/ 49066 w 614752"/>
                    <a:gd name="connsiteY4" fmla="*/ 169869 h 432409"/>
                    <a:gd name="connsiteX5" fmla="*/ 11327 w 614752"/>
                    <a:gd name="connsiteY5" fmla="*/ 282581 h 432409"/>
                    <a:gd name="connsiteX6" fmla="*/ 82487 w 614752"/>
                    <a:gd name="connsiteY6" fmla="*/ 291160 h 432409"/>
                    <a:gd name="connsiteX7" fmla="*/ 3477 w 614752"/>
                    <a:gd name="connsiteY7" fmla="*/ 319030 h 432409"/>
                    <a:gd name="connsiteX8" fmla="*/ 17552 w 614752"/>
                    <a:gd name="connsiteY8" fmla="*/ 431348 h 432409"/>
                    <a:gd name="connsiteX9" fmla="*/ 559238 w 614752"/>
                    <a:gd name="connsiteY9" fmla="*/ 432246 h 432409"/>
                    <a:gd name="connsiteX10" fmla="*/ 614753 w 614752"/>
                    <a:gd name="connsiteY10" fmla="*/ 347684 h 43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4752" h="432409">
                      <a:moveTo>
                        <a:pt x="614753" y="347684"/>
                      </a:moveTo>
                      <a:cubicBezTo>
                        <a:pt x="597650" y="289927"/>
                        <a:pt x="198731" y="-2618"/>
                        <a:pt x="149777" y="18"/>
                      </a:cubicBezTo>
                      <a:cubicBezTo>
                        <a:pt x="149777" y="18"/>
                        <a:pt x="100151" y="62934"/>
                        <a:pt x="88150" y="94392"/>
                      </a:cubicBezTo>
                      <a:cubicBezTo>
                        <a:pt x="76094" y="125794"/>
                        <a:pt x="117421" y="155178"/>
                        <a:pt x="117421" y="155178"/>
                      </a:cubicBezTo>
                      <a:cubicBezTo>
                        <a:pt x="117421" y="155178"/>
                        <a:pt x="61963" y="154729"/>
                        <a:pt x="49066" y="169869"/>
                      </a:cubicBezTo>
                      <a:cubicBezTo>
                        <a:pt x="36112" y="184954"/>
                        <a:pt x="11327" y="282581"/>
                        <a:pt x="11327" y="282581"/>
                      </a:cubicBezTo>
                      <a:lnTo>
                        <a:pt x="82487" y="291160"/>
                      </a:lnTo>
                      <a:cubicBezTo>
                        <a:pt x="82487" y="291160"/>
                        <a:pt x="10991" y="312749"/>
                        <a:pt x="3477" y="319030"/>
                      </a:cubicBezTo>
                      <a:cubicBezTo>
                        <a:pt x="-4037" y="325310"/>
                        <a:pt x="617" y="420302"/>
                        <a:pt x="17552" y="431348"/>
                      </a:cubicBezTo>
                      <a:cubicBezTo>
                        <a:pt x="34430" y="442395"/>
                        <a:pt x="397854" y="361927"/>
                        <a:pt x="559238" y="432246"/>
                      </a:cubicBezTo>
                      <a:lnTo>
                        <a:pt x="614753" y="347684"/>
                      </a:ln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550CE164-1EB5-4ABF-F407-FB5F5A926AF3}"/>
                    </a:ext>
                  </a:extLst>
                </p:cNvPr>
                <p:cNvSpPr/>
                <p:nvPr/>
              </p:nvSpPr>
              <p:spPr>
                <a:xfrm>
                  <a:off x="10072583" y="4213344"/>
                  <a:ext cx="110965" cy="156834"/>
                </a:xfrm>
                <a:custGeom>
                  <a:avLst/>
                  <a:gdLst>
                    <a:gd name="connsiteX0" fmla="*/ 132761 w 157776"/>
                    <a:gd name="connsiteY0" fmla="*/ 57 h 222995"/>
                    <a:gd name="connsiteX1" fmla="*/ 97321 w 157776"/>
                    <a:gd name="connsiteY1" fmla="*/ 11216 h 222995"/>
                    <a:gd name="connsiteX2" fmla="*/ 68835 w 157776"/>
                    <a:gd name="connsiteY2" fmla="*/ 31459 h 222995"/>
                    <a:gd name="connsiteX3" fmla="*/ 7825 w 157776"/>
                    <a:gd name="connsiteY3" fmla="*/ 154488 h 222995"/>
                    <a:gd name="connsiteX4" fmla="*/ 5134 w 157776"/>
                    <a:gd name="connsiteY4" fmla="*/ 205909 h 222995"/>
                    <a:gd name="connsiteX5" fmla="*/ 69900 w 157776"/>
                    <a:gd name="connsiteY5" fmla="*/ 207871 h 222995"/>
                    <a:gd name="connsiteX6" fmla="*/ 91601 w 157776"/>
                    <a:gd name="connsiteY6" fmla="*/ 177479 h 222995"/>
                    <a:gd name="connsiteX7" fmla="*/ 113022 w 157776"/>
                    <a:gd name="connsiteY7" fmla="*/ 139179 h 222995"/>
                    <a:gd name="connsiteX8" fmla="*/ 152780 w 157776"/>
                    <a:gd name="connsiteY8" fmla="*/ 63590 h 222995"/>
                    <a:gd name="connsiteX9" fmla="*/ 132761 w 157776"/>
                    <a:gd name="connsiteY9" fmla="*/ 57 h 222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7776" h="222995">
                      <a:moveTo>
                        <a:pt x="132761" y="57"/>
                      </a:moveTo>
                      <a:cubicBezTo>
                        <a:pt x="120817" y="-672"/>
                        <a:pt x="107639" y="5776"/>
                        <a:pt x="97321" y="11216"/>
                      </a:cubicBezTo>
                      <a:cubicBezTo>
                        <a:pt x="87003" y="16655"/>
                        <a:pt x="77471" y="23721"/>
                        <a:pt x="68835" y="31459"/>
                      </a:cubicBezTo>
                      <a:cubicBezTo>
                        <a:pt x="32891" y="63702"/>
                        <a:pt x="16685" y="108450"/>
                        <a:pt x="7825" y="154488"/>
                      </a:cubicBezTo>
                      <a:cubicBezTo>
                        <a:pt x="591" y="171311"/>
                        <a:pt x="-4119" y="189423"/>
                        <a:pt x="5134" y="205909"/>
                      </a:cubicBezTo>
                      <a:cubicBezTo>
                        <a:pt x="19433" y="231423"/>
                        <a:pt x="51788" y="225199"/>
                        <a:pt x="69900" y="207871"/>
                      </a:cubicBezTo>
                      <a:cubicBezTo>
                        <a:pt x="78928" y="199236"/>
                        <a:pt x="85489" y="188301"/>
                        <a:pt x="91601" y="177479"/>
                      </a:cubicBezTo>
                      <a:cubicBezTo>
                        <a:pt x="98779" y="164750"/>
                        <a:pt x="105901" y="151908"/>
                        <a:pt x="113022" y="139179"/>
                      </a:cubicBezTo>
                      <a:cubicBezTo>
                        <a:pt x="126761" y="114618"/>
                        <a:pt x="143078" y="90113"/>
                        <a:pt x="152780" y="63590"/>
                      </a:cubicBezTo>
                      <a:cubicBezTo>
                        <a:pt x="160126" y="43571"/>
                        <a:pt x="163490" y="1963"/>
                        <a:pt x="132761" y="57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C4E9C341-B8BC-00AA-77E7-A860870FC285}"/>
                    </a:ext>
                  </a:extLst>
                </p:cNvPr>
                <p:cNvSpPr/>
                <p:nvPr/>
              </p:nvSpPr>
              <p:spPr>
                <a:xfrm>
                  <a:off x="10801116" y="4060408"/>
                  <a:ext cx="155598" cy="102172"/>
                </a:xfrm>
                <a:custGeom>
                  <a:avLst/>
                  <a:gdLst>
                    <a:gd name="connsiteX0" fmla="*/ 203766 w 221237"/>
                    <a:gd name="connsiteY0" fmla="*/ 97284 h 145273"/>
                    <a:gd name="connsiteX1" fmla="*/ 177971 w 221237"/>
                    <a:gd name="connsiteY1" fmla="*/ 63078 h 145273"/>
                    <a:gd name="connsiteX2" fmla="*/ 143653 w 221237"/>
                    <a:gd name="connsiteY2" fmla="*/ 36387 h 145273"/>
                    <a:gd name="connsiteX3" fmla="*/ 61111 w 221237"/>
                    <a:gd name="connsiteY3" fmla="*/ 4256 h 145273"/>
                    <a:gd name="connsiteX4" fmla="*/ 39802 w 221237"/>
                    <a:gd name="connsiteY4" fmla="*/ 1283 h 145273"/>
                    <a:gd name="connsiteX5" fmla="*/ 16699 w 221237"/>
                    <a:gd name="connsiteY5" fmla="*/ 779 h 145273"/>
                    <a:gd name="connsiteX6" fmla="*/ 3129 w 221237"/>
                    <a:gd name="connsiteY6" fmla="*/ 36611 h 145273"/>
                    <a:gd name="connsiteX7" fmla="*/ 42998 w 221237"/>
                    <a:gd name="connsiteY7" fmla="*/ 63639 h 145273"/>
                    <a:gd name="connsiteX8" fmla="*/ 90326 w 221237"/>
                    <a:gd name="connsiteY8" fmla="*/ 87752 h 145273"/>
                    <a:gd name="connsiteX9" fmla="*/ 199897 w 221237"/>
                    <a:gd name="connsiteY9" fmla="*/ 143546 h 145273"/>
                    <a:gd name="connsiteX10" fmla="*/ 219635 w 221237"/>
                    <a:gd name="connsiteY10" fmla="*/ 135528 h 145273"/>
                    <a:gd name="connsiteX11" fmla="*/ 203766 w 221237"/>
                    <a:gd name="connsiteY11" fmla="*/ 97284 h 145273"/>
                    <a:gd name="connsiteX12" fmla="*/ 144158 w 221237"/>
                    <a:gd name="connsiteY12" fmla="*/ 85228 h 145273"/>
                    <a:gd name="connsiteX13" fmla="*/ 100027 w 221237"/>
                    <a:gd name="connsiteY13" fmla="*/ 62854 h 145273"/>
                    <a:gd name="connsiteX14" fmla="*/ 144158 w 221237"/>
                    <a:gd name="connsiteY14" fmla="*/ 85228 h 145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21237" h="145273">
                      <a:moveTo>
                        <a:pt x="203766" y="97284"/>
                      </a:moveTo>
                      <a:cubicBezTo>
                        <a:pt x="198158" y="83826"/>
                        <a:pt x="188457" y="73116"/>
                        <a:pt x="177971" y="63078"/>
                      </a:cubicBezTo>
                      <a:cubicBezTo>
                        <a:pt x="167485" y="53041"/>
                        <a:pt x="155934" y="44181"/>
                        <a:pt x="143653" y="36387"/>
                      </a:cubicBezTo>
                      <a:cubicBezTo>
                        <a:pt x="118644" y="20517"/>
                        <a:pt x="90270" y="9583"/>
                        <a:pt x="61111" y="4256"/>
                      </a:cubicBezTo>
                      <a:cubicBezTo>
                        <a:pt x="54045" y="2966"/>
                        <a:pt x="46923" y="1956"/>
                        <a:pt x="39802" y="1283"/>
                      </a:cubicBezTo>
                      <a:cubicBezTo>
                        <a:pt x="32512" y="554"/>
                        <a:pt x="23933" y="-903"/>
                        <a:pt x="16699" y="779"/>
                      </a:cubicBezTo>
                      <a:cubicBezTo>
                        <a:pt x="1390" y="4424"/>
                        <a:pt x="-4049" y="23882"/>
                        <a:pt x="3129" y="36611"/>
                      </a:cubicBezTo>
                      <a:cubicBezTo>
                        <a:pt x="11036" y="50630"/>
                        <a:pt x="29428" y="56742"/>
                        <a:pt x="42998" y="63639"/>
                      </a:cubicBezTo>
                      <a:cubicBezTo>
                        <a:pt x="58755" y="71658"/>
                        <a:pt x="74512" y="79677"/>
                        <a:pt x="90326" y="87752"/>
                      </a:cubicBezTo>
                      <a:cubicBezTo>
                        <a:pt x="126831" y="106368"/>
                        <a:pt x="163392" y="124929"/>
                        <a:pt x="199897" y="143546"/>
                      </a:cubicBezTo>
                      <a:cubicBezTo>
                        <a:pt x="208252" y="147808"/>
                        <a:pt x="216383" y="143827"/>
                        <a:pt x="219635" y="135528"/>
                      </a:cubicBezTo>
                      <a:cubicBezTo>
                        <a:pt x="225299" y="121060"/>
                        <a:pt x="214981" y="107826"/>
                        <a:pt x="203766" y="97284"/>
                      </a:cubicBezTo>
                      <a:close/>
                      <a:moveTo>
                        <a:pt x="144158" y="85228"/>
                      </a:moveTo>
                      <a:cubicBezTo>
                        <a:pt x="129466" y="77770"/>
                        <a:pt x="114719" y="70312"/>
                        <a:pt x="100027" y="62854"/>
                      </a:cubicBezTo>
                      <a:cubicBezTo>
                        <a:pt x="115391" y="68798"/>
                        <a:pt x="130139" y="76424"/>
                        <a:pt x="144158" y="85228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7C21DD15-A641-4275-C7F2-B542AB2603F9}"/>
                    </a:ext>
                  </a:extLst>
                </p:cNvPr>
                <p:cNvSpPr/>
                <p:nvPr/>
              </p:nvSpPr>
              <p:spPr>
                <a:xfrm>
                  <a:off x="10024037" y="4198727"/>
                  <a:ext cx="513594" cy="512749"/>
                </a:xfrm>
                <a:custGeom>
                  <a:avLst/>
                  <a:gdLst>
                    <a:gd name="connsiteX0" fmla="*/ 716277 w 730254"/>
                    <a:gd name="connsiteY0" fmla="*/ 5028 h 729052"/>
                    <a:gd name="connsiteX1" fmla="*/ 682239 w 730254"/>
                    <a:gd name="connsiteY1" fmla="*/ 99010 h 729052"/>
                    <a:gd name="connsiteX2" fmla="*/ 636257 w 730254"/>
                    <a:gd name="connsiteY2" fmla="*/ 184805 h 729052"/>
                    <a:gd name="connsiteX3" fmla="*/ 514406 w 730254"/>
                    <a:gd name="connsiteY3" fmla="*/ 346021 h 729052"/>
                    <a:gd name="connsiteX4" fmla="*/ 366480 w 730254"/>
                    <a:gd name="connsiteY4" fmla="*/ 491593 h 729052"/>
                    <a:gd name="connsiteX5" fmla="*/ 212441 w 730254"/>
                    <a:gd name="connsiteY5" fmla="*/ 619500 h 729052"/>
                    <a:gd name="connsiteX6" fmla="*/ 118066 w 730254"/>
                    <a:gd name="connsiteY6" fmla="*/ 678492 h 729052"/>
                    <a:gd name="connsiteX7" fmla="*/ 7486 w 730254"/>
                    <a:gd name="connsiteY7" fmla="*/ 711352 h 729052"/>
                    <a:gd name="connsiteX8" fmla="*/ 5467 w 730254"/>
                    <a:gd name="connsiteY8" fmla="*/ 726436 h 729052"/>
                    <a:gd name="connsiteX9" fmla="*/ 58010 w 730254"/>
                    <a:gd name="connsiteY9" fmla="*/ 725595 h 729052"/>
                    <a:gd name="connsiteX10" fmla="*/ 108534 w 730254"/>
                    <a:gd name="connsiteY10" fmla="*/ 706137 h 729052"/>
                    <a:gd name="connsiteX11" fmla="*/ 196684 w 730254"/>
                    <a:gd name="connsiteY11" fmla="*/ 656005 h 729052"/>
                    <a:gd name="connsiteX12" fmla="*/ 358124 w 730254"/>
                    <a:gd name="connsiteY12" fmla="*/ 527537 h 729052"/>
                    <a:gd name="connsiteX13" fmla="*/ 641248 w 730254"/>
                    <a:gd name="connsiteY13" fmla="*/ 215871 h 729052"/>
                    <a:gd name="connsiteX14" fmla="*/ 693510 w 730254"/>
                    <a:gd name="connsiteY14" fmla="*/ 116674 h 729052"/>
                    <a:gd name="connsiteX15" fmla="*/ 730127 w 730254"/>
                    <a:gd name="connsiteY15" fmla="*/ 8729 h 729052"/>
                    <a:gd name="connsiteX16" fmla="*/ 716277 w 730254"/>
                    <a:gd name="connsiteY16" fmla="*/ 5028 h 72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30254" h="729052">
                      <a:moveTo>
                        <a:pt x="716277" y="5028"/>
                      </a:moveTo>
                      <a:cubicBezTo>
                        <a:pt x="705679" y="36711"/>
                        <a:pt x="696090" y="68505"/>
                        <a:pt x="682239" y="99010"/>
                      </a:cubicBezTo>
                      <a:cubicBezTo>
                        <a:pt x="668781" y="128618"/>
                        <a:pt x="653136" y="157104"/>
                        <a:pt x="636257" y="184805"/>
                      </a:cubicBezTo>
                      <a:cubicBezTo>
                        <a:pt x="601098" y="242451"/>
                        <a:pt x="559715" y="296002"/>
                        <a:pt x="514406" y="346021"/>
                      </a:cubicBezTo>
                      <a:cubicBezTo>
                        <a:pt x="467920" y="397330"/>
                        <a:pt x="417732" y="445107"/>
                        <a:pt x="366480" y="491593"/>
                      </a:cubicBezTo>
                      <a:cubicBezTo>
                        <a:pt x="317077" y="536453"/>
                        <a:pt x="266778" y="580640"/>
                        <a:pt x="212441" y="619500"/>
                      </a:cubicBezTo>
                      <a:cubicBezTo>
                        <a:pt x="182273" y="641089"/>
                        <a:pt x="150870" y="661108"/>
                        <a:pt x="118066" y="678492"/>
                      </a:cubicBezTo>
                      <a:cubicBezTo>
                        <a:pt x="84814" y="696099"/>
                        <a:pt x="46290" y="715333"/>
                        <a:pt x="7486" y="711352"/>
                      </a:cubicBezTo>
                      <a:cubicBezTo>
                        <a:pt x="-1093" y="710455"/>
                        <a:pt x="-3000" y="724698"/>
                        <a:pt x="5467" y="726436"/>
                      </a:cubicBezTo>
                      <a:cubicBezTo>
                        <a:pt x="23187" y="730081"/>
                        <a:pt x="40402" y="730025"/>
                        <a:pt x="58010" y="725595"/>
                      </a:cubicBezTo>
                      <a:cubicBezTo>
                        <a:pt x="75505" y="721165"/>
                        <a:pt x="92272" y="713931"/>
                        <a:pt x="108534" y="706137"/>
                      </a:cubicBezTo>
                      <a:cubicBezTo>
                        <a:pt x="139095" y="691613"/>
                        <a:pt x="168534" y="674679"/>
                        <a:pt x="196684" y="656005"/>
                      </a:cubicBezTo>
                      <a:cubicBezTo>
                        <a:pt x="254049" y="617930"/>
                        <a:pt x="306872" y="573407"/>
                        <a:pt x="358124" y="527537"/>
                      </a:cubicBezTo>
                      <a:cubicBezTo>
                        <a:pt x="462424" y="434228"/>
                        <a:pt x="566556" y="335367"/>
                        <a:pt x="641248" y="215871"/>
                      </a:cubicBezTo>
                      <a:cubicBezTo>
                        <a:pt x="661099" y="184132"/>
                        <a:pt x="678594" y="150992"/>
                        <a:pt x="693510" y="116674"/>
                      </a:cubicBezTo>
                      <a:cubicBezTo>
                        <a:pt x="708482" y="82076"/>
                        <a:pt x="723174" y="45907"/>
                        <a:pt x="730127" y="8729"/>
                      </a:cubicBezTo>
                      <a:cubicBezTo>
                        <a:pt x="731641" y="-131"/>
                        <a:pt x="719193" y="-3720"/>
                        <a:pt x="716277" y="502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: 形状 121">
                  <a:extLst>
                    <a:ext uri="{FF2B5EF4-FFF2-40B4-BE49-F238E27FC236}">
                      <a16:creationId xmlns:a16="http://schemas.microsoft.com/office/drawing/2014/main" id="{696B1FD0-F81E-305E-3304-1B6B23FECB08}"/>
                    </a:ext>
                  </a:extLst>
                </p:cNvPr>
                <p:cNvSpPr/>
                <p:nvPr/>
              </p:nvSpPr>
              <p:spPr>
                <a:xfrm>
                  <a:off x="10528076" y="4201753"/>
                  <a:ext cx="521778" cy="314962"/>
                </a:xfrm>
                <a:custGeom>
                  <a:avLst/>
                  <a:gdLst>
                    <a:gd name="connsiteX0" fmla="*/ 730605 w 741890"/>
                    <a:gd name="connsiteY0" fmla="*/ 416187 h 447828"/>
                    <a:gd name="connsiteX1" fmla="*/ 687875 w 741890"/>
                    <a:gd name="connsiteY1" fmla="*/ 424598 h 447828"/>
                    <a:gd name="connsiteX2" fmla="*/ 645145 w 741890"/>
                    <a:gd name="connsiteY2" fmla="*/ 425944 h 447828"/>
                    <a:gd name="connsiteX3" fmla="*/ 558958 w 741890"/>
                    <a:gd name="connsiteY3" fmla="*/ 411533 h 447828"/>
                    <a:gd name="connsiteX4" fmla="*/ 401891 w 741890"/>
                    <a:gd name="connsiteY4" fmla="*/ 351532 h 447828"/>
                    <a:gd name="connsiteX5" fmla="*/ 259685 w 741890"/>
                    <a:gd name="connsiteY5" fmla="*/ 257943 h 447828"/>
                    <a:gd name="connsiteX6" fmla="*/ 130936 w 741890"/>
                    <a:gd name="connsiteY6" fmla="*/ 144335 h 447828"/>
                    <a:gd name="connsiteX7" fmla="*/ 67851 w 741890"/>
                    <a:gd name="connsiteY7" fmla="*/ 76427 h 447828"/>
                    <a:gd name="connsiteX8" fmla="*/ 40038 w 741890"/>
                    <a:gd name="connsiteY8" fmla="*/ 40707 h 447828"/>
                    <a:gd name="connsiteX9" fmla="*/ 12112 w 741890"/>
                    <a:gd name="connsiteY9" fmla="*/ 2128 h 447828"/>
                    <a:gd name="connsiteX10" fmla="*/ 337 w 741890"/>
                    <a:gd name="connsiteY10" fmla="*/ 8969 h 447828"/>
                    <a:gd name="connsiteX11" fmla="*/ 45029 w 741890"/>
                    <a:gd name="connsiteY11" fmla="*/ 81979 h 447828"/>
                    <a:gd name="connsiteX12" fmla="*/ 100823 w 741890"/>
                    <a:gd name="connsiteY12" fmla="*/ 145456 h 447828"/>
                    <a:gd name="connsiteX13" fmla="*/ 230638 w 741890"/>
                    <a:gd name="connsiteY13" fmla="*/ 262653 h 447828"/>
                    <a:gd name="connsiteX14" fmla="*/ 377779 w 741890"/>
                    <a:gd name="connsiteY14" fmla="*/ 363813 h 447828"/>
                    <a:gd name="connsiteX15" fmla="*/ 539051 w 741890"/>
                    <a:gd name="connsiteY15" fmla="*/ 428692 h 447828"/>
                    <a:gd name="connsiteX16" fmla="*/ 638865 w 741890"/>
                    <a:gd name="connsiteY16" fmla="*/ 447197 h 447828"/>
                    <a:gd name="connsiteX17" fmla="*/ 687875 w 741890"/>
                    <a:gd name="connsiteY17" fmla="*/ 446075 h 447828"/>
                    <a:gd name="connsiteX18" fmla="*/ 737446 w 741890"/>
                    <a:gd name="connsiteY18" fmla="*/ 432393 h 447828"/>
                    <a:gd name="connsiteX19" fmla="*/ 730605 w 741890"/>
                    <a:gd name="connsiteY19" fmla="*/ 416187 h 44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41890" h="447828">
                      <a:moveTo>
                        <a:pt x="730605" y="416187"/>
                      </a:moveTo>
                      <a:cubicBezTo>
                        <a:pt x="716305" y="418767"/>
                        <a:pt x="702286" y="422804"/>
                        <a:pt x="687875" y="424598"/>
                      </a:cubicBezTo>
                      <a:cubicBezTo>
                        <a:pt x="673744" y="426337"/>
                        <a:pt x="659389" y="426617"/>
                        <a:pt x="645145" y="425944"/>
                      </a:cubicBezTo>
                      <a:cubicBezTo>
                        <a:pt x="615986" y="424598"/>
                        <a:pt x="587164" y="418879"/>
                        <a:pt x="558958" y="411533"/>
                      </a:cubicBezTo>
                      <a:cubicBezTo>
                        <a:pt x="504621" y="397346"/>
                        <a:pt x="451910" y="377159"/>
                        <a:pt x="401891" y="351532"/>
                      </a:cubicBezTo>
                      <a:cubicBezTo>
                        <a:pt x="351199" y="325570"/>
                        <a:pt x="303760" y="293943"/>
                        <a:pt x="259685" y="257943"/>
                      </a:cubicBezTo>
                      <a:cubicBezTo>
                        <a:pt x="215441" y="221831"/>
                        <a:pt x="171927" y="184204"/>
                        <a:pt x="130936" y="144335"/>
                      </a:cubicBezTo>
                      <a:cubicBezTo>
                        <a:pt x="108730" y="122745"/>
                        <a:pt x="87758" y="100091"/>
                        <a:pt x="67851" y="76427"/>
                      </a:cubicBezTo>
                      <a:cubicBezTo>
                        <a:pt x="58150" y="64876"/>
                        <a:pt x="48786" y="52988"/>
                        <a:pt x="40038" y="40707"/>
                      </a:cubicBezTo>
                      <a:cubicBezTo>
                        <a:pt x="30842" y="27810"/>
                        <a:pt x="22262" y="14296"/>
                        <a:pt x="12112" y="2128"/>
                      </a:cubicBezTo>
                      <a:cubicBezTo>
                        <a:pt x="7626" y="-3255"/>
                        <a:pt x="-1906" y="2520"/>
                        <a:pt x="337" y="8969"/>
                      </a:cubicBezTo>
                      <a:cubicBezTo>
                        <a:pt x="9701" y="35661"/>
                        <a:pt x="27982" y="59661"/>
                        <a:pt x="45029" y="81979"/>
                      </a:cubicBezTo>
                      <a:cubicBezTo>
                        <a:pt x="62188" y="104353"/>
                        <a:pt x="81085" y="125325"/>
                        <a:pt x="100823" y="145456"/>
                      </a:cubicBezTo>
                      <a:cubicBezTo>
                        <a:pt x="141590" y="187120"/>
                        <a:pt x="185946" y="225307"/>
                        <a:pt x="230638" y="262653"/>
                      </a:cubicBezTo>
                      <a:cubicBezTo>
                        <a:pt x="276563" y="300953"/>
                        <a:pt x="325012" y="335607"/>
                        <a:pt x="377779" y="363813"/>
                      </a:cubicBezTo>
                      <a:cubicBezTo>
                        <a:pt x="428920" y="391178"/>
                        <a:pt x="483144" y="413047"/>
                        <a:pt x="539051" y="428692"/>
                      </a:cubicBezTo>
                      <a:cubicBezTo>
                        <a:pt x="571631" y="437832"/>
                        <a:pt x="604996" y="445010"/>
                        <a:pt x="638865" y="447197"/>
                      </a:cubicBezTo>
                      <a:cubicBezTo>
                        <a:pt x="655183" y="448262"/>
                        <a:pt x="671613" y="448038"/>
                        <a:pt x="687875" y="446075"/>
                      </a:cubicBezTo>
                      <a:cubicBezTo>
                        <a:pt x="705146" y="444001"/>
                        <a:pt x="722081" y="440916"/>
                        <a:pt x="737446" y="432393"/>
                      </a:cubicBezTo>
                      <a:cubicBezTo>
                        <a:pt x="746698" y="427290"/>
                        <a:pt x="740081" y="414505"/>
                        <a:pt x="730605" y="416187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: 形状 122">
                  <a:extLst>
                    <a:ext uri="{FF2B5EF4-FFF2-40B4-BE49-F238E27FC236}">
                      <a16:creationId xmlns:a16="http://schemas.microsoft.com/office/drawing/2014/main" id="{D3E2DB17-2949-90FD-0C35-FFDB5B0AAB3E}"/>
                    </a:ext>
                  </a:extLst>
                </p:cNvPr>
                <p:cNvSpPr/>
                <p:nvPr/>
              </p:nvSpPr>
              <p:spPr>
                <a:xfrm>
                  <a:off x="9856745" y="4116096"/>
                  <a:ext cx="220087" cy="132902"/>
                </a:xfrm>
                <a:custGeom>
                  <a:avLst/>
                  <a:gdLst>
                    <a:gd name="connsiteX0" fmla="*/ 310790 w 312931"/>
                    <a:gd name="connsiteY0" fmla="*/ 177078 h 188967"/>
                    <a:gd name="connsiteX1" fmla="*/ 77293 w 312931"/>
                    <a:gd name="connsiteY1" fmla="*/ 30161 h 188967"/>
                    <a:gd name="connsiteX2" fmla="*/ 6245 w 312931"/>
                    <a:gd name="connsiteY2" fmla="*/ 161 h 188967"/>
                    <a:gd name="connsiteX3" fmla="*/ 2376 w 312931"/>
                    <a:gd name="connsiteY3" fmla="*/ 9301 h 188967"/>
                    <a:gd name="connsiteX4" fmla="*/ 63161 w 312931"/>
                    <a:gd name="connsiteY4" fmla="*/ 39414 h 188967"/>
                    <a:gd name="connsiteX5" fmla="*/ 123442 w 312931"/>
                    <a:gd name="connsiteY5" fmla="*/ 70872 h 188967"/>
                    <a:gd name="connsiteX6" fmla="*/ 239238 w 312931"/>
                    <a:gd name="connsiteY6" fmla="*/ 142143 h 188967"/>
                    <a:gd name="connsiteX7" fmla="*/ 302491 w 312931"/>
                    <a:gd name="connsiteY7" fmla="*/ 187788 h 188967"/>
                    <a:gd name="connsiteX8" fmla="*/ 310790 w 312931"/>
                    <a:gd name="connsiteY8" fmla="*/ 177078 h 188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2931" h="188967">
                      <a:moveTo>
                        <a:pt x="310790" y="177078"/>
                      </a:moveTo>
                      <a:cubicBezTo>
                        <a:pt x="238284" y="119937"/>
                        <a:pt x="160228" y="70591"/>
                        <a:pt x="77293" y="30161"/>
                      </a:cubicBezTo>
                      <a:cubicBezTo>
                        <a:pt x="54526" y="19058"/>
                        <a:pt x="30918" y="6273"/>
                        <a:pt x="6245" y="161"/>
                      </a:cubicBezTo>
                      <a:cubicBezTo>
                        <a:pt x="694" y="-1185"/>
                        <a:pt x="-2447" y="6273"/>
                        <a:pt x="2376" y="9301"/>
                      </a:cubicBezTo>
                      <a:cubicBezTo>
                        <a:pt x="21385" y="21301"/>
                        <a:pt x="42975" y="29488"/>
                        <a:pt x="63161" y="39414"/>
                      </a:cubicBezTo>
                      <a:cubicBezTo>
                        <a:pt x="83517" y="49395"/>
                        <a:pt x="103592" y="59881"/>
                        <a:pt x="123442" y="70872"/>
                      </a:cubicBezTo>
                      <a:cubicBezTo>
                        <a:pt x="163144" y="92853"/>
                        <a:pt x="201723" y="116685"/>
                        <a:pt x="239238" y="142143"/>
                      </a:cubicBezTo>
                      <a:cubicBezTo>
                        <a:pt x="260771" y="156723"/>
                        <a:pt x="281855" y="171975"/>
                        <a:pt x="302491" y="187788"/>
                      </a:cubicBezTo>
                      <a:cubicBezTo>
                        <a:pt x="308603" y="192499"/>
                        <a:pt x="316902" y="181901"/>
                        <a:pt x="310790" y="17707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5397F799-882D-E358-EA88-C8768842ECBF}"/>
                    </a:ext>
                  </a:extLst>
                </p:cNvPr>
                <p:cNvSpPr/>
                <p:nvPr/>
              </p:nvSpPr>
              <p:spPr>
                <a:xfrm>
                  <a:off x="9818543" y="4196366"/>
                  <a:ext cx="218332" cy="67524"/>
                </a:xfrm>
                <a:custGeom>
                  <a:avLst/>
                  <a:gdLst>
                    <a:gd name="connsiteX0" fmla="*/ 309816 w 310436"/>
                    <a:gd name="connsiteY0" fmla="*/ 90367 h 96009"/>
                    <a:gd name="connsiteX1" fmla="*/ 297200 w 310436"/>
                    <a:gd name="connsiteY1" fmla="*/ 78703 h 96009"/>
                    <a:gd name="connsiteX2" fmla="*/ 279760 w 310436"/>
                    <a:gd name="connsiteY2" fmla="*/ 70740 h 96009"/>
                    <a:gd name="connsiteX3" fmla="*/ 244321 w 310436"/>
                    <a:gd name="connsiteY3" fmla="*/ 58740 h 96009"/>
                    <a:gd name="connsiteX4" fmla="*/ 165367 w 310436"/>
                    <a:gd name="connsiteY4" fmla="*/ 36198 h 96009"/>
                    <a:gd name="connsiteX5" fmla="*/ 5664 w 310436"/>
                    <a:gd name="connsiteY5" fmla="*/ 29 h 96009"/>
                    <a:gd name="connsiteX6" fmla="*/ 4150 w 310436"/>
                    <a:gd name="connsiteY6" fmla="*/ 11413 h 96009"/>
                    <a:gd name="connsiteX7" fmla="*/ 159142 w 310436"/>
                    <a:gd name="connsiteY7" fmla="*/ 48422 h 96009"/>
                    <a:gd name="connsiteX8" fmla="*/ 235909 w 310436"/>
                    <a:gd name="connsiteY8" fmla="*/ 70628 h 96009"/>
                    <a:gd name="connsiteX9" fmla="*/ 271517 w 310436"/>
                    <a:gd name="connsiteY9" fmla="*/ 82348 h 96009"/>
                    <a:gd name="connsiteX10" fmla="*/ 288003 w 310436"/>
                    <a:gd name="connsiteY10" fmla="*/ 89693 h 96009"/>
                    <a:gd name="connsiteX11" fmla="*/ 296751 w 310436"/>
                    <a:gd name="connsiteY11" fmla="*/ 94348 h 96009"/>
                    <a:gd name="connsiteX12" fmla="*/ 305555 w 310436"/>
                    <a:gd name="connsiteY12" fmla="*/ 95974 h 96009"/>
                    <a:gd name="connsiteX13" fmla="*/ 309816 w 310436"/>
                    <a:gd name="connsiteY13" fmla="*/ 90367 h 96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0436" h="96009">
                      <a:moveTo>
                        <a:pt x="309816" y="90367"/>
                      </a:moveTo>
                      <a:cubicBezTo>
                        <a:pt x="306228" y="84703"/>
                        <a:pt x="303256" y="81899"/>
                        <a:pt x="297200" y="78703"/>
                      </a:cubicBezTo>
                      <a:cubicBezTo>
                        <a:pt x="291536" y="75731"/>
                        <a:pt x="285648" y="73152"/>
                        <a:pt x="279760" y="70740"/>
                      </a:cubicBezTo>
                      <a:cubicBezTo>
                        <a:pt x="268209" y="66030"/>
                        <a:pt x="256265" y="62273"/>
                        <a:pt x="244321" y="58740"/>
                      </a:cubicBezTo>
                      <a:cubicBezTo>
                        <a:pt x="218077" y="51058"/>
                        <a:pt x="191666" y="43712"/>
                        <a:pt x="165367" y="36198"/>
                      </a:cubicBezTo>
                      <a:cubicBezTo>
                        <a:pt x="112768" y="21226"/>
                        <a:pt x="60226" y="5805"/>
                        <a:pt x="5664" y="29"/>
                      </a:cubicBezTo>
                      <a:cubicBezTo>
                        <a:pt x="-728" y="-644"/>
                        <a:pt x="-2354" y="10515"/>
                        <a:pt x="4150" y="11413"/>
                      </a:cubicBezTo>
                      <a:cubicBezTo>
                        <a:pt x="56861" y="18646"/>
                        <a:pt x="108114" y="33674"/>
                        <a:pt x="159142" y="48422"/>
                      </a:cubicBezTo>
                      <a:cubicBezTo>
                        <a:pt x="184713" y="55824"/>
                        <a:pt x="210339" y="63170"/>
                        <a:pt x="235909" y="70628"/>
                      </a:cubicBezTo>
                      <a:cubicBezTo>
                        <a:pt x="247910" y="74161"/>
                        <a:pt x="259854" y="77806"/>
                        <a:pt x="271517" y="82348"/>
                      </a:cubicBezTo>
                      <a:cubicBezTo>
                        <a:pt x="277125" y="84535"/>
                        <a:pt x="282620" y="86946"/>
                        <a:pt x="288003" y="89693"/>
                      </a:cubicBezTo>
                      <a:cubicBezTo>
                        <a:pt x="290919" y="91151"/>
                        <a:pt x="293779" y="93114"/>
                        <a:pt x="296751" y="94348"/>
                      </a:cubicBezTo>
                      <a:cubicBezTo>
                        <a:pt x="299835" y="95582"/>
                        <a:pt x="302359" y="95526"/>
                        <a:pt x="305555" y="95974"/>
                      </a:cubicBezTo>
                      <a:cubicBezTo>
                        <a:pt x="308527" y="96366"/>
                        <a:pt x="311835" y="93451"/>
                        <a:pt x="309816" y="90367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0A81B125-827F-D77D-0617-8300962A3209}"/>
                    </a:ext>
                  </a:extLst>
                </p:cNvPr>
                <p:cNvSpPr/>
                <p:nvPr/>
              </p:nvSpPr>
              <p:spPr>
                <a:xfrm>
                  <a:off x="9826384" y="4268480"/>
                  <a:ext cx="211141" cy="14257"/>
                </a:xfrm>
                <a:custGeom>
                  <a:avLst/>
                  <a:gdLst>
                    <a:gd name="connsiteX0" fmla="*/ 297379 w 300211"/>
                    <a:gd name="connsiteY0" fmla="*/ 11832 h 20271"/>
                    <a:gd name="connsiteX1" fmla="*/ 224817 w 300211"/>
                    <a:gd name="connsiteY1" fmla="*/ 2131 h 20271"/>
                    <a:gd name="connsiteX2" fmla="*/ 150294 w 300211"/>
                    <a:gd name="connsiteY2" fmla="*/ 0 h 20271"/>
                    <a:gd name="connsiteX3" fmla="*/ 3040 w 300211"/>
                    <a:gd name="connsiteY3" fmla="*/ 10879 h 20271"/>
                    <a:gd name="connsiteX4" fmla="*/ 4162 w 300211"/>
                    <a:gd name="connsiteY4" fmla="*/ 19290 h 20271"/>
                    <a:gd name="connsiteX5" fmla="*/ 150238 w 300211"/>
                    <a:gd name="connsiteY5" fmla="*/ 13402 h 20271"/>
                    <a:gd name="connsiteX6" fmla="*/ 222014 w 300211"/>
                    <a:gd name="connsiteY6" fmla="*/ 15981 h 20271"/>
                    <a:gd name="connsiteX7" fmla="*/ 257846 w 300211"/>
                    <a:gd name="connsiteY7" fmla="*/ 18617 h 20271"/>
                    <a:gd name="connsiteX8" fmla="*/ 296313 w 300211"/>
                    <a:gd name="connsiteY8" fmla="*/ 19738 h 20271"/>
                    <a:gd name="connsiteX9" fmla="*/ 297379 w 300211"/>
                    <a:gd name="connsiteY9" fmla="*/ 11832 h 2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0211" h="20271">
                      <a:moveTo>
                        <a:pt x="297379" y="11832"/>
                      </a:moveTo>
                      <a:cubicBezTo>
                        <a:pt x="274780" y="3701"/>
                        <a:pt x="248537" y="3477"/>
                        <a:pt x="224817" y="2131"/>
                      </a:cubicBezTo>
                      <a:cubicBezTo>
                        <a:pt x="199976" y="673"/>
                        <a:pt x="175135" y="0"/>
                        <a:pt x="150294" y="0"/>
                      </a:cubicBezTo>
                      <a:cubicBezTo>
                        <a:pt x="101003" y="112"/>
                        <a:pt x="51713" y="2804"/>
                        <a:pt x="3040" y="10879"/>
                      </a:cubicBezTo>
                      <a:cubicBezTo>
                        <a:pt x="-1670" y="11664"/>
                        <a:pt x="-605" y="19570"/>
                        <a:pt x="4162" y="19290"/>
                      </a:cubicBezTo>
                      <a:cubicBezTo>
                        <a:pt x="52779" y="16094"/>
                        <a:pt x="101508" y="13066"/>
                        <a:pt x="150238" y="13402"/>
                      </a:cubicBezTo>
                      <a:cubicBezTo>
                        <a:pt x="174182" y="13570"/>
                        <a:pt x="198126" y="14411"/>
                        <a:pt x="222014" y="15981"/>
                      </a:cubicBezTo>
                      <a:cubicBezTo>
                        <a:pt x="233958" y="16766"/>
                        <a:pt x="245902" y="17720"/>
                        <a:pt x="257846" y="18617"/>
                      </a:cubicBezTo>
                      <a:cubicBezTo>
                        <a:pt x="270519" y="19570"/>
                        <a:pt x="283584" y="21084"/>
                        <a:pt x="296313" y="19738"/>
                      </a:cubicBezTo>
                      <a:cubicBezTo>
                        <a:pt x="300799" y="19234"/>
                        <a:pt x="301753" y="13402"/>
                        <a:pt x="297379" y="11832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DC67D0DE-007D-4048-ADC2-366D8D7043AD}"/>
                    </a:ext>
                  </a:extLst>
                </p:cNvPr>
                <p:cNvSpPr/>
                <p:nvPr/>
              </p:nvSpPr>
              <p:spPr>
                <a:xfrm>
                  <a:off x="10863771" y="3833773"/>
                  <a:ext cx="136050" cy="232063"/>
                </a:xfrm>
                <a:custGeom>
                  <a:avLst/>
                  <a:gdLst>
                    <a:gd name="connsiteX0" fmla="*/ 187184 w 193443"/>
                    <a:gd name="connsiteY0" fmla="*/ 138 h 329959"/>
                    <a:gd name="connsiteX1" fmla="*/ 160379 w 193443"/>
                    <a:gd name="connsiteY1" fmla="*/ 22063 h 329959"/>
                    <a:gd name="connsiteX2" fmla="*/ 136099 w 193443"/>
                    <a:gd name="connsiteY2" fmla="*/ 50774 h 329959"/>
                    <a:gd name="connsiteX3" fmla="*/ 94716 w 193443"/>
                    <a:gd name="connsiteY3" fmla="*/ 111671 h 329959"/>
                    <a:gd name="connsiteX4" fmla="*/ 30621 w 193443"/>
                    <a:gd name="connsiteY4" fmla="*/ 245243 h 329959"/>
                    <a:gd name="connsiteX5" fmla="*/ 341 w 193443"/>
                    <a:gd name="connsiteY5" fmla="*/ 324028 h 329959"/>
                    <a:gd name="connsiteX6" fmla="*/ 9874 w 193443"/>
                    <a:gd name="connsiteY6" fmla="*/ 326664 h 329959"/>
                    <a:gd name="connsiteX7" fmla="*/ 141594 w 193443"/>
                    <a:gd name="connsiteY7" fmla="*/ 67372 h 329959"/>
                    <a:gd name="connsiteX8" fmla="*/ 168062 w 193443"/>
                    <a:gd name="connsiteY8" fmla="*/ 36138 h 329959"/>
                    <a:gd name="connsiteX9" fmla="*/ 193239 w 193443"/>
                    <a:gd name="connsiteY9" fmla="*/ 6138 h 329959"/>
                    <a:gd name="connsiteX10" fmla="*/ 187184 w 193443"/>
                    <a:gd name="connsiteY10" fmla="*/ 138 h 329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443" h="329959">
                      <a:moveTo>
                        <a:pt x="187184" y="138"/>
                      </a:moveTo>
                      <a:cubicBezTo>
                        <a:pt x="176193" y="2717"/>
                        <a:pt x="167726" y="14100"/>
                        <a:pt x="160379" y="22063"/>
                      </a:cubicBezTo>
                      <a:cubicBezTo>
                        <a:pt x="151912" y="31315"/>
                        <a:pt x="143781" y="40904"/>
                        <a:pt x="136099" y="50774"/>
                      </a:cubicBezTo>
                      <a:cubicBezTo>
                        <a:pt x="120958" y="70176"/>
                        <a:pt x="107220" y="90531"/>
                        <a:pt x="94716" y="111671"/>
                      </a:cubicBezTo>
                      <a:cubicBezTo>
                        <a:pt x="69537" y="154176"/>
                        <a:pt x="49070" y="199429"/>
                        <a:pt x="30621" y="245243"/>
                      </a:cubicBezTo>
                      <a:cubicBezTo>
                        <a:pt x="20079" y="271374"/>
                        <a:pt x="10210" y="297673"/>
                        <a:pt x="341" y="324028"/>
                      </a:cubicBezTo>
                      <a:cubicBezTo>
                        <a:pt x="-1902" y="330028"/>
                        <a:pt x="7574" y="332440"/>
                        <a:pt x="9874" y="326664"/>
                      </a:cubicBezTo>
                      <a:cubicBezTo>
                        <a:pt x="45425" y="236719"/>
                        <a:pt x="81762" y="144475"/>
                        <a:pt x="141594" y="67372"/>
                      </a:cubicBezTo>
                      <a:cubicBezTo>
                        <a:pt x="149949" y="56605"/>
                        <a:pt x="158809" y="46176"/>
                        <a:pt x="168062" y="36138"/>
                      </a:cubicBezTo>
                      <a:cubicBezTo>
                        <a:pt x="176361" y="27166"/>
                        <a:pt x="189427" y="18082"/>
                        <a:pt x="193239" y="6138"/>
                      </a:cubicBezTo>
                      <a:cubicBezTo>
                        <a:pt x="194361" y="2437"/>
                        <a:pt x="190660" y="-704"/>
                        <a:pt x="187184" y="13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3D474C67-A6B4-B469-0C0F-3E7ADC24949E}"/>
                    </a:ext>
                  </a:extLst>
                </p:cNvPr>
                <p:cNvSpPr/>
                <p:nvPr/>
              </p:nvSpPr>
              <p:spPr>
                <a:xfrm>
                  <a:off x="10894552" y="3933731"/>
                  <a:ext cx="125804" cy="152788"/>
                </a:xfrm>
                <a:custGeom>
                  <a:avLst/>
                  <a:gdLst>
                    <a:gd name="connsiteX0" fmla="*/ 169606 w 178875"/>
                    <a:gd name="connsiteY0" fmla="*/ 1509 h 217241"/>
                    <a:gd name="connsiteX1" fmla="*/ 78651 w 178875"/>
                    <a:gd name="connsiteY1" fmla="*/ 99977 h 217241"/>
                    <a:gd name="connsiteX2" fmla="*/ 987 w 178875"/>
                    <a:gd name="connsiteY2" fmla="*/ 208146 h 217241"/>
                    <a:gd name="connsiteX3" fmla="*/ 11642 w 178875"/>
                    <a:gd name="connsiteY3" fmla="*/ 214371 h 217241"/>
                    <a:gd name="connsiteX4" fmla="*/ 89474 w 178875"/>
                    <a:gd name="connsiteY4" fmla="*/ 107211 h 217241"/>
                    <a:gd name="connsiteX5" fmla="*/ 177344 w 178875"/>
                    <a:gd name="connsiteY5" fmla="*/ 9192 h 217241"/>
                    <a:gd name="connsiteX6" fmla="*/ 169606 w 178875"/>
                    <a:gd name="connsiteY6" fmla="*/ 1509 h 21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875" h="217241">
                      <a:moveTo>
                        <a:pt x="169606" y="1509"/>
                      </a:moveTo>
                      <a:cubicBezTo>
                        <a:pt x="136016" y="30893"/>
                        <a:pt x="106633" y="65267"/>
                        <a:pt x="78651" y="99977"/>
                      </a:cubicBezTo>
                      <a:cubicBezTo>
                        <a:pt x="50782" y="134576"/>
                        <a:pt x="24819" y="170688"/>
                        <a:pt x="987" y="208146"/>
                      </a:cubicBezTo>
                      <a:cubicBezTo>
                        <a:pt x="-3274" y="214875"/>
                        <a:pt x="7380" y="221044"/>
                        <a:pt x="11642" y="214371"/>
                      </a:cubicBezTo>
                      <a:cubicBezTo>
                        <a:pt x="35586" y="177249"/>
                        <a:pt x="61493" y="141417"/>
                        <a:pt x="89474" y="107211"/>
                      </a:cubicBezTo>
                      <a:cubicBezTo>
                        <a:pt x="117287" y="73173"/>
                        <a:pt x="147849" y="41771"/>
                        <a:pt x="177344" y="9192"/>
                      </a:cubicBezTo>
                      <a:cubicBezTo>
                        <a:pt x="182055" y="3977"/>
                        <a:pt x="174877" y="-3145"/>
                        <a:pt x="169606" y="1509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6D186F53-A6E9-D236-F7CB-72FA32F6D41D}"/>
                    </a:ext>
                  </a:extLst>
                </p:cNvPr>
                <p:cNvSpPr/>
                <p:nvPr/>
              </p:nvSpPr>
              <p:spPr>
                <a:xfrm>
                  <a:off x="10921288" y="3946734"/>
                  <a:ext cx="220838" cy="143413"/>
                </a:xfrm>
                <a:custGeom>
                  <a:avLst/>
                  <a:gdLst>
                    <a:gd name="connsiteX0" fmla="*/ 307667 w 313999"/>
                    <a:gd name="connsiteY0" fmla="*/ 180 h 203912"/>
                    <a:gd name="connsiteX1" fmla="*/ 176171 w 313999"/>
                    <a:gd name="connsiteY1" fmla="*/ 55302 h 203912"/>
                    <a:gd name="connsiteX2" fmla="*/ 59478 w 313999"/>
                    <a:gd name="connsiteY2" fmla="*/ 137396 h 203912"/>
                    <a:gd name="connsiteX3" fmla="*/ 1553 w 313999"/>
                    <a:gd name="connsiteY3" fmla="*/ 194032 h 203912"/>
                    <a:gd name="connsiteX4" fmla="*/ 9628 w 313999"/>
                    <a:gd name="connsiteY4" fmla="*/ 202107 h 203912"/>
                    <a:gd name="connsiteX5" fmla="*/ 236676 w 313999"/>
                    <a:gd name="connsiteY5" fmla="*/ 39825 h 203912"/>
                    <a:gd name="connsiteX6" fmla="*/ 310359 w 313999"/>
                    <a:gd name="connsiteY6" fmla="*/ 10161 h 203912"/>
                    <a:gd name="connsiteX7" fmla="*/ 307667 w 313999"/>
                    <a:gd name="connsiteY7" fmla="*/ 180 h 203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3999" h="203912">
                      <a:moveTo>
                        <a:pt x="307667" y="180"/>
                      </a:moveTo>
                      <a:cubicBezTo>
                        <a:pt x="261686" y="10947"/>
                        <a:pt x="217274" y="32367"/>
                        <a:pt x="176171" y="55302"/>
                      </a:cubicBezTo>
                      <a:cubicBezTo>
                        <a:pt x="134563" y="78573"/>
                        <a:pt x="95479" y="106106"/>
                        <a:pt x="59478" y="137396"/>
                      </a:cubicBezTo>
                      <a:cubicBezTo>
                        <a:pt x="39067" y="155116"/>
                        <a:pt x="19777" y="174069"/>
                        <a:pt x="1553" y="194032"/>
                      </a:cubicBezTo>
                      <a:cubicBezTo>
                        <a:pt x="-3382" y="199471"/>
                        <a:pt x="4581" y="207546"/>
                        <a:pt x="9628" y="202107"/>
                      </a:cubicBezTo>
                      <a:cubicBezTo>
                        <a:pt x="73497" y="133583"/>
                        <a:pt x="151218" y="78125"/>
                        <a:pt x="236676" y="39825"/>
                      </a:cubicBezTo>
                      <a:cubicBezTo>
                        <a:pt x="260844" y="29003"/>
                        <a:pt x="285798" y="20087"/>
                        <a:pt x="310359" y="10161"/>
                      </a:cubicBezTo>
                      <a:cubicBezTo>
                        <a:pt x="316527" y="7750"/>
                        <a:pt x="314340" y="-1390"/>
                        <a:pt x="307667" y="180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801A6B83-EAE8-4B8D-8128-667F9C4D9498}"/>
                    </a:ext>
                  </a:extLst>
                </p:cNvPr>
                <p:cNvSpPr/>
                <p:nvPr/>
              </p:nvSpPr>
              <p:spPr>
                <a:xfrm>
                  <a:off x="10093379" y="4193281"/>
                  <a:ext cx="343934" cy="428094"/>
                </a:xfrm>
                <a:custGeom>
                  <a:avLst/>
                  <a:gdLst>
                    <a:gd name="connsiteX0" fmla="*/ 476990 w 489022"/>
                    <a:gd name="connsiteY0" fmla="*/ 4472 h 608686"/>
                    <a:gd name="connsiteX1" fmla="*/ 336858 w 489022"/>
                    <a:gd name="connsiteY1" fmla="*/ 277053 h 608686"/>
                    <a:gd name="connsiteX2" fmla="*/ 139530 w 489022"/>
                    <a:gd name="connsiteY2" fmla="*/ 503261 h 608686"/>
                    <a:gd name="connsiteX3" fmla="*/ 74258 w 489022"/>
                    <a:gd name="connsiteY3" fmla="*/ 553785 h 608686"/>
                    <a:gd name="connsiteX4" fmla="*/ 3211 w 489022"/>
                    <a:gd name="connsiteY4" fmla="*/ 595953 h 608686"/>
                    <a:gd name="connsiteX5" fmla="*/ 8426 w 489022"/>
                    <a:gd name="connsiteY5" fmla="*/ 608346 h 608686"/>
                    <a:gd name="connsiteX6" fmla="*/ 136389 w 489022"/>
                    <a:gd name="connsiteY6" fmla="*/ 531018 h 608686"/>
                    <a:gd name="connsiteX7" fmla="*/ 243549 w 489022"/>
                    <a:gd name="connsiteY7" fmla="*/ 423298 h 608686"/>
                    <a:gd name="connsiteX8" fmla="*/ 338989 w 489022"/>
                    <a:gd name="connsiteY8" fmla="*/ 303465 h 608686"/>
                    <a:gd name="connsiteX9" fmla="*/ 426466 w 489022"/>
                    <a:gd name="connsiteY9" fmla="*/ 171183 h 608686"/>
                    <a:gd name="connsiteX10" fmla="*/ 488878 w 489022"/>
                    <a:gd name="connsiteY10" fmla="*/ 7780 h 608686"/>
                    <a:gd name="connsiteX11" fmla="*/ 476990 w 489022"/>
                    <a:gd name="connsiteY11" fmla="*/ 4472 h 60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89022" h="608686">
                      <a:moveTo>
                        <a:pt x="476990" y="4472"/>
                      </a:moveTo>
                      <a:cubicBezTo>
                        <a:pt x="454112" y="105687"/>
                        <a:pt x="398261" y="194847"/>
                        <a:pt x="336858" y="277053"/>
                      </a:cubicBezTo>
                      <a:cubicBezTo>
                        <a:pt x="277194" y="356905"/>
                        <a:pt x="214614" y="437148"/>
                        <a:pt x="139530" y="503261"/>
                      </a:cubicBezTo>
                      <a:cubicBezTo>
                        <a:pt x="118894" y="521429"/>
                        <a:pt x="97137" y="538420"/>
                        <a:pt x="74258" y="553785"/>
                      </a:cubicBezTo>
                      <a:cubicBezTo>
                        <a:pt x="51380" y="569149"/>
                        <a:pt x="27155" y="582327"/>
                        <a:pt x="3211" y="595953"/>
                      </a:cubicBezTo>
                      <a:cubicBezTo>
                        <a:pt x="-3350" y="599710"/>
                        <a:pt x="1024" y="610757"/>
                        <a:pt x="8426" y="608346"/>
                      </a:cubicBezTo>
                      <a:cubicBezTo>
                        <a:pt x="55809" y="592869"/>
                        <a:pt x="98371" y="562700"/>
                        <a:pt x="136389" y="531018"/>
                      </a:cubicBezTo>
                      <a:cubicBezTo>
                        <a:pt x="175362" y="498550"/>
                        <a:pt x="210521" y="461709"/>
                        <a:pt x="243549" y="423298"/>
                      </a:cubicBezTo>
                      <a:cubicBezTo>
                        <a:pt x="276802" y="384606"/>
                        <a:pt x="308316" y="344288"/>
                        <a:pt x="338989" y="303465"/>
                      </a:cubicBezTo>
                      <a:cubicBezTo>
                        <a:pt x="370784" y="261240"/>
                        <a:pt x="400840" y="217501"/>
                        <a:pt x="426466" y="171183"/>
                      </a:cubicBezTo>
                      <a:cubicBezTo>
                        <a:pt x="454841" y="119931"/>
                        <a:pt x="477271" y="65369"/>
                        <a:pt x="488878" y="7780"/>
                      </a:cubicBezTo>
                      <a:cubicBezTo>
                        <a:pt x="490448" y="-14"/>
                        <a:pt x="478729" y="-3379"/>
                        <a:pt x="476990" y="4472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E5EA8958-C5B1-4465-CB75-EC4EBC209BA6}"/>
                    </a:ext>
                  </a:extLst>
                </p:cNvPr>
                <p:cNvSpPr/>
                <p:nvPr/>
              </p:nvSpPr>
              <p:spPr>
                <a:xfrm>
                  <a:off x="10133069" y="4252568"/>
                  <a:ext cx="208193" cy="285173"/>
                </a:xfrm>
                <a:custGeom>
                  <a:avLst/>
                  <a:gdLst>
                    <a:gd name="connsiteX0" fmla="*/ 284910 w 296019"/>
                    <a:gd name="connsiteY0" fmla="*/ 3783 h 405473"/>
                    <a:gd name="connsiteX1" fmla="*/ 80067 w 296019"/>
                    <a:gd name="connsiteY1" fmla="*/ 320103 h 405473"/>
                    <a:gd name="connsiteX2" fmla="*/ 2066 w 296019"/>
                    <a:gd name="connsiteY2" fmla="*/ 393113 h 405473"/>
                    <a:gd name="connsiteX3" fmla="*/ 10646 w 296019"/>
                    <a:gd name="connsiteY3" fmla="*/ 404272 h 405473"/>
                    <a:gd name="connsiteX4" fmla="*/ 147694 w 296019"/>
                    <a:gd name="connsiteY4" fmla="*/ 269243 h 405473"/>
                    <a:gd name="connsiteX5" fmla="*/ 252891 w 296019"/>
                    <a:gd name="connsiteY5" fmla="*/ 106512 h 405473"/>
                    <a:gd name="connsiteX6" fmla="*/ 295620 w 296019"/>
                    <a:gd name="connsiteY6" fmla="*/ 6755 h 405473"/>
                    <a:gd name="connsiteX7" fmla="*/ 284910 w 296019"/>
                    <a:gd name="connsiteY7" fmla="*/ 3783 h 405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6019" h="405473">
                      <a:moveTo>
                        <a:pt x="284910" y="3783"/>
                      </a:moveTo>
                      <a:cubicBezTo>
                        <a:pt x="238760" y="121372"/>
                        <a:pt x="168498" y="229878"/>
                        <a:pt x="80067" y="320103"/>
                      </a:cubicBezTo>
                      <a:cubicBezTo>
                        <a:pt x="55114" y="345561"/>
                        <a:pt x="28478" y="369169"/>
                        <a:pt x="2066" y="393113"/>
                      </a:cubicBezTo>
                      <a:cubicBezTo>
                        <a:pt x="-3822" y="398440"/>
                        <a:pt x="4085" y="409038"/>
                        <a:pt x="10646" y="404272"/>
                      </a:cubicBezTo>
                      <a:cubicBezTo>
                        <a:pt x="62403" y="366645"/>
                        <a:pt x="107544" y="318870"/>
                        <a:pt x="147694" y="269243"/>
                      </a:cubicBezTo>
                      <a:cubicBezTo>
                        <a:pt x="188404" y="218887"/>
                        <a:pt x="223676" y="164270"/>
                        <a:pt x="252891" y="106512"/>
                      </a:cubicBezTo>
                      <a:cubicBezTo>
                        <a:pt x="269209" y="74269"/>
                        <a:pt x="283340" y="40792"/>
                        <a:pt x="295620" y="6755"/>
                      </a:cubicBezTo>
                      <a:cubicBezTo>
                        <a:pt x="298199" y="-86"/>
                        <a:pt x="287545" y="-2834"/>
                        <a:pt x="284910" y="3783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BABD7001-B8C2-D14E-48FA-86C7FFE8632D}"/>
                    </a:ext>
                  </a:extLst>
                </p:cNvPr>
                <p:cNvSpPr/>
                <p:nvPr/>
              </p:nvSpPr>
              <p:spPr>
                <a:xfrm>
                  <a:off x="10607944" y="4215201"/>
                  <a:ext cx="361564" cy="239600"/>
                </a:xfrm>
                <a:custGeom>
                  <a:avLst/>
                  <a:gdLst>
                    <a:gd name="connsiteX0" fmla="*/ 509436 w 514090"/>
                    <a:gd name="connsiteY0" fmla="*/ 327981 h 340675"/>
                    <a:gd name="connsiteX1" fmla="*/ 290013 w 514090"/>
                    <a:gd name="connsiteY1" fmla="*/ 242411 h 340675"/>
                    <a:gd name="connsiteX2" fmla="*/ 100255 w 514090"/>
                    <a:gd name="connsiteY2" fmla="*/ 102784 h 340675"/>
                    <a:gd name="connsiteX3" fmla="*/ 12105 w 514090"/>
                    <a:gd name="connsiteY3" fmla="*/ 2689 h 340675"/>
                    <a:gd name="connsiteX4" fmla="*/ 1226 w 514090"/>
                    <a:gd name="connsiteY4" fmla="*/ 9082 h 340675"/>
                    <a:gd name="connsiteX5" fmla="*/ 168835 w 514090"/>
                    <a:gd name="connsiteY5" fmla="*/ 181008 h 340675"/>
                    <a:gd name="connsiteX6" fmla="*/ 375864 w 514090"/>
                    <a:gd name="connsiteY6" fmla="*/ 300785 h 340675"/>
                    <a:gd name="connsiteX7" fmla="*/ 505959 w 514090"/>
                    <a:gd name="connsiteY7" fmla="*/ 340542 h 340675"/>
                    <a:gd name="connsiteX8" fmla="*/ 509436 w 514090"/>
                    <a:gd name="connsiteY8" fmla="*/ 327981 h 34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4090" h="340675">
                      <a:moveTo>
                        <a:pt x="509436" y="327981"/>
                      </a:moveTo>
                      <a:cubicBezTo>
                        <a:pt x="433230" y="306785"/>
                        <a:pt x="359659" y="280374"/>
                        <a:pt x="290013" y="242411"/>
                      </a:cubicBezTo>
                      <a:cubicBezTo>
                        <a:pt x="220817" y="204672"/>
                        <a:pt x="156835" y="157625"/>
                        <a:pt x="100255" y="102784"/>
                      </a:cubicBezTo>
                      <a:cubicBezTo>
                        <a:pt x="68348" y="71774"/>
                        <a:pt x="38796" y="38353"/>
                        <a:pt x="12105" y="2689"/>
                      </a:cubicBezTo>
                      <a:cubicBezTo>
                        <a:pt x="7282" y="-3703"/>
                        <a:pt x="-3653" y="2465"/>
                        <a:pt x="1226" y="9082"/>
                      </a:cubicBezTo>
                      <a:cubicBezTo>
                        <a:pt x="48890" y="73792"/>
                        <a:pt x="105302" y="131718"/>
                        <a:pt x="168835" y="181008"/>
                      </a:cubicBezTo>
                      <a:cubicBezTo>
                        <a:pt x="232144" y="230130"/>
                        <a:pt x="301677" y="270448"/>
                        <a:pt x="375864" y="300785"/>
                      </a:cubicBezTo>
                      <a:cubicBezTo>
                        <a:pt x="417865" y="317944"/>
                        <a:pt x="461323" y="332187"/>
                        <a:pt x="505959" y="340542"/>
                      </a:cubicBezTo>
                      <a:cubicBezTo>
                        <a:pt x="514090" y="342056"/>
                        <a:pt x="517622" y="330225"/>
                        <a:pt x="509436" y="327981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0CB0CE87-326B-5391-2898-DA4D8440F79F}"/>
                    </a:ext>
                  </a:extLst>
                </p:cNvPr>
                <p:cNvSpPr/>
                <p:nvPr/>
              </p:nvSpPr>
              <p:spPr>
                <a:xfrm>
                  <a:off x="10731037" y="4244686"/>
                  <a:ext cx="247333" cy="170217"/>
                </a:xfrm>
                <a:custGeom>
                  <a:avLst/>
                  <a:gdLst>
                    <a:gd name="connsiteX0" fmla="*/ 347987 w 351671"/>
                    <a:gd name="connsiteY0" fmla="*/ 231553 h 242023"/>
                    <a:gd name="connsiteX1" fmla="*/ 200733 w 351671"/>
                    <a:gd name="connsiteY1" fmla="*/ 164767 h 242023"/>
                    <a:gd name="connsiteX2" fmla="*/ 71143 w 351671"/>
                    <a:gd name="connsiteY2" fmla="*/ 68149 h 242023"/>
                    <a:gd name="connsiteX3" fmla="*/ 9124 w 351671"/>
                    <a:gd name="connsiteY3" fmla="*/ 1868 h 242023"/>
                    <a:gd name="connsiteX4" fmla="*/ 1330 w 351671"/>
                    <a:gd name="connsiteY4" fmla="*/ 9663 h 242023"/>
                    <a:gd name="connsiteX5" fmla="*/ 258266 w 351671"/>
                    <a:gd name="connsiteY5" fmla="*/ 210132 h 242023"/>
                    <a:gd name="connsiteX6" fmla="*/ 345127 w 351671"/>
                    <a:gd name="connsiteY6" fmla="*/ 241814 h 242023"/>
                    <a:gd name="connsiteX7" fmla="*/ 347987 w 351671"/>
                    <a:gd name="connsiteY7" fmla="*/ 231553 h 242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1671" h="242023">
                      <a:moveTo>
                        <a:pt x="347987" y="231553"/>
                      </a:moveTo>
                      <a:cubicBezTo>
                        <a:pt x="297351" y="212599"/>
                        <a:pt x="247556" y="192019"/>
                        <a:pt x="200733" y="164767"/>
                      </a:cubicBezTo>
                      <a:cubicBezTo>
                        <a:pt x="154079" y="137570"/>
                        <a:pt x="110508" y="105159"/>
                        <a:pt x="71143" y="68149"/>
                      </a:cubicBezTo>
                      <a:cubicBezTo>
                        <a:pt x="49050" y="47401"/>
                        <a:pt x="28358" y="25252"/>
                        <a:pt x="9124" y="1868"/>
                      </a:cubicBezTo>
                      <a:cubicBezTo>
                        <a:pt x="4582" y="-3627"/>
                        <a:pt x="-3100" y="4223"/>
                        <a:pt x="1330" y="9663"/>
                      </a:cubicBezTo>
                      <a:cubicBezTo>
                        <a:pt x="70302" y="94841"/>
                        <a:pt x="158901" y="163926"/>
                        <a:pt x="258266" y="210132"/>
                      </a:cubicBezTo>
                      <a:cubicBezTo>
                        <a:pt x="286304" y="223197"/>
                        <a:pt x="315127" y="234188"/>
                        <a:pt x="345127" y="241814"/>
                      </a:cubicBezTo>
                      <a:cubicBezTo>
                        <a:pt x="351912" y="243552"/>
                        <a:pt x="354323" y="233964"/>
                        <a:pt x="347987" y="231553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40998BC8-EE2E-03CC-AB3C-2DC017EB95C9}"/>
                  </a:ext>
                </a:extLst>
              </p:cNvPr>
              <p:cNvGrpSpPr/>
              <p:nvPr/>
            </p:nvGrpSpPr>
            <p:grpSpPr>
              <a:xfrm>
                <a:off x="9409881" y="3733384"/>
                <a:ext cx="2078374" cy="1801918"/>
                <a:chOff x="9409881" y="3733384"/>
                <a:chExt cx="2078374" cy="1801918"/>
              </a:xfrm>
            </p:grpSpPr>
            <p:grpSp>
              <p:nvGrpSpPr>
                <p:cNvPr id="75" name="图形 13">
                  <a:extLst>
                    <a:ext uri="{FF2B5EF4-FFF2-40B4-BE49-F238E27FC236}">
                      <a16:creationId xmlns:a16="http://schemas.microsoft.com/office/drawing/2014/main" id="{420A9632-9E7B-C4BF-B425-98BDB347A4E7}"/>
                    </a:ext>
                  </a:extLst>
                </p:cNvPr>
                <p:cNvGrpSpPr/>
                <p:nvPr/>
              </p:nvGrpSpPr>
              <p:grpSpPr>
                <a:xfrm>
                  <a:off x="9409881" y="4720954"/>
                  <a:ext cx="1017588" cy="814348"/>
                  <a:chOff x="16889339" y="9417529"/>
                  <a:chExt cx="1176668" cy="941655"/>
                </a:xfrm>
              </p:grpSpPr>
              <p:sp>
                <p:nvSpPr>
                  <p:cNvPr id="92" name="任意多边形: 形状 91">
                    <a:extLst>
                      <a:ext uri="{FF2B5EF4-FFF2-40B4-BE49-F238E27FC236}">
                        <a16:creationId xmlns:a16="http://schemas.microsoft.com/office/drawing/2014/main" id="{33EBCD24-1FD7-F09C-5D85-E8731BB8F0F7}"/>
                      </a:ext>
                    </a:extLst>
                  </p:cNvPr>
                  <p:cNvSpPr/>
                  <p:nvPr/>
                </p:nvSpPr>
                <p:spPr>
                  <a:xfrm>
                    <a:off x="17202575" y="9417529"/>
                    <a:ext cx="354395" cy="373573"/>
                  </a:xfrm>
                  <a:custGeom>
                    <a:avLst/>
                    <a:gdLst>
                      <a:gd name="connsiteX0" fmla="*/ 305330 w 354395"/>
                      <a:gd name="connsiteY0" fmla="*/ 88543 h 373573"/>
                      <a:gd name="connsiteX1" fmla="*/ 210282 w 354395"/>
                      <a:gd name="connsiteY1" fmla="*/ 106935 h 373573"/>
                      <a:gd name="connsiteX2" fmla="*/ 195871 w 354395"/>
                      <a:gd name="connsiteY2" fmla="*/ 105926 h 373573"/>
                      <a:gd name="connsiteX3" fmla="*/ 186787 w 354395"/>
                      <a:gd name="connsiteY3" fmla="*/ 96730 h 373573"/>
                      <a:gd name="connsiteX4" fmla="*/ 119216 w 354395"/>
                      <a:gd name="connsiteY4" fmla="*/ 0 h 373573"/>
                      <a:gd name="connsiteX5" fmla="*/ 131945 w 354395"/>
                      <a:gd name="connsiteY5" fmla="*/ 124263 h 373573"/>
                      <a:gd name="connsiteX6" fmla="*/ 130655 w 354395"/>
                      <a:gd name="connsiteY6" fmla="*/ 136095 h 373573"/>
                      <a:gd name="connsiteX7" fmla="*/ 120898 w 354395"/>
                      <a:gd name="connsiteY7" fmla="*/ 143048 h 373573"/>
                      <a:gd name="connsiteX8" fmla="*/ 0 w 354395"/>
                      <a:gd name="connsiteY8" fmla="*/ 195366 h 373573"/>
                      <a:gd name="connsiteX9" fmla="*/ 147141 w 354395"/>
                      <a:gd name="connsiteY9" fmla="*/ 221217 h 373573"/>
                      <a:gd name="connsiteX10" fmla="*/ 151740 w 354395"/>
                      <a:gd name="connsiteY10" fmla="*/ 223011 h 373573"/>
                      <a:gd name="connsiteX11" fmla="*/ 153646 w 354395"/>
                      <a:gd name="connsiteY11" fmla="*/ 227609 h 373573"/>
                      <a:gd name="connsiteX12" fmla="*/ 180843 w 354395"/>
                      <a:gd name="connsiteY12" fmla="*/ 373573 h 373573"/>
                      <a:gd name="connsiteX13" fmla="*/ 232544 w 354395"/>
                      <a:gd name="connsiteY13" fmla="*/ 254750 h 373573"/>
                      <a:gd name="connsiteX14" fmla="*/ 354395 w 354395"/>
                      <a:gd name="connsiteY14" fmla="*/ 303087 h 373573"/>
                      <a:gd name="connsiteX15" fmla="*/ 258282 w 354395"/>
                      <a:gd name="connsiteY15" fmla="*/ 181628 h 373573"/>
                      <a:gd name="connsiteX16" fmla="*/ 253909 w 354395"/>
                      <a:gd name="connsiteY16" fmla="*/ 173104 h 373573"/>
                      <a:gd name="connsiteX17" fmla="*/ 257385 w 354395"/>
                      <a:gd name="connsiteY17" fmla="*/ 163347 h 373573"/>
                      <a:gd name="connsiteX18" fmla="*/ 305330 w 354395"/>
                      <a:gd name="connsiteY18" fmla="*/ 88543 h 37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54395" h="373573">
                        <a:moveTo>
                          <a:pt x="305330" y="88543"/>
                        </a:moveTo>
                        <a:cubicBezTo>
                          <a:pt x="274040" y="96674"/>
                          <a:pt x="242301" y="102786"/>
                          <a:pt x="210282" y="106935"/>
                        </a:cubicBezTo>
                        <a:cubicBezTo>
                          <a:pt x="205460" y="107552"/>
                          <a:pt x="200301" y="108113"/>
                          <a:pt x="195871" y="105926"/>
                        </a:cubicBezTo>
                        <a:cubicBezTo>
                          <a:pt x="191946" y="104019"/>
                          <a:pt x="189310" y="100319"/>
                          <a:pt x="186787" y="96730"/>
                        </a:cubicBezTo>
                        <a:cubicBezTo>
                          <a:pt x="164245" y="64487"/>
                          <a:pt x="141758" y="32243"/>
                          <a:pt x="119216" y="0"/>
                        </a:cubicBezTo>
                        <a:cubicBezTo>
                          <a:pt x="123478" y="41440"/>
                          <a:pt x="127740" y="82823"/>
                          <a:pt x="131945" y="124263"/>
                        </a:cubicBezTo>
                        <a:cubicBezTo>
                          <a:pt x="132338" y="128300"/>
                          <a:pt x="132730" y="132618"/>
                          <a:pt x="130655" y="136095"/>
                        </a:cubicBezTo>
                        <a:cubicBezTo>
                          <a:pt x="128580" y="139627"/>
                          <a:pt x="124599" y="141422"/>
                          <a:pt x="120898" y="143048"/>
                        </a:cubicBezTo>
                        <a:cubicBezTo>
                          <a:pt x="80580" y="160487"/>
                          <a:pt x="40318" y="177927"/>
                          <a:pt x="0" y="195366"/>
                        </a:cubicBezTo>
                        <a:cubicBezTo>
                          <a:pt x="49066" y="204002"/>
                          <a:pt x="98132" y="212637"/>
                          <a:pt x="147141" y="221217"/>
                        </a:cubicBezTo>
                        <a:cubicBezTo>
                          <a:pt x="148768" y="221497"/>
                          <a:pt x="150562" y="221834"/>
                          <a:pt x="151740" y="223011"/>
                        </a:cubicBezTo>
                        <a:cubicBezTo>
                          <a:pt x="152917" y="224189"/>
                          <a:pt x="153310" y="225983"/>
                          <a:pt x="153646" y="227609"/>
                        </a:cubicBezTo>
                        <a:cubicBezTo>
                          <a:pt x="162730" y="276283"/>
                          <a:pt x="171758" y="324900"/>
                          <a:pt x="180843" y="373573"/>
                        </a:cubicBezTo>
                        <a:cubicBezTo>
                          <a:pt x="195647" y="332975"/>
                          <a:pt x="212918" y="293273"/>
                          <a:pt x="232544" y="254750"/>
                        </a:cubicBezTo>
                        <a:cubicBezTo>
                          <a:pt x="273872" y="268937"/>
                          <a:pt x="314526" y="285087"/>
                          <a:pt x="354395" y="303087"/>
                        </a:cubicBezTo>
                        <a:cubicBezTo>
                          <a:pt x="322376" y="262600"/>
                          <a:pt x="290302" y="222114"/>
                          <a:pt x="258282" y="181628"/>
                        </a:cubicBezTo>
                        <a:cubicBezTo>
                          <a:pt x="256264" y="179104"/>
                          <a:pt x="254133" y="176301"/>
                          <a:pt x="253909" y="173104"/>
                        </a:cubicBezTo>
                        <a:cubicBezTo>
                          <a:pt x="253628" y="169628"/>
                          <a:pt x="255535" y="166319"/>
                          <a:pt x="257385" y="163347"/>
                        </a:cubicBezTo>
                        <a:cubicBezTo>
                          <a:pt x="273647" y="136992"/>
                          <a:pt x="289909" y="110524"/>
                          <a:pt x="305330" y="88543"/>
                        </a:cubicBezTo>
                        <a:close/>
                      </a:path>
                    </a:pathLst>
                  </a:custGeom>
                  <a:solidFill>
                    <a:srgbClr val="75B9F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任意多边形: 形状 92">
                    <a:extLst>
                      <a:ext uri="{FF2B5EF4-FFF2-40B4-BE49-F238E27FC236}">
                        <a16:creationId xmlns:a16="http://schemas.microsoft.com/office/drawing/2014/main" id="{99C9B2C3-E435-B9F3-89FC-20B31636268E}"/>
                      </a:ext>
                    </a:extLst>
                  </p:cNvPr>
                  <p:cNvSpPr/>
                  <p:nvPr/>
                </p:nvSpPr>
                <p:spPr>
                  <a:xfrm>
                    <a:off x="16889339" y="9652204"/>
                    <a:ext cx="545892" cy="524752"/>
                  </a:xfrm>
                  <a:custGeom>
                    <a:avLst/>
                    <a:gdLst>
                      <a:gd name="connsiteX0" fmla="*/ 545892 w 545892"/>
                      <a:gd name="connsiteY0" fmla="*/ 226600 h 524752"/>
                      <a:gd name="connsiteX1" fmla="*/ 313516 w 545892"/>
                      <a:gd name="connsiteY1" fmla="*/ 160375 h 524752"/>
                      <a:gd name="connsiteX2" fmla="*/ 303423 w 545892"/>
                      <a:gd name="connsiteY2" fmla="*/ 155889 h 524752"/>
                      <a:gd name="connsiteX3" fmla="*/ 296694 w 545892"/>
                      <a:gd name="connsiteY3" fmla="*/ 144899 h 524752"/>
                      <a:gd name="connsiteX4" fmla="*/ 237703 w 545892"/>
                      <a:gd name="connsiteY4" fmla="*/ 0 h 524752"/>
                      <a:gd name="connsiteX5" fmla="*/ 197889 w 545892"/>
                      <a:gd name="connsiteY5" fmla="*/ 166600 h 524752"/>
                      <a:gd name="connsiteX6" fmla="*/ 0 w 545892"/>
                      <a:gd name="connsiteY6" fmla="*/ 151067 h 524752"/>
                      <a:gd name="connsiteX7" fmla="*/ 146468 w 545892"/>
                      <a:gd name="connsiteY7" fmla="*/ 264563 h 524752"/>
                      <a:gd name="connsiteX8" fmla="*/ 153534 w 545892"/>
                      <a:gd name="connsiteY8" fmla="*/ 273591 h 524752"/>
                      <a:gd name="connsiteX9" fmla="*/ 151179 w 545892"/>
                      <a:gd name="connsiteY9" fmla="*/ 282283 h 524752"/>
                      <a:gd name="connsiteX10" fmla="*/ 54786 w 545892"/>
                      <a:gd name="connsiteY10" fmla="*/ 472266 h 524752"/>
                      <a:gd name="connsiteX11" fmla="*/ 225254 w 545892"/>
                      <a:gd name="connsiteY11" fmla="*/ 393368 h 524752"/>
                      <a:gd name="connsiteX12" fmla="*/ 234170 w 545892"/>
                      <a:gd name="connsiteY12" fmla="*/ 391181 h 524752"/>
                      <a:gd name="connsiteX13" fmla="*/ 243142 w 545892"/>
                      <a:gd name="connsiteY13" fmla="*/ 397237 h 524752"/>
                      <a:gd name="connsiteX14" fmla="*/ 362638 w 545892"/>
                      <a:gd name="connsiteY14" fmla="*/ 524752 h 524752"/>
                      <a:gd name="connsiteX15" fmla="*/ 338134 w 545892"/>
                      <a:gd name="connsiteY15" fmla="*/ 310881 h 524752"/>
                      <a:gd name="connsiteX16" fmla="*/ 545892 w 545892"/>
                      <a:gd name="connsiteY16" fmla="*/ 226600 h 524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45892" h="524752">
                        <a:moveTo>
                          <a:pt x="545892" y="226600"/>
                        </a:moveTo>
                        <a:cubicBezTo>
                          <a:pt x="468452" y="204507"/>
                          <a:pt x="390956" y="182413"/>
                          <a:pt x="313516" y="160375"/>
                        </a:cubicBezTo>
                        <a:cubicBezTo>
                          <a:pt x="309928" y="159366"/>
                          <a:pt x="306283" y="158301"/>
                          <a:pt x="303423" y="155889"/>
                        </a:cubicBezTo>
                        <a:cubicBezTo>
                          <a:pt x="300059" y="153086"/>
                          <a:pt x="298320" y="148880"/>
                          <a:pt x="296694" y="144899"/>
                        </a:cubicBezTo>
                        <a:cubicBezTo>
                          <a:pt x="277012" y="96618"/>
                          <a:pt x="257329" y="48281"/>
                          <a:pt x="237703" y="0"/>
                        </a:cubicBezTo>
                        <a:cubicBezTo>
                          <a:pt x="219086" y="54057"/>
                          <a:pt x="208432" y="110412"/>
                          <a:pt x="197889" y="166600"/>
                        </a:cubicBezTo>
                        <a:cubicBezTo>
                          <a:pt x="131945" y="161441"/>
                          <a:pt x="66001" y="156226"/>
                          <a:pt x="0" y="151067"/>
                        </a:cubicBezTo>
                        <a:cubicBezTo>
                          <a:pt x="42673" y="195871"/>
                          <a:pt x="96842" y="227609"/>
                          <a:pt x="146468" y="264563"/>
                        </a:cubicBezTo>
                        <a:cubicBezTo>
                          <a:pt x="149609" y="266918"/>
                          <a:pt x="153029" y="269722"/>
                          <a:pt x="153534" y="273591"/>
                        </a:cubicBezTo>
                        <a:cubicBezTo>
                          <a:pt x="153983" y="276619"/>
                          <a:pt x="152525" y="279591"/>
                          <a:pt x="151179" y="282283"/>
                        </a:cubicBezTo>
                        <a:cubicBezTo>
                          <a:pt x="119048" y="345592"/>
                          <a:pt x="86917" y="408957"/>
                          <a:pt x="54786" y="472266"/>
                        </a:cubicBezTo>
                        <a:cubicBezTo>
                          <a:pt x="111590" y="445966"/>
                          <a:pt x="168394" y="419667"/>
                          <a:pt x="225254" y="393368"/>
                        </a:cubicBezTo>
                        <a:cubicBezTo>
                          <a:pt x="228058" y="392078"/>
                          <a:pt x="231086" y="390732"/>
                          <a:pt x="234170" y="391181"/>
                        </a:cubicBezTo>
                        <a:cubicBezTo>
                          <a:pt x="237815" y="391686"/>
                          <a:pt x="240619" y="394546"/>
                          <a:pt x="243142" y="397237"/>
                        </a:cubicBezTo>
                        <a:cubicBezTo>
                          <a:pt x="282956" y="439742"/>
                          <a:pt x="322825" y="482247"/>
                          <a:pt x="362638" y="524752"/>
                        </a:cubicBezTo>
                        <a:cubicBezTo>
                          <a:pt x="354452" y="453481"/>
                          <a:pt x="346265" y="382209"/>
                          <a:pt x="338134" y="310881"/>
                        </a:cubicBezTo>
                        <a:cubicBezTo>
                          <a:pt x="345592" y="302414"/>
                          <a:pt x="537144" y="231591"/>
                          <a:pt x="545892" y="226600"/>
                        </a:cubicBezTo>
                        <a:close/>
                      </a:path>
                    </a:pathLst>
                  </a:custGeom>
                  <a:solidFill>
                    <a:srgbClr val="CE528B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任意多边形: 形状 93">
                    <a:extLst>
                      <a:ext uri="{FF2B5EF4-FFF2-40B4-BE49-F238E27FC236}">
                        <a16:creationId xmlns:a16="http://schemas.microsoft.com/office/drawing/2014/main" id="{06BBE7E9-DDEA-E596-6994-E682BDDBE916}"/>
                      </a:ext>
                    </a:extLst>
                  </p:cNvPr>
                  <p:cNvSpPr/>
                  <p:nvPr/>
                </p:nvSpPr>
                <p:spPr>
                  <a:xfrm>
                    <a:off x="17564821" y="9982936"/>
                    <a:ext cx="253628" cy="270114"/>
                  </a:xfrm>
                  <a:custGeom>
                    <a:avLst/>
                    <a:gdLst>
                      <a:gd name="connsiteX0" fmla="*/ 147814 w 253628"/>
                      <a:gd name="connsiteY0" fmla="*/ 0 h 270114"/>
                      <a:gd name="connsiteX1" fmla="*/ 113328 w 253628"/>
                      <a:gd name="connsiteY1" fmla="*/ 52094 h 270114"/>
                      <a:gd name="connsiteX2" fmla="*/ 107216 w 253628"/>
                      <a:gd name="connsiteY2" fmla="*/ 58991 h 270114"/>
                      <a:gd name="connsiteX3" fmla="*/ 98692 w 253628"/>
                      <a:gd name="connsiteY3" fmla="*/ 60056 h 270114"/>
                      <a:gd name="connsiteX4" fmla="*/ 20748 w 253628"/>
                      <a:gd name="connsiteY4" fmla="*/ 47832 h 270114"/>
                      <a:gd name="connsiteX5" fmla="*/ 67346 w 253628"/>
                      <a:gd name="connsiteY5" fmla="*/ 108225 h 270114"/>
                      <a:gd name="connsiteX6" fmla="*/ 0 w 253628"/>
                      <a:gd name="connsiteY6" fmla="*/ 208487 h 270114"/>
                      <a:gd name="connsiteX7" fmla="*/ 103571 w 253628"/>
                      <a:gd name="connsiteY7" fmla="*/ 163740 h 270114"/>
                      <a:gd name="connsiteX8" fmla="*/ 152637 w 253628"/>
                      <a:gd name="connsiteY8" fmla="*/ 270115 h 270114"/>
                      <a:gd name="connsiteX9" fmla="*/ 162394 w 253628"/>
                      <a:gd name="connsiteY9" fmla="*/ 148880 h 270114"/>
                      <a:gd name="connsiteX10" fmla="*/ 253628 w 253628"/>
                      <a:gd name="connsiteY10" fmla="*/ 121178 h 270114"/>
                      <a:gd name="connsiteX11" fmla="*/ 148992 w 253628"/>
                      <a:gd name="connsiteY11" fmla="*/ 78337 h 270114"/>
                      <a:gd name="connsiteX12" fmla="*/ 143440 w 253628"/>
                      <a:gd name="connsiteY12" fmla="*/ 73963 h 270114"/>
                      <a:gd name="connsiteX13" fmla="*/ 142936 w 253628"/>
                      <a:gd name="connsiteY13" fmla="*/ 66842 h 270114"/>
                      <a:gd name="connsiteX14" fmla="*/ 147814 w 253628"/>
                      <a:gd name="connsiteY14" fmla="*/ 0 h 27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53628" h="270114">
                        <a:moveTo>
                          <a:pt x="147814" y="0"/>
                        </a:moveTo>
                        <a:cubicBezTo>
                          <a:pt x="136319" y="17383"/>
                          <a:pt x="124823" y="34711"/>
                          <a:pt x="113328" y="52094"/>
                        </a:cubicBezTo>
                        <a:cubicBezTo>
                          <a:pt x="111589" y="54785"/>
                          <a:pt x="109683" y="57533"/>
                          <a:pt x="107216" y="58991"/>
                        </a:cubicBezTo>
                        <a:cubicBezTo>
                          <a:pt x="104524" y="60505"/>
                          <a:pt x="101552" y="60281"/>
                          <a:pt x="98692" y="60056"/>
                        </a:cubicBezTo>
                        <a:cubicBezTo>
                          <a:pt x="72449" y="57477"/>
                          <a:pt x="46430" y="53440"/>
                          <a:pt x="20748" y="47832"/>
                        </a:cubicBezTo>
                        <a:cubicBezTo>
                          <a:pt x="34430" y="70038"/>
                          <a:pt x="50075" y="90281"/>
                          <a:pt x="67346" y="108225"/>
                        </a:cubicBezTo>
                        <a:cubicBezTo>
                          <a:pt x="44916" y="141646"/>
                          <a:pt x="22430" y="175067"/>
                          <a:pt x="0" y="208487"/>
                        </a:cubicBezTo>
                        <a:cubicBezTo>
                          <a:pt x="34654" y="194076"/>
                          <a:pt x="69197" y="179160"/>
                          <a:pt x="103571" y="163740"/>
                        </a:cubicBezTo>
                        <a:cubicBezTo>
                          <a:pt x="119945" y="199179"/>
                          <a:pt x="136319" y="234675"/>
                          <a:pt x="152637" y="270115"/>
                        </a:cubicBezTo>
                        <a:cubicBezTo>
                          <a:pt x="157852" y="229796"/>
                          <a:pt x="161104" y="189310"/>
                          <a:pt x="162394" y="148880"/>
                        </a:cubicBezTo>
                        <a:cubicBezTo>
                          <a:pt x="192787" y="139627"/>
                          <a:pt x="223235" y="130431"/>
                          <a:pt x="253628" y="121178"/>
                        </a:cubicBezTo>
                        <a:cubicBezTo>
                          <a:pt x="218749" y="106879"/>
                          <a:pt x="183871" y="92636"/>
                          <a:pt x="148992" y="78337"/>
                        </a:cubicBezTo>
                        <a:cubicBezTo>
                          <a:pt x="146861" y="77440"/>
                          <a:pt x="144506" y="76431"/>
                          <a:pt x="143440" y="73963"/>
                        </a:cubicBezTo>
                        <a:cubicBezTo>
                          <a:pt x="142543" y="71888"/>
                          <a:pt x="142711" y="69309"/>
                          <a:pt x="142936" y="66842"/>
                        </a:cubicBezTo>
                        <a:cubicBezTo>
                          <a:pt x="145178" y="43178"/>
                          <a:pt x="147309" y="19458"/>
                          <a:pt x="147814" y="0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任意多边形: 形状 94">
                    <a:extLst>
                      <a:ext uri="{FF2B5EF4-FFF2-40B4-BE49-F238E27FC236}">
                        <a16:creationId xmlns:a16="http://schemas.microsoft.com/office/drawing/2014/main" id="{A7825FEE-7975-518A-932D-5420BEE0D2E1}"/>
                      </a:ext>
                    </a:extLst>
                  </p:cNvPr>
                  <p:cNvSpPr/>
                  <p:nvPr/>
                </p:nvSpPr>
                <p:spPr>
                  <a:xfrm>
                    <a:off x="18009388" y="10176228"/>
                    <a:ext cx="56619" cy="55143"/>
                  </a:xfrm>
                  <a:custGeom>
                    <a:avLst/>
                    <a:gdLst>
                      <a:gd name="connsiteX0" fmla="*/ 54895 w 56619"/>
                      <a:gd name="connsiteY0" fmla="*/ 24391 h 55143"/>
                      <a:gd name="connsiteX1" fmla="*/ 8689 w 56619"/>
                      <a:gd name="connsiteY1" fmla="*/ 5438 h 55143"/>
                      <a:gd name="connsiteX2" fmla="*/ 10595 w 56619"/>
                      <a:gd name="connsiteY2" fmla="*/ 44971 h 55143"/>
                      <a:gd name="connsiteX3" fmla="*/ 19567 w 56619"/>
                      <a:gd name="connsiteY3" fmla="*/ 48952 h 55143"/>
                      <a:gd name="connsiteX4" fmla="*/ 54895 w 56619"/>
                      <a:gd name="connsiteY4" fmla="*/ 24391 h 55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19" h="55143">
                        <a:moveTo>
                          <a:pt x="54895" y="24391"/>
                        </a:moveTo>
                        <a:cubicBezTo>
                          <a:pt x="47941" y="6055"/>
                          <a:pt x="26465" y="-8244"/>
                          <a:pt x="8689" y="5438"/>
                        </a:cubicBezTo>
                        <a:cubicBezTo>
                          <a:pt x="-3704" y="15644"/>
                          <a:pt x="-2638" y="35999"/>
                          <a:pt x="10595" y="44971"/>
                        </a:cubicBezTo>
                        <a:cubicBezTo>
                          <a:pt x="13567" y="46990"/>
                          <a:pt x="16596" y="48223"/>
                          <a:pt x="19567" y="48952"/>
                        </a:cubicBezTo>
                        <a:cubicBezTo>
                          <a:pt x="35324" y="63700"/>
                          <a:pt x="63923" y="50747"/>
                          <a:pt x="54895" y="24391"/>
                        </a:cubicBezTo>
                        <a:close/>
                      </a:path>
                    </a:pathLst>
                  </a:custGeom>
                  <a:solidFill>
                    <a:srgbClr val="EC9FF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任意多边形: 形状 95">
                    <a:extLst>
                      <a:ext uri="{FF2B5EF4-FFF2-40B4-BE49-F238E27FC236}">
                        <a16:creationId xmlns:a16="http://schemas.microsoft.com/office/drawing/2014/main" id="{E55AD541-6032-A4FE-4742-866FDAA2D3BA}"/>
                      </a:ext>
                    </a:extLst>
                  </p:cNvPr>
                  <p:cNvSpPr/>
                  <p:nvPr/>
                </p:nvSpPr>
                <p:spPr>
                  <a:xfrm>
                    <a:off x="17843397" y="10215567"/>
                    <a:ext cx="81388" cy="84129"/>
                  </a:xfrm>
                  <a:custGeom>
                    <a:avLst/>
                    <a:gdLst>
                      <a:gd name="connsiteX0" fmla="*/ 54903 w 81388"/>
                      <a:gd name="connsiteY0" fmla="*/ 78362 h 84129"/>
                      <a:gd name="connsiteX1" fmla="*/ 64043 w 81388"/>
                      <a:gd name="connsiteY1" fmla="*/ 7426 h 84129"/>
                      <a:gd name="connsiteX2" fmla="*/ 8697 w 81388"/>
                      <a:gd name="connsiteY2" fmla="*/ 63053 h 84129"/>
                      <a:gd name="connsiteX3" fmla="*/ 20809 w 81388"/>
                      <a:gd name="connsiteY3" fmla="*/ 74156 h 84129"/>
                      <a:gd name="connsiteX4" fmla="*/ 54903 w 81388"/>
                      <a:gd name="connsiteY4" fmla="*/ 78362 h 84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88" h="84129">
                        <a:moveTo>
                          <a:pt x="54903" y="78362"/>
                        </a:moveTo>
                        <a:cubicBezTo>
                          <a:pt x="86361" y="71633"/>
                          <a:pt x="90286" y="23408"/>
                          <a:pt x="64043" y="7426"/>
                        </a:cubicBezTo>
                        <a:cubicBezTo>
                          <a:pt x="25520" y="-17302"/>
                          <a:pt x="-19172" y="24473"/>
                          <a:pt x="8697" y="63053"/>
                        </a:cubicBezTo>
                        <a:cubicBezTo>
                          <a:pt x="11837" y="67483"/>
                          <a:pt x="16043" y="71240"/>
                          <a:pt x="20809" y="74156"/>
                        </a:cubicBezTo>
                        <a:cubicBezTo>
                          <a:pt x="27707" y="85315"/>
                          <a:pt x="45202" y="87670"/>
                          <a:pt x="54903" y="78362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任意多边形: 形状 96">
                    <a:extLst>
                      <a:ext uri="{FF2B5EF4-FFF2-40B4-BE49-F238E27FC236}">
                        <a16:creationId xmlns:a16="http://schemas.microsoft.com/office/drawing/2014/main" id="{338F4554-7FCE-E8E0-4DBD-0B81A381C724}"/>
                      </a:ext>
                    </a:extLst>
                  </p:cNvPr>
                  <p:cNvSpPr/>
                  <p:nvPr/>
                </p:nvSpPr>
                <p:spPr>
                  <a:xfrm>
                    <a:off x="17398461" y="10253046"/>
                    <a:ext cx="97968" cy="106138"/>
                  </a:xfrm>
                  <a:custGeom>
                    <a:avLst/>
                    <a:gdLst>
                      <a:gd name="connsiteX0" fmla="*/ 61162 w 97968"/>
                      <a:gd name="connsiteY0" fmla="*/ 103463 h 106138"/>
                      <a:gd name="connsiteX1" fmla="*/ 88359 w 97968"/>
                      <a:gd name="connsiteY1" fmla="*/ 19069 h 106138"/>
                      <a:gd name="connsiteX2" fmla="*/ 60377 w 97968"/>
                      <a:gd name="connsiteY2" fmla="*/ 2023 h 106138"/>
                      <a:gd name="connsiteX3" fmla="*/ 60377 w 97968"/>
                      <a:gd name="connsiteY3" fmla="*/ 2023 h 106138"/>
                      <a:gd name="connsiteX4" fmla="*/ 265 w 97968"/>
                      <a:gd name="connsiteY4" fmla="*/ 61463 h 106138"/>
                      <a:gd name="connsiteX5" fmla="*/ 61162 w 97968"/>
                      <a:gd name="connsiteY5" fmla="*/ 103463 h 106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7968" h="106138">
                        <a:moveTo>
                          <a:pt x="61162" y="103463"/>
                        </a:moveTo>
                        <a:cubicBezTo>
                          <a:pt x="90882" y="89669"/>
                          <a:pt x="110733" y="47163"/>
                          <a:pt x="88359" y="19069"/>
                        </a:cubicBezTo>
                        <a:cubicBezTo>
                          <a:pt x="80564" y="8527"/>
                          <a:pt x="70639" y="3313"/>
                          <a:pt x="60377" y="2023"/>
                        </a:cubicBezTo>
                        <a:cubicBezTo>
                          <a:pt x="60377" y="2023"/>
                          <a:pt x="60377" y="2023"/>
                          <a:pt x="60377" y="2023"/>
                        </a:cubicBezTo>
                        <a:cubicBezTo>
                          <a:pt x="24097" y="-9136"/>
                          <a:pt x="-2988" y="27986"/>
                          <a:pt x="265" y="61463"/>
                        </a:cubicBezTo>
                        <a:cubicBezTo>
                          <a:pt x="1947" y="89556"/>
                          <a:pt x="33798" y="114510"/>
                          <a:pt x="61162" y="103463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00BFE7C8-3C99-CF2A-9116-E17E2CD003CF}"/>
                      </a:ext>
                    </a:extLst>
                  </p:cNvPr>
                  <p:cNvSpPr/>
                  <p:nvPr/>
                </p:nvSpPr>
                <p:spPr>
                  <a:xfrm>
                    <a:off x="17415894" y="10089618"/>
                    <a:ext cx="68573" cy="73251"/>
                  </a:xfrm>
                  <a:custGeom>
                    <a:avLst/>
                    <a:gdLst>
                      <a:gd name="connsiteX0" fmla="*/ 67954 w 68573"/>
                      <a:gd name="connsiteY0" fmla="*/ 46067 h 73251"/>
                      <a:gd name="connsiteX1" fmla="*/ 53935 w 68573"/>
                      <a:gd name="connsiteY1" fmla="*/ 13599 h 73251"/>
                      <a:gd name="connsiteX2" fmla="*/ 2346 w 68573"/>
                      <a:gd name="connsiteY2" fmla="*/ 46852 h 73251"/>
                      <a:gd name="connsiteX3" fmla="*/ 67954 w 68573"/>
                      <a:gd name="connsiteY3" fmla="*/ 46067 h 73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573" h="73251">
                        <a:moveTo>
                          <a:pt x="67954" y="46067"/>
                        </a:moveTo>
                        <a:cubicBezTo>
                          <a:pt x="70646" y="33394"/>
                          <a:pt x="64309" y="20216"/>
                          <a:pt x="53935" y="13599"/>
                        </a:cubicBezTo>
                        <a:cubicBezTo>
                          <a:pt x="37393" y="-12925"/>
                          <a:pt x="-11168" y="-27"/>
                          <a:pt x="2346" y="46852"/>
                        </a:cubicBezTo>
                        <a:cubicBezTo>
                          <a:pt x="12776" y="81058"/>
                          <a:pt x="60552" y="83301"/>
                          <a:pt x="67954" y="46067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6" name="图形 13">
                  <a:extLst>
                    <a:ext uri="{FF2B5EF4-FFF2-40B4-BE49-F238E27FC236}">
                      <a16:creationId xmlns:a16="http://schemas.microsoft.com/office/drawing/2014/main" id="{0E21A9EE-AC6A-8E10-169D-44C5EEB3B4B5}"/>
                    </a:ext>
                  </a:extLst>
                </p:cNvPr>
                <p:cNvGrpSpPr/>
                <p:nvPr/>
              </p:nvGrpSpPr>
              <p:grpSpPr>
                <a:xfrm>
                  <a:off x="9883309" y="3733384"/>
                  <a:ext cx="1073405" cy="393859"/>
                  <a:chOff x="18367405" y="7859375"/>
                  <a:chExt cx="1073405" cy="393859"/>
                </a:xfrm>
              </p:grpSpPr>
              <p:sp>
                <p:nvSpPr>
                  <p:cNvPr id="85" name="任意多边形: 形状 84">
                    <a:extLst>
                      <a:ext uri="{FF2B5EF4-FFF2-40B4-BE49-F238E27FC236}">
                        <a16:creationId xmlns:a16="http://schemas.microsoft.com/office/drawing/2014/main" id="{D91A08DC-BD71-1732-4416-788D4FCCF631}"/>
                      </a:ext>
                    </a:extLst>
                  </p:cNvPr>
                  <p:cNvSpPr/>
                  <p:nvPr/>
                </p:nvSpPr>
                <p:spPr>
                  <a:xfrm>
                    <a:off x="18446819" y="7897636"/>
                    <a:ext cx="307424" cy="323211"/>
                  </a:xfrm>
                  <a:custGeom>
                    <a:avLst/>
                    <a:gdLst>
                      <a:gd name="connsiteX0" fmla="*/ 108113 w 410582"/>
                      <a:gd name="connsiteY0" fmla="*/ 15477 h 431666"/>
                      <a:gd name="connsiteX1" fmla="*/ 132001 w 410582"/>
                      <a:gd name="connsiteY1" fmla="*/ 143328 h 431666"/>
                      <a:gd name="connsiteX2" fmla="*/ 131945 w 410582"/>
                      <a:gd name="connsiteY2" fmla="*/ 154712 h 431666"/>
                      <a:gd name="connsiteX3" fmla="*/ 121571 w 410582"/>
                      <a:gd name="connsiteY3" fmla="*/ 163852 h 431666"/>
                      <a:gd name="connsiteX4" fmla="*/ 0 w 410582"/>
                      <a:gd name="connsiteY4" fmla="*/ 229348 h 431666"/>
                      <a:gd name="connsiteX5" fmla="*/ 108954 w 410582"/>
                      <a:gd name="connsiteY5" fmla="*/ 258282 h 431666"/>
                      <a:gd name="connsiteX6" fmla="*/ 123141 w 410582"/>
                      <a:gd name="connsiteY6" fmla="*/ 265180 h 431666"/>
                      <a:gd name="connsiteX7" fmla="*/ 128469 w 410582"/>
                      <a:gd name="connsiteY7" fmla="*/ 278862 h 431666"/>
                      <a:gd name="connsiteX8" fmla="*/ 158469 w 410582"/>
                      <a:gd name="connsiteY8" fmla="*/ 431667 h 431666"/>
                      <a:gd name="connsiteX9" fmla="*/ 232600 w 410582"/>
                      <a:gd name="connsiteY9" fmla="*/ 276395 h 431666"/>
                      <a:gd name="connsiteX10" fmla="*/ 410583 w 410582"/>
                      <a:gd name="connsiteY10" fmla="*/ 286096 h 431666"/>
                      <a:gd name="connsiteX11" fmla="*/ 308358 w 410582"/>
                      <a:gd name="connsiteY11" fmla="*/ 173609 h 431666"/>
                      <a:gd name="connsiteX12" fmla="*/ 300956 w 410582"/>
                      <a:gd name="connsiteY12" fmla="*/ 161497 h 431666"/>
                      <a:gd name="connsiteX13" fmla="*/ 304825 w 410582"/>
                      <a:gd name="connsiteY13" fmla="*/ 144113 h 431666"/>
                      <a:gd name="connsiteX14" fmla="*/ 371106 w 410582"/>
                      <a:gd name="connsiteY14" fmla="*/ 0 h 431666"/>
                      <a:gd name="connsiteX15" fmla="*/ 225871 w 410582"/>
                      <a:gd name="connsiteY15" fmla="*/ 102898 h 431666"/>
                      <a:gd name="connsiteX16" fmla="*/ 215329 w 410582"/>
                      <a:gd name="connsiteY16" fmla="*/ 107384 h 431666"/>
                      <a:gd name="connsiteX17" fmla="*/ 204170 w 410582"/>
                      <a:gd name="connsiteY17" fmla="*/ 101160 h 431666"/>
                      <a:gd name="connsiteX18" fmla="*/ 108113 w 410582"/>
                      <a:gd name="connsiteY18" fmla="*/ 15477 h 431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10582" h="431666">
                        <a:moveTo>
                          <a:pt x="108113" y="15477"/>
                        </a:moveTo>
                        <a:cubicBezTo>
                          <a:pt x="116076" y="58094"/>
                          <a:pt x="124039" y="100711"/>
                          <a:pt x="132001" y="143328"/>
                        </a:cubicBezTo>
                        <a:cubicBezTo>
                          <a:pt x="132730" y="147085"/>
                          <a:pt x="133403" y="151123"/>
                          <a:pt x="131945" y="154712"/>
                        </a:cubicBezTo>
                        <a:cubicBezTo>
                          <a:pt x="130207" y="159085"/>
                          <a:pt x="125721" y="161665"/>
                          <a:pt x="121571" y="163852"/>
                        </a:cubicBezTo>
                        <a:cubicBezTo>
                          <a:pt x="81029" y="185665"/>
                          <a:pt x="40543" y="207534"/>
                          <a:pt x="0" y="229348"/>
                        </a:cubicBezTo>
                        <a:cubicBezTo>
                          <a:pt x="36337" y="238993"/>
                          <a:pt x="72617" y="248638"/>
                          <a:pt x="108954" y="258282"/>
                        </a:cubicBezTo>
                        <a:cubicBezTo>
                          <a:pt x="114113" y="259628"/>
                          <a:pt x="119552" y="261199"/>
                          <a:pt x="123141" y="265180"/>
                        </a:cubicBezTo>
                        <a:cubicBezTo>
                          <a:pt x="126450" y="268881"/>
                          <a:pt x="127515" y="273983"/>
                          <a:pt x="128469" y="278862"/>
                        </a:cubicBezTo>
                        <a:cubicBezTo>
                          <a:pt x="138450" y="329778"/>
                          <a:pt x="148487" y="380751"/>
                          <a:pt x="158469" y="431667"/>
                        </a:cubicBezTo>
                        <a:cubicBezTo>
                          <a:pt x="185946" y="381255"/>
                          <a:pt x="210675" y="329442"/>
                          <a:pt x="232600" y="276395"/>
                        </a:cubicBezTo>
                        <a:cubicBezTo>
                          <a:pt x="291928" y="279647"/>
                          <a:pt x="351255" y="282900"/>
                          <a:pt x="410583" y="286096"/>
                        </a:cubicBezTo>
                        <a:cubicBezTo>
                          <a:pt x="375760" y="249254"/>
                          <a:pt x="341667" y="211740"/>
                          <a:pt x="308358" y="173609"/>
                        </a:cubicBezTo>
                        <a:cubicBezTo>
                          <a:pt x="305218" y="170020"/>
                          <a:pt x="301965" y="166151"/>
                          <a:pt x="300956" y="161497"/>
                        </a:cubicBezTo>
                        <a:cubicBezTo>
                          <a:pt x="299722" y="155553"/>
                          <a:pt x="302302" y="149609"/>
                          <a:pt x="304825" y="144113"/>
                        </a:cubicBezTo>
                        <a:cubicBezTo>
                          <a:pt x="326919" y="96057"/>
                          <a:pt x="349012" y="48000"/>
                          <a:pt x="371106" y="0"/>
                        </a:cubicBezTo>
                        <a:cubicBezTo>
                          <a:pt x="322713" y="34318"/>
                          <a:pt x="274264" y="68580"/>
                          <a:pt x="225871" y="102898"/>
                        </a:cubicBezTo>
                        <a:cubicBezTo>
                          <a:pt x="222675" y="105141"/>
                          <a:pt x="219254" y="107496"/>
                          <a:pt x="215329" y="107384"/>
                        </a:cubicBezTo>
                        <a:cubicBezTo>
                          <a:pt x="210955" y="107272"/>
                          <a:pt x="207366" y="104132"/>
                          <a:pt x="204170" y="101160"/>
                        </a:cubicBezTo>
                        <a:cubicBezTo>
                          <a:pt x="172768" y="72057"/>
                          <a:pt x="141254" y="42953"/>
                          <a:pt x="108113" y="15477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349546C2-9F31-AA72-766B-DB90DCADC395}"/>
                      </a:ext>
                    </a:extLst>
                  </p:cNvPr>
                  <p:cNvSpPr/>
                  <p:nvPr/>
                </p:nvSpPr>
                <p:spPr>
                  <a:xfrm>
                    <a:off x="18367405" y="7859375"/>
                    <a:ext cx="46331" cy="44793"/>
                  </a:xfrm>
                  <a:custGeom>
                    <a:avLst/>
                    <a:gdLst>
                      <a:gd name="connsiteX0" fmla="*/ 76 w 46331"/>
                      <a:gd name="connsiteY0" fmla="*/ 26684 h 44793"/>
                      <a:gd name="connsiteX1" fmla="*/ 26488 w 46331"/>
                      <a:gd name="connsiteY1" fmla="*/ 43394 h 44793"/>
                      <a:gd name="connsiteX2" fmla="*/ 32263 w 46331"/>
                      <a:gd name="connsiteY2" fmla="*/ 43058 h 44793"/>
                      <a:gd name="connsiteX3" fmla="*/ 45665 w 46331"/>
                      <a:gd name="connsiteY3" fmla="*/ 18497 h 44793"/>
                      <a:gd name="connsiteX4" fmla="*/ 76 w 46331"/>
                      <a:gd name="connsiteY4" fmla="*/ 26684 h 447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31" h="44793">
                        <a:moveTo>
                          <a:pt x="76" y="26684"/>
                        </a:moveTo>
                        <a:cubicBezTo>
                          <a:pt x="805" y="39133"/>
                          <a:pt x="15104" y="48441"/>
                          <a:pt x="26488" y="43394"/>
                        </a:cubicBezTo>
                        <a:cubicBezTo>
                          <a:pt x="28394" y="43563"/>
                          <a:pt x="30301" y="43507"/>
                          <a:pt x="32263" y="43058"/>
                        </a:cubicBezTo>
                        <a:cubicBezTo>
                          <a:pt x="42413" y="40871"/>
                          <a:pt x="48413" y="28366"/>
                          <a:pt x="45665" y="18497"/>
                        </a:cubicBezTo>
                        <a:cubicBezTo>
                          <a:pt x="36861" y="-10943"/>
                          <a:pt x="-1943" y="-3036"/>
                          <a:pt x="76" y="26684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77442659-C716-632A-76D8-D941F13E7B67}"/>
                      </a:ext>
                    </a:extLst>
                  </p:cNvPr>
                  <p:cNvSpPr/>
                  <p:nvPr/>
                </p:nvSpPr>
                <p:spPr>
                  <a:xfrm>
                    <a:off x="18945114" y="7861869"/>
                    <a:ext cx="54311" cy="55485"/>
                  </a:xfrm>
                  <a:custGeom>
                    <a:avLst/>
                    <a:gdLst>
                      <a:gd name="connsiteX0" fmla="*/ 21224 w 54311"/>
                      <a:gd name="connsiteY0" fmla="*/ 786 h 55485"/>
                      <a:gd name="connsiteX1" fmla="*/ 14719 w 54311"/>
                      <a:gd name="connsiteY1" fmla="*/ 3142 h 55485"/>
                      <a:gd name="connsiteX2" fmla="*/ 700 w 54311"/>
                      <a:gd name="connsiteY2" fmla="*/ 20973 h 55485"/>
                      <a:gd name="connsiteX3" fmla="*/ 13822 w 54311"/>
                      <a:gd name="connsiteY3" fmla="*/ 52319 h 55485"/>
                      <a:gd name="connsiteX4" fmla="*/ 42252 w 54311"/>
                      <a:gd name="connsiteY4" fmla="*/ 48170 h 55485"/>
                      <a:gd name="connsiteX5" fmla="*/ 54252 w 54311"/>
                      <a:gd name="connsiteY5" fmla="*/ 24058 h 55485"/>
                      <a:gd name="connsiteX6" fmla="*/ 21224 w 54311"/>
                      <a:gd name="connsiteY6" fmla="*/ 786 h 5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311" h="55485">
                        <a:moveTo>
                          <a:pt x="21224" y="786"/>
                        </a:moveTo>
                        <a:cubicBezTo>
                          <a:pt x="18925" y="1011"/>
                          <a:pt x="16682" y="1796"/>
                          <a:pt x="14719" y="3142"/>
                        </a:cubicBezTo>
                        <a:cubicBezTo>
                          <a:pt x="8102" y="6450"/>
                          <a:pt x="2719" y="12338"/>
                          <a:pt x="700" y="20973"/>
                        </a:cubicBezTo>
                        <a:cubicBezTo>
                          <a:pt x="-1991" y="32805"/>
                          <a:pt x="3224" y="46151"/>
                          <a:pt x="13822" y="52319"/>
                        </a:cubicBezTo>
                        <a:cubicBezTo>
                          <a:pt x="22682" y="57647"/>
                          <a:pt x="35916" y="56245"/>
                          <a:pt x="42252" y="48170"/>
                        </a:cubicBezTo>
                        <a:cubicBezTo>
                          <a:pt x="49822" y="42787"/>
                          <a:pt x="54925" y="33590"/>
                          <a:pt x="54252" y="24058"/>
                        </a:cubicBezTo>
                        <a:cubicBezTo>
                          <a:pt x="53075" y="5104"/>
                          <a:pt x="35971" y="-2634"/>
                          <a:pt x="21224" y="786"/>
                        </a:cubicBezTo>
                        <a:close/>
                      </a:path>
                    </a:pathLst>
                  </a:custGeom>
                  <a:solidFill>
                    <a:srgbClr val="CE528B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88" name="任意多边形: 形状 87">
                    <a:extLst>
                      <a:ext uri="{FF2B5EF4-FFF2-40B4-BE49-F238E27FC236}">
                        <a16:creationId xmlns:a16="http://schemas.microsoft.com/office/drawing/2014/main" id="{46A0BD95-EAFA-9FC5-7632-144BAEBE6EC6}"/>
                      </a:ext>
                    </a:extLst>
                  </p:cNvPr>
                  <p:cNvSpPr/>
                  <p:nvPr/>
                </p:nvSpPr>
                <p:spPr>
                  <a:xfrm>
                    <a:off x="18828047" y="7964995"/>
                    <a:ext cx="84608" cy="80655"/>
                  </a:xfrm>
                  <a:custGeom>
                    <a:avLst/>
                    <a:gdLst>
                      <a:gd name="connsiteX0" fmla="*/ 2000 w 84608"/>
                      <a:gd name="connsiteY0" fmla="*/ 25027 h 80655"/>
                      <a:gd name="connsiteX1" fmla="*/ 4074 w 84608"/>
                      <a:gd name="connsiteY1" fmla="*/ 53737 h 80655"/>
                      <a:gd name="connsiteX2" fmla="*/ 6597 w 84608"/>
                      <a:gd name="connsiteY2" fmla="*/ 59177 h 80655"/>
                      <a:gd name="connsiteX3" fmla="*/ 45906 w 84608"/>
                      <a:gd name="connsiteY3" fmla="*/ 80598 h 80655"/>
                      <a:gd name="connsiteX4" fmla="*/ 79719 w 84608"/>
                      <a:gd name="connsiteY4" fmla="*/ 62485 h 80655"/>
                      <a:gd name="connsiteX5" fmla="*/ 84262 w 84608"/>
                      <a:gd name="connsiteY5" fmla="*/ 46672 h 80655"/>
                      <a:gd name="connsiteX6" fmla="*/ 2000 w 84608"/>
                      <a:gd name="connsiteY6" fmla="*/ 25027 h 80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4608" h="80655">
                        <a:moveTo>
                          <a:pt x="2000" y="25027"/>
                        </a:moveTo>
                        <a:cubicBezTo>
                          <a:pt x="-1477" y="35345"/>
                          <a:pt x="-187" y="45214"/>
                          <a:pt x="4074" y="53737"/>
                        </a:cubicBezTo>
                        <a:cubicBezTo>
                          <a:pt x="4747" y="55588"/>
                          <a:pt x="5532" y="57382"/>
                          <a:pt x="6597" y="59177"/>
                        </a:cubicBezTo>
                        <a:cubicBezTo>
                          <a:pt x="14617" y="74205"/>
                          <a:pt x="30542" y="81214"/>
                          <a:pt x="45906" y="80598"/>
                        </a:cubicBezTo>
                        <a:cubicBezTo>
                          <a:pt x="58972" y="81271"/>
                          <a:pt x="71813" y="76111"/>
                          <a:pt x="79719" y="62485"/>
                        </a:cubicBezTo>
                        <a:cubicBezTo>
                          <a:pt x="82579" y="57158"/>
                          <a:pt x="83981" y="51775"/>
                          <a:pt x="84262" y="46672"/>
                        </a:cubicBezTo>
                        <a:cubicBezTo>
                          <a:pt x="90094" y="578"/>
                          <a:pt x="20560" y="-19777"/>
                          <a:pt x="2000" y="25027"/>
                        </a:cubicBezTo>
                        <a:close/>
                      </a:path>
                    </a:pathLst>
                  </a:custGeom>
                  <a:solidFill>
                    <a:srgbClr val="80B9F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任意多边形: 形状 88">
                    <a:extLst>
                      <a:ext uri="{FF2B5EF4-FFF2-40B4-BE49-F238E27FC236}">
                        <a16:creationId xmlns:a16="http://schemas.microsoft.com/office/drawing/2014/main" id="{F5BE5319-5261-749F-4530-08C807045F15}"/>
                      </a:ext>
                    </a:extLst>
                  </p:cNvPr>
                  <p:cNvSpPr/>
                  <p:nvPr/>
                </p:nvSpPr>
                <p:spPr>
                  <a:xfrm>
                    <a:off x="18699431" y="8214208"/>
                    <a:ext cx="36261" cy="39026"/>
                  </a:xfrm>
                  <a:custGeom>
                    <a:avLst/>
                    <a:gdLst>
                      <a:gd name="connsiteX0" fmla="*/ 18801 w 36261"/>
                      <a:gd name="connsiteY0" fmla="*/ 2 h 39026"/>
                      <a:gd name="connsiteX1" fmla="*/ 2651 w 36261"/>
                      <a:gd name="connsiteY1" fmla="*/ 9535 h 39026"/>
                      <a:gd name="connsiteX2" fmla="*/ 913 w 36261"/>
                      <a:gd name="connsiteY2" fmla="*/ 13741 h 39026"/>
                      <a:gd name="connsiteX3" fmla="*/ 9100 w 36261"/>
                      <a:gd name="connsiteY3" fmla="*/ 36339 h 39026"/>
                      <a:gd name="connsiteX4" fmla="*/ 35679 w 36261"/>
                      <a:gd name="connsiteY4" fmla="*/ 23106 h 39026"/>
                      <a:gd name="connsiteX5" fmla="*/ 18801 w 36261"/>
                      <a:gd name="connsiteY5" fmla="*/ 2 h 39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6261" h="39026">
                        <a:moveTo>
                          <a:pt x="18801" y="2"/>
                        </a:moveTo>
                        <a:cubicBezTo>
                          <a:pt x="11287" y="-110"/>
                          <a:pt x="5735" y="3984"/>
                          <a:pt x="2651" y="9535"/>
                        </a:cubicBezTo>
                        <a:cubicBezTo>
                          <a:pt x="1810" y="10881"/>
                          <a:pt x="1249" y="12283"/>
                          <a:pt x="913" y="13741"/>
                        </a:cubicBezTo>
                        <a:cubicBezTo>
                          <a:pt x="-1498" y="21816"/>
                          <a:pt x="745" y="31405"/>
                          <a:pt x="9100" y="36339"/>
                        </a:cubicBezTo>
                        <a:cubicBezTo>
                          <a:pt x="22109" y="43909"/>
                          <a:pt x="34053" y="34208"/>
                          <a:pt x="35679" y="23106"/>
                        </a:cubicBezTo>
                        <a:cubicBezTo>
                          <a:pt x="38259" y="12788"/>
                          <a:pt x="32203" y="283"/>
                          <a:pt x="18801" y="2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任意多边形: 形状 89">
                    <a:extLst>
                      <a:ext uri="{FF2B5EF4-FFF2-40B4-BE49-F238E27FC236}">
                        <a16:creationId xmlns:a16="http://schemas.microsoft.com/office/drawing/2014/main" id="{ED6EAD30-D1C6-72DD-F5F9-52E4AF78552E}"/>
                      </a:ext>
                    </a:extLst>
                  </p:cNvPr>
                  <p:cNvSpPr/>
                  <p:nvPr/>
                </p:nvSpPr>
                <p:spPr>
                  <a:xfrm>
                    <a:off x="19084443" y="7904785"/>
                    <a:ext cx="118150" cy="106786"/>
                  </a:xfrm>
                  <a:custGeom>
                    <a:avLst/>
                    <a:gdLst>
                      <a:gd name="connsiteX0" fmla="*/ 101595 w 118150"/>
                      <a:gd name="connsiteY0" fmla="*/ 23455 h 106786"/>
                      <a:gd name="connsiteX1" fmla="*/ 93801 w 118150"/>
                      <a:gd name="connsiteY1" fmla="*/ 11736 h 106786"/>
                      <a:gd name="connsiteX2" fmla="*/ 17034 w 118150"/>
                      <a:gd name="connsiteY2" fmla="*/ 17006 h 106786"/>
                      <a:gd name="connsiteX3" fmla="*/ 3688 w 118150"/>
                      <a:gd name="connsiteY3" fmla="*/ 72633 h 106786"/>
                      <a:gd name="connsiteX4" fmla="*/ 61614 w 118150"/>
                      <a:gd name="connsiteY4" fmla="*/ 106446 h 106786"/>
                      <a:gd name="connsiteX5" fmla="*/ 116736 w 118150"/>
                      <a:gd name="connsiteY5" fmla="*/ 68315 h 106786"/>
                      <a:gd name="connsiteX6" fmla="*/ 101595 w 118150"/>
                      <a:gd name="connsiteY6" fmla="*/ 23455 h 106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50" h="106786">
                        <a:moveTo>
                          <a:pt x="101595" y="23455"/>
                        </a:moveTo>
                        <a:cubicBezTo>
                          <a:pt x="101090" y="18857"/>
                          <a:pt x="98623" y="14483"/>
                          <a:pt x="93801" y="11736"/>
                        </a:cubicBezTo>
                        <a:cubicBezTo>
                          <a:pt x="70586" y="-4358"/>
                          <a:pt x="36716" y="-5087"/>
                          <a:pt x="17034" y="17006"/>
                        </a:cubicBezTo>
                        <a:cubicBezTo>
                          <a:pt x="4417" y="31810"/>
                          <a:pt x="-5733" y="53792"/>
                          <a:pt x="3688" y="72633"/>
                        </a:cubicBezTo>
                        <a:cubicBezTo>
                          <a:pt x="14230" y="94110"/>
                          <a:pt x="39015" y="103979"/>
                          <a:pt x="61614" y="106446"/>
                        </a:cubicBezTo>
                        <a:cubicBezTo>
                          <a:pt x="86511" y="109419"/>
                          <a:pt x="110735" y="92596"/>
                          <a:pt x="116736" y="68315"/>
                        </a:cubicBezTo>
                        <a:cubicBezTo>
                          <a:pt x="121390" y="50540"/>
                          <a:pt x="114100" y="34502"/>
                          <a:pt x="101595" y="23455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任意多边形: 形状 90">
                    <a:extLst>
                      <a:ext uri="{FF2B5EF4-FFF2-40B4-BE49-F238E27FC236}">
                        <a16:creationId xmlns:a16="http://schemas.microsoft.com/office/drawing/2014/main" id="{2E78EC39-1601-A1C5-5E51-21535CB22D9D}"/>
                      </a:ext>
                    </a:extLst>
                  </p:cNvPr>
                  <p:cNvSpPr/>
                  <p:nvPr/>
                </p:nvSpPr>
                <p:spPr>
                  <a:xfrm>
                    <a:off x="19386837" y="7992494"/>
                    <a:ext cx="53973" cy="55165"/>
                  </a:xfrm>
                  <a:custGeom>
                    <a:avLst/>
                    <a:gdLst>
                      <a:gd name="connsiteX0" fmla="*/ 47592 w 53973"/>
                      <a:gd name="connsiteY0" fmla="*/ 14175 h 55165"/>
                      <a:gd name="connsiteX1" fmla="*/ 32676 w 53973"/>
                      <a:gd name="connsiteY1" fmla="*/ 997 h 55165"/>
                      <a:gd name="connsiteX2" fmla="*/ 4021 w 53973"/>
                      <a:gd name="connsiteY2" fmla="*/ 40362 h 55165"/>
                      <a:gd name="connsiteX3" fmla="*/ 51518 w 53973"/>
                      <a:gd name="connsiteY3" fmla="*/ 39184 h 55165"/>
                      <a:gd name="connsiteX4" fmla="*/ 47592 w 53973"/>
                      <a:gd name="connsiteY4" fmla="*/ 14175 h 55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73" h="55165">
                        <a:moveTo>
                          <a:pt x="47592" y="14175"/>
                        </a:moveTo>
                        <a:cubicBezTo>
                          <a:pt x="44957" y="8119"/>
                          <a:pt x="39966" y="3128"/>
                          <a:pt x="32676" y="997"/>
                        </a:cubicBezTo>
                        <a:cubicBezTo>
                          <a:pt x="8620" y="-5283"/>
                          <a:pt x="-8034" y="19334"/>
                          <a:pt x="4021" y="40362"/>
                        </a:cubicBezTo>
                        <a:cubicBezTo>
                          <a:pt x="14171" y="59764"/>
                          <a:pt x="43555" y="60829"/>
                          <a:pt x="51518" y="39184"/>
                        </a:cubicBezTo>
                        <a:cubicBezTo>
                          <a:pt x="56284" y="29539"/>
                          <a:pt x="53649" y="19670"/>
                          <a:pt x="47592" y="14175"/>
                        </a:cubicBezTo>
                        <a:close/>
                      </a:path>
                    </a:pathLst>
                  </a:custGeom>
                  <a:solidFill>
                    <a:srgbClr val="EC9FF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BDD7C2DB-F61B-4648-5B59-389673D7129E}"/>
                    </a:ext>
                  </a:extLst>
                </p:cNvPr>
                <p:cNvGrpSpPr/>
                <p:nvPr/>
              </p:nvGrpSpPr>
              <p:grpSpPr>
                <a:xfrm>
                  <a:off x="11179151" y="4768008"/>
                  <a:ext cx="309104" cy="357509"/>
                  <a:chOff x="11134836" y="4579546"/>
                  <a:chExt cx="309104" cy="357509"/>
                </a:xfrm>
              </p:grpSpPr>
              <p:sp>
                <p:nvSpPr>
                  <p:cNvPr id="78" name="任意多边形: 形状 77">
                    <a:extLst>
                      <a:ext uri="{FF2B5EF4-FFF2-40B4-BE49-F238E27FC236}">
                        <a16:creationId xmlns:a16="http://schemas.microsoft.com/office/drawing/2014/main" id="{548564B5-9B94-040C-4314-E53A1C9E7C0C}"/>
                      </a:ext>
                    </a:extLst>
                  </p:cNvPr>
                  <p:cNvSpPr/>
                  <p:nvPr/>
                </p:nvSpPr>
                <p:spPr>
                  <a:xfrm>
                    <a:off x="11134836" y="4579546"/>
                    <a:ext cx="188749" cy="185496"/>
                  </a:xfrm>
                  <a:custGeom>
                    <a:avLst/>
                    <a:gdLst>
                      <a:gd name="connsiteX0" fmla="*/ 73795 w 188749"/>
                      <a:gd name="connsiteY0" fmla="*/ 0 h 185496"/>
                      <a:gd name="connsiteX1" fmla="*/ 66897 w 188749"/>
                      <a:gd name="connsiteY1" fmla="*/ 63758 h 185496"/>
                      <a:gd name="connsiteX2" fmla="*/ 65047 w 188749"/>
                      <a:gd name="connsiteY2" fmla="*/ 70094 h 185496"/>
                      <a:gd name="connsiteX3" fmla="*/ 58430 w 188749"/>
                      <a:gd name="connsiteY3" fmla="*/ 73795 h 185496"/>
                      <a:gd name="connsiteX4" fmla="*/ 0 w 188749"/>
                      <a:gd name="connsiteY4" fmla="*/ 92075 h 185496"/>
                      <a:gd name="connsiteX5" fmla="*/ 61458 w 188749"/>
                      <a:gd name="connsiteY5" fmla="*/ 99477 h 185496"/>
                      <a:gd name="connsiteX6" fmla="*/ 66505 w 188749"/>
                      <a:gd name="connsiteY6" fmla="*/ 101216 h 185496"/>
                      <a:gd name="connsiteX7" fmla="*/ 68355 w 188749"/>
                      <a:gd name="connsiteY7" fmla="*/ 107384 h 185496"/>
                      <a:gd name="connsiteX8" fmla="*/ 71159 w 188749"/>
                      <a:gd name="connsiteY8" fmla="*/ 185497 h 185496"/>
                      <a:gd name="connsiteX9" fmla="*/ 107552 w 188749"/>
                      <a:gd name="connsiteY9" fmla="*/ 112431 h 185496"/>
                      <a:gd name="connsiteX10" fmla="*/ 176861 w 188749"/>
                      <a:gd name="connsiteY10" fmla="*/ 141870 h 185496"/>
                      <a:gd name="connsiteX11" fmla="*/ 145739 w 188749"/>
                      <a:gd name="connsiteY11" fmla="*/ 79290 h 185496"/>
                      <a:gd name="connsiteX12" fmla="*/ 144169 w 188749"/>
                      <a:gd name="connsiteY12" fmla="*/ 73122 h 185496"/>
                      <a:gd name="connsiteX13" fmla="*/ 146973 w 188749"/>
                      <a:gd name="connsiteY13" fmla="*/ 68468 h 185496"/>
                      <a:gd name="connsiteX14" fmla="*/ 188749 w 188749"/>
                      <a:gd name="connsiteY14" fmla="*/ 21589 h 185496"/>
                      <a:gd name="connsiteX15" fmla="*/ 116019 w 188749"/>
                      <a:gd name="connsiteY15" fmla="*/ 42056 h 185496"/>
                      <a:gd name="connsiteX16" fmla="*/ 109963 w 188749"/>
                      <a:gd name="connsiteY16" fmla="*/ 42673 h 185496"/>
                      <a:gd name="connsiteX17" fmla="*/ 104244 w 188749"/>
                      <a:gd name="connsiteY17" fmla="*/ 37963 h 185496"/>
                      <a:gd name="connsiteX18" fmla="*/ 73795 w 188749"/>
                      <a:gd name="connsiteY18" fmla="*/ 0 h 185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8749" h="185496">
                        <a:moveTo>
                          <a:pt x="73795" y="0"/>
                        </a:moveTo>
                        <a:cubicBezTo>
                          <a:pt x="71496" y="21252"/>
                          <a:pt x="69197" y="42505"/>
                          <a:pt x="66897" y="63758"/>
                        </a:cubicBezTo>
                        <a:cubicBezTo>
                          <a:pt x="66674" y="66001"/>
                          <a:pt x="66393" y="68300"/>
                          <a:pt x="65047" y="70094"/>
                        </a:cubicBezTo>
                        <a:cubicBezTo>
                          <a:pt x="63477" y="72169"/>
                          <a:pt x="60898" y="73010"/>
                          <a:pt x="58430" y="73795"/>
                        </a:cubicBezTo>
                        <a:cubicBezTo>
                          <a:pt x="38972" y="79907"/>
                          <a:pt x="19458" y="85963"/>
                          <a:pt x="0" y="92075"/>
                        </a:cubicBezTo>
                        <a:cubicBezTo>
                          <a:pt x="20468" y="94543"/>
                          <a:pt x="40991" y="97010"/>
                          <a:pt x="61458" y="99477"/>
                        </a:cubicBezTo>
                        <a:cubicBezTo>
                          <a:pt x="63253" y="99702"/>
                          <a:pt x="65159" y="99982"/>
                          <a:pt x="66505" y="101216"/>
                        </a:cubicBezTo>
                        <a:cubicBezTo>
                          <a:pt x="68075" y="102730"/>
                          <a:pt x="68299" y="105141"/>
                          <a:pt x="68355" y="107384"/>
                        </a:cubicBezTo>
                        <a:cubicBezTo>
                          <a:pt x="69309" y="133403"/>
                          <a:pt x="70206" y="159478"/>
                          <a:pt x="71159" y="185497"/>
                        </a:cubicBezTo>
                        <a:cubicBezTo>
                          <a:pt x="85571" y="162338"/>
                          <a:pt x="97739" y="137833"/>
                          <a:pt x="107552" y="112431"/>
                        </a:cubicBezTo>
                        <a:cubicBezTo>
                          <a:pt x="129085" y="125496"/>
                          <a:pt x="152524" y="135478"/>
                          <a:pt x="176861" y="141870"/>
                        </a:cubicBezTo>
                        <a:cubicBezTo>
                          <a:pt x="166487" y="121010"/>
                          <a:pt x="156113" y="100150"/>
                          <a:pt x="145739" y="79290"/>
                        </a:cubicBezTo>
                        <a:cubicBezTo>
                          <a:pt x="144786" y="77384"/>
                          <a:pt x="143777" y="75253"/>
                          <a:pt x="144169" y="73122"/>
                        </a:cubicBezTo>
                        <a:cubicBezTo>
                          <a:pt x="144506" y="71328"/>
                          <a:pt x="145796" y="69870"/>
                          <a:pt x="146973" y="68468"/>
                        </a:cubicBezTo>
                        <a:cubicBezTo>
                          <a:pt x="160879" y="52823"/>
                          <a:pt x="174842" y="37234"/>
                          <a:pt x="188749" y="21589"/>
                        </a:cubicBezTo>
                        <a:cubicBezTo>
                          <a:pt x="164525" y="28430"/>
                          <a:pt x="140244" y="35215"/>
                          <a:pt x="116019" y="42056"/>
                        </a:cubicBezTo>
                        <a:cubicBezTo>
                          <a:pt x="114057" y="42617"/>
                          <a:pt x="111926" y="43178"/>
                          <a:pt x="109963" y="42673"/>
                        </a:cubicBezTo>
                        <a:cubicBezTo>
                          <a:pt x="107552" y="42056"/>
                          <a:pt x="105814" y="39926"/>
                          <a:pt x="104244" y="37963"/>
                        </a:cubicBezTo>
                        <a:cubicBezTo>
                          <a:pt x="93870" y="24393"/>
                          <a:pt x="84281" y="10318"/>
                          <a:pt x="73795" y="0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9" name="图形 13">
                    <a:extLst>
                      <a:ext uri="{FF2B5EF4-FFF2-40B4-BE49-F238E27FC236}">
                        <a16:creationId xmlns:a16="http://schemas.microsoft.com/office/drawing/2014/main" id="{4985DA0E-5778-79A0-294E-025A557D1131}"/>
                      </a:ext>
                    </a:extLst>
                  </p:cNvPr>
                  <p:cNvGrpSpPr/>
                  <p:nvPr/>
                </p:nvGrpSpPr>
                <p:grpSpPr>
                  <a:xfrm>
                    <a:off x="11402027" y="4708127"/>
                    <a:ext cx="41913" cy="42803"/>
                    <a:chOff x="19377950" y="8773394"/>
                    <a:chExt cx="41913" cy="42803"/>
                  </a:xfrm>
                  <a:solidFill>
                    <a:srgbClr val="DE5E83"/>
                  </a:solidFill>
                </p:grpSpPr>
                <p:sp>
                  <p:nvSpPr>
                    <p:cNvPr id="83" name="任意多边形: 形状 82">
                      <a:extLst>
                        <a:ext uri="{FF2B5EF4-FFF2-40B4-BE49-F238E27FC236}">
                          <a16:creationId xmlns:a16="http://schemas.microsoft.com/office/drawing/2014/main" id="{729BAB2D-A73C-809F-D781-AD20F2251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19341" y="8789543"/>
                      <a:ext cx="223" cy="1514"/>
                    </a:xfrm>
                    <a:custGeom>
                      <a:avLst/>
                      <a:gdLst>
                        <a:gd name="connsiteX0" fmla="*/ 224 w 223"/>
                        <a:gd name="connsiteY0" fmla="*/ 1514 h 1514"/>
                        <a:gd name="connsiteX1" fmla="*/ 0 w 223"/>
                        <a:gd name="connsiteY1" fmla="*/ 0 h 1514"/>
                        <a:gd name="connsiteX2" fmla="*/ 224 w 223"/>
                        <a:gd name="connsiteY2" fmla="*/ 1514 h 15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3" h="1514">
                          <a:moveTo>
                            <a:pt x="224" y="1514"/>
                          </a:moveTo>
                          <a:cubicBezTo>
                            <a:pt x="168" y="953"/>
                            <a:pt x="112" y="224"/>
                            <a:pt x="0" y="0"/>
                          </a:cubicBezTo>
                          <a:cubicBezTo>
                            <a:pt x="55" y="561"/>
                            <a:pt x="168" y="1065"/>
                            <a:pt x="224" y="1514"/>
                          </a:cubicBezTo>
                          <a:close/>
                        </a:path>
                      </a:pathLst>
                    </a:custGeom>
                    <a:solidFill>
                      <a:srgbClr val="DE5E83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" name="任意多边形: 形状 83">
                      <a:extLst>
                        <a:ext uri="{FF2B5EF4-FFF2-40B4-BE49-F238E27FC236}">
                          <a16:creationId xmlns:a16="http://schemas.microsoft.com/office/drawing/2014/main" id="{A55E93D2-FAC2-A954-BBDF-195E4059A0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77950" y="8773394"/>
                      <a:ext cx="41913" cy="42803"/>
                    </a:xfrm>
                    <a:custGeom>
                      <a:avLst/>
                      <a:gdLst>
                        <a:gd name="connsiteX0" fmla="*/ 41614 w 41913"/>
                        <a:gd name="connsiteY0" fmla="*/ 17663 h 42803"/>
                        <a:gd name="connsiteX1" fmla="*/ 41670 w 41913"/>
                        <a:gd name="connsiteY1" fmla="*/ 18055 h 42803"/>
                        <a:gd name="connsiteX2" fmla="*/ 37969 w 41913"/>
                        <a:gd name="connsiteY2" fmla="*/ 7681 h 42803"/>
                        <a:gd name="connsiteX3" fmla="*/ 16717 w 41913"/>
                        <a:gd name="connsiteY3" fmla="*/ 1008 h 42803"/>
                        <a:gd name="connsiteX4" fmla="*/ 6175 w 41913"/>
                        <a:gd name="connsiteY4" fmla="*/ 8523 h 42803"/>
                        <a:gd name="connsiteX5" fmla="*/ 4997 w 41913"/>
                        <a:gd name="connsiteY5" fmla="*/ 35495 h 42803"/>
                        <a:gd name="connsiteX6" fmla="*/ 41727 w 41913"/>
                        <a:gd name="connsiteY6" fmla="*/ 24280 h 42803"/>
                        <a:gd name="connsiteX7" fmla="*/ 41614 w 41913"/>
                        <a:gd name="connsiteY7" fmla="*/ 17663 h 428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913" h="42803">
                          <a:moveTo>
                            <a:pt x="41614" y="17663"/>
                          </a:moveTo>
                          <a:cubicBezTo>
                            <a:pt x="41614" y="17775"/>
                            <a:pt x="41614" y="17943"/>
                            <a:pt x="41670" y="18055"/>
                          </a:cubicBezTo>
                          <a:cubicBezTo>
                            <a:pt x="41334" y="14354"/>
                            <a:pt x="40100" y="10709"/>
                            <a:pt x="37969" y="7681"/>
                          </a:cubicBezTo>
                          <a:cubicBezTo>
                            <a:pt x="33428" y="1008"/>
                            <a:pt x="24231" y="-1627"/>
                            <a:pt x="16717" y="1008"/>
                          </a:cubicBezTo>
                          <a:cubicBezTo>
                            <a:pt x="12512" y="2523"/>
                            <a:pt x="8867" y="5158"/>
                            <a:pt x="6175" y="8523"/>
                          </a:cubicBezTo>
                          <a:cubicBezTo>
                            <a:pt x="-890" y="15532"/>
                            <a:pt x="-2685" y="27981"/>
                            <a:pt x="4997" y="35495"/>
                          </a:cubicBezTo>
                          <a:cubicBezTo>
                            <a:pt x="17446" y="48560"/>
                            <a:pt x="40325" y="43682"/>
                            <a:pt x="41727" y="24280"/>
                          </a:cubicBezTo>
                          <a:cubicBezTo>
                            <a:pt x="42063" y="22093"/>
                            <a:pt x="41895" y="19906"/>
                            <a:pt x="41614" y="17663"/>
                          </a:cubicBezTo>
                          <a:close/>
                        </a:path>
                      </a:pathLst>
                    </a:custGeom>
                    <a:solidFill>
                      <a:srgbClr val="DE5E83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0" name="任意多边形: 形状 79">
                    <a:extLst>
                      <a:ext uri="{FF2B5EF4-FFF2-40B4-BE49-F238E27FC236}">
                        <a16:creationId xmlns:a16="http://schemas.microsoft.com/office/drawing/2014/main" id="{E5250AA3-0047-2B25-6710-66A6B3C5D833}"/>
                      </a:ext>
                    </a:extLst>
                  </p:cNvPr>
                  <p:cNvSpPr/>
                  <p:nvPr/>
                </p:nvSpPr>
                <p:spPr>
                  <a:xfrm>
                    <a:off x="11341804" y="4633220"/>
                    <a:ext cx="22862" cy="21663"/>
                  </a:xfrm>
                  <a:custGeom>
                    <a:avLst/>
                    <a:gdLst>
                      <a:gd name="connsiteX0" fmla="*/ 21483 w 22862"/>
                      <a:gd name="connsiteY0" fmla="*/ 5260 h 21663"/>
                      <a:gd name="connsiteX1" fmla="*/ 8249 w 22862"/>
                      <a:gd name="connsiteY1" fmla="*/ 550 h 21663"/>
                      <a:gd name="connsiteX2" fmla="*/ 2921 w 22862"/>
                      <a:gd name="connsiteY2" fmla="*/ 19055 h 21663"/>
                      <a:gd name="connsiteX3" fmla="*/ 15034 w 22862"/>
                      <a:gd name="connsiteY3" fmla="*/ 19728 h 21663"/>
                      <a:gd name="connsiteX4" fmla="*/ 16436 w 22862"/>
                      <a:gd name="connsiteY4" fmla="*/ 19335 h 21663"/>
                      <a:gd name="connsiteX5" fmla="*/ 21483 w 22862"/>
                      <a:gd name="connsiteY5" fmla="*/ 5260 h 21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62" h="21663">
                        <a:moveTo>
                          <a:pt x="21483" y="5260"/>
                        </a:moveTo>
                        <a:cubicBezTo>
                          <a:pt x="18903" y="662"/>
                          <a:pt x="13127" y="-964"/>
                          <a:pt x="8249" y="550"/>
                        </a:cubicBezTo>
                        <a:cubicBezTo>
                          <a:pt x="567" y="2737"/>
                          <a:pt x="-2910" y="13223"/>
                          <a:pt x="2921" y="19055"/>
                        </a:cubicBezTo>
                        <a:cubicBezTo>
                          <a:pt x="6230" y="22587"/>
                          <a:pt x="11501" y="22251"/>
                          <a:pt x="15034" y="19728"/>
                        </a:cubicBezTo>
                        <a:cubicBezTo>
                          <a:pt x="15538" y="19616"/>
                          <a:pt x="15987" y="19503"/>
                          <a:pt x="16436" y="19335"/>
                        </a:cubicBezTo>
                        <a:cubicBezTo>
                          <a:pt x="22043" y="17709"/>
                          <a:pt x="24679" y="10531"/>
                          <a:pt x="21483" y="5260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任意多边形: 形状 80">
                    <a:extLst>
                      <a:ext uri="{FF2B5EF4-FFF2-40B4-BE49-F238E27FC236}">
                        <a16:creationId xmlns:a16="http://schemas.microsoft.com/office/drawing/2014/main" id="{AC26ACA1-11BD-A8B6-20E6-211BEBB3CDCB}"/>
                      </a:ext>
                    </a:extLst>
                  </p:cNvPr>
                  <p:cNvSpPr/>
                  <p:nvPr/>
                </p:nvSpPr>
                <p:spPr>
                  <a:xfrm>
                    <a:off x="11326116" y="4752601"/>
                    <a:ext cx="35220" cy="34398"/>
                  </a:xfrm>
                  <a:custGeom>
                    <a:avLst/>
                    <a:gdLst>
                      <a:gd name="connsiteX0" fmla="*/ 16815 w 35220"/>
                      <a:gd name="connsiteY0" fmla="*/ 49 h 34398"/>
                      <a:gd name="connsiteX1" fmla="*/ 666 w 35220"/>
                      <a:gd name="connsiteY1" fmla="*/ 23713 h 34398"/>
                      <a:gd name="connsiteX2" fmla="*/ 11264 w 35220"/>
                      <a:gd name="connsiteY2" fmla="*/ 32685 h 34398"/>
                      <a:gd name="connsiteX3" fmla="*/ 11881 w 35220"/>
                      <a:gd name="connsiteY3" fmla="*/ 32629 h 34398"/>
                      <a:gd name="connsiteX4" fmla="*/ 32404 w 35220"/>
                      <a:gd name="connsiteY4" fmla="*/ 26909 h 34398"/>
                      <a:gd name="connsiteX5" fmla="*/ 16815 w 35220"/>
                      <a:gd name="connsiteY5" fmla="*/ 49 h 34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220" h="34398">
                        <a:moveTo>
                          <a:pt x="16815" y="49"/>
                        </a:moveTo>
                        <a:cubicBezTo>
                          <a:pt x="5600" y="498"/>
                          <a:pt x="-2419" y="13283"/>
                          <a:pt x="666" y="23713"/>
                        </a:cubicBezTo>
                        <a:cubicBezTo>
                          <a:pt x="2236" y="28255"/>
                          <a:pt x="6105" y="32741"/>
                          <a:pt x="11264" y="32685"/>
                        </a:cubicBezTo>
                        <a:cubicBezTo>
                          <a:pt x="11488" y="32685"/>
                          <a:pt x="11656" y="32685"/>
                          <a:pt x="11881" y="32629"/>
                        </a:cubicBezTo>
                        <a:cubicBezTo>
                          <a:pt x="18778" y="36049"/>
                          <a:pt x="27582" y="34703"/>
                          <a:pt x="32404" y="26909"/>
                        </a:cubicBezTo>
                        <a:cubicBezTo>
                          <a:pt x="40254" y="15526"/>
                          <a:pt x="30610" y="-1016"/>
                          <a:pt x="16815" y="49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任意多边形: 形状 81">
                    <a:extLst>
                      <a:ext uri="{FF2B5EF4-FFF2-40B4-BE49-F238E27FC236}">
                        <a16:creationId xmlns:a16="http://schemas.microsoft.com/office/drawing/2014/main" id="{6ECFDC3E-EE3D-8494-94EE-69006408BE89}"/>
                      </a:ext>
                    </a:extLst>
                  </p:cNvPr>
                  <p:cNvSpPr/>
                  <p:nvPr/>
                </p:nvSpPr>
                <p:spPr>
                  <a:xfrm>
                    <a:off x="11386994" y="4908593"/>
                    <a:ext cx="30007" cy="28462"/>
                  </a:xfrm>
                  <a:custGeom>
                    <a:avLst/>
                    <a:gdLst>
                      <a:gd name="connsiteX0" fmla="*/ 25526 w 30007"/>
                      <a:gd name="connsiteY0" fmla="*/ 4096 h 28462"/>
                      <a:gd name="connsiteX1" fmla="*/ 1862 w 30007"/>
                      <a:gd name="connsiteY1" fmla="*/ 21087 h 28462"/>
                      <a:gd name="connsiteX2" fmla="*/ 26591 w 30007"/>
                      <a:gd name="connsiteY2" fmla="*/ 23891 h 28462"/>
                      <a:gd name="connsiteX3" fmla="*/ 29956 w 30007"/>
                      <a:gd name="connsiteY3" fmla="*/ 14358 h 28462"/>
                      <a:gd name="connsiteX4" fmla="*/ 25526 w 30007"/>
                      <a:gd name="connsiteY4" fmla="*/ 4096 h 28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007" h="28462">
                        <a:moveTo>
                          <a:pt x="25526" y="4096"/>
                        </a:moveTo>
                        <a:cubicBezTo>
                          <a:pt x="13302" y="-6783"/>
                          <a:pt x="-6100" y="5778"/>
                          <a:pt x="1862" y="21087"/>
                        </a:cubicBezTo>
                        <a:cubicBezTo>
                          <a:pt x="8199" y="30844"/>
                          <a:pt x="20199" y="30003"/>
                          <a:pt x="26591" y="23891"/>
                        </a:cubicBezTo>
                        <a:cubicBezTo>
                          <a:pt x="28947" y="21143"/>
                          <a:pt x="30293" y="17666"/>
                          <a:pt x="29956" y="14358"/>
                        </a:cubicBezTo>
                        <a:cubicBezTo>
                          <a:pt x="30236" y="10825"/>
                          <a:pt x="28947" y="7012"/>
                          <a:pt x="25526" y="4096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6A798C6-CD5E-185E-53D4-A182F3E75925}"/>
                </a:ext>
              </a:extLst>
            </p:cNvPr>
            <p:cNvGrpSpPr/>
            <p:nvPr/>
          </p:nvGrpSpPr>
          <p:grpSpPr>
            <a:xfrm>
              <a:off x="6959600" y="948266"/>
              <a:ext cx="2209800" cy="1973661"/>
              <a:chOff x="6959600" y="948266"/>
              <a:chExt cx="2209800" cy="1973661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1A1236E-0B42-E4A2-4B27-5CD20EC4C0FB}"/>
                  </a:ext>
                </a:extLst>
              </p:cNvPr>
              <p:cNvSpPr/>
              <p:nvPr/>
            </p:nvSpPr>
            <p:spPr>
              <a:xfrm>
                <a:off x="6959600" y="948266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DB8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B8D9C955-BD86-F7B6-2E31-32D8C7A6A88C}"/>
                  </a:ext>
                </a:extLst>
              </p:cNvPr>
              <p:cNvGrpSpPr/>
              <p:nvPr/>
            </p:nvGrpSpPr>
            <p:grpSpPr>
              <a:xfrm>
                <a:off x="7089398" y="1174554"/>
                <a:ext cx="1950204" cy="1747373"/>
                <a:chOff x="7089398" y="1174554"/>
                <a:chExt cx="1950204" cy="1747373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CBB93F50-AB5E-02FA-F60E-38C4D88C36AF}"/>
                    </a:ext>
                  </a:extLst>
                </p:cNvPr>
                <p:cNvSpPr/>
                <p:nvPr/>
              </p:nvSpPr>
              <p:spPr>
                <a:xfrm>
                  <a:off x="7383384" y="2449220"/>
                  <a:ext cx="1390445" cy="467958"/>
                </a:xfrm>
                <a:custGeom>
                  <a:avLst/>
                  <a:gdLst>
                    <a:gd name="connsiteX0" fmla="*/ 0 w 1899037"/>
                    <a:gd name="connsiteY0" fmla="*/ 550962 h 639126"/>
                    <a:gd name="connsiteX1" fmla="*/ 403629 w 1899037"/>
                    <a:gd name="connsiteY1" fmla="*/ 105164 h 639126"/>
                    <a:gd name="connsiteX2" fmla="*/ 735763 w 1899037"/>
                    <a:gd name="connsiteY2" fmla="*/ 23 h 639126"/>
                    <a:gd name="connsiteX3" fmla="*/ 1128906 w 1899037"/>
                    <a:gd name="connsiteY3" fmla="*/ 13313 h 639126"/>
                    <a:gd name="connsiteX4" fmla="*/ 1564611 w 1899037"/>
                    <a:gd name="connsiteY4" fmla="*/ 160398 h 639126"/>
                    <a:gd name="connsiteX5" fmla="*/ 1898034 w 1899037"/>
                    <a:gd name="connsiteY5" fmla="*/ 598346 h 639126"/>
                    <a:gd name="connsiteX6" fmla="*/ 1823174 w 1899037"/>
                    <a:gd name="connsiteY6" fmla="*/ 616346 h 639126"/>
                    <a:gd name="connsiteX7" fmla="*/ 209890 w 1899037"/>
                    <a:gd name="connsiteY7" fmla="*/ 639056 h 639126"/>
                    <a:gd name="connsiteX8" fmla="*/ 0 w 1899037"/>
                    <a:gd name="connsiteY8" fmla="*/ 550962 h 639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037" h="639126">
                      <a:moveTo>
                        <a:pt x="0" y="550962"/>
                      </a:moveTo>
                      <a:cubicBezTo>
                        <a:pt x="65720" y="432644"/>
                        <a:pt x="198731" y="246137"/>
                        <a:pt x="403629" y="105164"/>
                      </a:cubicBezTo>
                      <a:cubicBezTo>
                        <a:pt x="485611" y="48753"/>
                        <a:pt x="581500" y="19537"/>
                        <a:pt x="735763" y="23"/>
                      </a:cubicBezTo>
                      <a:cubicBezTo>
                        <a:pt x="750455" y="-1827"/>
                        <a:pt x="926867" y="107800"/>
                        <a:pt x="1128906" y="13313"/>
                      </a:cubicBezTo>
                      <a:cubicBezTo>
                        <a:pt x="1308123" y="13313"/>
                        <a:pt x="1471526" y="86379"/>
                        <a:pt x="1564611" y="160398"/>
                      </a:cubicBezTo>
                      <a:cubicBezTo>
                        <a:pt x="1657640" y="234361"/>
                        <a:pt x="1917156" y="498308"/>
                        <a:pt x="1898034" y="598346"/>
                      </a:cubicBezTo>
                      <a:cubicBezTo>
                        <a:pt x="1896800" y="604682"/>
                        <a:pt x="1831136" y="616234"/>
                        <a:pt x="1823174" y="616346"/>
                      </a:cubicBezTo>
                      <a:cubicBezTo>
                        <a:pt x="1285412" y="623916"/>
                        <a:pt x="747651" y="631486"/>
                        <a:pt x="209890" y="639056"/>
                      </a:cubicBezTo>
                      <a:cubicBezTo>
                        <a:pt x="132113" y="640122"/>
                        <a:pt x="25346" y="629916"/>
                        <a:pt x="0" y="550962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B53F216E-3C17-579A-362E-ED7EF92BCFEA}"/>
                    </a:ext>
                  </a:extLst>
                </p:cNvPr>
                <p:cNvSpPr/>
                <p:nvPr/>
              </p:nvSpPr>
              <p:spPr>
                <a:xfrm>
                  <a:off x="7926071" y="2372255"/>
                  <a:ext cx="277133" cy="153910"/>
                </a:xfrm>
                <a:custGeom>
                  <a:avLst/>
                  <a:gdLst>
                    <a:gd name="connsiteX0" fmla="*/ 20200 w 378502"/>
                    <a:gd name="connsiteY0" fmla="*/ 0 h 210207"/>
                    <a:gd name="connsiteX1" fmla="*/ 2761 w 378502"/>
                    <a:gd name="connsiteY1" fmla="*/ 86412 h 210207"/>
                    <a:gd name="connsiteX2" fmla="*/ 462 w 378502"/>
                    <a:gd name="connsiteY2" fmla="*/ 113552 h 210207"/>
                    <a:gd name="connsiteX3" fmla="*/ 33434 w 378502"/>
                    <a:gd name="connsiteY3" fmla="*/ 156955 h 210207"/>
                    <a:gd name="connsiteX4" fmla="*/ 342352 w 378502"/>
                    <a:gd name="connsiteY4" fmla="*/ 175515 h 210207"/>
                    <a:gd name="connsiteX5" fmla="*/ 375829 w 378502"/>
                    <a:gd name="connsiteY5" fmla="*/ 143160 h 210207"/>
                    <a:gd name="connsiteX6" fmla="*/ 377343 w 378502"/>
                    <a:gd name="connsiteY6" fmla="*/ 109403 h 210207"/>
                    <a:gd name="connsiteX7" fmla="*/ 367081 w 378502"/>
                    <a:gd name="connsiteY7" fmla="*/ 14636 h 210207"/>
                    <a:gd name="connsiteX8" fmla="*/ 364278 w 378502"/>
                    <a:gd name="connsiteY8" fmla="*/ 5159 h 210207"/>
                    <a:gd name="connsiteX9" fmla="*/ 347119 w 378502"/>
                    <a:gd name="connsiteY9" fmla="*/ 897 h 210207"/>
                    <a:gd name="connsiteX10" fmla="*/ 20200 w 378502"/>
                    <a:gd name="connsiteY10" fmla="*/ 0 h 210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8502" h="210207">
                      <a:moveTo>
                        <a:pt x="20200" y="0"/>
                      </a:moveTo>
                      <a:cubicBezTo>
                        <a:pt x="14368" y="28823"/>
                        <a:pt x="8536" y="57645"/>
                        <a:pt x="2761" y="86412"/>
                      </a:cubicBezTo>
                      <a:cubicBezTo>
                        <a:pt x="966" y="95384"/>
                        <a:pt x="-884" y="104524"/>
                        <a:pt x="462" y="113552"/>
                      </a:cubicBezTo>
                      <a:cubicBezTo>
                        <a:pt x="3153" y="132057"/>
                        <a:pt x="18238" y="146076"/>
                        <a:pt x="33434" y="156955"/>
                      </a:cubicBezTo>
                      <a:cubicBezTo>
                        <a:pt x="121864" y="220376"/>
                        <a:pt x="246968" y="227890"/>
                        <a:pt x="342352" y="175515"/>
                      </a:cubicBezTo>
                      <a:cubicBezTo>
                        <a:pt x="356259" y="167889"/>
                        <a:pt x="370390" y="158076"/>
                        <a:pt x="375829" y="143160"/>
                      </a:cubicBezTo>
                      <a:cubicBezTo>
                        <a:pt x="379698" y="132450"/>
                        <a:pt x="378577" y="120674"/>
                        <a:pt x="377343" y="109403"/>
                      </a:cubicBezTo>
                      <a:cubicBezTo>
                        <a:pt x="373923" y="77832"/>
                        <a:pt x="370502" y="46206"/>
                        <a:pt x="367081" y="14636"/>
                      </a:cubicBezTo>
                      <a:cubicBezTo>
                        <a:pt x="366745" y="11327"/>
                        <a:pt x="366296" y="7794"/>
                        <a:pt x="364278" y="5159"/>
                      </a:cubicBezTo>
                      <a:cubicBezTo>
                        <a:pt x="360521" y="280"/>
                        <a:pt x="353231" y="336"/>
                        <a:pt x="347119" y="897"/>
                      </a:cubicBezTo>
                      <a:cubicBezTo>
                        <a:pt x="241865" y="9981"/>
                        <a:pt x="133584" y="10654"/>
                        <a:pt x="20200" y="0"/>
                      </a:cubicBezTo>
                      <a:close/>
                    </a:path>
                  </a:pathLst>
                </a:custGeom>
                <a:solidFill>
                  <a:srgbClr val="F9D2C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FC699C39-1F92-DE74-F072-E8107863F711}"/>
                    </a:ext>
                  </a:extLst>
                </p:cNvPr>
                <p:cNvSpPr/>
                <p:nvPr/>
              </p:nvSpPr>
              <p:spPr>
                <a:xfrm>
                  <a:off x="7935318" y="2372296"/>
                  <a:ext cx="263794" cy="67914"/>
                </a:xfrm>
                <a:custGeom>
                  <a:avLst/>
                  <a:gdLst>
                    <a:gd name="connsiteX0" fmla="*/ 351648 w 360283"/>
                    <a:gd name="connsiteY0" fmla="*/ 5159 h 92756"/>
                    <a:gd name="connsiteX1" fmla="*/ 334489 w 360283"/>
                    <a:gd name="connsiteY1" fmla="*/ 897 h 92756"/>
                    <a:gd name="connsiteX2" fmla="*/ 7570 w 360283"/>
                    <a:gd name="connsiteY2" fmla="*/ 0 h 92756"/>
                    <a:gd name="connsiteX3" fmla="*/ 0 w 360283"/>
                    <a:gd name="connsiteY3" fmla="*/ 37402 h 92756"/>
                    <a:gd name="connsiteX4" fmla="*/ 360283 w 360283"/>
                    <a:gd name="connsiteY4" fmla="*/ 68580 h 92756"/>
                    <a:gd name="connsiteX5" fmla="*/ 354451 w 360283"/>
                    <a:gd name="connsiteY5" fmla="*/ 14692 h 92756"/>
                    <a:gd name="connsiteX6" fmla="*/ 351648 w 360283"/>
                    <a:gd name="connsiteY6" fmla="*/ 5159 h 9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0283" h="92756">
                      <a:moveTo>
                        <a:pt x="351648" y="5159"/>
                      </a:moveTo>
                      <a:cubicBezTo>
                        <a:pt x="347891" y="224"/>
                        <a:pt x="340601" y="336"/>
                        <a:pt x="334489" y="897"/>
                      </a:cubicBezTo>
                      <a:cubicBezTo>
                        <a:pt x="229291" y="9925"/>
                        <a:pt x="120954" y="10654"/>
                        <a:pt x="7570" y="0"/>
                      </a:cubicBezTo>
                      <a:cubicBezTo>
                        <a:pt x="5047" y="12449"/>
                        <a:pt x="2523" y="24897"/>
                        <a:pt x="0" y="37402"/>
                      </a:cubicBezTo>
                      <a:cubicBezTo>
                        <a:pt x="105029" y="97178"/>
                        <a:pt x="244039" y="110076"/>
                        <a:pt x="360283" y="68580"/>
                      </a:cubicBezTo>
                      <a:cubicBezTo>
                        <a:pt x="358321" y="50636"/>
                        <a:pt x="356414" y="32692"/>
                        <a:pt x="354451" y="14692"/>
                      </a:cubicBezTo>
                      <a:cubicBezTo>
                        <a:pt x="354115" y="11327"/>
                        <a:pt x="353666" y="7795"/>
                        <a:pt x="351648" y="5159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C56ABB17-336D-B9DF-0908-48123DFB1E77}"/>
                    </a:ext>
                  </a:extLst>
                </p:cNvPr>
                <p:cNvSpPr/>
                <p:nvPr/>
              </p:nvSpPr>
              <p:spPr>
                <a:xfrm>
                  <a:off x="7566043" y="2145039"/>
                  <a:ext cx="176848" cy="169184"/>
                </a:xfrm>
                <a:custGeom>
                  <a:avLst/>
                  <a:gdLst>
                    <a:gd name="connsiteX0" fmla="*/ 217298 w 241535"/>
                    <a:gd name="connsiteY0" fmla="*/ 47502 h 231068"/>
                    <a:gd name="connsiteX1" fmla="*/ 109017 w 241535"/>
                    <a:gd name="connsiteY1" fmla="*/ 343 h 231068"/>
                    <a:gd name="connsiteX2" fmla="*/ 11390 w 241535"/>
                    <a:gd name="connsiteY2" fmla="*/ 65447 h 231068"/>
                    <a:gd name="connsiteX3" fmla="*/ 21539 w 241535"/>
                    <a:gd name="connsiteY3" fmla="*/ 181578 h 231068"/>
                    <a:gd name="connsiteX4" fmla="*/ 135652 w 241535"/>
                    <a:gd name="connsiteY4" fmla="*/ 231037 h 231068"/>
                    <a:gd name="connsiteX5" fmla="*/ 183316 w 241535"/>
                    <a:gd name="connsiteY5" fmla="*/ 220439 h 231068"/>
                    <a:gd name="connsiteX6" fmla="*/ 239279 w 241535"/>
                    <a:gd name="connsiteY6" fmla="*/ 115690 h 231068"/>
                    <a:gd name="connsiteX7" fmla="*/ 239111 w 241535"/>
                    <a:gd name="connsiteY7" fmla="*/ 67521 h 231068"/>
                    <a:gd name="connsiteX8" fmla="*/ 217298 w 241535"/>
                    <a:gd name="connsiteY8" fmla="*/ 47502 h 231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1535" h="231068">
                      <a:moveTo>
                        <a:pt x="217298" y="47502"/>
                      </a:moveTo>
                      <a:cubicBezTo>
                        <a:pt x="191391" y="15820"/>
                        <a:pt x="149839" y="-2797"/>
                        <a:pt x="109017" y="343"/>
                      </a:cubicBezTo>
                      <a:cubicBezTo>
                        <a:pt x="68194" y="3483"/>
                        <a:pt x="29502" y="28773"/>
                        <a:pt x="11390" y="65447"/>
                      </a:cubicBezTo>
                      <a:cubicBezTo>
                        <a:pt x="-6779" y="102120"/>
                        <a:pt x="-3078" y="148943"/>
                        <a:pt x="21539" y="181578"/>
                      </a:cubicBezTo>
                      <a:cubicBezTo>
                        <a:pt x="47446" y="215952"/>
                        <a:pt x="92643" y="231878"/>
                        <a:pt x="135652" y="231037"/>
                      </a:cubicBezTo>
                      <a:cubicBezTo>
                        <a:pt x="152082" y="230700"/>
                        <a:pt x="168793" y="228121"/>
                        <a:pt x="183316" y="220439"/>
                      </a:cubicBezTo>
                      <a:cubicBezTo>
                        <a:pt x="219765" y="201261"/>
                        <a:pt x="233616" y="156457"/>
                        <a:pt x="239279" y="115690"/>
                      </a:cubicBezTo>
                      <a:cubicBezTo>
                        <a:pt x="241522" y="99709"/>
                        <a:pt x="243036" y="83222"/>
                        <a:pt x="239111" y="67521"/>
                      </a:cubicBezTo>
                      <a:cubicBezTo>
                        <a:pt x="235242" y="51932"/>
                        <a:pt x="225036" y="37016"/>
                        <a:pt x="217298" y="4750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EE62642E-7B6E-BD53-37E3-3CADFE12B6D4}"/>
                    </a:ext>
                  </a:extLst>
                </p:cNvPr>
                <p:cNvSpPr/>
                <p:nvPr/>
              </p:nvSpPr>
              <p:spPr>
                <a:xfrm>
                  <a:off x="7478371" y="2261516"/>
                  <a:ext cx="177875" cy="172522"/>
                </a:xfrm>
                <a:custGeom>
                  <a:avLst/>
                  <a:gdLst>
                    <a:gd name="connsiteX0" fmla="*/ 215692 w 242937"/>
                    <a:gd name="connsiteY0" fmla="*/ 43916 h 235627"/>
                    <a:gd name="connsiteX1" fmla="*/ 145262 w 242937"/>
                    <a:gd name="connsiteY1" fmla="*/ 1187 h 235627"/>
                    <a:gd name="connsiteX2" fmla="*/ 68775 w 242937"/>
                    <a:gd name="connsiteY2" fmla="*/ 20870 h 235627"/>
                    <a:gd name="connsiteX3" fmla="*/ 3784 w 242937"/>
                    <a:gd name="connsiteY3" fmla="*/ 103861 h 235627"/>
                    <a:gd name="connsiteX4" fmla="*/ 28962 w 242937"/>
                    <a:gd name="connsiteY4" fmla="*/ 203282 h 235627"/>
                    <a:gd name="connsiteX5" fmla="*/ 75336 w 242937"/>
                    <a:gd name="connsiteY5" fmla="*/ 228236 h 235627"/>
                    <a:gd name="connsiteX6" fmla="*/ 132308 w 242937"/>
                    <a:gd name="connsiteY6" fmla="*/ 235133 h 235627"/>
                    <a:gd name="connsiteX7" fmla="*/ 234758 w 242937"/>
                    <a:gd name="connsiteY7" fmla="*/ 156740 h 235627"/>
                    <a:gd name="connsiteX8" fmla="*/ 215692 w 242937"/>
                    <a:gd name="connsiteY8" fmla="*/ 43916 h 235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2937" h="235627">
                      <a:moveTo>
                        <a:pt x="215692" y="43916"/>
                      </a:moveTo>
                      <a:cubicBezTo>
                        <a:pt x="194944" y="25355"/>
                        <a:pt x="172682" y="6066"/>
                        <a:pt x="145262" y="1187"/>
                      </a:cubicBezTo>
                      <a:cubicBezTo>
                        <a:pt x="118738" y="-3523"/>
                        <a:pt x="91486" y="6346"/>
                        <a:pt x="68775" y="20870"/>
                      </a:cubicBezTo>
                      <a:cubicBezTo>
                        <a:pt x="38494" y="40215"/>
                        <a:pt x="13261" y="69206"/>
                        <a:pt x="3784" y="103861"/>
                      </a:cubicBezTo>
                      <a:cubicBezTo>
                        <a:pt x="-5693" y="138515"/>
                        <a:pt x="2606" y="178833"/>
                        <a:pt x="28962" y="203282"/>
                      </a:cubicBezTo>
                      <a:cubicBezTo>
                        <a:pt x="41971" y="215338"/>
                        <a:pt x="58401" y="223021"/>
                        <a:pt x="75336" y="228236"/>
                      </a:cubicBezTo>
                      <a:cubicBezTo>
                        <a:pt x="93729" y="233899"/>
                        <a:pt x="113131" y="236871"/>
                        <a:pt x="132308" y="235133"/>
                      </a:cubicBezTo>
                      <a:cubicBezTo>
                        <a:pt x="177393" y="230927"/>
                        <a:pt x="218159" y="198852"/>
                        <a:pt x="234758" y="156740"/>
                      </a:cubicBezTo>
                      <a:cubicBezTo>
                        <a:pt x="251300" y="114571"/>
                        <a:pt x="241655" y="67188"/>
                        <a:pt x="215692" y="43916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164DD762-B180-DA59-7819-2D23A0859766}"/>
                    </a:ext>
                  </a:extLst>
                </p:cNvPr>
                <p:cNvSpPr/>
                <p:nvPr/>
              </p:nvSpPr>
              <p:spPr>
                <a:xfrm>
                  <a:off x="7352937" y="2390615"/>
                  <a:ext cx="205630" cy="208836"/>
                </a:xfrm>
                <a:custGeom>
                  <a:avLst/>
                  <a:gdLst>
                    <a:gd name="connsiteX0" fmla="*/ 225959 w 280845"/>
                    <a:gd name="connsiteY0" fmla="*/ 31281 h 285224"/>
                    <a:gd name="connsiteX1" fmla="*/ 169547 w 280845"/>
                    <a:gd name="connsiteY1" fmla="*/ 159 h 285224"/>
                    <a:gd name="connsiteX2" fmla="*/ 104556 w 280845"/>
                    <a:gd name="connsiteY2" fmla="*/ 14234 h 285224"/>
                    <a:gd name="connsiteX3" fmla="*/ 35079 w 280845"/>
                    <a:gd name="connsiteY3" fmla="*/ 59262 h 285224"/>
                    <a:gd name="connsiteX4" fmla="*/ 23247 w 280845"/>
                    <a:gd name="connsiteY4" fmla="*/ 228553 h 285224"/>
                    <a:gd name="connsiteX5" fmla="*/ 186426 w 280845"/>
                    <a:gd name="connsiteY5" fmla="*/ 275208 h 285224"/>
                    <a:gd name="connsiteX6" fmla="*/ 278109 w 280845"/>
                    <a:gd name="connsiteY6" fmla="*/ 151954 h 285224"/>
                    <a:gd name="connsiteX7" fmla="*/ 271772 w 280845"/>
                    <a:gd name="connsiteY7" fmla="*/ 74739 h 285224"/>
                    <a:gd name="connsiteX8" fmla="*/ 225959 w 280845"/>
                    <a:gd name="connsiteY8" fmla="*/ 31281 h 28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0845" h="285224">
                      <a:moveTo>
                        <a:pt x="225959" y="31281"/>
                      </a:moveTo>
                      <a:cubicBezTo>
                        <a:pt x="214631" y="11991"/>
                        <a:pt x="191865" y="1449"/>
                        <a:pt x="169547" y="159"/>
                      </a:cubicBezTo>
                      <a:cubicBezTo>
                        <a:pt x="147229" y="-1131"/>
                        <a:pt x="125191" y="5598"/>
                        <a:pt x="104556" y="14234"/>
                      </a:cubicBezTo>
                      <a:cubicBezTo>
                        <a:pt x="78873" y="24944"/>
                        <a:pt x="54032" y="38963"/>
                        <a:pt x="35079" y="59262"/>
                      </a:cubicBezTo>
                      <a:cubicBezTo>
                        <a:pt x="-6641" y="104010"/>
                        <a:pt x="-11856" y="178478"/>
                        <a:pt x="23247" y="228553"/>
                      </a:cubicBezTo>
                      <a:cubicBezTo>
                        <a:pt x="58350" y="278684"/>
                        <a:pt x="130126" y="299208"/>
                        <a:pt x="186426" y="275208"/>
                      </a:cubicBezTo>
                      <a:cubicBezTo>
                        <a:pt x="235547" y="254292"/>
                        <a:pt x="268688" y="204497"/>
                        <a:pt x="278109" y="151954"/>
                      </a:cubicBezTo>
                      <a:cubicBezTo>
                        <a:pt x="282707" y="126160"/>
                        <a:pt x="282090" y="98795"/>
                        <a:pt x="271772" y="74739"/>
                      </a:cubicBezTo>
                      <a:cubicBezTo>
                        <a:pt x="261454" y="50627"/>
                        <a:pt x="240482" y="30327"/>
                        <a:pt x="225959" y="31281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EC9F64CB-349A-E242-D361-BB94908524A7}"/>
                    </a:ext>
                  </a:extLst>
                </p:cNvPr>
                <p:cNvSpPr/>
                <p:nvPr/>
              </p:nvSpPr>
              <p:spPr>
                <a:xfrm>
                  <a:off x="7202597" y="2397270"/>
                  <a:ext cx="169729" cy="176267"/>
                </a:xfrm>
                <a:custGeom>
                  <a:avLst/>
                  <a:gdLst>
                    <a:gd name="connsiteX0" fmla="*/ 227905 w 231812"/>
                    <a:gd name="connsiteY0" fmla="*/ 94360 h 240741"/>
                    <a:gd name="connsiteX1" fmla="*/ 203568 w 231812"/>
                    <a:gd name="connsiteY1" fmla="*/ 22977 h 240741"/>
                    <a:gd name="connsiteX2" fmla="*/ 129100 w 231812"/>
                    <a:gd name="connsiteY2" fmla="*/ 98 h 240741"/>
                    <a:gd name="connsiteX3" fmla="*/ 21885 w 231812"/>
                    <a:gd name="connsiteY3" fmla="*/ 57295 h 240741"/>
                    <a:gd name="connsiteX4" fmla="*/ 10894 w 231812"/>
                    <a:gd name="connsiteY4" fmla="*/ 176959 h 240741"/>
                    <a:gd name="connsiteX5" fmla="*/ 157306 w 231812"/>
                    <a:gd name="connsiteY5" fmla="*/ 233427 h 240741"/>
                    <a:gd name="connsiteX6" fmla="*/ 227905 w 231812"/>
                    <a:gd name="connsiteY6" fmla="*/ 94360 h 24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1812" h="240741">
                      <a:moveTo>
                        <a:pt x="227905" y="94360"/>
                      </a:moveTo>
                      <a:cubicBezTo>
                        <a:pt x="235195" y="68846"/>
                        <a:pt x="223811" y="40192"/>
                        <a:pt x="203568" y="22977"/>
                      </a:cubicBezTo>
                      <a:cubicBezTo>
                        <a:pt x="183325" y="5818"/>
                        <a:pt x="155680" y="-911"/>
                        <a:pt x="129100" y="98"/>
                      </a:cubicBezTo>
                      <a:cubicBezTo>
                        <a:pt x="87156" y="1780"/>
                        <a:pt x="45829" y="22809"/>
                        <a:pt x="21885" y="57295"/>
                      </a:cubicBezTo>
                      <a:cubicBezTo>
                        <a:pt x="-2116" y="91725"/>
                        <a:pt x="-7275" y="139109"/>
                        <a:pt x="10894" y="176959"/>
                      </a:cubicBezTo>
                      <a:cubicBezTo>
                        <a:pt x="35791" y="228829"/>
                        <a:pt x="103754" y="254343"/>
                        <a:pt x="157306" y="233427"/>
                      </a:cubicBezTo>
                      <a:cubicBezTo>
                        <a:pt x="210914" y="212567"/>
                        <a:pt x="243494" y="149426"/>
                        <a:pt x="227905" y="94360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BA40C8D6-D256-50BA-6E08-B4914737838C}"/>
                    </a:ext>
                  </a:extLst>
                </p:cNvPr>
                <p:cNvSpPr/>
                <p:nvPr/>
              </p:nvSpPr>
              <p:spPr>
                <a:xfrm>
                  <a:off x="7089398" y="2201333"/>
                  <a:ext cx="191159" cy="233584"/>
                </a:xfrm>
                <a:custGeom>
                  <a:avLst/>
                  <a:gdLst>
                    <a:gd name="connsiteX0" fmla="*/ 245013 w 261081"/>
                    <a:gd name="connsiteY0" fmla="*/ 301573 h 319023"/>
                    <a:gd name="connsiteX1" fmla="*/ 242209 w 261081"/>
                    <a:gd name="connsiteY1" fmla="*/ 43851 h 319023"/>
                    <a:gd name="connsiteX2" fmla="*/ 207330 w 261081"/>
                    <a:gd name="connsiteY2" fmla="*/ 3028 h 319023"/>
                    <a:gd name="connsiteX3" fmla="*/ 135274 w 261081"/>
                    <a:gd name="connsiteY3" fmla="*/ 46991 h 319023"/>
                    <a:gd name="connsiteX4" fmla="*/ 143685 w 261081"/>
                    <a:gd name="connsiteY4" fmla="*/ 140525 h 319023"/>
                    <a:gd name="connsiteX5" fmla="*/ 102806 w 261081"/>
                    <a:gd name="connsiteY5" fmla="*/ 92749 h 319023"/>
                    <a:gd name="connsiteX6" fmla="*/ 43815 w 261081"/>
                    <a:gd name="connsiteY6" fmla="*/ 92917 h 319023"/>
                    <a:gd name="connsiteX7" fmla="*/ 34394 w 261081"/>
                    <a:gd name="connsiteY7" fmla="*/ 147310 h 319023"/>
                    <a:gd name="connsiteX8" fmla="*/ 68824 w 261081"/>
                    <a:gd name="connsiteY8" fmla="*/ 194413 h 319023"/>
                    <a:gd name="connsiteX9" fmla="*/ 23572 w 261081"/>
                    <a:gd name="connsiteY9" fmla="*/ 185385 h 319023"/>
                    <a:gd name="connsiteX10" fmla="*/ 132 w 261081"/>
                    <a:gd name="connsiteY10" fmla="*/ 225199 h 319023"/>
                    <a:gd name="connsiteX11" fmla="*/ 27890 w 261081"/>
                    <a:gd name="connsiteY11" fmla="*/ 268545 h 319023"/>
                    <a:gd name="connsiteX12" fmla="*/ 245013 w 261081"/>
                    <a:gd name="connsiteY12" fmla="*/ 301573 h 31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081" h="319023">
                      <a:moveTo>
                        <a:pt x="245013" y="301573"/>
                      </a:moveTo>
                      <a:cubicBezTo>
                        <a:pt x="256004" y="215217"/>
                        <a:pt x="276247" y="123983"/>
                        <a:pt x="242209" y="43851"/>
                      </a:cubicBezTo>
                      <a:cubicBezTo>
                        <a:pt x="235031" y="26916"/>
                        <a:pt x="224377" y="9926"/>
                        <a:pt x="207330" y="3028"/>
                      </a:cubicBezTo>
                      <a:cubicBezTo>
                        <a:pt x="177947" y="-8972"/>
                        <a:pt x="144133" y="16542"/>
                        <a:pt x="135274" y="46991"/>
                      </a:cubicBezTo>
                      <a:cubicBezTo>
                        <a:pt x="126414" y="77440"/>
                        <a:pt x="135049" y="109964"/>
                        <a:pt x="143685" y="140525"/>
                      </a:cubicBezTo>
                      <a:cubicBezTo>
                        <a:pt x="132414" y="122637"/>
                        <a:pt x="120582" y="104188"/>
                        <a:pt x="102806" y="92749"/>
                      </a:cubicBezTo>
                      <a:cubicBezTo>
                        <a:pt x="85030" y="81253"/>
                        <a:pt x="59572" y="78842"/>
                        <a:pt x="43815" y="92917"/>
                      </a:cubicBezTo>
                      <a:cubicBezTo>
                        <a:pt x="29179" y="105926"/>
                        <a:pt x="27441" y="129029"/>
                        <a:pt x="34394" y="147310"/>
                      </a:cubicBezTo>
                      <a:cubicBezTo>
                        <a:pt x="41348" y="165591"/>
                        <a:pt x="55254" y="180282"/>
                        <a:pt x="68824" y="194413"/>
                      </a:cubicBezTo>
                      <a:cubicBezTo>
                        <a:pt x="57553" y="182469"/>
                        <a:pt x="38544" y="178656"/>
                        <a:pt x="23572" y="185385"/>
                      </a:cubicBezTo>
                      <a:cubicBezTo>
                        <a:pt x="8600" y="192114"/>
                        <a:pt x="-1270" y="208824"/>
                        <a:pt x="132" y="225199"/>
                      </a:cubicBezTo>
                      <a:cubicBezTo>
                        <a:pt x="1646" y="242750"/>
                        <a:pt x="14375" y="257161"/>
                        <a:pt x="27890" y="268545"/>
                      </a:cubicBezTo>
                      <a:cubicBezTo>
                        <a:pt x="91086" y="321536"/>
                        <a:pt x="186134" y="333255"/>
                        <a:pt x="245013" y="301573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F5A6E1D7-BEAD-EF39-BFCD-E972A6749BA3}"/>
                    </a:ext>
                  </a:extLst>
                </p:cNvPr>
                <p:cNvSpPr/>
                <p:nvPr/>
              </p:nvSpPr>
              <p:spPr>
                <a:xfrm>
                  <a:off x="8400442" y="2135511"/>
                  <a:ext cx="192613" cy="195851"/>
                </a:xfrm>
                <a:custGeom>
                  <a:avLst/>
                  <a:gdLst>
                    <a:gd name="connsiteX0" fmla="*/ 248098 w 263067"/>
                    <a:gd name="connsiteY0" fmla="*/ 46889 h 267489"/>
                    <a:gd name="connsiteX1" fmla="*/ 134321 w 263067"/>
                    <a:gd name="connsiteY1" fmla="*/ 1580 h 267489"/>
                    <a:gd name="connsiteX2" fmla="*/ 19704 w 263067"/>
                    <a:gd name="connsiteY2" fmla="*/ 74758 h 267489"/>
                    <a:gd name="connsiteX3" fmla="*/ 16676 w 263067"/>
                    <a:gd name="connsiteY3" fmla="*/ 208329 h 267489"/>
                    <a:gd name="connsiteX4" fmla="*/ 136060 w 263067"/>
                    <a:gd name="connsiteY4" fmla="*/ 266872 h 267489"/>
                    <a:gd name="connsiteX5" fmla="*/ 245070 w 263067"/>
                    <a:gd name="connsiteY5" fmla="*/ 188366 h 267489"/>
                    <a:gd name="connsiteX6" fmla="*/ 248098 w 263067"/>
                    <a:gd name="connsiteY6" fmla="*/ 46889 h 267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067" h="267489">
                      <a:moveTo>
                        <a:pt x="248098" y="46889"/>
                      </a:moveTo>
                      <a:cubicBezTo>
                        <a:pt x="227743" y="8365"/>
                        <a:pt x="177387" y="-4925"/>
                        <a:pt x="134321" y="1580"/>
                      </a:cubicBezTo>
                      <a:cubicBezTo>
                        <a:pt x="88059" y="8533"/>
                        <a:pt x="44096" y="34832"/>
                        <a:pt x="19704" y="74758"/>
                      </a:cubicBezTo>
                      <a:cubicBezTo>
                        <a:pt x="-4633" y="114740"/>
                        <a:pt x="-7325" y="168179"/>
                        <a:pt x="16676" y="208329"/>
                      </a:cubicBezTo>
                      <a:cubicBezTo>
                        <a:pt x="40676" y="248535"/>
                        <a:pt x="89517" y="271638"/>
                        <a:pt x="136060" y="266872"/>
                      </a:cubicBezTo>
                      <a:cubicBezTo>
                        <a:pt x="182602" y="262105"/>
                        <a:pt x="224995" y="230647"/>
                        <a:pt x="245070" y="188366"/>
                      </a:cubicBezTo>
                      <a:cubicBezTo>
                        <a:pt x="265145" y="146086"/>
                        <a:pt x="271481" y="91076"/>
                        <a:pt x="248098" y="46889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E86DFDF0-5C8F-08D4-46E6-AFCCCC84BDC8}"/>
                    </a:ext>
                  </a:extLst>
                </p:cNvPr>
                <p:cNvSpPr/>
                <p:nvPr/>
              </p:nvSpPr>
              <p:spPr>
                <a:xfrm>
                  <a:off x="8455804" y="2276746"/>
                  <a:ext cx="182216" cy="174056"/>
                </a:xfrm>
                <a:custGeom>
                  <a:avLst/>
                  <a:gdLst>
                    <a:gd name="connsiteX0" fmla="*/ 240560 w 248867"/>
                    <a:gd name="connsiteY0" fmla="*/ 66183 h 237721"/>
                    <a:gd name="connsiteX1" fmla="*/ 147924 w 248867"/>
                    <a:gd name="connsiteY1" fmla="*/ 182 h 237721"/>
                    <a:gd name="connsiteX2" fmla="*/ 39530 w 248867"/>
                    <a:gd name="connsiteY2" fmla="*/ 44818 h 237721"/>
                    <a:gd name="connsiteX3" fmla="*/ 1175 w 248867"/>
                    <a:gd name="connsiteY3" fmla="*/ 113454 h 237721"/>
                    <a:gd name="connsiteX4" fmla="*/ 31119 w 248867"/>
                    <a:gd name="connsiteY4" fmla="*/ 202670 h 237721"/>
                    <a:gd name="connsiteX5" fmla="*/ 119549 w 248867"/>
                    <a:gd name="connsiteY5" fmla="*/ 237717 h 237721"/>
                    <a:gd name="connsiteX6" fmla="*/ 229513 w 248867"/>
                    <a:gd name="connsiteY6" fmla="*/ 179567 h 237721"/>
                    <a:gd name="connsiteX7" fmla="*/ 240560 w 248867"/>
                    <a:gd name="connsiteY7" fmla="*/ 66183 h 237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867" h="237721">
                      <a:moveTo>
                        <a:pt x="240560" y="66183"/>
                      </a:moveTo>
                      <a:cubicBezTo>
                        <a:pt x="227550" y="28108"/>
                        <a:pt x="188073" y="2425"/>
                        <a:pt x="147924" y="182"/>
                      </a:cubicBezTo>
                      <a:cubicBezTo>
                        <a:pt x="107774" y="-2061"/>
                        <a:pt x="68185" y="16612"/>
                        <a:pt x="39530" y="44818"/>
                      </a:cubicBezTo>
                      <a:cubicBezTo>
                        <a:pt x="20521" y="63491"/>
                        <a:pt x="5436" y="87155"/>
                        <a:pt x="1175" y="113454"/>
                      </a:cubicBezTo>
                      <a:cubicBezTo>
                        <a:pt x="-3984" y="145585"/>
                        <a:pt x="8184" y="179623"/>
                        <a:pt x="31119" y="202670"/>
                      </a:cubicBezTo>
                      <a:cubicBezTo>
                        <a:pt x="54110" y="225773"/>
                        <a:pt x="86970" y="237997"/>
                        <a:pt x="119549" y="237717"/>
                      </a:cubicBezTo>
                      <a:cubicBezTo>
                        <a:pt x="162615" y="237380"/>
                        <a:pt x="204952" y="215006"/>
                        <a:pt x="229513" y="179567"/>
                      </a:cubicBezTo>
                      <a:cubicBezTo>
                        <a:pt x="254074" y="144296"/>
                        <a:pt x="252279" y="100613"/>
                        <a:pt x="240560" y="66183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DA1FC865-3D4C-E100-5B24-D854EB3025EF}"/>
                    </a:ext>
                  </a:extLst>
                </p:cNvPr>
                <p:cNvSpPr/>
                <p:nvPr/>
              </p:nvSpPr>
              <p:spPr>
                <a:xfrm>
                  <a:off x="8565806" y="2381250"/>
                  <a:ext cx="187927" cy="189028"/>
                </a:xfrm>
                <a:custGeom>
                  <a:avLst/>
                  <a:gdLst>
                    <a:gd name="connsiteX0" fmla="*/ 223501 w 256666"/>
                    <a:gd name="connsiteY0" fmla="*/ 46370 h 258170"/>
                    <a:gd name="connsiteX1" fmla="*/ 109276 w 256666"/>
                    <a:gd name="connsiteY1" fmla="*/ 556 h 258170"/>
                    <a:gd name="connsiteX2" fmla="*/ 18490 w 256666"/>
                    <a:gd name="connsiteY2" fmla="*/ 69641 h 258170"/>
                    <a:gd name="connsiteX3" fmla="*/ 98 w 256666"/>
                    <a:gd name="connsiteY3" fmla="*/ 129697 h 258170"/>
                    <a:gd name="connsiteX4" fmla="*/ 102940 w 256666"/>
                    <a:gd name="connsiteY4" fmla="*/ 253960 h 258170"/>
                    <a:gd name="connsiteX5" fmla="*/ 160529 w 256666"/>
                    <a:gd name="connsiteY5" fmla="*/ 255755 h 258170"/>
                    <a:gd name="connsiteX6" fmla="*/ 253053 w 256666"/>
                    <a:gd name="connsiteY6" fmla="*/ 159866 h 258170"/>
                    <a:gd name="connsiteX7" fmla="*/ 223501 w 256666"/>
                    <a:gd name="connsiteY7" fmla="*/ 46370 h 2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6666" h="258170">
                      <a:moveTo>
                        <a:pt x="223501" y="46370"/>
                      </a:moveTo>
                      <a:cubicBezTo>
                        <a:pt x="190193" y="20631"/>
                        <a:pt x="151108" y="-4042"/>
                        <a:pt x="109276" y="556"/>
                      </a:cubicBezTo>
                      <a:cubicBezTo>
                        <a:pt x="69967" y="4930"/>
                        <a:pt x="37556" y="35043"/>
                        <a:pt x="18490" y="69641"/>
                      </a:cubicBezTo>
                      <a:cubicBezTo>
                        <a:pt x="8285" y="88146"/>
                        <a:pt x="995" y="108613"/>
                        <a:pt x="98" y="129697"/>
                      </a:cubicBezTo>
                      <a:cubicBezTo>
                        <a:pt x="-2482" y="187904"/>
                        <a:pt x="46360" y="240054"/>
                        <a:pt x="102940" y="253960"/>
                      </a:cubicBezTo>
                      <a:cubicBezTo>
                        <a:pt x="121725" y="258558"/>
                        <a:pt x="141576" y="259736"/>
                        <a:pt x="160529" y="255755"/>
                      </a:cubicBezTo>
                      <a:cubicBezTo>
                        <a:pt x="206399" y="246054"/>
                        <a:pt x="242343" y="205511"/>
                        <a:pt x="253053" y="159866"/>
                      </a:cubicBezTo>
                      <a:cubicBezTo>
                        <a:pt x="263651" y="114165"/>
                        <a:pt x="250081" y="66893"/>
                        <a:pt x="223501" y="46370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C23AC076-B682-D741-192F-DEA7E7288C63}"/>
                    </a:ext>
                  </a:extLst>
                </p:cNvPr>
                <p:cNvSpPr/>
                <p:nvPr/>
              </p:nvSpPr>
              <p:spPr>
                <a:xfrm>
                  <a:off x="8737129" y="2425951"/>
                  <a:ext cx="186533" cy="179882"/>
                </a:xfrm>
                <a:custGeom>
                  <a:avLst/>
                  <a:gdLst>
                    <a:gd name="connsiteX0" fmla="*/ 5830 w 254762"/>
                    <a:gd name="connsiteY0" fmla="*/ 88272 h 245679"/>
                    <a:gd name="connsiteX1" fmla="*/ 57307 w 254762"/>
                    <a:gd name="connsiteY1" fmla="*/ 18683 h 245679"/>
                    <a:gd name="connsiteX2" fmla="*/ 143159 w 254762"/>
                    <a:gd name="connsiteY2" fmla="*/ 571 h 245679"/>
                    <a:gd name="connsiteX3" fmla="*/ 233328 w 254762"/>
                    <a:gd name="connsiteY3" fmla="*/ 44366 h 245679"/>
                    <a:gd name="connsiteX4" fmla="*/ 234898 w 254762"/>
                    <a:gd name="connsiteY4" fmla="*/ 176535 h 245679"/>
                    <a:gd name="connsiteX5" fmla="*/ 116299 w 254762"/>
                    <a:gd name="connsiteY5" fmla="*/ 244666 h 245679"/>
                    <a:gd name="connsiteX6" fmla="*/ 74579 w 254762"/>
                    <a:gd name="connsiteY6" fmla="*/ 241358 h 245679"/>
                    <a:gd name="connsiteX7" fmla="*/ 40934 w 254762"/>
                    <a:gd name="connsiteY7" fmla="*/ 214666 h 245679"/>
                    <a:gd name="connsiteX8" fmla="*/ 1513 w 254762"/>
                    <a:gd name="connsiteY8" fmla="*/ 125675 h 245679"/>
                    <a:gd name="connsiteX9" fmla="*/ 5830 w 254762"/>
                    <a:gd name="connsiteY9" fmla="*/ 88272 h 245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4762" h="245679">
                      <a:moveTo>
                        <a:pt x="5830" y="88272"/>
                      </a:moveTo>
                      <a:cubicBezTo>
                        <a:pt x="11774" y="59169"/>
                        <a:pt x="31737" y="33823"/>
                        <a:pt x="57307" y="18683"/>
                      </a:cubicBezTo>
                      <a:cubicBezTo>
                        <a:pt x="82878" y="3543"/>
                        <a:pt x="113551" y="-1897"/>
                        <a:pt x="143159" y="571"/>
                      </a:cubicBezTo>
                      <a:cubicBezTo>
                        <a:pt x="177421" y="3375"/>
                        <a:pt x="211963" y="17450"/>
                        <a:pt x="233328" y="44366"/>
                      </a:cubicBezTo>
                      <a:cubicBezTo>
                        <a:pt x="262543" y="81263"/>
                        <a:pt x="260748" y="137170"/>
                        <a:pt x="234898" y="176535"/>
                      </a:cubicBezTo>
                      <a:cubicBezTo>
                        <a:pt x="209047" y="215900"/>
                        <a:pt x="163065" y="239171"/>
                        <a:pt x="116299" y="244666"/>
                      </a:cubicBezTo>
                      <a:cubicBezTo>
                        <a:pt x="102280" y="246293"/>
                        <a:pt x="87700" y="246461"/>
                        <a:pt x="74579" y="241358"/>
                      </a:cubicBezTo>
                      <a:cubicBezTo>
                        <a:pt x="61065" y="236143"/>
                        <a:pt x="50130" y="225825"/>
                        <a:pt x="40934" y="214666"/>
                      </a:cubicBezTo>
                      <a:cubicBezTo>
                        <a:pt x="20074" y="189320"/>
                        <a:pt x="6279" y="158198"/>
                        <a:pt x="1513" y="125675"/>
                      </a:cubicBezTo>
                      <a:cubicBezTo>
                        <a:pt x="-1067" y="108516"/>
                        <a:pt x="-786" y="89842"/>
                        <a:pt x="5830" y="8827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FE4E8D18-2283-6FE0-3788-1A4179EF19E6}"/>
                    </a:ext>
                  </a:extLst>
                </p:cNvPr>
                <p:cNvSpPr/>
                <p:nvPr/>
              </p:nvSpPr>
              <p:spPr>
                <a:xfrm>
                  <a:off x="8859802" y="2257492"/>
                  <a:ext cx="179800" cy="220467"/>
                </a:xfrm>
                <a:custGeom>
                  <a:avLst/>
                  <a:gdLst>
                    <a:gd name="connsiteX0" fmla="*/ 18623 w 245566"/>
                    <a:gd name="connsiteY0" fmla="*/ 262162 h 301109"/>
                    <a:gd name="connsiteX1" fmla="*/ 27932 w 245566"/>
                    <a:gd name="connsiteY1" fmla="*/ 49917 h 301109"/>
                    <a:gd name="connsiteX2" fmla="*/ 35838 w 245566"/>
                    <a:gd name="connsiteY2" fmla="*/ 40777 h 301109"/>
                    <a:gd name="connsiteX3" fmla="*/ 55913 w 245566"/>
                    <a:gd name="connsiteY3" fmla="*/ 57319 h 301109"/>
                    <a:gd name="connsiteX4" fmla="*/ 62474 w 245566"/>
                    <a:gd name="connsiteY4" fmla="*/ 114404 h 301109"/>
                    <a:gd name="connsiteX5" fmla="*/ 120512 w 245566"/>
                    <a:gd name="connsiteY5" fmla="*/ 10160 h 301109"/>
                    <a:gd name="connsiteX6" fmla="*/ 156849 w 245566"/>
                    <a:gd name="connsiteY6" fmla="*/ 3599 h 301109"/>
                    <a:gd name="connsiteX7" fmla="*/ 163241 w 245566"/>
                    <a:gd name="connsiteY7" fmla="*/ 38646 h 301109"/>
                    <a:gd name="connsiteX8" fmla="*/ 123484 w 245566"/>
                    <a:gd name="connsiteY8" fmla="*/ 157414 h 301109"/>
                    <a:gd name="connsiteX9" fmla="*/ 169746 w 245566"/>
                    <a:gd name="connsiteY9" fmla="*/ 68983 h 301109"/>
                    <a:gd name="connsiteX10" fmla="*/ 207541 w 245566"/>
                    <a:gd name="connsiteY10" fmla="*/ 44310 h 301109"/>
                    <a:gd name="connsiteX11" fmla="*/ 228569 w 245566"/>
                    <a:gd name="connsiteY11" fmla="*/ 69544 h 301109"/>
                    <a:gd name="connsiteX12" fmla="*/ 222793 w 245566"/>
                    <a:gd name="connsiteY12" fmla="*/ 103806 h 301109"/>
                    <a:gd name="connsiteX13" fmla="*/ 170811 w 245566"/>
                    <a:gd name="connsiteY13" fmla="*/ 200423 h 301109"/>
                    <a:gd name="connsiteX14" fmla="*/ 201148 w 245566"/>
                    <a:gd name="connsiteY14" fmla="*/ 172722 h 301109"/>
                    <a:gd name="connsiteX15" fmla="*/ 239392 w 245566"/>
                    <a:gd name="connsiteY15" fmla="*/ 177713 h 301109"/>
                    <a:gd name="connsiteX16" fmla="*/ 235466 w 245566"/>
                    <a:gd name="connsiteY16" fmla="*/ 226330 h 301109"/>
                    <a:gd name="connsiteX17" fmla="*/ 95951 w 245566"/>
                    <a:gd name="connsiteY17" fmla="*/ 301022 h 301109"/>
                    <a:gd name="connsiteX18" fmla="*/ 56530 w 245566"/>
                    <a:gd name="connsiteY18" fmla="*/ 290480 h 301109"/>
                    <a:gd name="connsiteX19" fmla="*/ 18623 w 245566"/>
                    <a:gd name="connsiteY19" fmla="*/ 262162 h 30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5566" h="301109">
                      <a:moveTo>
                        <a:pt x="18623" y="262162"/>
                      </a:moveTo>
                      <a:cubicBezTo>
                        <a:pt x="-9190" y="194592"/>
                        <a:pt x="-5657" y="114853"/>
                        <a:pt x="27932" y="49917"/>
                      </a:cubicBezTo>
                      <a:cubicBezTo>
                        <a:pt x="29838" y="46273"/>
                        <a:pt x="32081" y="42403"/>
                        <a:pt x="35838" y="40777"/>
                      </a:cubicBezTo>
                      <a:cubicBezTo>
                        <a:pt x="44867" y="36852"/>
                        <a:pt x="52997" y="47955"/>
                        <a:pt x="55913" y="57319"/>
                      </a:cubicBezTo>
                      <a:cubicBezTo>
                        <a:pt x="61689" y="75712"/>
                        <a:pt x="63876" y="95170"/>
                        <a:pt x="62474" y="114404"/>
                      </a:cubicBezTo>
                      <a:cubicBezTo>
                        <a:pt x="66343" y="73637"/>
                        <a:pt x="87932" y="34889"/>
                        <a:pt x="120512" y="10160"/>
                      </a:cubicBezTo>
                      <a:cubicBezTo>
                        <a:pt x="131054" y="2141"/>
                        <a:pt x="146250" y="-4307"/>
                        <a:pt x="156849" y="3599"/>
                      </a:cubicBezTo>
                      <a:cubicBezTo>
                        <a:pt x="166942" y="11113"/>
                        <a:pt x="165821" y="26310"/>
                        <a:pt x="163241" y="38646"/>
                      </a:cubicBezTo>
                      <a:cubicBezTo>
                        <a:pt x="154718" y="79637"/>
                        <a:pt x="141372" y="119563"/>
                        <a:pt x="123484" y="157414"/>
                      </a:cubicBezTo>
                      <a:cubicBezTo>
                        <a:pt x="135652" y="126404"/>
                        <a:pt x="151241" y="96684"/>
                        <a:pt x="169746" y="68983"/>
                      </a:cubicBezTo>
                      <a:cubicBezTo>
                        <a:pt x="178662" y="55693"/>
                        <a:pt x="191840" y="41338"/>
                        <a:pt x="207541" y="44310"/>
                      </a:cubicBezTo>
                      <a:cubicBezTo>
                        <a:pt x="219036" y="46497"/>
                        <a:pt x="226999" y="57936"/>
                        <a:pt x="228569" y="69544"/>
                      </a:cubicBezTo>
                      <a:cubicBezTo>
                        <a:pt x="230139" y="81151"/>
                        <a:pt x="226718" y="92815"/>
                        <a:pt x="222793" y="103806"/>
                      </a:cubicBezTo>
                      <a:cubicBezTo>
                        <a:pt x="210457" y="138348"/>
                        <a:pt x="192849" y="171096"/>
                        <a:pt x="170811" y="200423"/>
                      </a:cubicBezTo>
                      <a:cubicBezTo>
                        <a:pt x="179559" y="189713"/>
                        <a:pt x="188699" y="178722"/>
                        <a:pt x="201148" y="172722"/>
                      </a:cubicBezTo>
                      <a:cubicBezTo>
                        <a:pt x="213597" y="166722"/>
                        <a:pt x="230307" y="167227"/>
                        <a:pt x="239392" y="177713"/>
                      </a:cubicBezTo>
                      <a:cubicBezTo>
                        <a:pt x="250775" y="190891"/>
                        <a:pt x="244606" y="211470"/>
                        <a:pt x="235466" y="226330"/>
                      </a:cubicBezTo>
                      <a:cubicBezTo>
                        <a:pt x="206419" y="273321"/>
                        <a:pt x="151185" y="302929"/>
                        <a:pt x="95951" y="301022"/>
                      </a:cubicBezTo>
                      <a:cubicBezTo>
                        <a:pt x="82156" y="300574"/>
                        <a:pt x="68025" y="298106"/>
                        <a:pt x="56530" y="290480"/>
                      </a:cubicBezTo>
                      <a:cubicBezTo>
                        <a:pt x="45035" y="282854"/>
                        <a:pt x="36792" y="269172"/>
                        <a:pt x="18623" y="26216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B7AF0196-F245-E607-68D7-317B9C11E71A}"/>
                    </a:ext>
                  </a:extLst>
                </p:cNvPr>
                <p:cNvSpPr/>
                <p:nvPr/>
              </p:nvSpPr>
              <p:spPr>
                <a:xfrm>
                  <a:off x="7438979" y="1366094"/>
                  <a:ext cx="1279615" cy="1047979"/>
                </a:xfrm>
                <a:custGeom>
                  <a:avLst/>
                  <a:gdLst>
                    <a:gd name="connsiteX0" fmla="*/ 824692 w 1747668"/>
                    <a:gd name="connsiteY0" fmla="*/ 3657 h 1431305"/>
                    <a:gd name="connsiteX1" fmla="*/ 406988 w 1747668"/>
                    <a:gd name="connsiteY1" fmla="*/ 261378 h 1431305"/>
                    <a:gd name="connsiteX2" fmla="*/ 239099 w 1747668"/>
                    <a:gd name="connsiteY2" fmla="*/ 732522 h 1431305"/>
                    <a:gd name="connsiteX3" fmla="*/ 28873 w 1747668"/>
                    <a:gd name="connsiteY3" fmla="*/ 769308 h 1431305"/>
                    <a:gd name="connsiteX4" fmla="*/ 44910 w 1747668"/>
                    <a:gd name="connsiteY4" fmla="*/ 991478 h 1431305"/>
                    <a:gd name="connsiteX5" fmla="*/ 266239 w 1747668"/>
                    <a:gd name="connsiteY5" fmla="*/ 1079180 h 1431305"/>
                    <a:gd name="connsiteX6" fmla="*/ 460596 w 1747668"/>
                    <a:gd name="connsiteY6" fmla="*/ 1309144 h 1431305"/>
                    <a:gd name="connsiteX7" fmla="*/ 744168 w 1747668"/>
                    <a:gd name="connsiteY7" fmla="*/ 1417369 h 1431305"/>
                    <a:gd name="connsiteX8" fmla="*/ 1048489 w 1747668"/>
                    <a:gd name="connsiteY8" fmla="*/ 1414453 h 1431305"/>
                    <a:gd name="connsiteX9" fmla="*/ 1312266 w 1747668"/>
                    <a:gd name="connsiteY9" fmla="*/ 1267480 h 1431305"/>
                    <a:gd name="connsiteX10" fmla="*/ 1449931 w 1747668"/>
                    <a:gd name="connsiteY10" fmla="*/ 1053049 h 1431305"/>
                    <a:gd name="connsiteX11" fmla="*/ 1602400 w 1747668"/>
                    <a:gd name="connsiteY11" fmla="*/ 1037067 h 1431305"/>
                    <a:gd name="connsiteX12" fmla="*/ 1712195 w 1747668"/>
                    <a:gd name="connsiteY12" fmla="*/ 926038 h 1431305"/>
                    <a:gd name="connsiteX13" fmla="*/ 1747522 w 1747668"/>
                    <a:gd name="connsiteY13" fmla="*/ 824766 h 1431305"/>
                    <a:gd name="connsiteX14" fmla="*/ 1648213 w 1747668"/>
                    <a:gd name="connsiteY14" fmla="*/ 679363 h 1431305"/>
                    <a:gd name="connsiteX15" fmla="*/ 1486773 w 1747668"/>
                    <a:gd name="connsiteY15" fmla="*/ 728093 h 1431305"/>
                    <a:gd name="connsiteX16" fmla="*/ 1325276 w 1747668"/>
                    <a:gd name="connsiteY16" fmla="*/ 177097 h 1431305"/>
                    <a:gd name="connsiteX17" fmla="*/ 824692 w 1747668"/>
                    <a:gd name="connsiteY17" fmla="*/ 3657 h 1431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47668" h="1431305">
                      <a:moveTo>
                        <a:pt x="824692" y="3657"/>
                      </a:moveTo>
                      <a:cubicBezTo>
                        <a:pt x="657027" y="21096"/>
                        <a:pt x="505568" y="124667"/>
                        <a:pt x="406988" y="261378"/>
                      </a:cubicBezTo>
                      <a:cubicBezTo>
                        <a:pt x="308408" y="398090"/>
                        <a:pt x="258501" y="565082"/>
                        <a:pt x="239099" y="732522"/>
                      </a:cubicBezTo>
                      <a:cubicBezTo>
                        <a:pt x="176799" y="682672"/>
                        <a:pt x="74406" y="703868"/>
                        <a:pt x="28873" y="769308"/>
                      </a:cubicBezTo>
                      <a:cubicBezTo>
                        <a:pt x="-16660" y="834804"/>
                        <a:pt x="-6118" y="930188"/>
                        <a:pt x="44910" y="991478"/>
                      </a:cubicBezTo>
                      <a:cubicBezTo>
                        <a:pt x="95939" y="1052824"/>
                        <a:pt x="180332" y="1080806"/>
                        <a:pt x="266239" y="1079180"/>
                      </a:cubicBezTo>
                      <a:cubicBezTo>
                        <a:pt x="304482" y="1173610"/>
                        <a:pt x="375586" y="1252901"/>
                        <a:pt x="460596" y="1309144"/>
                      </a:cubicBezTo>
                      <a:cubicBezTo>
                        <a:pt x="545606" y="1365388"/>
                        <a:pt x="643906" y="1399425"/>
                        <a:pt x="744168" y="1417369"/>
                      </a:cubicBezTo>
                      <a:cubicBezTo>
                        <a:pt x="844711" y="1435370"/>
                        <a:pt x="949011" y="1437500"/>
                        <a:pt x="1048489" y="1414453"/>
                      </a:cubicBezTo>
                      <a:cubicBezTo>
                        <a:pt x="1148022" y="1391406"/>
                        <a:pt x="1242621" y="1342172"/>
                        <a:pt x="1312266" y="1267480"/>
                      </a:cubicBezTo>
                      <a:cubicBezTo>
                        <a:pt x="1368846" y="1206807"/>
                        <a:pt x="1407426" y="1131498"/>
                        <a:pt x="1449931" y="1053049"/>
                      </a:cubicBezTo>
                      <a:cubicBezTo>
                        <a:pt x="1499502" y="1070881"/>
                        <a:pt x="1556194" y="1062357"/>
                        <a:pt x="1602400" y="1037067"/>
                      </a:cubicBezTo>
                      <a:cubicBezTo>
                        <a:pt x="1648606" y="1011777"/>
                        <a:pt x="1684998" y="971123"/>
                        <a:pt x="1712195" y="926038"/>
                      </a:cubicBezTo>
                      <a:cubicBezTo>
                        <a:pt x="1730868" y="895085"/>
                        <a:pt x="1745840" y="860879"/>
                        <a:pt x="1747522" y="824766"/>
                      </a:cubicBezTo>
                      <a:cubicBezTo>
                        <a:pt x="1750494" y="761850"/>
                        <a:pt x="1707877" y="699494"/>
                        <a:pt x="1648213" y="679363"/>
                      </a:cubicBezTo>
                      <a:cubicBezTo>
                        <a:pt x="1588549" y="659232"/>
                        <a:pt x="1516885" y="682952"/>
                        <a:pt x="1486773" y="728093"/>
                      </a:cubicBezTo>
                      <a:cubicBezTo>
                        <a:pt x="1511726" y="532334"/>
                        <a:pt x="1456604" y="324407"/>
                        <a:pt x="1325276" y="177097"/>
                      </a:cubicBezTo>
                      <a:cubicBezTo>
                        <a:pt x="1193948" y="29788"/>
                        <a:pt x="993142" y="-13895"/>
                        <a:pt x="824692" y="3657"/>
                      </a:cubicBezTo>
                      <a:close/>
                    </a:path>
                  </a:pathLst>
                </a:custGeom>
                <a:solidFill>
                  <a:srgbClr val="F9D2C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BCFC00E5-5E8A-1AD1-53DD-0983636D25C4}"/>
                    </a:ext>
                  </a:extLst>
                </p:cNvPr>
                <p:cNvSpPr/>
                <p:nvPr/>
              </p:nvSpPr>
              <p:spPr>
                <a:xfrm>
                  <a:off x="7636502" y="1940947"/>
                  <a:ext cx="248397" cy="250778"/>
                </a:xfrm>
                <a:custGeom>
                  <a:avLst/>
                  <a:gdLst>
                    <a:gd name="connsiteX0" fmla="*/ 339255 w 339255"/>
                    <a:gd name="connsiteY0" fmla="*/ 171254 h 342507"/>
                    <a:gd name="connsiteX1" fmla="*/ 169628 w 339255"/>
                    <a:gd name="connsiteY1" fmla="*/ 342508 h 342507"/>
                    <a:gd name="connsiteX2" fmla="*/ 0 w 339255"/>
                    <a:gd name="connsiteY2" fmla="*/ 171254 h 342507"/>
                    <a:gd name="connsiteX3" fmla="*/ 169628 w 339255"/>
                    <a:gd name="connsiteY3" fmla="*/ 0 h 342507"/>
                    <a:gd name="connsiteX4" fmla="*/ 339255 w 339255"/>
                    <a:gd name="connsiteY4" fmla="*/ 171254 h 34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255" h="342507">
                      <a:moveTo>
                        <a:pt x="339255" y="171254"/>
                      </a:moveTo>
                      <a:cubicBezTo>
                        <a:pt x="339255" y="265835"/>
                        <a:pt x="263310" y="342508"/>
                        <a:pt x="169628" y="342508"/>
                      </a:cubicBezTo>
                      <a:cubicBezTo>
                        <a:pt x="75945" y="342508"/>
                        <a:pt x="0" y="265835"/>
                        <a:pt x="0" y="171254"/>
                      </a:cubicBezTo>
                      <a:cubicBezTo>
                        <a:pt x="0" y="76673"/>
                        <a:pt x="75945" y="0"/>
                        <a:pt x="169628" y="0"/>
                      </a:cubicBezTo>
                      <a:cubicBezTo>
                        <a:pt x="263310" y="0"/>
                        <a:pt x="339255" y="76673"/>
                        <a:pt x="339255" y="171254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FEB9A234-E22B-6AD6-3A1B-A7BE7C60534C}"/>
                    </a:ext>
                  </a:extLst>
                </p:cNvPr>
                <p:cNvSpPr/>
                <p:nvPr/>
              </p:nvSpPr>
              <p:spPr>
                <a:xfrm>
                  <a:off x="8256469" y="1951212"/>
                  <a:ext cx="248397" cy="250778"/>
                </a:xfrm>
                <a:custGeom>
                  <a:avLst/>
                  <a:gdLst>
                    <a:gd name="connsiteX0" fmla="*/ 339255 w 339255"/>
                    <a:gd name="connsiteY0" fmla="*/ 171254 h 342507"/>
                    <a:gd name="connsiteX1" fmla="*/ 169628 w 339255"/>
                    <a:gd name="connsiteY1" fmla="*/ 342508 h 342507"/>
                    <a:gd name="connsiteX2" fmla="*/ 0 w 339255"/>
                    <a:gd name="connsiteY2" fmla="*/ 171254 h 342507"/>
                    <a:gd name="connsiteX3" fmla="*/ 169628 w 339255"/>
                    <a:gd name="connsiteY3" fmla="*/ 0 h 342507"/>
                    <a:gd name="connsiteX4" fmla="*/ 339255 w 339255"/>
                    <a:gd name="connsiteY4" fmla="*/ 171254 h 34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255" h="342507">
                      <a:moveTo>
                        <a:pt x="339255" y="171254"/>
                      </a:moveTo>
                      <a:cubicBezTo>
                        <a:pt x="339255" y="265835"/>
                        <a:pt x="263310" y="342508"/>
                        <a:pt x="169628" y="342508"/>
                      </a:cubicBezTo>
                      <a:cubicBezTo>
                        <a:pt x="75945" y="342508"/>
                        <a:pt x="0" y="265835"/>
                        <a:pt x="0" y="171254"/>
                      </a:cubicBezTo>
                      <a:cubicBezTo>
                        <a:pt x="0" y="76673"/>
                        <a:pt x="75945" y="0"/>
                        <a:pt x="169628" y="0"/>
                      </a:cubicBezTo>
                      <a:cubicBezTo>
                        <a:pt x="263310" y="0"/>
                        <a:pt x="339255" y="76673"/>
                        <a:pt x="339255" y="171254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7" name="图形 13">
                  <a:extLst>
                    <a:ext uri="{FF2B5EF4-FFF2-40B4-BE49-F238E27FC236}">
                      <a16:creationId xmlns:a16="http://schemas.microsoft.com/office/drawing/2014/main" id="{9E6C77CD-DBC1-FD32-4EE5-1B7CC7F0DD07}"/>
                    </a:ext>
                  </a:extLst>
                </p:cNvPr>
                <p:cNvGrpSpPr/>
                <p:nvPr/>
              </p:nvGrpSpPr>
              <p:grpSpPr>
                <a:xfrm>
                  <a:off x="7836897" y="1953022"/>
                  <a:ext cx="508143" cy="266579"/>
                  <a:chOff x="14588564" y="6060367"/>
                  <a:chExt cx="694010" cy="364087"/>
                </a:xfrm>
              </p:grpSpPr>
              <p:sp>
                <p:nvSpPr>
                  <p:cNvPr id="70" name="任意多边形: 形状 69">
                    <a:extLst>
                      <a:ext uri="{FF2B5EF4-FFF2-40B4-BE49-F238E27FC236}">
                        <a16:creationId xmlns:a16="http://schemas.microsoft.com/office/drawing/2014/main" id="{47011FA4-8AF1-EE97-CF10-BE7ADA42765D}"/>
                      </a:ext>
                    </a:extLst>
                  </p:cNvPr>
                  <p:cNvSpPr/>
                  <p:nvPr/>
                </p:nvSpPr>
                <p:spPr>
                  <a:xfrm>
                    <a:off x="14588564" y="6060367"/>
                    <a:ext cx="694010" cy="287380"/>
                  </a:xfrm>
                  <a:custGeom>
                    <a:avLst/>
                    <a:gdLst>
                      <a:gd name="connsiteX0" fmla="*/ 646331 w 694010"/>
                      <a:gd name="connsiteY0" fmla="*/ 12836 h 287380"/>
                      <a:gd name="connsiteX1" fmla="*/ 693771 w 694010"/>
                      <a:gd name="connsiteY1" fmla="*/ 100650 h 287380"/>
                      <a:gd name="connsiteX2" fmla="*/ 617564 w 694010"/>
                      <a:gd name="connsiteY2" fmla="*/ 251099 h 287380"/>
                      <a:gd name="connsiteX3" fmla="*/ 604275 w 694010"/>
                      <a:gd name="connsiteY3" fmla="*/ 265455 h 287380"/>
                      <a:gd name="connsiteX4" fmla="*/ 390460 w 694010"/>
                      <a:gd name="connsiteY4" fmla="*/ 185211 h 287380"/>
                      <a:gd name="connsiteX5" fmla="*/ 165206 w 694010"/>
                      <a:gd name="connsiteY5" fmla="*/ 243922 h 287380"/>
                      <a:gd name="connsiteX6" fmla="*/ 106158 w 694010"/>
                      <a:gd name="connsiteY6" fmla="*/ 287380 h 287380"/>
                      <a:gd name="connsiteX7" fmla="*/ 78065 w 694010"/>
                      <a:gd name="connsiteY7" fmla="*/ 264389 h 287380"/>
                      <a:gd name="connsiteX8" fmla="*/ 6008 w 694010"/>
                      <a:gd name="connsiteY8" fmla="*/ 158239 h 287380"/>
                      <a:gd name="connsiteX9" fmla="*/ 19017 w 694010"/>
                      <a:gd name="connsiteY9" fmla="*/ 55285 h 287380"/>
                      <a:gd name="connsiteX10" fmla="*/ 105486 w 694010"/>
                      <a:gd name="connsiteY10" fmla="*/ 15191 h 287380"/>
                      <a:gd name="connsiteX11" fmla="*/ 199692 w 694010"/>
                      <a:gd name="connsiteY11" fmla="*/ 41154 h 287380"/>
                      <a:gd name="connsiteX12" fmla="*/ 415581 w 694010"/>
                      <a:gd name="connsiteY12" fmla="*/ 53883 h 287380"/>
                      <a:gd name="connsiteX13" fmla="*/ 509844 w 694010"/>
                      <a:gd name="connsiteY13" fmla="*/ 16593 h 287380"/>
                      <a:gd name="connsiteX14" fmla="*/ 646331 w 694010"/>
                      <a:gd name="connsiteY14" fmla="*/ 12836 h 287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694010" h="287380">
                        <a:moveTo>
                          <a:pt x="646331" y="12836"/>
                        </a:moveTo>
                        <a:cubicBezTo>
                          <a:pt x="677116" y="29827"/>
                          <a:pt x="696406" y="65603"/>
                          <a:pt x="693771" y="100650"/>
                        </a:cubicBezTo>
                        <a:cubicBezTo>
                          <a:pt x="688500" y="170519"/>
                          <a:pt x="649415" y="213137"/>
                          <a:pt x="617564" y="251099"/>
                        </a:cubicBezTo>
                        <a:cubicBezTo>
                          <a:pt x="613359" y="256090"/>
                          <a:pt x="608929" y="260913"/>
                          <a:pt x="604275" y="265455"/>
                        </a:cubicBezTo>
                        <a:cubicBezTo>
                          <a:pt x="546573" y="213361"/>
                          <a:pt x="468180" y="186669"/>
                          <a:pt x="390460" y="185211"/>
                        </a:cubicBezTo>
                        <a:cubicBezTo>
                          <a:pt x="312011" y="183753"/>
                          <a:pt x="234290" y="206800"/>
                          <a:pt x="165206" y="243922"/>
                        </a:cubicBezTo>
                        <a:cubicBezTo>
                          <a:pt x="143561" y="255585"/>
                          <a:pt x="122140" y="269099"/>
                          <a:pt x="106158" y="287380"/>
                        </a:cubicBezTo>
                        <a:cubicBezTo>
                          <a:pt x="96401" y="280146"/>
                          <a:pt x="87037" y="272520"/>
                          <a:pt x="78065" y="264389"/>
                        </a:cubicBezTo>
                        <a:cubicBezTo>
                          <a:pt x="45934" y="235342"/>
                          <a:pt x="18345" y="199791"/>
                          <a:pt x="6008" y="158239"/>
                        </a:cubicBezTo>
                        <a:cubicBezTo>
                          <a:pt x="-4142" y="123865"/>
                          <a:pt x="-2459" y="83995"/>
                          <a:pt x="19017" y="55285"/>
                        </a:cubicBezTo>
                        <a:cubicBezTo>
                          <a:pt x="38700" y="28929"/>
                          <a:pt x="72569" y="15583"/>
                          <a:pt x="105486" y="15191"/>
                        </a:cubicBezTo>
                        <a:cubicBezTo>
                          <a:pt x="138402" y="14854"/>
                          <a:pt x="170477" y="26069"/>
                          <a:pt x="199692" y="41154"/>
                        </a:cubicBezTo>
                        <a:cubicBezTo>
                          <a:pt x="233898" y="58817"/>
                          <a:pt x="317113" y="87640"/>
                          <a:pt x="415581" y="53883"/>
                        </a:cubicBezTo>
                        <a:cubicBezTo>
                          <a:pt x="447544" y="42892"/>
                          <a:pt x="477825" y="27415"/>
                          <a:pt x="509844" y="16593"/>
                        </a:cubicBezTo>
                        <a:cubicBezTo>
                          <a:pt x="554256" y="1509"/>
                          <a:pt x="605284" y="-9875"/>
                          <a:pt x="646331" y="128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任意多边形: 形状 70">
                    <a:extLst>
                      <a:ext uri="{FF2B5EF4-FFF2-40B4-BE49-F238E27FC236}">
                        <a16:creationId xmlns:a16="http://schemas.microsoft.com/office/drawing/2014/main" id="{86EC7201-56EA-D0D7-89B6-9C59D0F1F897}"/>
                      </a:ext>
                    </a:extLst>
                  </p:cNvPr>
                  <p:cNvSpPr/>
                  <p:nvPr/>
                </p:nvSpPr>
                <p:spPr>
                  <a:xfrm>
                    <a:off x="14694723" y="6245513"/>
                    <a:ext cx="498116" cy="178942"/>
                  </a:xfrm>
                  <a:custGeom>
                    <a:avLst/>
                    <a:gdLst>
                      <a:gd name="connsiteX0" fmla="*/ 498116 w 498116"/>
                      <a:gd name="connsiteY0" fmla="*/ 80309 h 178942"/>
                      <a:gd name="connsiteX1" fmla="*/ 428527 w 498116"/>
                      <a:gd name="connsiteY1" fmla="*/ 130104 h 178942"/>
                      <a:gd name="connsiteX2" fmla="*/ 191945 w 498116"/>
                      <a:gd name="connsiteY2" fmla="*/ 176758 h 178942"/>
                      <a:gd name="connsiteX3" fmla="*/ 0 w 498116"/>
                      <a:gd name="connsiteY3" fmla="*/ 102234 h 178942"/>
                      <a:gd name="connsiteX4" fmla="*/ 59047 w 498116"/>
                      <a:gd name="connsiteY4" fmla="*/ 58776 h 178942"/>
                      <a:gd name="connsiteX5" fmla="*/ 284301 w 498116"/>
                      <a:gd name="connsiteY5" fmla="*/ 65 h 178942"/>
                      <a:gd name="connsiteX6" fmla="*/ 498116 w 498116"/>
                      <a:gd name="connsiteY6" fmla="*/ 80309 h 178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8116" h="178942">
                        <a:moveTo>
                          <a:pt x="498116" y="80309"/>
                        </a:moveTo>
                        <a:cubicBezTo>
                          <a:pt x="477873" y="100440"/>
                          <a:pt x="453761" y="116646"/>
                          <a:pt x="428527" y="130104"/>
                        </a:cubicBezTo>
                        <a:cubicBezTo>
                          <a:pt x="356526" y="168403"/>
                          <a:pt x="273086" y="185338"/>
                          <a:pt x="191945" y="176758"/>
                        </a:cubicBezTo>
                        <a:cubicBezTo>
                          <a:pt x="122861" y="169413"/>
                          <a:pt x="55795" y="143506"/>
                          <a:pt x="0" y="102234"/>
                        </a:cubicBezTo>
                        <a:cubicBezTo>
                          <a:pt x="15981" y="83954"/>
                          <a:pt x="37402" y="70440"/>
                          <a:pt x="59047" y="58776"/>
                        </a:cubicBezTo>
                        <a:cubicBezTo>
                          <a:pt x="128132" y="21654"/>
                          <a:pt x="205852" y="-1393"/>
                          <a:pt x="284301" y="65"/>
                        </a:cubicBezTo>
                        <a:cubicBezTo>
                          <a:pt x="362022" y="1523"/>
                          <a:pt x="440415" y="28215"/>
                          <a:pt x="498116" y="80309"/>
                        </a:cubicBezTo>
                        <a:close/>
                      </a:path>
                    </a:pathLst>
                  </a:custGeom>
                  <a:solidFill>
                    <a:srgbClr val="EF8F9D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BD680E98-A879-F2E8-05E4-0CC69F5CB8A0}"/>
                    </a:ext>
                  </a:extLst>
                </p:cNvPr>
                <p:cNvSpPr/>
                <p:nvPr/>
              </p:nvSpPr>
              <p:spPr>
                <a:xfrm>
                  <a:off x="8537794" y="1934749"/>
                  <a:ext cx="116732" cy="69888"/>
                </a:xfrm>
                <a:custGeom>
                  <a:avLst/>
                  <a:gdLst>
                    <a:gd name="connsiteX0" fmla="*/ 157852 w 159430"/>
                    <a:gd name="connsiteY0" fmla="*/ 21980 h 95452"/>
                    <a:gd name="connsiteX1" fmla="*/ 158077 w 159430"/>
                    <a:gd name="connsiteY1" fmla="*/ 22148 h 95452"/>
                    <a:gd name="connsiteX2" fmla="*/ 157740 w 159430"/>
                    <a:gd name="connsiteY2" fmla="*/ 21755 h 95452"/>
                    <a:gd name="connsiteX3" fmla="*/ 156563 w 159430"/>
                    <a:gd name="connsiteY3" fmla="*/ 20410 h 95452"/>
                    <a:gd name="connsiteX4" fmla="*/ 146021 w 159430"/>
                    <a:gd name="connsiteY4" fmla="*/ 11045 h 95452"/>
                    <a:gd name="connsiteX5" fmla="*/ 95945 w 159430"/>
                    <a:gd name="connsiteY5" fmla="*/ 54 h 95452"/>
                    <a:gd name="connsiteX6" fmla="*/ 18113 w 159430"/>
                    <a:gd name="connsiteY6" fmla="*/ 49793 h 95452"/>
                    <a:gd name="connsiteX7" fmla="*/ 3421 w 159430"/>
                    <a:gd name="connsiteY7" fmla="*/ 78335 h 95452"/>
                    <a:gd name="connsiteX8" fmla="*/ 786 w 159430"/>
                    <a:gd name="connsiteY8" fmla="*/ 92410 h 95452"/>
                    <a:gd name="connsiteX9" fmla="*/ 12337 w 159430"/>
                    <a:gd name="connsiteY9" fmla="*/ 90896 h 95452"/>
                    <a:gd name="connsiteX10" fmla="*/ 75702 w 159430"/>
                    <a:gd name="connsiteY10" fmla="*/ 23157 h 95452"/>
                    <a:gd name="connsiteX11" fmla="*/ 130207 w 159430"/>
                    <a:gd name="connsiteY11" fmla="*/ 25624 h 95452"/>
                    <a:gd name="connsiteX12" fmla="*/ 142095 w 159430"/>
                    <a:gd name="connsiteY12" fmla="*/ 32522 h 95452"/>
                    <a:gd name="connsiteX13" fmla="*/ 149273 w 159430"/>
                    <a:gd name="connsiteY13" fmla="*/ 35606 h 95452"/>
                    <a:gd name="connsiteX14" fmla="*/ 159086 w 159430"/>
                    <a:gd name="connsiteY14" fmla="*/ 29213 h 95452"/>
                    <a:gd name="connsiteX15" fmla="*/ 157852 w 159430"/>
                    <a:gd name="connsiteY15" fmla="*/ 21980 h 9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9430" h="95452">
                      <a:moveTo>
                        <a:pt x="157852" y="21980"/>
                      </a:moveTo>
                      <a:cubicBezTo>
                        <a:pt x="157908" y="22036"/>
                        <a:pt x="158021" y="22148"/>
                        <a:pt x="158077" y="22148"/>
                      </a:cubicBezTo>
                      <a:cubicBezTo>
                        <a:pt x="157964" y="22036"/>
                        <a:pt x="157852" y="21868"/>
                        <a:pt x="157740" y="21755"/>
                      </a:cubicBezTo>
                      <a:cubicBezTo>
                        <a:pt x="157404" y="21251"/>
                        <a:pt x="157011" y="20802"/>
                        <a:pt x="156563" y="20410"/>
                      </a:cubicBezTo>
                      <a:cubicBezTo>
                        <a:pt x="153478" y="16877"/>
                        <a:pt x="149777" y="13849"/>
                        <a:pt x="146021" y="11045"/>
                      </a:cubicBezTo>
                      <a:cubicBezTo>
                        <a:pt x="134413" y="2521"/>
                        <a:pt x="116245" y="-450"/>
                        <a:pt x="95945" y="54"/>
                      </a:cubicBezTo>
                      <a:cubicBezTo>
                        <a:pt x="64431" y="3643"/>
                        <a:pt x="36281" y="24447"/>
                        <a:pt x="18113" y="49793"/>
                      </a:cubicBezTo>
                      <a:cubicBezTo>
                        <a:pt x="11889" y="58541"/>
                        <a:pt x="7178" y="68298"/>
                        <a:pt x="3421" y="78335"/>
                      </a:cubicBezTo>
                      <a:cubicBezTo>
                        <a:pt x="2356" y="82877"/>
                        <a:pt x="-1682" y="87812"/>
                        <a:pt x="786" y="92410"/>
                      </a:cubicBezTo>
                      <a:cubicBezTo>
                        <a:pt x="3365" y="97120"/>
                        <a:pt x="11047" y="96167"/>
                        <a:pt x="12337" y="90896"/>
                      </a:cubicBezTo>
                      <a:cubicBezTo>
                        <a:pt x="22711" y="60896"/>
                        <a:pt x="47272" y="33812"/>
                        <a:pt x="75702" y="23157"/>
                      </a:cubicBezTo>
                      <a:cubicBezTo>
                        <a:pt x="95553" y="15755"/>
                        <a:pt x="115908" y="20073"/>
                        <a:pt x="130207" y="25624"/>
                      </a:cubicBezTo>
                      <a:cubicBezTo>
                        <a:pt x="134357" y="27587"/>
                        <a:pt x="138058" y="30391"/>
                        <a:pt x="142095" y="32522"/>
                      </a:cubicBezTo>
                      <a:cubicBezTo>
                        <a:pt x="147983" y="35438"/>
                        <a:pt x="144899" y="34765"/>
                        <a:pt x="149273" y="35606"/>
                      </a:cubicBezTo>
                      <a:cubicBezTo>
                        <a:pt x="153591" y="36503"/>
                        <a:pt x="157908" y="33307"/>
                        <a:pt x="159086" y="29213"/>
                      </a:cubicBezTo>
                      <a:cubicBezTo>
                        <a:pt x="159871" y="26802"/>
                        <a:pt x="159254" y="24110"/>
                        <a:pt x="157852" y="21980"/>
                      </a:cubicBezTo>
                      <a:close/>
                    </a:path>
                  </a:pathLst>
                </a:custGeom>
                <a:solidFill>
                  <a:srgbClr val="E2A18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C03F6AAB-84D6-7DD7-BD6F-202FF1944083}"/>
                    </a:ext>
                  </a:extLst>
                </p:cNvPr>
                <p:cNvSpPr/>
                <p:nvPr/>
              </p:nvSpPr>
              <p:spPr>
                <a:xfrm>
                  <a:off x="7498256" y="1937705"/>
                  <a:ext cx="116732" cy="69888"/>
                </a:xfrm>
                <a:custGeom>
                  <a:avLst/>
                  <a:gdLst>
                    <a:gd name="connsiteX0" fmla="*/ 1578 w 159430"/>
                    <a:gd name="connsiteY0" fmla="*/ 21980 h 95452"/>
                    <a:gd name="connsiteX1" fmla="*/ 1354 w 159430"/>
                    <a:gd name="connsiteY1" fmla="*/ 22148 h 95452"/>
                    <a:gd name="connsiteX2" fmla="*/ 1691 w 159430"/>
                    <a:gd name="connsiteY2" fmla="*/ 21755 h 95452"/>
                    <a:gd name="connsiteX3" fmla="*/ 2868 w 159430"/>
                    <a:gd name="connsiteY3" fmla="*/ 20410 h 95452"/>
                    <a:gd name="connsiteX4" fmla="*/ 13410 w 159430"/>
                    <a:gd name="connsiteY4" fmla="*/ 11045 h 95452"/>
                    <a:gd name="connsiteX5" fmla="*/ 63485 w 159430"/>
                    <a:gd name="connsiteY5" fmla="*/ 54 h 95452"/>
                    <a:gd name="connsiteX6" fmla="*/ 141318 w 159430"/>
                    <a:gd name="connsiteY6" fmla="*/ 49793 h 95452"/>
                    <a:gd name="connsiteX7" fmla="*/ 156009 w 159430"/>
                    <a:gd name="connsiteY7" fmla="*/ 78335 h 95452"/>
                    <a:gd name="connsiteX8" fmla="*/ 158645 w 159430"/>
                    <a:gd name="connsiteY8" fmla="*/ 92410 h 95452"/>
                    <a:gd name="connsiteX9" fmla="*/ 147094 w 159430"/>
                    <a:gd name="connsiteY9" fmla="*/ 90896 h 95452"/>
                    <a:gd name="connsiteX10" fmla="*/ 83729 w 159430"/>
                    <a:gd name="connsiteY10" fmla="*/ 23157 h 95452"/>
                    <a:gd name="connsiteX11" fmla="*/ 29223 w 159430"/>
                    <a:gd name="connsiteY11" fmla="*/ 25624 h 95452"/>
                    <a:gd name="connsiteX12" fmla="*/ 17335 w 159430"/>
                    <a:gd name="connsiteY12" fmla="*/ 32522 h 95452"/>
                    <a:gd name="connsiteX13" fmla="*/ 10158 w 159430"/>
                    <a:gd name="connsiteY13" fmla="*/ 35606 h 95452"/>
                    <a:gd name="connsiteX14" fmla="*/ 345 w 159430"/>
                    <a:gd name="connsiteY14" fmla="*/ 29213 h 95452"/>
                    <a:gd name="connsiteX15" fmla="*/ 1578 w 159430"/>
                    <a:gd name="connsiteY15" fmla="*/ 21980 h 9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9430" h="95452">
                      <a:moveTo>
                        <a:pt x="1578" y="21980"/>
                      </a:moveTo>
                      <a:cubicBezTo>
                        <a:pt x="1522" y="22036"/>
                        <a:pt x="1410" y="22148"/>
                        <a:pt x="1354" y="22148"/>
                      </a:cubicBezTo>
                      <a:cubicBezTo>
                        <a:pt x="1466" y="22036"/>
                        <a:pt x="1578" y="21868"/>
                        <a:pt x="1691" y="21755"/>
                      </a:cubicBezTo>
                      <a:cubicBezTo>
                        <a:pt x="2027" y="21251"/>
                        <a:pt x="2419" y="20802"/>
                        <a:pt x="2868" y="20410"/>
                      </a:cubicBezTo>
                      <a:cubicBezTo>
                        <a:pt x="5952" y="16877"/>
                        <a:pt x="9653" y="13849"/>
                        <a:pt x="13410" y="11045"/>
                      </a:cubicBezTo>
                      <a:cubicBezTo>
                        <a:pt x="25018" y="2521"/>
                        <a:pt x="43186" y="-450"/>
                        <a:pt x="63485" y="54"/>
                      </a:cubicBezTo>
                      <a:cubicBezTo>
                        <a:pt x="95000" y="3643"/>
                        <a:pt x="123149" y="24447"/>
                        <a:pt x="141318" y="49793"/>
                      </a:cubicBezTo>
                      <a:cubicBezTo>
                        <a:pt x="147542" y="58541"/>
                        <a:pt x="152252" y="68298"/>
                        <a:pt x="156009" y="78335"/>
                      </a:cubicBezTo>
                      <a:cubicBezTo>
                        <a:pt x="157075" y="82877"/>
                        <a:pt x="161112" y="87812"/>
                        <a:pt x="158645" y="92410"/>
                      </a:cubicBezTo>
                      <a:cubicBezTo>
                        <a:pt x="156066" y="97120"/>
                        <a:pt x="148383" y="96167"/>
                        <a:pt x="147094" y="90896"/>
                      </a:cubicBezTo>
                      <a:cubicBezTo>
                        <a:pt x="136720" y="60896"/>
                        <a:pt x="112159" y="33812"/>
                        <a:pt x="83729" y="23157"/>
                      </a:cubicBezTo>
                      <a:cubicBezTo>
                        <a:pt x="63878" y="15755"/>
                        <a:pt x="43523" y="20073"/>
                        <a:pt x="29223" y="25624"/>
                      </a:cubicBezTo>
                      <a:cubicBezTo>
                        <a:pt x="25074" y="27587"/>
                        <a:pt x="21373" y="30391"/>
                        <a:pt x="17335" y="32522"/>
                      </a:cubicBezTo>
                      <a:cubicBezTo>
                        <a:pt x="11448" y="35382"/>
                        <a:pt x="14532" y="34765"/>
                        <a:pt x="10158" y="35606"/>
                      </a:cubicBezTo>
                      <a:cubicBezTo>
                        <a:pt x="5840" y="36503"/>
                        <a:pt x="1522" y="33307"/>
                        <a:pt x="345" y="29213"/>
                      </a:cubicBezTo>
                      <a:cubicBezTo>
                        <a:pt x="-440" y="26746"/>
                        <a:pt x="176" y="24110"/>
                        <a:pt x="1578" y="21980"/>
                      </a:cubicBezTo>
                      <a:close/>
                    </a:path>
                  </a:pathLst>
                </a:custGeom>
                <a:solidFill>
                  <a:srgbClr val="E2A18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" name="图形 13">
                  <a:extLst>
                    <a:ext uri="{FF2B5EF4-FFF2-40B4-BE49-F238E27FC236}">
                      <a16:creationId xmlns:a16="http://schemas.microsoft.com/office/drawing/2014/main" id="{9295EB6B-0B6B-4F7C-7CD9-6C2098E04959}"/>
                    </a:ext>
                  </a:extLst>
                </p:cNvPr>
                <p:cNvGrpSpPr/>
                <p:nvPr/>
              </p:nvGrpSpPr>
              <p:grpSpPr>
                <a:xfrm>
                  <a:off x="8235160" y="1780787"/>
                  <a:ext cx="95050" cy="98739"/>
                  <a:chOff x="15132502" y="5825132"/>
                  <a:chExt cx="129817" cy="134855"/>
                </a:xfrm>
                <a:solidFill>
                  <a:srgbClr val="000000"/>
                </a:solidFill>
              </p:grpSpPr>
              <p:sp>
                <p:nvSpPr>
                  <p:cNvPr id="68" name="任意多边形: 形状 67">
                    <a:extLst>
                      <a:ext uri="{FF2B5EF4-FFF2-40B4-BE49-F238E27FC236}">
                        <a16:creationId xmlns:a16="http://schemas.microsoft.com/office/drawing/2014/main" id="{BF577CB4-2350-C96A-CB79-D1DB7CC323ED}"/>
                      </a:ext>
                    </a:extLst>
                  </p:cNvPr>
                  <p:cNvSpPr/>
                  <p:nvPr/>
                </p:nvSpPr>
                <p:spPr>
                  <a:xfrm>
                    <a:off x="15200547" y="5825132"/>
                    <a:ext cx="61772" cy="56928"/>
                  </a:xfrm>
                  <a:custGeom>
                    <a:avLst/>
                    <a:gdLst>
                      <a:gd name="connsiteX0" fmla="*/ 45900 w 61772"/>
                      <a:gd name="connsiteY0" fmla="*/ 4256 h 56928"/>
                      <a:gd name="connsiteX1" fmla="*/ 5301 w 61772"/>
                      <a:gd name="connsiteY1" fmla="*/ 30331 h 56928"/>
                      <a:gd name="connsiteX2" fmla="*/ 30 w 61772"/>
                      <a:gd name="connsiteY2" fmla="*/ 34929 h 56928"/>
                      <a:gd name="connsiteX3" fmla="*/ 1040 w 61772"/>
                      <a:gd name="connsiteY3" fmla="*/ 38574 h 56928"/>
                      <a:gd name="connsiteX4" fmla="*/ 18367 w 61772"/>
                      <a:gd name="connsiteY4" fmla="*/ 54836 h 56928"/>
                      <a:gd name="connsiteX5" fmla="*/ 22516 w 61772"/>
                      <a:gd name="connsiteY5" fmla="*/ 56854 h 56928"/>
                      <a:gd name="connsiteX6" fmla="*/ 29133 w 61772"/>
                      <a:gd name="connsiteY6" fmla="*/ 54724 h 56928"/>
                      <a:gd name="connsiteX7" fmla="*/ 59358 w 61772"/>
                      <a:gd name="connsiteY7" fmla="*/ 15807 h 56928"/>
                      <a:gd name="connsiteX8" fmla="*/ 60031 w 61772"/>
                      <a:gd name="connsiteY8" fmla="*/ 2013 h 56928"/>
                      <a:gd name="connsiteX9" fmla="*/ 45900 w 61772"/>
                      <a:gd name="connsiteY9" fmla="*/ 4256 h 5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772" h="56928">
                        <a:moveTo>
                          <a:pt x="45900" y="4256"/>
                        </a:moveTo>
                        <a:cubicBezTo>
                          <a:pt x="34236" y="15527"/>
                          <a:pt x="20386" y="24443"/>
                          <a:pt x="5301" y="30331"/>
                        </a:cubicBezTo>
                        <a:cubicBezTo>
                          <a:pt x="3002" y="31228"/>
                          <a:pt x="367" y="32462"/>
                          <a:pt x="30" y="34929"/>
                        </a:cubicBezTo>
                        <a:cubicBezTo>
                          <a:pt x="-138" y="36219"/>
                          <a:pt x="423" y="37452"/>
                          <a:pt x="1040" y="38574"/>
                        </a:cubicBezTo>
                        <a:cubicBezTo>
                          <a:pt x="4965" y="45527"/>
                          <a:pt x="11750" y="50350"/>
                          <a:pt x="18367" y="54836"/>
                        </a:cubicBezTo>
                        <a:cubicBezTo>
                          <a:pt x="19657" y="55733"/>
                          <a:pt x="20946" y="56630"/>
                          <a:pt x="22516" y="56854"/>
                        </a:cubicBezTo>
                        <a:cubicBezTo>
                          <a:pt x="24872" y="57247"/>
                          <a:pt x="27115" y="56013"/>
                          <a:pt x="29133" y="54724"/>
                        </a:cubicBezTo>
                        <a:cubicBezTo>
                          <a:pt x="43096" y="45639"/>
                          <a:pt x="52292" y="30892"/>
                          <a:pt x="59358" y="15807"/>
                        </a:cubicBezTo>
                        <a:cubicBezTo>
                          <a:pt x="61433" y="11377"/>
                          <a:pt x="63227" y="5714"/>
                          <a:pt x="60031" y="2013"/>
                        </a:cubicBezTo>
                        <a:cubicBezTo>
                          <a:pt x="57283" y="-1015"/>
                          <a:pt x="51227" y="-903"/>
                          <a:pt x="45900" y="42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任意多边形: 形状 68">
                    <a:extLst>
                      <a:ext uri="{FF2B5EF4-FFF2-40B4-BE49-F238E27FC236}">
                        <a16:creationId xmlns:a16="http://schemas.microsoft.com/office/drawing/2014/main" id="{62049126-44DB-8CE7-0B51-8D18D6FDA589}"/>
                      </a:ext>
                    </a:extLst>
                  </p:cNvPr>
                  <p:cNvSpPr/>
                  <p:nvPr/>
                </p:nvSpPr>
                <p:spPr>
                  <a:xfrm>
                    <a:off x="15132502" y="5843575"/>
                    <a:ext cx="116412" cy="116412"/>
                  </a:xfrm>
                  <a:custGeom>
                    <a:avLst/>
                    <a:gdLst>
                      <a:gd name="connsiteX0" fmla="*/ 116412 w 116412"/>
                      <a:gd name="connsiteY0" fmla="*/ 58206 h 116412"/>
                      <a:gd name="connsiteX1" fmla="*/ 58206 w 116412"/>
                      <a:gd name="connsiteY1" fmla="*/ 116412 h 116412"/>
                      <a:gd name="connsiteX2" fmla="*/ 0 w 116412"/>
                      <a:gd name="connsiteY2" fmla="*/ 58206 h 116412"/>
                      <a:gd name="connsiteX3" fmla="*/ 58206 w 116412"/>
                      <a:gd name="connsiteY3" fmla="*/ 0 h 116412"/>
                      <a:gd name="connsiteX4" fmla="*/ 116412 w 116412"/>
                      <a:gd name="connsiteY4" fmla="*/ 58206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412" h="116412">
                        <a:moveTo>
                          <a:pt x="116412" y="58206"/>
                        </a:moveTo>
                        <a:cubicBezTo>
                          <a:pt x="116412" y="90352"/>
                          <a:pt x="90352" y="116412"/>
                          <a:pt x="58206" y="116412"/>
                        </a:cubicBezTo>
                        <a:cubicBezTo>
                          <a:pt x="26060" y="116412"/>
                          <a:pt x="0" y="90352"/>
                          <a:pt x="0" y="58206"/>
                        </a:cubicBezTo>
                        <a:cubicBezTo>
                          <a:pt x="0" y="26060"/>
                          <a:pt x="26060" y="0"/>
                          <a:pt x="58206" y="0"/>
                        </a:cubicBezTo>
                        <a:cubicBezTo>
                          <a:pt x="90352" y="0"/>
                          <a:pt x="116412" y="26060"/>
                          <a:pt x="116412" y="5820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" name="图形 13">
                  <a:extLst>
                    <a:ext uri="{FF2B5EF4-FFF2-40B4-BE49-F238E27FC236}">
                      <a16:creationId xmlns:a16="http://schemas.microsoft.com/office/drawing/2014/main" id="{89F0BA8A-178D-F03B-754C-9E419406583D}"/>
                    </a:ext>
                  </a:extLst>
                </p:cNvPr>
                <p:cNvGrpSpPr/>
                <p:nvPr/>
              </p:nvGrpSpPr>
              <p:grpSpPr>
                <a:xfrm>
                  <a:off x="7824583" y="1801644"/>
                  <a:ext cx="95050" cy="98739"/>
                  <a:chOff x="14571746" y="5853618"/>
                  <a:chExt cx="129817" cy="134855"/>
                </a:xfrm>
                <a:solidFill>
                  <a:srgbClr val="000000"/>
                </a:solidFill>
              </p:grpSpPr>
              <p:sp>
                <p:nvSpPr>
                  <p:cNvPr id="66" name="任意多边形: 形状 65">
                    <a:extLst>
                      <a:ext uri="{FF2B5EF4-FFF2-40B4-BE49-F238E27FC236}">
                        <a16:creationId xmlns:a16="http://schemas.microsoft.com/office/drawing/2014/main" id="{8B04E7AF-4359-B283-959E-835E2549169C}"/>
                      </a:ext>
                    </a:extLst>
                  </p:cNvPr>
                  <p:cNvSpPr/>
                  <p:nvPr/>
                </p:nvSpPr>
                <p:spPr>
                  <a:xfrm>
                    <a:off x="14571746" y="5853618"/>
                    <a:ext cx="61772" cy="56928"/>
                  </a:xfrm>
                  <a:custGeom>
                    <a:avLst/>
                    <a:gdLst>
                      <a:gd name="connsiteX0" fmla="*/ 15873 w 61772"/>
                      <a:gd name="connsiteY0" fmla="*/ 4256 h 56928"/>
                      <a:gd name="connsiteX1" fmla="*/ 56471 w 61772"/>
                      <a:gd name="connsiteY1" fmla="*/ 30331 h 56928"/>
                      <a:gd name="connsiteX2" fmla="*/ 61742 w 61772"/>
                      <a:gd name="connsiteY2" fmla="*/ 34929 h 56928"/>
                      <a:gd name="connsiteX3" fmla="*/ 60733 w 61772"/>
                      <a:gd name="connsiteY3" fmla="*/ 38574 h 56928"/>
                      <a:gd name="connsiteX4" fmla="*/ 43406 w 61772"/>
                      <a:gd name="connsiteY4" fmla="*/ 54836 h 56928"/>
                      <a:gd name="connsiteX5" fmla="*/ 39256 w 61772"/>
                      <a:gd name="connsiteY5" fmla="*/ 56855 h 56928"/>
                      <a:gd name="connsiteX6" fmla="*/ 32639 w 61772"/>
                      <a:gd name="connsiteY6" fmla="*/ 54724 h 56928"/>
                      <a:gd name="connsiteX7" fmla="*/ 2415 w 61772"/>
                      <a:gd name="connsiteY7" fmla="*/ 15807 h 56928"/>
                      <a:gd name="connsiteX8" fmla="*/ 1742 w 61772"/>
                      <a:gd name="connsiteY8" fmla="*/ 2013 h 56928"/>
                      <a:gd name="connsiteX9" fmla="*/ 15873 w 61772"/>
                      <a:gd name="connsiteY9" fmla="*/ 4256 h 5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772" h="56928">
                        <a:moveTo>
                          <a:pt x="15873" y="4256"/>
                        </a:moveTo>
                        <a:cubicBezTo>
                          <a:pt x="27536" y="15527"/>
                          <a:pt x="41387" y="24443"/>
                          <a:pt x="56471" y="30331"/>
                        </a:cubicBezTo>
                        <a:cubicBezTo>
                          <a:pt x="58770" y="31228"/>
                          <a:pt x="61406" y="32462"/>
                          <a:pt x="61742" y="34929"/>
                        </a:cubicBezTo>
                        <a:cubicBezTo>
                          <a:pt x="61911" y="36219"/>
                          <a:pt x="61350" y="37452"/>
                          <a:pt x="60733" y="38574"/>
                        </a:cubicBezTo>
                        <a:cubicBezTo>
                          <a:pt x="56808" y="45527"/>
                          <a:pt x="50023" y="50350"/>
                          <a:pt x="43406" y="54836"/>
                        </a:cubicBezTo>
                        <a:cubicBezTo>
                          <a:pt x="42116" y="55733"/>
                          <a:pt x="40826" y="56630"/>
                          <a:pt x="39256" y="56855"/>
                        </a:cubicBezTo>
                        <a:cubicBezTo>
                          <a:pt x="36901" y="57247"/>
                          <a:pt x="34658" y="56013"/>
                          <a:pt x="32639" y="54724"/>
                        </a:cubicBezTo>
                        <a:cubicBezTo>
                          <a:pt x="18677" y="45639"/>
                          <a:pt x="9480" y="30892"/>
                          <a:pt x="2415" y="15807"/>
                        </a:cubicBezTo>
                        <a:cubicBezTo>
                          <a:pt x="340" y="11377"/>
                          <a:pt x="-1454" y="5714"/>
                          <a:pt x="1742" y="2013"/>
                        </a:cubicBezTo>
                        <a:cubicBezTo>
                          <a:pt x="4434" y="-1015"/>
                          <a:pt x="10490" y="-903"/>
                          <a:pt x="15873" y="42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任意多边形: 形状 66">
                    <a:extLst>
                      <a:ext uri="{FF2B5EF4-FFF2-40B4-BE49-F238E27FC236}">
                        <a16:creationId xmlns:a16="http://schemas.microsoft.com/office/drawing/2014/main" id="{F72B8C3E-8F88-EC6D-1769-FD07D73BDC68}"/>
                      </a:ext>
                    </a:extLst>
                  </p:cNvPr>
                  <p:cNvSpPr/>
                  <p:nvPr/>
                </p:nvSpPr>
                <p:spPr>
                  <a:xfrm>
                    <a:off x="14585152" y="5872061"/>
                    <a:ext cx="116412" cy="116412"/>
                  </a:xfrm>
                  <a:custGeom>
                    <a:avLst/>
                    <a:gdLst>
                      <a:gd name="connsiteX0" fmla="*/ 116412 w 116412"/>
                      <a:gd name="connsiteY0" fmla="*/ 58206 h 116412"/>
                      <a:gd name="connsiteX1" fmla="*/ 58206 w 116412"/>
                      <a:gd name="connsiteY1" fmla="*/ 116412 h 116412"/>
                      <a:gd name="connsiteX2" fmla="*/ 0 w 116412"/>
                      <a:gd name="connsiteY2" fmla="*/ 58206 h 116412"/>
                      <a:gd name="connsiteX3" fmla="*/ 58206 w 116412"/>
                      <a:gd name="connsiteY3" fmla="*/ 0 h 116412"/>
                      <a:gd name="connsiteX4" fmla="*/ 116412 w 116412"/>
                      <a:gd name="connsiteY4" fmla="*/ 58206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412" h="116412">
                        <a:moveTo>
                          <a:pt x="116412" y="58206"/>
                        </a:moveTo>
                        <a:cubicBezTo>
                          <a:pt x="116412" y="90353"/>
                          <a:pt x="90352" y="116412"/>
                          <a:pt x="58206" y="116412"/>
                        </a:cubicBezTo>
                        <a:cubicBezTo>
                          <a:pt x="26060" y="116412"/>
                          <a:pt x="0" y="90353"/>
                          <a:pt x="0" y="58206"/>
                        </a:cubicBezTo>
                        <a:cubicBezTo>
                          <a:pt x="0" y="26060"/>
                          <a:pt x="26060" y="0"/>
                          <a:pt x="58206" y="0"/>
                        </a:cubicBezTo>
                        <a:cubicBezTo>
                          <a:pt x="90352" y="0"/>
                          <a:pt x="116412" y="26060"/>
                          <a:pt x="116412" y="5820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C0FA4795-ED50-71D4-D6D5-0B060DE0F76D}"/>
                    </a:ext>
                  </a:extLst>
                </p:cNvPr>
                <p:cNvSpPr/>
                <p:nvPr/>
              </p:nvSpPr>
              <p:spPr>
                <a:xfrm>
                  <a:off x="7502185" y="1307510"/>
                  <a:ext cx="1133753" cy="609131"/>
                </a:xfrm>
                <a:custGeom>
                  <a:avLst/>
                  <a:gdLst>
                    <a:gd name="connsiteX0" fmla="*/ 1000968 w 1548454"/>
                    <a:gd name="connsiteY0" fmla="*/ 52829 h 831937"/>
                    <a:gd name="connsiteX1" fmla="*/ 416664 w 1548454"/>
                    <a:gd name="connsiteY1" fmla="*/ 71782 h 831937"/>
                    <a:gd name="connsiteX2" fmla="*/ 15782 w 1548454"/>
                    <a:gd name="connsiteY2" fmla="*/ 497281 h 831937"/>
                    <a:gd name="connsiteX3" fmla="*/ 810 w 1548454"/>
                    <a:gd name="connsiteY3" fmla="*/ 578478 h 831937"/>
                    <a:gd name="connsiteX4" fmla="*/ 50549 w 1548454"/>
                    <a:gd name="connsiteY4" fmla="*/ 638590 h 831937"/>
                    <a:gd name="connsiteX5" fmla="*/ 51390 w 1548454"/>
                    <a:gd name="connsiteY5" fmla="*/ 786180 h 831937"/>
                    <a:gd name="connsiteX6" fmla="*/ 158886 w 1548454"/>
                    <a:gd name="connsiteY6" fmla="*/ 817414 h 831937"/>
                    <a:gd name="connsiteX7" fmla="*/ 198419 w 1548454"/>
                    <a:gd name="connsiteY7" fmla="*/ 655245 h 831937"/>
                    <a:gd name="connsiteX8" fmla="*/ 479356 w 1548454"/>
                    <a:gd name="connsiteY8" fmla="*/ 495991 h 831937"/>
                    <a:gd name="connsiteX9" fmla="*/ 588366 w 1548454"/>
                    <a:gd name="connsiteY9" fmla="*/ 600908 h 831937"/>
                    <a:gd name="connsiteX10" fmla="*/ 741059 w 1548454"/>
                    <a:gd name="connsiteY10" fmla="*/ 568721 h 831937"/>
                    <a:gd name="connsiteX11" fmla="*/ 851191 w 1548454"/>
                    <a:gd name="connsiteY11" fmla="*/ 454047 h 831937"/>
                    <a:gd name="connsiteX12" fmla="*/ 925883 w 1548454"/>
                    <a:gd name="connsiteY12" fmla="*/ 569393 h 831937"/>
                    <a:gd name="connsiteX13" fmla="*/ 1068707 w 1548454"/>
                    <a:gd name="connsiteY13" fmla="*/ 547356 h 831937"/>
                    <a:gd name="connsiteX14" fmla="*/ 1173062 w 1548454"/>
                    <a:gd name="connsiteY14" fmla="*/ 441654 h 831937"/>
                    <a:gd name="connsiteX15" fmla="*/ 1359793 w 1548454"/>
                    <a:gd name="connsiteY15" fmla="*/ 646273 h 831937"/>
                    <a:gd name="connsiteX16" fmla="*/ 1369830 w 1548454"/>
                    <a:gd name="connsiteY16" fmla="*/ 811190 h 831937"/>
                    <a:gd name="connsiteX17" fmla="*/ 1380653 w 1548454"/>
                    <a:gd name="connsiteY17" fmla="*/ 831938 h 831937"/>
                    <a:gd name="connsiteX18" fmla="*/ 1520112 w 1548454"/>
                    <a:gd name="connsiteY18" fmla="*/ 752086 h 831937"/>
                    <a:gd name="connsiteX19" fmla="*/ 1258970 w 1548454"/>
                    <a:gd name="connsiteY19" fmla="*/ 137053 h 831937"/>
                    <a:gd name="connsiteX20" fmla="*/ 1000968 w 1548454"/>
                    <a:gd name="connsiteY20" fmla="*/ 52829 h 831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48454" h="831937">
                      <a:moveTo>
                        <a:pt x="1000968" y="52829"/>
                      </a:moveTo>
                      <a:cubicBezTo>
                        <a:pt x="818555" y="-28985"/>
                        <a:pt x="598908" y="-10424"/>
                        <a:pt x="416664" y="71782"/>
                      </a:cubicBezTo>
                      <a:cubicBezTo>
                        <a:pt x="234419" y="153988"/>
                        <a:pt x="86998" y="310494"/>
                        <a:pt x="15782" y="497281"/>
                      </a:cubicBezTo>
                      <a:cubicBezTo>
                        <a:pt x="5857" y="523300"/>
                        <a:pt x="-2723" y="550889"/>
                        <a:pt x="810" y="578478"/>
                      </a:cubicBezTo>
                      <a:cubicBezTo>
                        <a:pt x="4343" y="606067"/>
                        <a:pt x="23240" y="633487"/>
                        <a:pt x="50549" y="638590"/>
                      </a:cubicBezTo>
                      <a:cubicBezTo>
                        <a:pt x="45614" y="686983"/>
                        <a:pt x="50380" y="737507"/>
                        <a:pt x="51390" y="786180"/>
                      </a:cubicBezTo>
                      <a:cubicBezTo>
                        <a:pt x="94456" y="782760"/>
                        <a:pt x="116325" y="787358"/>
                        <a:pt x="158886" y="817414"/>
                      </a:cubicBezTo>
                      <a:cubicBezTo>
                        <a:pt x="164998" y="777320"/>
                        <a:pt x="186307" y="683338"/>
                        <a:pt x="198419" y="655245"/>
                      </a:cubicBezTo>
                      <a:cubicBezTo>
                        <a:pt x="313766" y="637525"/>
                        <a:pt x="435449" y="548646"/>
                        <a:pt x="479356" y="495991"/>
                      </a:cubicBezTo>
                      <a:cubicBezTo>
                        <a:pt x="489505" y="548421"/>
                        <a:pt x="536216" y="589412"/>
                        <a:pt x="588366" y="600908"/>
                      </a:cubicBezTo>
                      <a:cubicBezTo>
                        <a:pt x="640516" y="612403"/>
                        <a:pt x="696087" y="597487"/>
                        <a:pt x="741059" y="568721"/>
                      </a:cubicBezTo>
                      <a:cubicBezTo>
                        <a:pt x="786031" y="539954"/>
                        <a:pt x="821415" y="498346"/>
                        <a:pt x="851191" y="454047"/>
                      </a:cubicBezTo>
                      <a:cubicBezTo>
                        <a:pt x="842667" y="503113"/>
                        <a:pt x="878892" y="552907"/>
                        <a:pt x="925883" y="569393"/>
                      </a:cubicBezTo>
                      <a:cubicBezTo>
                        <a:pt x="972874" y="585880"/>
                        <a:pt x="1026426" y="573711"/>
                        <a:pt x="1068707" y="547356"/>
                      </a:cubicBezTo>
                      <a:cubicBezTo>
                        <a:pt x="1110987" y="521001"/>
                        <a:pt x="1143735" y="481916"/>
                        <a:pt x="1173062" y="441654"/>
                      </a:cubicBezTo>
                      <a:cubicBezTo>
                        <a:pt x="1202165" y="531206"/>
                        <a:pt x="1249381" y="607188"/>
                        <a:pt x="1359793" y="646273"/>
                      </a:cubicBezTo>
                      <a:cubicBezTo>
                        <a:pt x="1364279" y="697918"/>
                        <a:pt x="1356484" y="761115"/>
                        <a:pt x="1369830" y="811190"/>
                      </a:cubicBezTo>
                      <a:cubicBezTo>
                        <a:pt x="1371849" y="818872"/>
                        <a:pt x="1374372" y="827059"/>
                        <a:pt x="1380653" y="831938"/>
                      </a:cubicBezTo>
                      <a:cubicBezTo>
                        <a:pt x="1411887" y="776816"/>
                        <a:pt x="1461121" y="746759"/>
                        <a:pt x="1520112" y="752086"/>
                      </a:cubicBezTo>
                      <a:cubicBezTo>
                        <a:pt x="1608262" y="475467"/>
                        <a:pt x="1482373" y="266699"/>
                        <a:pt x="1258970" y="137053"/>
                      </a:cubicBezTo>
                      <a:cubicBezTo>
                        <a:pt x="1129885" y="62193"/>
                        <a:pt x="1051996" y="75707"/>
                        <a:pt x="1000968" y="52829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87B3FE5C-E6B3-4CB7-9073-524D89BA16D2}"/>
                    </a:ext>
                  </a:extLst>
                </p:cNvPr>
                <p:cNvSpPr/>
                <p:nvPr/>
              </p:nvSpPr>
              <p:spPr>
                <a:xfrm>
                  <a:off x="8210056" y="1174554"/>
                  <a:ext cx="75635" cy="132139"/>
                </a:xfrm>
                <a:custGeom>
                  <a:avLst/>
                  <a:gdLst>
                    <a:gd name="connsiteX0" fmla="*/ 71578 w 103301"/>
                    <a:gd name="connsiteY0" fmla="*/ 180472 h 180472"/>
                    <a:gd name="connsiteX1" fmla="*/ 102195 w 103301"/>
                    <a:gd name="connsiteY1" fmla="*/ 96416 h 180472"/>
                    <a:gd name="connsiteX2" fmla="*/ 97092 w 103301"/>
                    <a:gd name="connsiteY2" fmla="*/ 41350 h 180472"/>
                    <a:gd name="connsiteX3" fmla="*/ 59409 w 103301"/>
                    <a:gd name="connsiteY3" fmla="*/ 2546 h 180472"/>
                    <a:gd name="connsiteX4" fmla="*/ 8998 w 103301"/>
                    <a:gd name="connsiteY4" fmla="*/ 16228 h 180472"/>
                    <a:gd name="connsiteX5" fmla="*/ 2156 w 103301"/>
                    <a:gd name="connsiteY5" fmla="*/ 69724 h 180472"/>
                    <a:gd name="connsiteX6" fmla="*/ 24530 w 103301"/>
                    <a:gd name="connsiteY6" fmla="*/ 134379 h 180472"/>
                    <a:gd name="connsiteX7" fmla="*/ 71578 w 103301"/>
                    <a:gd name="connsiteY7" fmla="*/ 180472 h 180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01" h="180472">
                      <a:moveTo>
                        <a:pt x="71578" y="180472"/>
                      </a:moveTo>
                      <a:cubicBezTo>
                        <a:pt x="88120" y="155351"/>
                        <a:pt x="98718" y="126304"/>
                        <a:pt x="102195" y="96416"/>
                      </a:cubicBezTo>
                      <a:cubicBezTo>
                        <a:pt x="104325" y="77911"/>
                        <a:pt x="103765" y="58733"/>
                        <a:pt x="97092" y="41350"/>
                      </a:cubicBezTo>
                      <a:cubicBezTo>
                        <a:pt x="90419" y="23967"/>
                        <a:pt x="77017" y="8602"/>
                        <a:pt x="59409" y="2546"/>
                      </a:cubicBezTo>
                      <a:cubicBezTo>
                        <a:pt x="41802" y="-3510"/>
                        <a:pt x="20156" y="1312"/>
                        <a:pt x="8998" y="16228"/>
                      </a:cubicBezTo>
                      <a:cubicBezTo>
                        <a:pt x="-2049" y="31032"/>
                        <a:pt x="-1040" y="51499"/>
                        <a:pt x="2156" y="69724"/>
                      </a:cubicBezTo>
                      <a:cubicBezTo>
                        <a:pt x="6138" y="92322"/>
                        <a:pt x="12867" y="114640"/>
                        <a:pt x="24530" y="134379"/>
                      </a:cubicBezTo>
                      <a:cubicBezTo>
                        <a:pt x="36306" y="154061"/>
                        <a:pt x="53129" y="171164"/>
                        <a:pt x="71578" y="18047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AF3A390E-A45B-4DE4-189D-BD3C8F539194}"/>
                    </a:ext>
                  </a:extLst>
                </p:cNvPr>
                <p:cNvSpPr/>
                <p:nvPr/>
              </p:nvSpPr>
              <p:spPr>
                <a:xfrm>
                  <a:off x="8277860" y="1251539"/>
                  <a:ext cx="123585" cy="80751"/>
                </a:xfrm>
                <a:custGeom>
                  <a:avLst/>
                  <a:gdLst>
                    <a:gd name="connsiteX0" fmla="*/ 0 w 168790"/>
                    <a:gd name="connsiteY0" fmla="*/ 100842 h 110288"/>
                    <a:gd name="connsiteX1" fmla="*/ 13682 w 168790"/>
                    <a:gd name="connsiteY1" fmla="*/ 72131 h 110288"/>
                    <a:gd name="connsiteX2" fmla="*/ 69085 w 168790"/>
                    <a:gd name="connsiteY2" fmla="*/ 19645 h 110288"/>
                    <a:gd name="connsiteX3" fmla="*/ 127627 w 168790"/>
                    <a:gd name="connsiteY3" fmla="*/ 243 h 110288"/>
                    <a:gd name="connsiteX4" fmla="*/ 168786 w 168790"/>
                    <a:gd name="connsiteY4" fmla="*/ 39944 h 110288"/>
                    <a:gd name="connsiteX5" fmla="*/ 133964 w 168790"/>
                    <a:gd name="connsiteY5" fmla="*/ 84748 h 110288"/>
                    <a:gd name="connsiteX6" fmla="*/ 0 w 168790"/>
                    <a:gd name="connsiteY6" fmla="*/ 100842 h 11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790" h="110288">
                      <a:moveTo>
                        <a:pt x="0" y="100842"/>
                      </a:moveTo>
                      <a:cubicBezTo>
                        <a:pt x="1178" y="90187"/>
                        <a:pt x="7178" y="80655"/>
                        <a:pt x="13682" y="72131"/>
                      </a:cubicBezTo>
                      <a:cubicBezTo>
                        <a:pt x="29047" y="51720"/>
                        <a:pt x="47888" y="33888"/>
                        <a:pt x="69085" y="19645"/>
                      </a:cubicBezTo>
                      <a:cubicBezTo>
                        <a:pt x="86468" y="7925"/>
                        <a:pt x="106711" y="-1664"/>
                        <a:pt x="127627" y="243"/>
                      </a:cubicBezTo>
                      <a:cubicBezTo>
                        <a:pt x="148543" y="2093"/>
                        <a:pt x="169123" y="18972"/>
                        <a:pt x="168786" y="39944"/>
                      </a:cubicBezTo>
                      <a:cubicBezTo>
                        <a:pt x="168450" y="59739"/>
                        <a:pt x="151067" y="74767"/>
                        <a:pt x="133964" y="84748"/>
                      </a:cubicBezTo>
                      <a:cubicBezTo>
                        <a:pt x="92636" y="108804"/>
                        <a:pt x="39533" y="119403"/>
                        <a:pt x="0" y="10084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5" name="图形 13">
                  <a:extLst>
                    <a:ext uri="{FF2B5EF4-FFF2-40B4-BE49-F238E27FC236}">
                      <a16:creationId xmlns:a16="http://schemas.microsoft.com/office/drawing/2014/main" id="{158ADA2F-E613-5F4B-E1F1-731EFD51D705}"/>
                    </a:ext>
                  </a:extLst>
                </p:cNvPr>
                <p:cNvGrpSpPr/>
                <p:nvPr/>
              </p:nvGrpSpPr>
              <p:grpSpPr>
                <a:xfrm>
                  <a:off x="8037262" y="1844114"/>
                  <a:ext cx="107223" cy="73855"/>
                  <a:chOff x="14862217" y="5911622"/>
                  <a:chExt cx="146443" cy="100869"/>
                </a:xfrm>
              </p:grpSpPr>
              <p:sp>
                <p:nvSpPr>
                  <p:cNvPr id="63" name="任意多边形: 形状 62">
                    <a:extLst>
                      <a:ext uri="{FF2B5EF4-FFF2-40B4-BE49-F238E27FC236}">
                        <a16:creationId xmlns:a16="http://schemas.microsoft.com/office/drawing/2014/main" id="{876FD335-EFBB-38BC-E49C-2DA3A47131A2}"/>
                      </a:ext>
                    </a:extLst>
                  </p:cNvPr>
                  <p:cNvSpPr/>
                  <p:nvPr/>
                </p:nvSpPr>
                <p:spPr>
                  <a:xfrm>
                    <a:off x="14862217" y="5911622"/>
                    <a:ext cx="146443" cy="100869"/>
                  </a:xfrm>
                  <a:custGeom>
                    <a:avLst/>
                    <a:gdLst>
                      <a:gd name="connsiteX0" fmla="*/ 146190 w 146443"/>
                      <a:gd name="connsiteY0" fmla="*/ 48365 h 100869"/>
                      <a:gd name="connsiteX1" fmla="*/ 97180 w 146443"/>
                      <a:gd name="connsiteY1" fmla="*/ 2551 h 100869"/>
                      <a:gd name="connsiteX2" fmla="*/ 282 w 146443"/>
                      <a:gd name="connsiteY2" fmla="*/ 49262 h 100869"/>
                      <a:gd name="connsiteX3" fmla="*/ 31012 w 146443"/>
                      <a:gd name="connsiteY3" fmla="*/ 94683 h 100869"/>
                      <a:gd name="connsiteX4" fmla="*/ 88545 w 146443"/>
                      <a:gd name="connsiteY4" fmla="*/ 98440 h 100869"/>
                      <a:gd name="connsiteX5" fmla="*/ 128358 w 146443"/>
                      <a:gd name="connsiteY5" fmla="*/ 82514 h 100869"/>
                      <a:gd name="connsiteX6" fmla="*/ 146190 w 146443"/>
                      <a:gd name="connsiteY6" fmla="*/ 48365 h 100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6443" h="100869">
                        <a:moveTo>
                          <a:pt x="146190" y="48365"/>
                        </a:moveTo>
                        <a:cubicBezTo>
                          <a:pt x="143162" y="26720"/>
                          <a:pt x="126732" y="8439"/>
                          <a:pt x="97180" y="2551"/>
                        </a:cubicBezTo>
                        <a:cubicBezTo>
                          <a:pt x="41105" y="-8608"/>
                          <a:pt x="4432" y="18645"/>
                          <a:pt x="282" y="49262"/>
                        </a:cubicBezTo>
                        <a:cubicBezTo>
                          <a:pt x="-2297" y="68608"/>
                          <a:pt x="13180" y="86832"/>
                          <a:pt x="31012" y="94683"/>
                        </a:cubicBezTo>
                        <a:cubicBezTo>
                          <a:pt x="48844" y="102533"/>
                          <a:pt x="69311" y="101860"/>
                          <a:pt x="88545" y="98440"/>
                        </a:cubicBezTo>
                        <a:cubicBezTo>
                          <a:pt x="102788" y="95916"/>
                          <a:pt x="117199" y="91767"/>
                          <a:pt x="128358" y="82514"/>
                        </a:cubicBezTo>
                        <a:cubicBezTo>
                          <a:pt x="139517" y="73318"/>
                          <a:pt x="148041" y="61486"/>
                          <a:pt x="146190" y="48365"/>
                        </a:cubicBezTo>
                        <a:close/>
                      </a:path>
                    </a:pathLst>
                  </a:custGeom>
                  <a:solidFill>
                    <a:srgbClr val="E8A69C">
                      <a:alpha val="61000"/>
                    </a:srgbClr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任意多边形: 形状 63">
                    <a:extLst>
                      <a:ext uri="{FF2B5EF4-FFF2-40B4-BE49-F238E27FC236}">
                        <a16:creationId xmlns:a16="http://schemas.microsoft.com/office/drawing/2014/main" id="{3D046795-8E08-4B3C-240B-E94153E10FC3}"/>
                      </a:ext>
                    </a:extLst>
                  </p:cNvPr>
                  <p:cNvSpPr/>
                  <p:nvPr/>
                </p:nvSpPr>
                <p:spPr>
                  <a:xfrm>
                    <a:off x="14969935" y="5978828"/>
                    <a:ext cx="33446" cy="26135"/>
                  </a:xfrm>
                  <a:custGeom>
                    <a:avLst/>
                    <a:gdLst>
                      <a:gd name="connsiteX0" fmla="*/ 32697 w 33446"/>
                      <a:gd name="connsiteY0" fmla="*/ 1346 h 26135"/>
                      <a:gd name="connsiteX1" fmla="*/ 1127 w 33446"/>
                      <a:gd name="connsiteY1" fmla="*/ 26075 h 26135"/>
                      <a:gd name="connsiteX2" fmla="*/ 32697 w 33446"/>
                      <a:gd name="connsiteY2" fmla="*/ 1346 h 26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446" h="26135">
                        <a:moveTo>
                          <a:pt x="32697" y="1346"/>
                        </a:moveTo>
                        <a:cubicBezTo>
                          <a:pt x="25407" y="-6841"/>
                          <a:pt x="-6331" y="24953"/>
                          <a:pt x="1127" y="26075"/>
                        </a:cubicBezTo>
                        <a:cubicBezTo>
                          <a:pt x="9818" y="27365"/>
                          <a:pt x="38417" y="7738"/>
                          <a:pt x="32697" y="1346"/>
                        </a:cubicBezTo>
                        <a:close/>
                      </a:path>
                    </a:pathLst>
                  </a:custGeom>
                  <a:solidFill>
                    <a:srgbClr val="6D4E3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任意多边形: 形状 64">
                    <a:extLst>
                      <a:ext uri="{FF2B5EF4-FFF2-40B4-BE49-F238E27FC236}">
                        <a16:creationId xmlns:a16="http://schemas.microsoft.com/office/drawing/2014/main" id="{DC2D7190-EDE8-725D-8B63-F99028BA924D}"/>
                      </a:ext>
                    </a:extLst>
                  </p:cNvPr>
                  <p:cNvSpPr/>
                  <p:nvPr/>
                </p:nvSpPr>
                <p:spPr>
                  <a:xfrm>
                    <a:off x="14867069" y="5981873"/>
                    <a:ext cx="34478" cy="27404"/>
                  </a:xfrm>
                  <a:custGeom>
                    <a:avLst/>
                    <a:gdLst>
                      <a:gd name="connsiteX0" fmla="*/ 646 w 34478"/>
                      <a:gd name="connsiteY0" fmla="*/ 2115 h 27404"/>
                      <a:gd name="connsiteX1" fmla="*/ 34179 w 34478"/>
                      <a:gd name="connsiteY1" fmla="*/ 27292 h 27404"/>
                      <a:gd name="connsiteX2" fmla="*/ 646 w 34478"/>
                      <a:gd name="connsiteY2" fmla="*/ 2115 h 27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478" h="27404">
                        <a:moveTo>
                          <a:pt x="646" y="2115"/>
                        </a:moveTo>
                        <a:cubicBezTo>
                          <a:pt x="-5242" y="13666"/>
                          <a:pt x="30983" y="28862"/>
                          <a:pt x="34179" y="27292"/>
                        </a:cubicBezTo>
                        <a:cubicBezTo>
                          <a:pt x="37880" y="25442"/>
                          <a:pt x="6141" y="-8708"/>
                          <a:pt x="646" y="2115"/>
                        </a:cubicBezTo>
                        <a:close/>
                      </a:path>
                    </a:pathLst>
                  </a:custGeom>
                  <a:solidFill>
                    <a:srgbClr val="6D4E3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0B3C497A-8E32-4833-B1EF-8DBAF4648E7C}"/>
                    </a:ext>
                  </a:extLst>
                </p:cNvPr>
                <p:cNvSpPr/>
                <p:nvPr/>
              </p:nvSpPr>
              <p:spPr>
                <a:xfrm>
                  <a:off x="7508656" y="1552999"/>
                  <a:ext cx="566280" cy="250147"/>
                </a:xfrm>
                <a:custGeom>
                  <a:avLst/>
                  <a:gdLst>
                    <a:gd name="connsiteX0" fmla="*/ 764296 w 773412"/>
                    <a:gd name="connsiteY0" fmla="*/ 194970 h 341645"/>
                    <a:gd name="connsiteX1" fmla="*/ 655230 w 773412"/>
                    <a:gd name="connsiteY1" fmla="*/ 248746 h 341645"/>
                    <a:gd name="connsiteX2" fmla="*/ 547846 w 773412"/>
                    <a:gd name="connsiteY2" fmla="*/ 234615 h 341645"/>
                    <a:gd name="connsiteX3" fmla="*/ 489135 w 773412"/>
                    <a:gd name="connsiteY3" fmla="*/ 162839 h 341645"/>
                    <a:gd name="connsiteX4" fmla="*/ 494687 w 773412"/>
                    <a:gd name="connsiteY4" fmla="*/ 158185 h 341645"/>
                    <a:gd name="connsiteX5" fmla="*/ 543921 w 773412"/>
                    <a:gd name="connsiteY5" fmla="*/ 109512 h 341645"/>
                    <a:gd name="connsiteX6" fmla="*/ 584071 w 773412"/>
                    <a:gd name="connsiteY6" fmla="*/ 54446 h 341645"/>
                    <a:gd name="connsiteX7" fmla="*/ 589342 w 773412"/>
                    <a:gd name="connsiteY7" fmla="*/ 20857 h 341645"/>
                    <a:gd name="connsiteX8" fmla="*/ 570444 w 773412"/>
                    <a:gd name="connsiteY8" fmla="*/ 1735 h 341645"/>
                    <a:gd name="connsiteX9" fmla="*/ 519584 w 773412"/>
                    <a:gd name="connsiteY9" fmla="*/ 16595 h 341645"/>
                    <a:gd name="connsiteX10" fmla="*/ 465696 w 773412"/>
                    <a:gd name="connsiteY10" fmla="*/ 123811 h 341645"/>
                    <a:gd name="connsiteX11" fmla="*/ 466537 w 773412"/>
                    <a:gd name="connsiteY11" fmla="*/ 153194 h 341645"/>
                    <a:gd name="connsiteX12" fmla="*/ 380686 w 773412"/>
                    <a:gd name="connsiteY12" fmla="*/ 214372 h 341645"/>
                    <a:gd name="connsiteX13" fmla="*/ 259787 w 773412"/>
                    <a:gd name="connsiteY13" fmla="*/ 283906 h 341645"/>
                    <a:gd name="connsiteX14" fmla="*/ 137375 w 773412"/>
                    <a:gd name="connsiteY14" fmla="*/ 320691 h 341645"/>
                    <a:gd name="connsiteX15" fmla="*/ 32795 w 773412"/>
                    <a:gd name="connsiteY15" fmla="*/ 283233 h 341645"/>
                    <a:gd name="connsiteX16" fmla="*/ 11991 w 773412"/>
                    <a:gd name="connsiteY16" fmla="*/ 264840 h 341645"/>
                    <a:gd name="connsiteX17" fmla="*/ 1785 w 773412"/>
                    <a:gd name="connsiteY17" fmla="*/ 275046 h 341645"/>
                    <a:gd name="connsiteX18" fmla="*/ 49113 w 773412"/>
                    <a:gd name="connsiteY18" fmla="*/ 316261 h 341645"/>
                    <a:gd name="connsiteX19" fmla="*/ 108160 w 773412"/>
                    <a:gd name="connsiteY19" fmla="*/ 338579 h 341645"/>
                    <a:gd name="connsiteX20" fmla="*/ 244199 w 773412"/>
                    <a:gd name="connsiteY20" fmla="*/ 315588 h 341645"/>
                    <a:gd name="connsiteX21" fmla="*/ 378443 w 773412"/>
                    <a:gd name="connsiteY21" fmla="*/ 241737 h 341645"/>
                    <a:gd name="connsiteX22" fmla="*/ 472144 w 773412"/>
                    <a:gd name="connsiteY22" fmla="*/ 176578 h 341645"/>
                    <a:gd name="connsiteX23" fmla="*/ 509042 w 773412"/>
                    <a:gd name="connsiteY23" fmla="*/ 232092 h 341645"/>
                    <a:gd name="connsiteX24" fmla="*/ 620239 w 773412"/>
                    <a:gd name="connsiteY24" fmla="*/ 272466 h 341645"/>
                    <a:gd name="connsiteX25" fmla="*/ 747193 w 773412"/>
                    <a:gd name="connsiteY25" fmla="*/ 227157 h 341645"/>
                    <a:gd name="connsiteX26" fmla="*/ 771866 w 773412"/>
                    <a:gd name="connsiteY26" fmla="*/ 204615 h 341645"/>
                    <a:gd name="connsiteX27" fmla="*/ 764296 w 773412"/>
                    <a:gd name="connsiteY27" fmla="*/ 194970 h 341645"/>
                    <a:gd name="connsiteX28" fmla="*/ 513528 w 773412"/>
                    <a:gd name="connsiteY28" fmla="*/ 51810 h 341645"/>
                    <a:gd name="connsiteX29" fmla="*/ 551603 w 773412"/>
                    <a:gd name="connsiteY29" fmla="*/ 20688 h 341645"/>
                    <a:gd name="connsiteX30" fmla="*/ 568145 w 773412"/>
                    <a:gd name="connsiteY30" fmla="*/ 22483 h 341645"/>
                    <a:gd name="connsiteX31" fmla="*/ 565061 w 773412"/>
                    <a:gd name="connsiteY31" fmla="*/ 47436 h 341645"/>
                    <a:gd name="connsiteX32" fmla="*/ 485434 w 773412"/>
                    <a:gd name="connsiteY32" fmla="*/ 137437 h 341645"/>
                    <a:gd name="connsiteX33" fmla="*/ 513528 w 773412"/>
                    <a:gd name="connsiteY33" fmla="*/ 51810 h 341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773412" h="341645">
                      <a:moveTo>
                        <a:pt x="764296" y="194970"/>
                      </a:moveTo>
                      <a:cubicBezTo>
                        <a:pt x="729586" y="217064"/>
                        <a:pt x="696165" y="239774"/>
                        <a:pt x="655230" y="248746"/>
                      </a:cubicBezTo>
                      <a:cubicBezTo>
                        <a:pt x="618949" y="256653"/>
                        <a:pt x="580650" y="252616"/>
                        <a:pt x="547846" y="234615"/>
                      </a:cubicBezTo>
                      <a:cubicBezTo>
                        <a:pt x="519528" y="219083"/>
                        <a:pt x="497602" y="193905"/>
                        <a:pt x="489135" y="162839"/>
                      </a:cubicBezTo>
                      <a:cubicBezTo>
                        <a:pt x="490986" y="161269"/>
                        <a:pt x="492892" y="159755"/>
                        <a:pt x="494687" y="158185"/>
                      </a:cubicBezTo>
                      <a:cubicBezTo>
                        <a:pt x="512182" y="143101"/>
                        <a:pt x="528724" y="126951"/>
                        <a:pt x="543921" y="109512"/>
                      </a:cubicBezTo>
                      <a:cubicBezTo>
                        <a:pt x="558500" y="92745"/>
                        <a:pt x="573977" y="74409"/>
                        <a:pt x="584071" y="54446"/>
                      </a:cubicBezTo>
                      <a:cubicBezTo>
                        <a:pt x="589285" y="44184"/>
                        <a:pt x="592930" y="32240"/>
                        <a:pt x="589342" y="20857"/>
                      </a:cubicBezTo>
                      <a:cubicBezTo>
                        <a:pt x="586538" y="11829"/>
                        <a:pt x="579360" y="4707"/>
                        <a:pt x="570444" y="1735"/>
                      </a:cubicBezTo>
                      <a:cubicBezTo>
                        <a:pt x="552949" y="-4041"/>
                        <a:pt x="532818" y="5548"/>
                        <a:pt x="519584" y="16595"/>
                      </a:cubicBezTo>
                      <a:cubicBezTo>
                        <a:pt x="488462" y="42670"/>
                        <a:pt x="469116" y="83773"/>
                        <a:pt x="465696" y="123811"/>
                      </a:cubicBezTo>
                      <a:cubicBezTo>
                        <a:pt x="464855" y="133736"/>
                        <a:pt x="465191" y="143549"/>
                        <a:pt x="466537" y="153194"/>
                      </a:cubicBezTo>
                      <a:cubicBezTo>
                        <a:pt x="439284" y="175400"/>
                        <a:pt x="410237" y="195363"/>
                        <a:pt x="380686" y="214372"/>
                      </a:cubicBezTo>
                      <a:cubicBezTo>
                        <a:pt x="341545" y="239494"/>
                        <a:pt x="301227" y="262709"/>
                        <a:pt x="259787" y="283906"/>
                      </a:cubicBezTo>
                      <a:cubicBezTo>
                        <a:pt x="221376" y="303532"/>
                        <a:pt x="181394" y="321476"/>
                        <a:pt x="137375" y="320691"/>
                      </a:cubicBezTo>
                      <a:cubicBezTo>
                        <a:pt x="99861" y="320018"/>
                        <a:pt x="62234" y="306448"/>
                        <a:pt x="32795" y="283233"/>
                      </a:cubicBezTo>
                      <a:cubicBezTo>
                        <a:pt x="25393" y="277401"/>
                        <a:pt x="18384" y="271737"/>
                        <a:pt x="11991" y="264840"/>
                      </a:cubicBezTo>
                      <a:cubicBezTo>
                        <a:pt x="5542" y="257887"/>
                        <a:pt x="-3990" y="267980"/>
                        <a:pt x="1785" y="275046"/>
                      </a:cubicBezTo>
                      <a:cubicBezTo>
                        <a:pt x="15299" y="291588"/>
                        <a:pt x="30608" y="305382"/>
                        <a:pt x="49113" y="316261"/>
                      </a:cubicBezTo>
                      <a:cubicBezTo>
                        <a:pt x="67337" y="326971"/>
                        <a:pt x="87412" y="334654"/>
                        <a:pt x="108160" y="338579"/>
                      </a:cubicBezTo>
                      <a:cubicBezTo>
                        <a:pt x="155824" y="347663"/>
                        <a:pt x="200908" y="335551"/>
                        <a:pt x="244199" y="315588"/>
                      </a:cubicBezTo>
                      <a:cubicBezTo>
                        <a:pt x="290461" y="294223"/>
                        <a:pt x="335265" y="268821"/>
                        <a:pt x="378443" y="241737"/>
                      </a:cubicBezTo>
                      <a:cubicBezTo>
                        <a:pt x="410630" y="221550"/>
                        <a:pt x="442256" y="200185"/>
                        <a:pt x="472144" y="176578"/>
                      </a:cubicBezTo>
                      <a:cubicBezTo>
                        <a:pt x="479266" y="197718"/>
                        <a:pt x="491827" y="216952"/>
                        <a:pt x="509042" y="232092"/>
                      </a:cubicBezTo>
                      <a:cubicBezTo>
                        <a:pt x="539322" y="258728"/>
                        <a:pt x="579977" y="273027"/>
                        <a:pt x="620239" y="272466"/>
                      </a:cubicBezTo>
                      <a:cubicBezTo>
                        <a:pt x="665716" y="271849"/>
                        <a:pt x="711193" y="254578"/>
                        <a:pt x="747193" y="227157"/>
                      </a:cubicBezTo>
                      <a:cubicBezTo>
                        <a:pt x="756221" y="220260"/>
                        <a:pt x="764408" y="213195"/>
                        <a:pt x="771866" y="204615"/>
                      </a:cubicBezTo>
                      <a:cubicBezTo>
                        <a:pt x="776240" y="199681"/>
                        <a:pt x="770577" y="190933"/>
                        <a:pt x="764296" y="194970"/>
                      </a:cubicBezTo>
                      <a:close/>
                      <a:moveTo>
                        <a:pt x="513528" y="51810"/>
                      </a:moveTo>
                      <a:cubicBezTo>
                        <a:pt x="523117" y="38745"/>
                        <a:pt x="535509" y="25231"/>
                        <a:pt x="551603" y="20688"/>
                      </a:cubicBezTo>
                      <a:cubicBezTo>
                        <a:pt x="556874" y="19230"/>
                        <a:pt x="563883" y="18221"/>
                        <a:pt x="568145" y="22483"/>
                      </a:cubicBezTo>
                      <a:cubicBezTo>
                        <a:pt x="574930" y="29212"/>
                        <a:pt x="568874" y="40876"/>
                        <a:pt x="565061" y="47436"/>
                      </a:cubicBezTo>
                      <a:cubicBezTo>
                        <a:pt x="544986" y="81754"/>
                        <a:pt x="515154" y="111306"/>
                        <a:pt x="485434" y="137437"/>
                      </a:cubicBezTo>
                      <a:cubicBezTo>
                        <a:pt x="484425" y="106932"/>
                        <a:pt x="495584" y="76091"/>
                        <a:pt x="513528" y="51810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0B1137E3-80AB-586C-4C91-3FA9112524B2}"/>
                    </a:ext>
                  </a:extLst>
                </p:cNvPr>
                <p:cNvSpPr/>
                <p:nvPr/>
              </p:nvSpPr>
              <p:spPr>
                <a:xfrm>
                  <a:off x="8121242" y="1604646"/>
                  <a:ext cx="246359" cy="127447"/>
                </a:xfrm>
                <a:custGeom>
                  <a:avLst/>
                  <a:gdLst>
                    <a:gd name="connsiteX0" fmla="*/ 323140 w 336471"/>
                    <a:gd name="connsiteY0" fmla="*/ 22262 h 174064"/>
                    <a:gd name="connsiteX1" fmla="*/ 255457 w 336471"/>
                    <a:gd name="connsiteY1" fmla="*/ 93758 h 174064"/>
                    <a:gd name="connsiteX2" fmla="*/ 180373 w 336471"/>
                    <a:gd name="connsiteY2" fmla="*/ 142824 h 174064"/>
                    <a:gd name="connsiteX3" fmla="*/ 96708 w 336471"/>
                    <a:gd name="connsiteY3" fmla="*/ 149497 h 174064"/>
                    <a:gd name="connsiteX4" fmla="*/ 34913 w 336471"/>
                    <a:gd name="connsiteY4" fmla="*/ 107440 h 174064"/>
                    <a:gd name="connsiteX5" fmla="*/ 14670 w 336471"/>
                    <a:gd name="connsiteY5" fmla="*/ 6393 h 174064"/>
                    <a:gd name="connsiteX6" fmla="*/ 1381 w 336471"/>
                    <a:gd name="connsiteY6" fmla="*/ 6393 h 174064"/>
                    <a:gd name="connsiteX7" fmla="*/ 12259 w 336471"/>
                    <a:gd name="connsiteY7" fmla="*/ 106038 h 174064"/>
                    <a:gd name="connsiteX8" fmla="*/ 77419 w 336471"/>
                    <a:gd name="connsiteY8" fmla="*/ 164973 h 174064"/>
                    <a:gd name="connsiteX9" fmla="*/ 255009 w 336471"/>
                    <a:gd name="connsiteY9" fmla="*/ 121795 h 174064"/>
                    <a:gd name="connsiteX10" fmla="*/ 335252 w 336471"/>
                    <a:gd name="connsiteY10" fmla="*/ 31627 h 174064"/>
                    <a:gd name="connsiteX11" fmla="*/ 323140 w 336471"/>
                    <a:gd name="connsiteY11" fmla="*/ 22262 h 17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6471" h="174064">
                      <a:moveTo>
                        <a:pt x="323140" y="22262"/>
                      </a:moveTo>
                      <a:cubicBezTo>
                        <a:pt x="299981" y="45589"/>
                        <a:pt x="279570" y="71384"/>
                        <a:pt x="255457" y="93758"/>
                      </a:cubicBezTo>
                      <a:cubicBezTo>
                        <a:pt x="233532" y="114169"/>
                        <a:pt x="208522" y="132169"/>
                        <a:pt x="180373" y="142824"/>
                      </a:cubicBezTo>
                      <a:cubicBezTo>
                        <a:pt x="153681" y="152973"/>
                        <a:pt x="124634" y="156730"/>
                        <a:pt x="96708" y="149497"/>
                      </a:cubicBezTo>
                      <a:cubicBezTo>
                        <a:pt x="72147" y="143104"/>
                        <a:pt x="48764" y="129254"/>
                        <a:pt x="34913" y="107440"/>
                      </a:cubicBezTo>
                      <a:cubicBezTo>
                        <a:pt x="16128" y="77832"/>
                        <a:pt x="15792" y="40262"/>
                        <a:pt x="14670" y="6393"/>
                      </a:cubicBezTo>
                      <a:cubicBezTo>
                        <a:pt x="14390" y="-2187"/>
                        <a:pt x="1997" y="-2075"/>
                        <a:pt x="1381" y="6393"/>
                      </a:cubicBezTo>
                      <a:cubicBezTo>
                        <a:pt x="-975" y="40094"/>
                        <a:pt x="-1928" y="74524"/>
                        <a:pt x="12259" y="106038"/>
                      </a:cubicBezTo>
                      <a:cubicBezTo>
                        <a:pt x="24820" y="133908"/>
                        <a:pt x="49325" y="153983"/>
                        <a:pt x="77419" y="164973"/>
                      </a:cubicBezTo>
                      <a:cubicBezTo>
                        <a:pt x="139438" y="189198"/>
                        <a:pt x="206504" y="161665"/>
                        <a:pt x="255009" y="121795"/>
                      </a:cubicBezTo>
                      <a:cubicBezTo>
                        <a:pt x="286018" y="96281"/>
                        <a:pt x="312990" y="64879"/>
                        <a:pt x="335252" y="31627"/>
                      </a:cubicBezTo>
                      <a:cubicBezTo>
                        <a:pt x="340131" y="24225"/>
                        <a:pt x="329196" y="16150"/>
                        <a:pt x="323140" y="22262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48040AEA-35D0-FE92-5990-F7A47BA79612}"/>
                    </a:ext>
                  </a:extLst>
                </p:cNvPr>
                <p:cNvSpPr/>
                <p:nvPr/>
              </p:nvSpPr>
              <p:spPr>
                <a:xfrm>
                  <a:off x="8358423" y="1618503"/>
                  <a:ext cx="217731" cy="174387"/>
                </a:xfrm>
                <a:custGeom>
                  <a:avLst/>
                  <a:gdLst>
                    <a:gd name="connsiteX0" fmla="*/ 281767 w 297372"/>
                    <a:gd name="connsiteY0" fmla="*/ 199040 h 238174"/>
                    <a:gd name="connsiteX1" fmla="*/ 151112 w 297372"/>
                    <a:gd name="connsiteY1" fmla="*/ 191414 h 238174"/>
                    <a:gd name="connsiteX2" fmla="*/ 91560 w 297372"/>
                    <a:gd name="connsiteY2" fmla="*/ 145880 h 238174"/>
                    <a:gd name="connsiteX3" fmla="*/ 47821 w 297372"/>
                    <a:gd name="connsiteY3" fmla="*/ 86441 h 238174"/>
                    <a:gd name="connsiteX4" fmla="*/ 18606 w 297372"/>
                    <a:gd name="connsiteY4" fmla="*/ 6646 h 238174"/>
                    <a:gd name="connsiteX5" fmla="*/ 382 w 297372"/>
                    <a:gd name="connsiteY5" fmla="*/ 11692 h 238174"/>
                    <a:gd name="connsiteX6" fmla="*/ 71653 w 297372"/>
                    <a:gd name="connsiteY6" fmla="*/ 157208 h 238174"/>
                    <a:gd name="connsiteX7" fmla="*/ 136869 w 297372"/>
                    <a:gd name="connsiteY7" fmla="*/ 208741 h 238174"/>
                    <a:gd name="connsiteX8" fmla="*/ 213187 w 297372"/>
                    <a:gd name="connsiteY8" fmla="*/ 237395 h 238174"/>
                    <a:gd name="connsiteX9" fmla="*/ 294160 w 297372"/>
                    <a:gd name="connsiteY9" fmla="*/ 215245 h 238174"/>
                    <a:gd name="connsiteX10" fmla="*/ 281767 w 297372"/>
                    <a:gd name="connsiteY10" fmla="*/ 199040 h 238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7372" h="238174">
                      <a:moveTo>
                        <a:pt x="281767" y="199040"/>
                      </a:moveTo>
                      <a:cubicBezTo>
                        <a:pt x="241393" y="227414"/>
                        <a:pt x="190308" y="215245"/>
                        <a:pt x="151112" y="191414"/>
                      </a:cubicBezTo>
                      <a:cubicBezTo>
                        <a:pt x="129859" y="178460"/>
                        <a:pt x="109784" y="162815"/>
                        <a:pt x="91560" y="145880"/>
                      </a:cubicBezTo>
                      <a:cubicBezTo>
                        <a:pt x="73111" y="128665"/>
                        <a:pt x="59036" y="108983"/>
                        <a:pt x="47821" y="86441"/>
                      </a:cubicBezTo>
                      <a:cubicBezTo>
                        <a:pt x="35204" y="61039"/>
                        <a:pt x="27017" y="33674"/>
                        <a:pt x="18606" y="6646"/>
                      </a:cubicBezTo>
                      <a:cubicBezTo>
                        <a:pt x="15017" y="-4962"/>
                        <a:pt x="-2815" y="-139"/>
                        <a:pt x="382" y="11692"/>
                      </a:cubicBezTo>
                      <a:cubicBezTo>
                        <a:pt x="14625" y="64908"/>
                        <a:pt x="31335" y="117619"/>
                        <a:pt x="71653" y="157208"/>
                      </a:cubicBezTo>
                      <a:cubicBezTo>
                        <a:pt x="91279" y="176441"/>
                        <a:pt x="113653" y="194049"/>
                        <a:pt x="136869" y="208741"/>
                      </a:cubicBezTo>
                      <a:cubicBezTo>
                        <a:pt x="160140" y="223433"/>
                        <a:pt x="185710" y="234311"/>
                        <a:pt x="213187" y="237395"/>
                      </a:cubicBezTo>
                      <a:cubicBezTo>
                        <a:pt x="242290" y="240648"/>
                        <a:pt x="271281" y="233806"/>
                        <a:pt x="294160" y="215245"/>
                      </a:cubicBezTo>
                      <a:cubicBezTo>
                        <a:pt x="303188" y="207900"/>
                        <a:pt x="291300" y="192367"/>
                        <a:pt x="281767" y="199040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43101E77-1951-4521-D266-C96178408BB7}"/>
                    </a:ext>
                  </a:extLst>
                </p:cNvPr>
                <p:cNvSpPr/>
                <p:nvPr/>
              </p:nvSpPr>
              <p:spPr>
                <a:xfrm>
                  <a:off x="7187884" y="2384872"/>
                  <a:ext cx="110954" cy="85275"/>
                </a:xfrm>
                <a:custGeom>
                  <a:avLst/>
                  <a:gdLst>
                    <a:gd name="connsiteX0" fmla="*/ 145886 w 151539"/>
                    <a:gd name="connsiteY0" fmla="*/ 5254 h 116467"/>
                    <a:gd name="connsiteX1" fmla="*/ 68053 w 151539"/>
                    <a:gd name="connsiteY1" fmla="*/ 23535 h 116467"/>
                    <a:gd name="connsiteX2" fmla="*/ 47866 w 151539"/>
                    <a:gd name="connsiteY2" fmla="*/ 34806 h 116467"/>
                    <a:gd name="connsiteX3" fmla="*/ 202 w 151539"/>
                    <a:gd name="connsiteY3" fmla="*/ 87348 h 116467"/>
                    <a:gd name="connsiteX4" fmla="*/ 3679 w 151539"/>
                    <a:gd name="connsiteY4" fmla="*/ 98564 h 116467"/>
                    <a:gd name="connsiteX5" fmla="*/ 19829 w 151539"/>
                    <a:gd name="connsiteY5" fmla="*/ 114489 h 116467"/>
                    <a:gd name="connsiteX6" fmla="*/ 145886 w 151539"/>
                    <a:gd name="connsiteY6" fmla="*/ 25217 h 116467"/>
                    <a:gd name="connsiteX7" fmla="*/ 145886 w 151539"/>
                    <a:gd name="connsiteY7" fmla="*/ 5254 h 116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1539" h="116467">
                      <a:moveTo>
                        <a:pt x="145886" y="5254"/>
                      </a:moveTo>
                      <a:cubicBezTo>
                        <a:pt x="119530" y="-6129"/>
                        <a:pt x="85717" y="1441"/>
                        <a:pt x="68053" y="23535"/>
                      </a:cubicBezTo>
                      <a:cubicBezTo>
                        <a:pt x="61212" y="27068"/>
                        <a:pt x="54483" y="30825"/>
                        <a:pt x="47866" y="34806"/>
                      </a:cubicBezTo>
                      <a:cubicBezTo>
                        <a:pt x="27904" y="46862"/>
                        <a:pt x="4464" y="62507"/>
                        <a:pt x="202" y="87348"/>
                      </a:cubicBezTo>
                      <a:cubicBezTo>
                        <a:pt x="-583" y="91947"/>
                        <a:pt x="987" y="95928"/>
                        <a:pt x="3679" y="98564"/>
                      </a:cubicBezTo>
                      <a:cubicBezTo>
                        <a:pt x="-1480" y="108152"/>
                        <a:pt x="9791" y="121554"/>
                        <a:pt x="19829" y="114489"/>
                      </a:cubicBezTo>
                      <a:cubicBezTo>
                        <a:pt x="61885" y="84825"/>
                        <a:pt x="103885" y="54993"/>
                        <a:pt x="145886" y="25217"/>
                      </a:cubicBezTo>
                      <a:cubicBezTo>
                        <a:pt x="152110" y="20843"/>
                        <a:pt x="154634" y="9068"/>
                        <a:pt x="145886" y="5254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18062BF0-F71F-F5D7-0EA3-756D8DA63B90}"/>
                    </a:ext>
                  </a:extLst>
                </p:cNvPr>
                <p:cNvSpPr/>
                <p:nvPr/>
              </p:nvSpPr>
              <p:spPr>
                <a:xfrm>
                  <a:off x="8843533" y="2401776"/>
                  <a:ext cx="105943" cy="102658"/>
                </a:xfrm>
                <a:custGeom>
                  <a:avLst/>
                  <a:gdLst>
                    <a:gd name="connsiteX0" fmla="*/ 135836 w 144695"/>
                    <a:gd name="connsiteY0" fmla="*/ 102337 h 140208"/>
                    <a:gd name="connsiteX1" fmla="*/ 108528 w 144695"/>
                    <a:gd name="connsiteY1" fmla="*/ 79010 h 140208"/>
                    <a:gd name="connsiteX2" fmla="*/ 81051 w 144695"/>
                    <a:gd name="connsiteY2" fmla="*/ 55627 h 140208"/>
                    <a:gd name="connsiteX3" fmla="*/ 52677 w 144695"/>
                    <a:gd name="connsiteY3" fmla="*/ 31458 h 140208"/>
                    <a:gd name="connsiteX4" fmla="*/ 47742 w 144695"/>
                    <a:gd name="connsiteY4" fmla="*/ 27589 h 140208"/>
                    <a:gd name="connsiteX5" fmla="*/ 38602 w 144695"/>
                    <a:gd name="connsiteY5" fmla="*/ 18785 h 140208"/>
                    <a:gd name="connsiteX6" fmla="*/ 37424 w 144695"/>
                    <a:gd name="connsiteY6" fmla="*/ 17776 h 140208"/>
                    <a:gd name="connsiteX7" fmla="*/ 35013 w 144695"/>
                    <a:gd name="connsiteY7" fmla="*/ 11047 h 140208"/>
                    <a:gd name="connsiteX8" fmla="*/ 23966 w 144695"/>
                    <a:gd name="connsiteY8" fmla="*/ 0 h 140208"/>
                    <a:gd name="connsiteX9" fmla="*/ 14882 w 144695"/>
                    <a:gd name="connsiteY9" fmla="*/ 5103 h 140208"/>
                    <a:gd name="connsiteX10" fmla="*/ 1985 w 144695"/>
                    <a:gd name="connsiteY10" fmla="*/ 11103 h 140208"/>
                    <a:gd name="connsiteX11" fmla="*/ 807 w 144695"/>
                    <a:gd name="connsiteY11" fmla="*/ 27757 h 140208"/>
                    <a:gd name="connsiteX12" fmla="*/ 14209 w 144695"/>
                    <a:gd name="connsiteY12" fmla="*/ 55234 h 140208"/>
                    <a:gd name="connsiteX13" fmla="*/ 31312 w 144695"/>
                    <a:gd name="connsiteY13" fmla="*/ 79290 h 140208"/>
                    <a:gd name="connsiteX14" fmla="*/ 70004 w 144695"/>
                    <a:gd name="connsiteY14" fmla="*/ 120674 h 140208"/>
                    <a:gd name="connsiteX15" fmla="*/ 119911 w 144695"/>
                    <a:gd name="connsiteY15" fmla="*/ 140188 h 140208"/>
                    <a:gd name="connsiteX16" fmla="*/ 143631 w 144695"/>
                    <a:gd name="connsiteY16" fmla="*/ 127347 h 140208"/>
                    <a:gd name="connsiteX17" fmla="*/ 135836 w 144695"/>
                    <a:gd name="connsiteY17" fmla="*/ 102337 h 14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4695" h="140208">
                      <a:moveTo>
                        <a:pt x="135836" y="102337"/>
                      </a:moveTo>
                      <a:cubicBezTo>
                        <a:pt x="127649" y="93814"/>
                        <a:pt x="117500" y="86692"/>
                        <a:pt x="108528" y="79010"/>
                      </a:cubicBezTo>
                      <a:cubicBezTo>
                        <a:pt x="99332" y="71215"/>
                        <a:pt x="90191" y="63421"/>
                        <a:pt x="81051" y="55627"/>
                      </a:cubicBezTo>
                      <a:cubicBezTo>
                        <a:pt x="71574" y="47552"/>
                        <a:pt x="62098" y="39533"/>
                        <a:pt x="52677" y="31458"/>
                      </a:cubicBezTo>
                      <a:cubicBezTo>
                        <a:pt x="51331" y="30337"/>
                        <a:pt x="49593" y="28991"/>
                        <a:pt x="47742" y="27589"/>
                      </a:cubicBezTo>
                      <a:cubicBezTo>
                        <a:pt x="44770" y="24561"/>
                        <a:pt x="41742" y="21589"/>
                        <a:pt x="38602" y="18785"/>
                      </a:cubicBezTo>
                      <a:cubicBezTo>
                        <a:pt x="38209" y="18449"/>
                        <a:pt x="37817" y="18112"/>
                        <a:pt x="37424" y="17776"/>
                      </a:cubicBezTo>
                      <a:cubicBezTo>
                        <a:pt x="35966" y="15645"/>
                        <a:pt x="34957" y="13402"/>
                        <a:pt x="35013" y="11047"/>
                      </a:cubicBezTo>
                      <a:cubicBezTo>
                        <a:pt x="35125" y="5103"/>
                        <a:pt x="29854" y="0"/>
                        <a:pt x="23966" y="0"/>
                      </a:cubicBezTo>
                      <a:cubicBezTo>
                        <a:pt x="19817" y="0"/>
                        <a:pt x="16789" y="2075"/>
                        <a:pt x="14882" y="5103"/>
                      </a:cubicBezTo>
                      <a:cubicBezTo>
                        <a:pt x="9947" y="4934"/>
                        <a:pt x="4508" y="6785"/>
                        <a:pt x="1985" y="11103"/>
                      </a:cubicBezTo>
                      <a:cubicBezTo>
                        <a:pt x="-763" y="15813"/>
                        <a:pt x="-146" y="22654"/>
                        <a:pt x="807" y="27757"/>
                      </a:cubicBezTo>
                      <a:cubicBezTo>
                        <a:pt x="2658" y="37795"/>
                        <a:pt x="8770" y="46823"/>
                        <a:pt x="14209" y="55234"/>
                      </a:cubicBezTo>
                      <a:cubicBezTo>
                        <a:pt x="19592" y="63477"/>
                        <a:pt x="25312" y="71496"/>
                        <a:pt x="31312" y="79290"/>
                      </a:cubicBezTo>
                      <a:cubicBezTo>
                        <a:pt x="42808" y="94206"/>
                        <a:pt x="55144" y="109010"/>
                        <a:pt x="70004" y="120674"/>
                      </a:cubicBezTo>
                      <a:cubicBezTo>
                        <a:pt x="84247" y="131833"/>
                        <a:pt x="101294" y="140693"/>
                        <a:pt x="119911" y="140188"/>
                      </a:cubicBezTo>
                      <a:cubicBezTo>
                        <a:pt x="129444" y="139908"/>
                        <a:pt x="140042" y="137384"/>
                        <a:pt x="143631" y="127347"/>
                      </a:cubicBezTo>
                      <a:cubicBezTo>
                        <a:pt x="146883" y="118094"/>
                        <a:pt x="142229" y="108954"/>
                        <a:pt x="135836" y="102337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C7A15F05-8FA5-48BA-2789-63785A134C1B}"/>
                    </a:ext>
                  </a:extLst>
                </p:cNvPr>
                <p:cNvSpPr/>
                <p:nvPr/>
              </p:nvSpPr>
              <p:spPr>
                <a:xfrm>
                  <a:off x="7663851" y="2702390"/>
                  <a:ext cx="75294" cy="219537"/>
                </a:xfrm>
                <a:custGeom>
                  <a:avLst/>
                  <a:gdLst>
                    <a:gd name="connsiteX0" fmla="*/ 70610 w 75294"/>
                    <a:gd name="connsiteY0" fmla="*/ 265 h 219537"/>
                    <a:gd name="connsiteX1" fmla="*/ 74926 w 75294"/>
                    <a:gd name="connsiteY1" fmla="*/ 8015 h 219537"/>
                    <a:gd name="connsiteX2" fmla="*/ 56491 w 75294"/>
                    <a:gd name="connsiteY2" fmla="*/ 67055 h 219537"/>
                    <a:gd name="connsiteX3" fmla="*/ 27956 w 75294"/>
                    <a:gd name="connsiteY3" fmla="*/ 170971 h 219537"/>
                    <a:gd name="connsiteX4" fmla="*/ 16433 w 75294"/>
                    <a:gd name="connsiteY4" fmla="*/ 219537 h 219537"/>
                    <a:gd name="connsiteX5" fmla="*/ 0 w 75294"/>
                    <a:gd name="connsiteY5" fmla="*/ 219537 h 219537"/>
                    <a:gd name="connsiteX6" fmla="*/ 530 w 75294"/>
                    <a:gd name="connsiteY6" fmla="*/ 217202 h 219537"/>
                    <a:gd name="connsiteX7" fmla="*/ 8043 w 75294"/>
                    <a:gd name="connsiteY7" fmla="*/ 186162 h 219537"/>
                    <a:gd name="connsiteX8" fmla="*/ 24097 w 75294"/>
                    <a:gd name="connsiteY8" fmla="*/ 125398 h 219537"/>
                    <a:gd name="connsiteX9" fmla="*/ 62198 w 75294"/>
                    <a:gd name="connsiteY9" fmla="*/ 4524 h 219537"/>
                    <a:gd name="connsiteX10" fmla="*/ 70610 w 75294"/>
                    <a:gd name="connsiteY10" fmla="*/ 265 h 21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294" h="219537">
                      <a:moveTo>
                        <a:pt x="70610" y="265"/>
                      </a:moveTo>
                      <a:cubicBezTo>
                        <a:pt x="73776" y="1117"/>
                        <a:pt x="76260" y="3970"/>
                        <a:pt x="74926" y="8015"/>
                      </a:cubicBezTo>
                      <a:cubicBezTo>
                        <a:pt x="68521" y="27598"/>
                        <a:pt x="62362" y="47307"/>
                        <a:pt x="56491" y="67055"/>
                      </a:cubicBezTo>
                      <a:cubicBezTo>
                        <a:pt x="46267" y="101502"/>
                        <a:pt x="36660" y="136113"/>
                        <a:pt x="27956" y="170971"/>
                      </a:cubicBezTo>
                      <a:lnTo>
                        <a:pt x="16433" y="219537"/>
                      </a:lnTo>
                      <a:lnTo>
                        <a:pt x="0" y="219537"/>
                      </a:lnTo>
                      <a:lnTo>
                        <a:pt x="530" y="217202"/>
                      </a:lnTo>
                      <a:cubicBezTo>
                        <a:pt x="2952" y="206814"/>
                        <a:pt x="5457" y="196509"/>
                        <a:pt x="8043" y="186162"/>
                      </a:cubicBezTo>
                      <a:cubicBezTo>
                        <a:pt x="13094" y="165839"/>
                        <a:pt x="18472" y="145557"/>
                        <a:pt x="24097" y="125398"/>
                      </a:cubicBezTo>
                      <a:cubicBezTo>
                        <a:pt x="35470" y="84709"/>
                        <a:pt x="48321" y="44432"/>
                        <a:pt x="62198" y="4524"/>
                      </a:cubicBezTo>
                      <a:cubicBezTo>
                        <a:pt x="63594" y="562"/>
                        <a:pt x="67443" y="-587"/>
                        <a:pt x="70610" y="265"/>
                      </a:cubicBezTo>
                      <a:close/>
                    </a:path>
                  </a:pathLst>
                </a:custGeom>
                <a:solidFill>
                  <a:srgbClr val="C181A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8484C811-93FD-A48E-FCB3-84662A0CC170}"/>
                    </a:ext>
                  </a:extLst>
                </p:cNvPr>
                <p:cNvSpPr/>
                <p:nvPr/>
              </p:nvSpPr>
              <p:spPr>
                <a:xfrm>
                  <a:off x="8346552" y="2672632"/>
                  <a:ext cx="146648" cy="237886"/>
                </a:xfrm>
                <a:custGeom>
                  <a:avLst/>
                  <a:gdLst>
                    <a:gd name="connsiteX0" fmla="*/ 198670 w 200288"/>
                    <a:gd name="connsiteY0" fmla="*/ 300955 h 324899"/>
                    <a:gd name="connsiteX1" fmla="*/ 181454 w 200288"/>
                    <a:gd name="connsiteY1" fmla="*/ 269048 h 324899"/>
                    <a:gd name="connsiteX2" fmla="*/ 144052 w 200288"/>
                    <a:gd name="connsiteY2" fmla="*/ 204674 h 324899"/>
                    <a:gd name="connsiteX3" fmla="*/ 64481 w 200288"/>
                    <a:gd name="connsiteY3" fmla="*/ 75589 h 324899"/>
                    <a:gd name="connsiteX4" fmla="*/ 17659 w 200288"/>
                    <a:gd name="connsiteY4" fmla="*/ 4261 h 324899"/>
                    <a:gd name="connsiteX5" fmla="*/ 1565 w 200288"/>
                    <a:gd name="connsiteY5" fmla="*/ 13681 h 324899"/>
                    <a:gd name="connsiteX6" fmla="*/ 148875 w 200288"/>
                    <a:gd name="connsiteY6" fmla="*/ 255142 h 324899"/>
                    <a:gd name="connsiteX7" fmla="*/ 168221 w 200288"/>
                    <a:gd name="connsiteY7" fmla="*/ 289291 h 324899"/>
                    <a:gd name="connsiteX8" fmla="*/ 177137 w 200288"/>
                    <a:gd name="connsiteY8" fmla="*/ 305329 h 324899"/>
                    <a:gd name="connsiteX9" fmla="*/ 179716 w 200288"/>
                    <a:gd name="connsiteY9" fmla="*/ 319123 h 324899"/>
                    <a:gd name="connsiteX10" fmla="*/ 187342 w 200288"/>
                    <a:gd name="connsiteY10" fmla="*/ 324899 h 324899"/>
                    <a:gd name="connsiteX11" fmla="*/ 198670 w 200288"/>
                    <a:gd name="connsiteY11" fmla="*/ 300955 h 32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0288" h="324899">
                      <a:moveTo>
                        <a:pt x="198670" y="300955"/>
                      </a:moveTo>
                      <a:cubicBezTo>
                        <a:pt x="194688" y="289740"/>
                        <a:pt x="187342" y="279310"/>
                        <a:pt x="181454" y="269048"/>
                      </a:cubicBezTo>
                      <a:cubicBezTo>
                        <a:pt x="169174" y="247515"/>
                        <a:pt x="156669" y="226039"/>
                        <a:pt x="144052" y="204674"/>
                      </a:cubicBezTo>
                      <a:cubicBezTo>
                        <a:pt x="118314" y="161159"/>
                        <a:pt x="91790" y="118150"/>
                        <a:pt x="64481" y="75589"/>
                      </a:cubicBezTo>
                      <a:cubicBezTo>
                        <a:pt x="49117" y="51645"/>
                        <a:pt x="33472" y="27869"/>
                        <a:pt x="17659" y="4261"/>
                      </a:cubicBezTo>
                      <a:cubicBezTo>
                        <a:pt x="11042" y="-5664"/>
                        <a:pt x="-5052" y="3532"/>
                        <a:pt x="1565" y="13681"/>
                      </a:cubicBezTo>
                      <a:cubicBezTo>
                        <a:pt x="52930" y="92748"/>
                        <a:pt x="102052" y="173328"/>
                        <a:pt x="148875" y="255142"/>
                      </a:cubicBezTo>
                      <a:cubicBezTo>
                        <a:pt x="155380" y="266525"/>
                        <a:pt x="161828" y="277908"/>
                        <a:pt x="168221" y="289291"/>
                      </a:cubicBezTo>
                      <a:cubicBezTo>
                        <a:pt x="171193" y="294562"/>
                        <a:pt x="174557" y="299833"/>
                        <a:pt x="177137" y="305329"/>
                      </a:cubicBezTo>
                      <a:cubicBezTo>
                        <a:pt x="179324" y="309983"/>
                        <a:pt x="178202" y="314301"/>
                        <a:pt x="179716" y="319123"/>
                      </a:cubicBezTo>
                      <a:cubicBezTo>
                        <a:pt x="180782" y="322432"/>
                        <a:pt x="183754" y="324899"/>
                        <a:pt x="187342" y="324899"/>
                      </a:cubicBezTo>
                      <a:cubicBezTo>
                        <a:pt x="200464" y="324955"/>
                        <a:pt x="202258" y="310880"/>
                        <a:pt x="198670" y="300955"/>
                      </a:cubicBezTo>
                      <a:close/>
                    </a:path>
                  </a:pathLst>
                </a:custGeom>
                <a:solidFill>
                  <a:srgbClr val="C181A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B9044EEF-1585-B12E-4ED2-EFDE15AB7C74}"/>
                  </a:ext>
                </a:extLst>
              </p:cNvPr>
              <p:cNvGrpSpPr/>
              <p:nvPr/>
            </p:nvGrpSpPr>
            <p:grpSpPr>
              <a:xfrm>
                <a:off x="7076898" y="1075257"/>
                <a:ext cx="2045370" cy="1113691"/>
                <a:chOff x="7076898" y="1075257"/>
                <a:chExt cx="2045370" cy="1113691"/>
              </a:xfrm>
            </p:grpSpPr>
            <p:grpSp>
              <p:nvGrpSpPr>
                <p:cNvPr id="14" name="图形 13">
                  <a:extLst>
                    <a:ext uri="{FF2B5EF4-FFF2-40B4-BE49-F238E27FC236}">
                      <a16:creationId xmlns:a16="http://schemas.microsoft.com/office/drawing/2014/main" id="{B9804CF3-B6A2-4B20-6DF0-459613EF683D}"/>
                    </a:ext>
                  </a:extLst>
                </p:cNvPr>
                <p:cNvGrpSpPr/>
                <p:nvPr/>
              </p:nvGrpSpPr>
              <p:grpSpPr>
                <a:xfrm>
                  <a:off x="8658403" y="1075494"/>
                  <a:ext cx="463865" cy="455022"/>
                  <a:chOff x="15626122" y="4674358"/>
                  <a:chExt cx="463865" cy="455022"/>
                </a:xfrm>
              </p:grpSpPr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867649FF-E6F2-FBBD-508F-1FD2C736A1F8}"/>
                      </a:ext>
                    </a:extLst>
                  </p:cNvPr>
                  <p:cNvSpPr/>
                  <p:nvPr/>
                </p:nvSpPr>
                <p:spPr>
                  <a:xfrm>
                    <a:off x="15626122" y="4674358"/>
                    <a:ext cx="463865" cy="455022"/>
                  </a:xfrm>
                  <a:custGeom>
                    <a:avLst/>
                    <a:gdLst>
                      <a:gd name="connsiteX0" fmla="*/ 458986 w 463865"/>
                      <a:gd name="connsiteY0" fmla="*/ 241340 h 455022"/>
                      <a:gd name="connsiteX1" fmla="*/ 408855 w 463865"/>
                      <a:gd name="connsiteY1" fmla="*/ 195863 h 455022"/>
                      <a:gd name="connsiteX2" fmla="*/ 409696 w 463865"/>
                      <a:gd name="connsiteY2" fmla="*/ 195190 h 455022"/>
                      <a:gd name="connsiteX3" fmla="*/ 429210 w 463865"/>
                      <a:gd name="connsiteY3" fmla="*/ 78330 h 455022"/>
                      <a:gd name="connsiteX4" fmla="*/ 375826 w 463865"/>
                      <a:gd name="connsiteY4" fmla="*/ 35152 h 455022"/>
                      <a:gd name="connsiteX5" fmla="*/ 286667 w 463865"/>
                      <a:gd name="connsiteY5" fmla="*/ 66386 h 455022"/>
                      <a:gd name="connsiteX6" fmla="*/ 266368 w 463865"/>
                      <a:gd name="connsiteY6" fmla="*/ 87862 h 455022"/>
                      <a:gd name="connsiteX7" fmla="*/ 255657 w 463865"/>
                      <a:gd name="connsiteY7" fmla="*/ 52928 h 455022"/>
                      <a:gd name="connsiteX8" fmla="*/ 130609 w 463865"/>
                      <a:gd name="connsiteY8" fmla="*/ 23376 h 455022"/>
                      <a:gd name="connsiteX9" fmla="*/ 85301 w 463865"/>
                      <a:gd name="connsiteY9" fmla="*/ 118311 h 455022"/>
                      <a:gd name="connsiteX10" fmla="*/ 109918 w 463865"/>
                      <a:gd name="connsiteY10" fmla="*/ 166816 h 455022"/>
                      <a:gd name="connsiteX11" fmla="*/ 58665 w 463865"/>
                      <a:gd name="connsiteY11" fmla="*/ 179658 h 455022"/>
                      <a:gd name="connsiteX12" fmla="*/ 19637 w 463865"/>
                      <a:gd name="connsiteY12" fmla="*/ 213583 h 455022"/>
                      <a:gd name="connsiteX13" fmla="*/ 234 w 463865"/>
                      <a:gd name="connsiteY13" fmla="*/ 262761 h 455022"/>
                      <a:gd name="connsiteX14" fmla="*/ 68815 w 463865"/>
                      <a:gd name="connsiteY14" fmla="*/ 342444 h 455022"/>
                      <a:gd name="connsiteX15" fmla="*/ 135656 w 463865"/>
                      <a:gd name="connsiteY15" fmla="*/ 340425 h 455022"/>
                      <a:gd name="connsiteX16" fmla="*/ 131507 w 463865"/>
                      <a:gd name="connsiteY16" fmla="*/ 357080 h 455022"/>
                      <a:gd name="connsiteX17" fmla="*/ 134927 w 463865"/>
                      <a:gd name="connsiteY17" fmla="*/ 412033 h 455022"/>
                      <a:gd name="connsiteX18" fmla="*/ 227844 w 463865"/>
                      <a:gd name="connsiteY18" fmla="*/ 454202 h 455022"/>
                      <a:gd name="connsiteX19" fmla="*/ 305676 w 463865"/>
                      <a:gd name="connsiteY19" fmla="*/ 350407 h 455022"/>
                      <a:gd name="connsiteX20" fmla="*/ 351658 w 463865"/>
                      <a:gd name="connsiteY20" fmla="*/ 359827 h 455022"/>
                      <a:gd name="connsiteX21" fmla="*/ 408462 w 463865"/>
                      <a:gd name="connsiteY21" fmla="*/ 348051 h 455022"/>
                      <a:gd name="connsiteX22" fmla="*/ 450855 w 463865"/>
                      <a:gd name="connsiteY22" fmla="*/ 311603 h 455022"/>
                      <a:gd name="connsiteX23" fmla="*/ 458986 w 463865"/>
                      <a:gd name="connsiteY23" fmla="*/ 241340 h 455022"/>
                      <a:gd name="connsiteX24" fmla="*/ 428537 w 463865"/>
                      <a:gd name="connsiteY24" fmla="*/ 254238 h 455022"/>
                      <a:gd name="connsiteX25" fmla="*/ 430051 w 463865"/>
                      <a:gd name="connsiteY25" fmla="*/ 260125 h 455022"/>
                      <a:gd name="connsiteX26" fmla="*/ 415696 w 463865"/>
                      <a:gd name="connsiteY26" fmla="*/ 237583 h 455022"/>
                      <a:gd name="connsiteX27" fmla="*/ 415696 w 463865"/>
                      <a:gd name="connsiteY27" fmla="*/ 237471 h 455022"/>
                      <a:gd name="connsiteX28" fmla="*/ 428537 w 463865"/>
                      <a:gd name="connsiteY28" fmla="*/ 254238 h 455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63865" h="455022">
                        <a:moveTo>
                          <a:pt x="458986" y="241340"/>
                        </a:moveTo>
                        <a:cubicBezTo>
                          <a:pt x="449958" y="219920"/>
                          <a:pt x="430836" y="203489"/>
                          <a:pt x="408855" y="195863"/>
                        </a:cubicBezTo>
                        <a:cubicBezTo>
                          <a:pt x="409135" y="195639"/>
                          <a:pt x="409415" y="195415"/>
                          <a:pt x="409696" y="195190"/>
                        </a:cubicBezTo>
                        <a:cubicBezTo>
                          <a:pt x="443846" y="164854"/>
                          <a:pt x="454388" y="117863"/>
                          <a:pt x="429210" y="78330"/>
                        </a:cubicBezTo>
                        <a:cubicBezTo>
                          <a:pt x="417266" y="58535"/>
                          <a:pt x="400275" y="37955"/>
                          <a:pt x="375826" y="35152"/>
                        </a:cubicBezTo>
                        <a:cubicBezTo>
                          <a:pt x="342742" y="29208"/>
                          <a:pt x="311732" y="46479"/>
                          <a:pt x="286667" y="66386"/>
                        </a:cubicBezTo>
                        <a:cubicBezTo>
                          <a:pt x="279657" y="71320"/>
                          <a:pt x="272704" y="79227"/>
                          <a:pt x="266368" y="87862"/>
                        </a:cubicBezTo>
                        <a:cubicBezTo>
                          <a:pt x="264349" y="75806"/>
                          <a:pt x="261096" y="63974"/>
                          <a:pt x="255657" y="52928"/>
                        </a:cubicBezTo>
                        <a:cubicBezTo>
                          <a:pt x="225489" y="-15765"/>
                          <a:pt x="179283" y="-8419"/>
                          <a:pt x="130609" y="23376"/>
                        </a:cubicBezTo>
                        <a:cubicBezTo>
                          <a:pt x="100721" y="44236"/>
                          <a:pt x="79413" y="81245"/>
                          <a:pt x="85301" y="118311"/>
                        </a:cubicBezTo>
                        <a:cubicBezTo>
                          <a:pt x="88665" y="136592"/>
                          <a:pt x="98254" y="152405"/>
                          <a:pt x="109918" y="166816"/>
                        </a:cubicBezTo>
                        <a:cubicBezTo>
                          <a:pt x="92142" y="167601"/>
                          <a:pt x="74254" y="172480"/>
                          <a:pt x="58665" y="179658"/>
                        </a:cubicBezTo>
                        <a:cubicBezTo>
                          <a:pt x="42796" y="187059"/>
                          <a:pt x="29842" y="199452"/>
                          <a:pt x="19637" y="213583"/>
                        </a:cubicBezTo>
                        <a:cubicBezTo>
                          <a:pt x="8478" y="227714"/>
                          <a:pt x="1692" y="244817"/>
                          <a:pt x="234" y="262761"/>
                        </a:cubicBezTo>
                        <a:cubicBezTo>
                          <a:pt x="-3186" y="305322"/>
                          <a:pt x="31356" y="331902"/>
                          <a:pt x="68815" y="342444"/>
                        </a:cubicBezTo>
                        <a:cubicBezTo>
                          <a:pt x="90684" y="347603"/>
                          <a:pt x="114011" y="346650"/>
                          <a:pt x="135656" y="340425"/>
                        </a:cubicBezTo>
                        <a:cubicBezTo>
                          <a:pt x="134086" y="345921"/>
                          <a:pt x="132684" y="351528"/>
                          <a:pt x="131507" y="357080"/>
                        </a:cubicBezTo>
                        <a:cubicBezTo>
                          <a:pt x="127862" y="375304"/>
                          <a:pt x="126067" y="394986"/>
                          <a:pt x="134927" y="412033"/>
                        </a:cubicBezTo>
                        <a:cubicBezTo>
                          <a:pt x="150516" y="444389"/>
                          <a:pt x="194030" y="458744"/>
                          <a:pt x="227844" y="454202"/>
                        </a:cubicBezTo>
                        <a:cubicBezTo>
                          <a:pt x="272312" y="444164"/>
                          <a:pt x="302536" y="395940"/>
                          <a:pt x="305676" y="350407"/>
                        </a:cubicBezTo>
                        <a:cubicBezTo>
                          <a:pt x="320200" y="356407"/>
                          <a:pt x="336069" y="358313"/>
                          <a:pt x="351658" y="359827"/>
                        </a:cubicBezTo>
                        <a:cubicBezTo>
                          <a:pt x="371789" y="362519"/>
                          <a:pt x="390911" y="357977"/>
                          <a:pt x="408462" y="348051"/>
                        </a:cubicBezTo>
                        <a:cubicBezTo>
                          <a:pt x="424780" y="338911"/>
                          <a:pt x="440425" y="327416"/>
                          <a:pt x="450855" y="311603"/>
                        </a:cubicBezTo>
                        <a:cubicBezTo>
                          <a:pt x="463472" y="290911"/>
                          <a:pt x="468350" y="263939"/>
                          <a:pt x="458986" y="241340"/>
                        </a:cubicBezTo>
                        <a:close/>
                        <a:moveTo>
                          <a:pt x="428537" y="254238"/>
                        </a:moveTo>
                        <a:cubicBezTo>
                          <a:pt x="429154" y="255415"/>
                          <a:pt x="429715" y="257490"/>
                          <a:pt x="430051" y="260125"/>
                        </a:cubicBezTo>
                        <a:cubicBezTo>
                          <a:pt x="427191" y="251322"/>
                          <a:pt x="422481" y="243415"/>
                          <a:pt x="415696" y="237583"/>
                        </a:cubicBezTo>
                        <a:cubicBezTo>
                          <a:pt x="415696" y="237527"/>
                          <a:pt x="415696" y="237527"/>
                          <a:pt x="415696" y="237471"/>
                        </a:cubicBezTo>
                        <a:cubicBezTo>
                          <a:pt x="425733" y="247452"/>
                          <a:pt x="421808" y="242237"/>
                          <a:pt x="428537" y="254238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FA1C844B-EB6B-9997-829D-69F6E8648549}"/>
                      </a:ext>
                    </a:extLst>
                  </p:cNvPr>
                  <p:cNvSpPr/>
                  <p:nvPr/>
                </p:nvSpPr>
                <p:spPr>
                  <a:xfrm>
                    <a:off x="15792677" y="4826144"/>
                    <a:ext cx="139139" cy="134453"/>
                  </a:xfrm>
                  <a:custGeom>
                    <a:avLst/>
                    <a:gdLst>
                      <a:gd name="connsiteX0" fmla="*/ 136150 w 139139"/>
                      <a:gd name="connsiteY0" fmla="*/ 41217 h 134453"/>
                      <a:gd name="connsiteX1" fmla="*/ 66112 w 139139"/>
                      <a:gd name="connsiteY1" fmla="*/ 899 h 134453"/>
                      <a:gd name="connsiteX2" fmla="*/ 64037 w 139139"/>
                      <a:gd name="connsiteY2" fmla="*/ 1235 h 134453"/>
                      <a:gd name="connsiteX3" fmla="*/ 25233 w 139139"/>
                      <a:gd name="connsiteY3" fmla="*/ 17161 h 134453"/>
                      <a:gd name="connsiteX4" fmla="*/ 16485 w 139139"/>
                      <a:gd name="connsiteY4" fmla="*/ 30226 h 134453"/>
                      <a:gd name="connsiteX5" fmla="*/ 30111 w 139139"/>
                      <a:gd name="connsiteY5" fmla="*/ 126620 h 134453"/>
                      <a:gd name="connsiteX6" fmla="*/ 88710 w 139139"/>
                      <a:gd name="connsiteY6" fmla="*/ 126788 h 134453"/>
                      <a:gd name="connsiteX7" fmla="*/ 114000 w 139139"/>
                      <a:gd name="connsiteY7" fmla="*/ 111928 h 134453"/>
                      <a:gd name="connsiteX8" fmla="*/ 136150 w 139139"/>
                      <a:gd name="connsiteY8" fmla="*/ 41217 h 134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9139" h="134453">
                        <a:moveTo>
                          <a:pt x="136150" y="41217"/>
                        </a:moveTo>
                        <a:cubicBezTo>
                          <a:pt x="126224" y="13684"/>
                          <a:pt x="94878" y="-4316"/>
                          <a:pt x="66112" y="899"/>
                        </a:cubicBezTo>
                        <a:cubicBezTo>
                          <a:pt x="65439" y="1011"/>
                          <a:pt x="64766" y="1123"/>
                          <a:pt x="64037" y="1235"/>
                        </a:cubicBezTo>
                        <a:cubicBezTo>
                          <a:pt x="49513" y="1348"/>
                          <a:pt x="35102" y="6002"/>
                          <a:pt x="25233" y="17161"/>
                        </a:cubicBezTo>
                        <a:cubicBezTo>
                          <a:pt x="21924" y="21086"/>
                          <a:pt x="19009" y="25516"/>
                          <a:pt x="16485" y="30226"/>
                        </a:cubicBezTo>
                        <a:cubicBezTo>
                          <a:pt x="-6506" y="59722"/>
                          <a:pt x="-8468" y="103573"/>
                          <a:pt x="30111" y="126620"/>
                        </a:cubicBezTo>
                        <a:cubicBezTo>
                          <a:pt x="48616" y="137891"/>
                          <a:pt x="70261" y="136152"/>
                          <a:pt x="88710" y="126788"/>
                        </a:cubicBezTo>
                        <a:cubicBezTo>
                          <a:pt x="97906" y="123872"/>
                          <a:pt x="106542" y="118937"/>
                          <a:pt x="114000" y="111928"/>
                        </a:cubicBezTo>
                        <a:cubicBezTo>
                          <a:pt x="135308" y="96059"/>
                          <a:pt x="144337" y="66171"/>
                          <a:pt x="136150" y="41217"/>
                        </a:cubicBezTo>
                        <a:close/>
                      </a:path>
                    </a:pathLst>
                  </a:custGeom>
                  <a:solidFill>
                    <a:srgbClr val="F27979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图形 13">
                  <a:extLst>
                    <a:ext uri="{FF2B5EF4-FFF2-40B4-BE49-F238E27FC236}">
                      <a16:creationId xmlns:a16="http://schemas.microsoft.com/office/drawing/2014/main" id="{CFEE0F0A-A0D6-56BE-873A-E1DF6C5F89B0}"/>
                    </a:ext>
                  </a:extLst>
                </p:cNvPr>
                <p:cNvGrpSpPr/>
                <p:nvPr/>
              </p:nvGrpSpPr>
              <p:grpSpPr>
                <a:xfrm>
                  <a:off x="7174431" y="1237631"/>
                  <a:ext cx="264548" cy="293287"/>
                  <a:chOff x="14786581" y="4513151"/>
                  <a:chExt cx="264548" cy="293287"/>
                </a:xfrm>
              </p:grpSpPr>
              <p:sp>
                <p:nvSpPr>
                  <p:cNvPr id="27" name="任意多边形: 形状 26">
                    <a:extLst>
                      <a:ext uri="{FF2B5EF4-FFF2-40B4-BE49-F238E27FC236}">
                        <a16:creationId xmlns:a16="http://schemas.microsoft.com/office/drawing/2014/main" id="{50B54C5D-DE26-2C24-F582-4252AB3002F1}"/>
                      </a:ext>
                    </a:extLst>
                  </p:cNvPr>
                  <p:cNvSpPr/>
                  <p:nvPr/>
                </p:nvSpPr>
                <p:spPr>
                  <a:xfrm>
                    <a:off x="14786581" y="4513151"/>
                    <a:ext cx="264548" cy="293287"/>
                  </a:xfrm>
                  <a:custGeom>
                    <a:avLst/>
                    <a:gdLst>
                      <a:gd name="connsiteX0" fmla="*/ 235397 w 264548"/>
                      <a:gd name="connsiteY0" fmla="*/ 161704 h 293287"/>
                      <a:gd name="connsiteX1" fmla="*/ 201022 w 264548"/>
                      <a:gd name="connsiteY1" fmla="*/ 149536 h 293287"/>
                      <a:gd name="connsiteX2" fmla="*/ 244593 w 264548"/>
                      <a:gd name="connsiteY2" fmla="*/ 110115 h 293287"/>
                      <a:gd name="connsiteX3" fmla="*/ 179097 w 264548"/>
                      <a:gd name="connsiteY3" fmla="*/ 52694 h 293287"/>
                      <a:gd name="connsiteX4" fmla="*/ 164630 w 264548"/>
                      <a:gd name="connsiteY4" fmla="*/ 64077 h 293287"/>
                      <a:gd name="connsiteX5" fmla="*/ 164069 w 264548"/>
                      <a:gd name="connsiteY5" fmla="*/ 56619 h 293287"/>
                      <a:gd name="connsiteX6" fmla="*/ 139788 w 264548"/>
                      <a:gd name="connsiteY6" fmla="*/ 5983 h 293287"/>
                      <a:gd name="connsiteX7" fmla="*/ 83433 w 264548"/>
                      <a:gd name="connsiteY7" fmla="*/ 34357 h 293287"/>
                      <a:gd name="connsiteX8" fmla="*/ 81022 w 264548"/>
                      <a:gd name="connsiteY8" fmla="*/ 99180 h 293287"/>
                      <a:gd name="connsiteX9" fmla="*/ 84162 w 264548"/>
                      <a:gd name="connsiteY9" fmla="*/ 111573 h 293287"/>
                      <a:gd name="connsiteX10" fmla="*/ 75470 w 264548"/>
                      <a:gd name="connsiteY10" fmla="*/ 106582 h 293287"/>
                      <a:gd name="connsiteX11" fmla="*/ 31787 w 264548"/>
                      <a:gd name="connsiteY11" fmla="*/ 96433 h 293287"/>
                      <a:gd name="connsiteX12" fmla="*/ 13731 w 264548"/>
                      <a:gd name="connsiteY12" fmla="*/ 162882 h 293287"/>
                      <a:gd name="connsiteX13" fmla="*/ 49283 w 264548"/>
                      <a:gd name="connsiteY13" fmla="*/ 183462 h 293287"/>
                      <a:gd name="connsiteX14" fmla="*/ 14348 w 264548"/>
                      <a:gd name="connsiteY14" fmla="*/ 244191 h 293287"/>
                      <a:gd name="connsiteX15" fmla="*/ 48386 w 264548"/>
                      <a:gd name="connsiteY15" fmla="*/ 273294 h 293287"/>
                      <a:gd name="connsiteX16" fmla="*/ 95377 w 264548"/>
                      <a:gd name="connsiteY16" fmla="*/ 249967 h 293287"/>
                      <a:gd name="connsiteX17" fmla="*/ 100816 w 264548"/>
                      <a:gd name="connsiteY17" fmla="*/ 243742 h 293287"/>
                      <a:gd name="connsiteX18" fmla="*/ 137377 w 264548"/>
                      <a:gd name="connsiteY18" fmla="*/ 292640 h 293287"/>
                      <a:gd name="connsiteX19" fmla="*/ 182574 w 264548"/>
                      <a:gd name="connsiteY19" fmla="*/ 255294 h 293287"/>
                      <a:gd name="connsiteX20" fmla="*/ 183079 w 264548"/>
                      <a:gd name="connsiteY20" fmla="*/ 234210 h 293287"/>
                      <a:gd name="connsiteX21" fmla="*/ 255528 w 264548"/>
                      <a:gd name="connsiteY21" fmla="*/ 225013 h 293287"/>
                      <a:gd name="connsiteX22" fmla="*/ 235397 w 264548"/>
                      <a:gd name="connsiteY22" fmla="*/ 161704 h 293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64548" h="293287">
                        <a:moveTo>
                          <a:pt x="235397" y="161704"/>
                        </a:moveTo>
                        <a:cubicBezTo>
                          <a:pt x="224967" y="154919"/>
                          <a:pt x="213191" y="151274"/>
                          <a:pt x="201022" y="149536"/>
                        </a:cubicBezTo>
                        <a:cubicBezTo>
                          <a:pt x="217789" y="139050"/>
                          <a:pt x="232929" y="126097"/>
                          <a:pt x="244593" y="110115"/>
                        </a:cubicBezTo>
                        <a:cubicBezTo>
                          <a:pt x="277229" y="56283"/>
                          <a:pt x="227041" y="25890"/>
                          <a:pt x="179097" y="52694"/>
                        </a:cubicBezTo>
                        <a:cubicBezTo>
                          <a:pt x="173882" y="56059"/>
                          <a:pt x="169116" y="59928"/>
                          <a:pt x="164630" y="64077"/>
                        </a:cubicBezTo>
                        <a:cubicBezTo>
                          <a:pt x="164518" y="61610"/>
                          <a:pt x="164405" y="59143"/>
                          <a:pt x="164069" y="56619"/>
                        </a:cubicBezTo>
                        <a:cubicBezTo>
                          <a:pt x="161658" y="38002"/>
                          <a:pt x="155602" y="17535"/>
                          <a:pt x="139788" y="5983"/>
                        </a:cubicBezTo>
                        <a:cubicBezTo>
                          <a:pt x="116293" y="-10727"/>
                          <a:pt x="89937" y="10413"/>
                          <a:pt x="83433" y="34357"/>
                        </a:cubicBezTo>
                        <a:cubicBezTo>
                          <a:pt x="75807" y="54993"/>
                          <a:pt x="76872" y="77872"/>
                          <a:pt x="81022" y="99180"/>
                        </a:cubicBezTo>
                        <a:cubicBezTo>
                          <a:pt x="81807" y="103386"/>
                          <a:pt x="82928" y="107536"/>
                          <a:pt x="84162" y="111573"/>
                        </a:cubicBezTo>
                        <a:cubicBezTo>
                          <a:pt x="81302" y="109891"/>
                          <a:pt x="78442" y="108152"/>
                          <a:pt x="75470" y="106582"/>
                        </a:cubicBezTo>
                        <a:cubicBezTo>
                          <a:pt x="62124" y="99909"/>
                          <a:pt x="46928" y="93797"/>
                          <a:pt x="31787" y="96433"/>
                        </a:cubicBezTo>
                        <a:cubicBezTo>
                          <a:pt x="666" y="105853"/>
                          <a:pt x="-11839" y="139442"/>
                          <a:pt x="13731" y="162882"/>
                        </a:cubicBezTo>
                        <a:cubicBezTo>
                          <a:pt x="23488" y="173032"/>
                          <a:pt x="35881" y="179761"/>
                          <a:pt x="49283" y="183462"/>
                        </a:cubicBezTo>
                        <a:cubicBezTo>
                          <a:pt x="31227" y="199387"/>
                          <a:pt x="17488" y="220247"/>
                          <a:pt x="14348" y="244191"/>
                        </a:cubicBezTo>
                        <a:cubicBezTo>
                          <a:pt x="12386" y="262696"/>
                          <a:pt x="31339" y="275369"/>
                          <a:pt x="48386" y="273294"/>
                        </a:cubicBezTo>
                        <a:cubicBezTo>
                          <a:pt x="66498" y="272116"/>
                          <a:pt x="82816" y="262696"/>
                          <a:pt x="95377" y="249967"/>
                        </a:cubicBezTo>
                        <a:cubicBezTo>
                          <a:pt x="97227" y="247892"/>
                          <a:pt x="99022" y="245817"/>
                          <a:pt x="100816" y="243742"/>
                        </a:cubicBezTo>
                        <a:cubicBezTo>
                          <a:pt x="105190" y="266397"/>
                          <a:pt x="116069" y="287761"/>
                          <a:pt x="137377" y="292640"/>
                        </a:cubicBezTo>
                        <a:cubicBezTo>
                          <a:pt x="160312" y="297294"/>
                          <a:pt x="178480" y="276042"/>
                          <a:pt x="182574" y="255294"/>
                        </a:cubicBezTo>
                        <a:cubicBezTo>
                          <a:pt x="184200" y="248284"/>
                          <a:pt x="184088" y="241219"/>
                          <a:pt x="183079" y="234210"/>
                        </a:cubicBezTo>
                        <a:cubicBezTo>
                          <a:pt x="207303" y="243238"/>
                          <a:pt x="235901" y="242172"/>
                          <a:pt x="255528" y="225013"/>
                        </a:cubicBezTo>
                        <a:cubicBezTo>
                          <a:pt x="275434" y="201350"/>
                          <a:pt x="259565" y="174041"/>
                          <a:pt x="235397" y="161704"/>
                        </a:cubicBezTo>
                        <a:close/>
                      </a:path>
                    </a:pathLst>
                  </a:custGeom>
                  <a:solidFill>
                    <a:srgbClr val="E694C5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任意多边形: 形状 27">
                    <a:extLst>
                      <a:ext uri="{FF2B5EF4-FFF2-40B4-BE49-F238E27FC236}">
                        <a16:creationId xmlns:a16="http://schemas.microsoft.com/office/drawing/2014/main" id="{AD4575A6-8F9C-EAA5-4ABA-00B77E9E1AC8}"/>
                      </a:ext>
                    </a:extLst>
                  </p:cNvPr>
                  <p:cNvSpPr/>
                  <p:nvPr/>
                </p:nvSpPr>
                <p:spPr>
                  <a:xfrm>
                    <a:off x="14879389" y="4629157"/>
                    <a:ext cx="80026" cy="82936"/>
                  </a:xfrm>
                  <a:custGeom>
                    <a:avLst/>
                    <a:gdLst>
                      <a:gd name="connsiteX0" fmla="*/ 78719 w 80026"/>
                      <a:gd name="connsiteY0" fmla="*/ 27922 h 82936"/>
                      <a:gd name="connsiteX1" fmla="*/ 38289 w 80026"/>
                      <a:gd name="connsiteY1" fmla="*/ 725 h 82936"/>
                      <a:gd name="connsiteX2" fmla="*/ 4924 w 80026"/>
                      <a:gd name="connsiteY2" fmla="*/ 21417 h 82936"/>
                      <a:gd name="connsiteX3" fmla="*/ 17990 w 80026"/>
                      <a:gd name="connsiteY3" fmla="*/ 76987 h 82936"/>
                      <a:gd name="connsiteX4" fmla="*/ 78719 w 80026"/>
                      <a:gd name="connsiteY4" fmla="*/ 27922 h 82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26" h="82936">
                        <a:moveTo>
                          <a:pt x="78719" y="27922"/>
                        </a:moveTo>
                        <a:cubicBezTo>
                          <a:pt x="75523" y="13006"/>
                          <a:pt x="53149" y="-3705"/>
                          <a:pt x="38289" y="725"/>
                        </a:cubicBezTo>
                        <a:cubicBezTo>
                          <a:pt x="24607" y="445"/>
                          <a:pt x="11429" y="9585"/>
                          <a:pt x="4924" y="21417"/>
                        </a:cubicBezTo>
                        <a:cubicBezTo>
                          <a:pt x="-5113" y="39753"/>
                          <a:pt x="663" y="65100"/>
                          <a:pt x="17990" y="76987"/>
                        </a:cubicBezTo>
                        <a:cubicBezTo>
                          <a:pt x="47597" y="97791"/>
                          <a:pt x="87803" y="59828"/>
                          <a:pt x="78719" y="27922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图形 13">
                  <a:extLst>
                    <a:ext uri="{FF2B5EF4-FFF2-40B4-BE49-F238E27FC236}">
                      <a16:creationId xmlns:a16="http://schemas.microsoft.com/office/drawing/2014/main" id="{8E835F06-2739-210E-90CA-12C7E670512C}"/>
                    </a:ext>
                  </a:extLst>
                </p:cNvPr>
                <p:cNvGrpSpPr/>
                <p:nvPr/>
              </p:nvGrpSpPr>
              <p:grpSpPr>
                <a:xfrm>
                  <a:off x="7556622" y="1075257"/>
                  <a:ext cx="201792" cy="188552"/>
                  <a:chOff x="15174353" y="4727441"/>
                  <a:chExt cx="201792" cy="188552"/>
                </a:xfrm>
              </p:grpSpPr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10418F6D-30D7-3B85-4BAB-AE8721E52E0D}"/>
                      </a:ext>
                    </a:extLst>
                  </p:cNvPr>
                  <p:cNvSpPr/>
                  <p:nvPr/>
                </p:nvSpPr>
                <p:spPr>
                  <a:xfrm>
                    <a:off x="15174353" y="4727441"/>
                    <a:ext cx="201792" cy="188552"/>
                  </a:xfrm>
                  <a:custGeom>
                    <a:avLst/>
                    <a:gdLst>
                      <a:gd name="connsiteX0" fmla="*/ 195964 w 201792"/>
                      <a:gd name="connsiteY0" fmla="*/ 97415 h 188552"/>
                      <a:gd name="connsiteX1" fmla="*/ 187946 w 201792"/>
                      <a:gd name="connsiteY1" fmla="*/ 88331 h 188552"/>
                      <a:gd name="connsiteX2" fmla="*/ 196637 w 201792"/>
                      <a:gd name="connsiteY2" fmla="*/ 54125 h 188552"/>
                      <a:gd name="connsiteX3" fmla="*/ 178693 w 201792"/>
                      <a:gd name="connsiteY3" fmla="*/ 16275 h 188552"/>
                      <a:gd name="connsiteX4" fmla="*/ 129796 w 201792"/>
                      <a:gd name="connsiteY4" fmla="*/ 17284 h 188552"/>
                      <a:gd name="connsiteX5" fmla="*/ 121665 w 201792"/>
                      <a:gd name="connsiteY5" fmla="*/ 24406 h 188552"/>
                      <a:gd name="connsiteX6" fmla="*/ 118749 w 201792"/>
                      <a:gd name="connsiteY6" fmla="*/ 18405 h 188552"/>
                      <a:gd name="connsiteX7" fmla="*/ 95758 w 201792"/>
                      <a:gd name="connsiteY7" fmla="*/ 1078 h 188552"/>
                      <a:gd name="connsiteX8" fmla="*/ 40019 w 201792"/>
                      <a:gd name="connsiteY8" fmla="*/ 46107 h 188552"/>
                      <a:gd name="connsiteX9" fmla="*/ 40300 w 201792"/>
                      <a:gd name="connsiteY9" fmla="*/ 53452 h 188552"/>
                      <a:gd name="connsiteX10" fmla="*/ 15570 w 201792"/>
                      <a:gd name="connsiteY10" fmla="*/ 66462 h 188552"/>
                      <a:gd name="connsiteX11" fmla="*/ 766 w 201792"/>
                      <a:gd name="connsiteY11" fmla="*/ 112051 h 188552"/>
                      <a:gd name="connsiteX12" fmla="*/ 39010 w 201792"/>
                      <a:gd name="connsiteY12" fmla="*/ 144855 h 188552"/>
                      <a:gd name="connsiteX13" fmla="*/ 40412 w 201792"/>
                      <a:gd name="connsiteY13" fmla="*/ 144855 h 188552"/>
                      <a:gd name="connsiteX14" fmla="*/ 65926 w 201792"/>
                      <a:gd name="connsiteY14" fmla="*/ 185734 h 188552"/>
                      <a:gd name="connsiteX15" fmla="*/ 127665 w 201792"/>
                      <a:gd name="connsiteY15" fmla="*/ 158874 h 188552"/>
                      <a:gd name="connsiteX16" fmla="*/ 195123 w 201792"/>
                      <a:gd name="connsiteY16" fmla="*/ 143565 h 188552"/>
                      <a:gd name="connsiteX17" fmla="*/ 195964 w 201792"/>
                      <a:gd name="connsiteY17" fmla="*/ 97415 h 18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01792" h="188552">
                        <a:moveTo>
                          <a:pt x="195964" y="97415"/>
                        </a:moveTo>
                        <a:cubicBezTo>
                          <a:pt x="193721" y="93939"/>
                          <a:pt x="190974" y="90967"/>
                          <a:pt x="187946" y="88331"/>
                        </a:cubicBezTo>
                        <a:cubicBezTo>
                          <a:pt x="194506" y="78350"/>
                          <a:pt x="197759" y="66238"/>
                          <a:pt x="196637" y="54125"/>
                        </a:cubicBezTo>
                        <a:cubicBezTo>
                          <a:pt x="195572" y="39938"/>
                          <a:pt x="190974" y="24686"/>
                          <a:pt x="178693" y="16275"/>
                        </a:cubicBezTo>
                        <a:cubicBezTo>
                          <a:pt x="164226" y="5396"/>
                          <a:pt x="143983" y="6518"/>
                          <a:pt x="129796" y="17284"/>
                        </a:cubicBezTo>
                        <a:cubicBezTo>
                          <a:pt x="126824" y="19415"/>
                          <a:pt x="124188" y="21826"/>
                          <a:pt x="121665" y="24406"/>
                        </a:cubicBezTo>
                        <a:cubicBezTo>
                          <a:pt x="120823" y="22331"/>
                          <a:pt x="119870" y="20312"/>
                          <a:pt x="118749" y="18405"/>
                        </a:cubicBezTo>
                        <a:cubicBezTo>
                          <a:pt x="113309" y="10331"/>
                          <a:pt x="105403" y="3489"/>
                          <a:pt x="95758" y="1078"/>
                        </a:cubicBezTo>
                        <a:cubicBezTo>
                          <a:pt x="65421" y="-5146"/>
                          <a:pt x="42318" y="16331"/>
                          <a:pt x="40019" y="46107"/>
                        </a:cubicBezTo>
                        <a:cubicBezTo>
                          <a:pt x="39851" y="48574"/>
                          <a:pt x="39963" y="51041"/>
                          <a:pt x="40300" y="53452"/>
                        </a:cubicBezTo>
                        <a:cubicBezTo>
                          <a:pt x="31327" y="56312"/>
                          <a:pt x="22860" y="60518"/>
                          <a:pt x="15570" y="66462"/>
                        </a:cubicBezTo>
                        <a:cubicBezTo>
                          <a:pt x="2841" y="77341"/>
                          <a:pt x="-2037" y="95845"/>
                          <a:pt x="766" y="112051"/>
                        </a:cubicBezTo>
                        <a:cubicBezTo>
                          <a:pt x="4580" y="129883"/>
                          <a:pt x="20561" y="144294"/>
                          <a:pt x="39010" y="144855"/>
                        </a:cubicBezTo>
                        <a:cubicBezTo>
                          <a:pt x="39458" y="144855"/>
                          <a:pt x="39963" y="144855"/>
                          <a:pt x="40412" y="144855"/>
                        </a:cubicBezTo>
                        <a:cubicBezTo>
                          <a:pt x="40412" y="162351"/>
                          <a:pt x="48374" y="179566"/>
                          <a:pt x="65926" y="185734"/>
                        </a:cubicBezTo>
                        <a:cubicBezTo>
                          <a:pt x="91833" y="195098"/>
                          <a:pt x="114095" y="179846"/>
                          <a:pt x="127665" y="158874"/>
                        </a:cubicBezTo>
                        <a:cubicBezTo>
                          <a:pt x="149814" y="171659"/>
                          <a:pt x="180544" y="167285"/>
                          <a:pt x="195123" y="143565"/>
                        </a:cubicBezTo>
                        <a:cubicBezTo>
                          <a:pt x="203927" y="129771"/>
                          <a:pt x="203815" y="111659"/>
                          <a:pt x="195964" y="9741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任意多边形: 形状 25">
                    <a:extLst>
                      <a:ext uri="{FF2B5EF4-FFF2-40B4-BE49-F238E27FC236}">
                        <a16:creationId xmlns:a16="http://schemas.microsoft.com/office/drawing/2014/main" id="{AC279F77-F2A2-4DF5-D235-2B58117B784D}"/>
                      </a:ext>
                    </a:extLst>
                  </p:cNvPr>
                  <p:cNvSpPr/>
                  <p:nvPr/>
                </p:nvSpPr>
                <p:spPr>
                  <a:xfrm>
                    <a:off x="15251778" y="4793519"/>
                    <a:ext cx="53902" cy="55224"/>
                  </a:xfrm>
                  <a:custGeom>
                    <a:avLst/>
                    <a:gdLst>
                      <a:gd name="connsiteX0" fmla="*/ 49847 w 53902"/>
                      <a:gd name="connsiteY0" fmla="*/ 14290 h 55224"/>
                      <a:gd name="connsiteX1" fmla="*/ 47323 w 53902"/>
                      <a:gd name="connsiteY1" fmla="*/ 9636 h 55224"/>
                      <a:gd name="connsiteX2" fmla="*/ 38127 w 53902"/>
                      <a:gd name="connsiteY2" fmla="*/ 2178 h 55224"/>
                      <a:gd name="connsiteX3" fmla="*/ 35884 w 53902"/>
                      <a:gd name="connsiteY3" fmla="*/ 1729 h 55224"/>
                      <a:gd name="connsiteX4" fmla="*/ 34146 w 53902"/>
                      <a:gd name="connsiteY4" fmla="*/ 1056 h 55224"/>
                      <a:gd name="connsiteX5" fmla="*/ 1510 w 53902"/>
                      <a:gd name="connsiteY5" fmla="*/ 36832 h 55224"/>
                      <a:gd name="connsiteX6" fmla="*/ 14856 w 53902"/>
                      <a:gd name="connsiteY6" fmla="*/ 51300 h 55224"/>
                      <a:gd name="connsiteX7" fmla="*/ 47323 w 53902"/>
                      <a:gd name="connsiteY7" fmla="*/ 47094 h 55224"/>
                      <a:gd name="connsiteX8" fmla="*/ 49847 w 53902"/>
                      <a:gd name="connsiteY8" fmla="*/ 14290 h 55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902" h="55224">
                        <a:moveTo>
                          <a:pt x="49847" y="14290"/>
                        </a:moveTo>
                        <a:cubicBezTo>
                          <a:pt x="49286" y="12608"/>
                          <a:pt x="48389" y="11038"/>
                          <a:pt x="47323" y="9636"/>
                        </a:cubicBezTo>
                        <a:cubicBezTo>
                          <a:pt x="45192" y="6159"/>
                          <a:pt x="42164" y="3243"/>
                          <a:pt x="38127" y="2178"/>
                        </a:cubicBezTo>
                        <a:cubicBezTo>
                          <a:pt x="37398" y="1954"/>
                          <a:pt x="36613" y="1841"/>
                          <a:pt x="35884" y="1729"/>
                        </a:cubicBezTo>
                        <a:cubicBezTo>
                          <a:pt x="35323" y="1505"/>
                          <a:pt x="34763" y="1225"/>
                          <a:pt x="34146" y="1056"/>
                        </a:cubicBezTo>
                        <a:cubicBezTo>
                          <a:pt x="13005" y="-5056"/>
                          <a:pt x="-5500" y="16477"/>
                          <a:pt x="1510" y="36832"/>
                        </a:cubicBezTo>
                        <a:cubicBezTo>
                          <a:pt x="3472" y="43617"/>
                          <a:pt x="8631" y="48720"/>
                          <a:pt x="14856" y="51300"/>
                        </a:cubicBezTo>
                        <a:cubicBezTo>
                          <a:pt x="24052" y="57019"/>
                          <a:pt x="36781" y="57188"/>
                          <a:pt x="47323" y="47094"/>
                        </a:cubicBezTo>
                        <a:cubicBezTo>
                          <a:pt x="55678" y="38066"/>
                          <a:pt x="55566" y="24552"/>
                          <a:pt x="49847" y="14290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图形 13">
                  <a:extLst>
                    <a:ext uri="{FF2B5EF4-FFF2-40B4-BE49-F238E27FC236}">
                      <a16:creationId xmlns:a16="http://schemas.microsoft.com/office/drawing/2014/main" id="{7E0A12FC-FB20-F2E6-EAF4-30F41BD33BE1}"/>
                    </a:ext>
                  </a:extLst>
                </p:cNvPr>
                <p:cNvGrpSpPr/>
                <p:nvPr/>
              </p:nvGrpSpPr>
              <p:grpSpPr>
                <a:xfrm>
                  <a:off x="8850124" y="1893321"/>
                  <a:ext cx="270426" cy="295627"/>
                  <a:chOff x="13683833" y="6014582"/>
                  <a:chExt cx="270426" cy="295627"/>
                </a:xfrm>
              </p:grpSpPr>
              <p:grpSp>
                <p:nvGrpSpPr>
                  <p:cNvPr id="21" name="图形 13">
                    <a:extLst>
                      <a:ext uri="{FF2B5EF4-FFF2-40B4-BE49-F238E27FC236}">
                        <a16:creationId xmlns:a16="http://schemas.microsoft.com/office/drawing/2014/main" id="{024CA327-ED18-5684-0560-3FAB760DE92B}"/>
                      </a:ext>
                    </a:extLst>
                  </p:cNvPr>
                  <p:cNvGrpSpPr/>
                  <p:nvPr/>
                </p:nvGrpSpPr>
                <p:grpSpPr>
                  <a:xfrm>
                    <a:off x="13683833" y="6014582"/>
                    <a:ext cx="270426" cy="295627"/>
                    <a:chOff x="13683833" y="6014582"/>
                    <a:chExt cx="270426" cy="295627"/>
                  </a:xfrm>
                </p:grpSpPr>
                <p:sp>
                  <p:nvSpPr>
                    <p:cNvPr id="23" name="任意多边形: 形状 22">
                      <a:extLst>
                        <a:ext uri="{FF2B5EF4-FFF2-40B4-BE49-F238E27FC236}">
                          <a16:creationId xmlns:a16="http://schemas.microsoft.com/office/drawing/2014/main" id="{F4B0AC4F-4400-5459-007B-408D60328E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83833" y="6014582"/>
                      <a:ext cx="270426" cy="295627"/>
                    </a:xfrm>
                    <a:custGeom>
                      <a:avLst/>
                      <a:gdLst>
                        <a:gd name="connsiteX0" fmla="*/ 263856 w 270426"/>
                        <a:gd name="connsiteY0" fmla="*/ 148677 h 295627"/>
                        <a:gd name="connsiteX1" fmla="*/ 257519 w 270426"/>
                        <a:gd name="connsiteY1" fmla="*/ 111051 h 295627"/>
                        <a:gd name="connsiteX2" fmla="*/ 215967 w 270426"/>
                        <a:gd name="connsiteY2" fmla="*/ 102752 h 295627"/>
                        <a:gd name="connsiteX3" fmla="*/ 202902 w 270426"/>
                        <a:gd name="connsiteY3" fmla="*/ 103985 h 295627"/>
                        <a:gd name="connsiteX4" fmla="*/ 225724 w 270426"/>
                        <a:gd name="connsiteY4" fmla="*/ 52396 h 295627"/>
                        <a:gd name="connsiteX5" fmla="*/ 192640 w 270426"/>
                        <a:gd name="connsiteY5" fmla="*/ 7985 h 295627"/>
                        <a:gd name="connsiteX6" fmla="*/ 166116 w 270426"/>
                        <a:gd name="connsiteY6" fmla="*/ 19256 h 295627"/>
                        <a:gd name="connsiteX7" fmla="*/ 146154 w 270426"/>
                        <a:gd name="connsiteY7" fmla="*/ 35069 h 295627"/>
                        <a:gd name="connsiteX8" fmla="*/ 131294 w 270426"/>
                        <a:gd name="connsiteY8" fmla="*/ 56378 h 295627"/>
                        <a:gd name="connsiteX9" fmla="*/ 128770 w 270426"/>
                        <a:gd name="connsiteY9" fmla="*/ 43817 h 295627"/>
                        <a:gd name="connsiteX10" fmla="*/ 126135 w 270426"/>
                        <a:gd name="connsiteY10" fmla="*/ 36471 h 295627"/>
                        <a:gd name="connsiteX11" fmla="*/ 127032 w 270426"/>
                        <a:gd name="connsiteY11" fmla="*/ 38041 h 295627"/>
                        <a:gd name="connsiteX12" fmla="*/ 114359 w 270426"/>
                        <a:gd name="connsiteY12" fmla="*/ 12302 h 295627"/>
                        <a:gd name="connsiteX13" fmla="*/ 68882 w 270426"/>
                        <a:gd name="connsiteY13" fmla="*/ 17854 h 295627"/>
                        <a:gd name="connsiteX14" fmla="*/ 81331 w 270426"/>
                        <a:gd name="connsiteY14" fmla="*/ 94789 h 295627"/>
                        <a:gd name="connsiteX15" fmla="*/ 84303 w 270426"/>
                        <a:gd name="connsiteY15" fmla="*/ 102247 h 295627"/>
                        <a:gd name="connsiteX16" fmla="*/ 30022 w 270426"/>
                        <a:gd name="connsiteY16" fmla="*/ 74938 h 295627"/>
                        <a:gd name="connsiteX17" fmla="*/ 4788 w 270426"/>
                        <a:gd name="connsiteY17" fmla="*/ 128995 h 295627"/>
                        <a:gd name="connsiteX18" fmla="*/ 61480 w 270426"/>
                        <a:gd name="connsiteY18" fmla="*/ 171612 h 295627"/>
                        <a:gd name="connsiteX19" fmla="*/ 17293 w 270426"/>
                        <a:gd name="connsiteY19" fmla="*/ 207332 h 295627"/>
                        <a:gd name="connsiteX20" fmla="*/ 10900 w 270426"/>
                        <a:gd name="connsiteY20" fmla="*/ 226398 h 295627"/>
                        <a:gd name="connsiteX21" fmla="*/ 22788 w 270426"/>
                        <a:gd name="connsiteY21" fmla="*/ 249613 h 295627"/>
                        <a:gd name="connsiteX22" fmla="*/ 89125 w 270426"/>
                        <a:gd name="connsiteY22" fmla="*/ 238510 h 295627"/>
                        <a:gd name="connsiteX23" fmla="*/ 98714 w 270426"/>
                        <a:gd name="connsiteY23" fmla="*/ 230099 h 295627"/>
                        <a:gd name="connsiteX24" fmla="*/ 98938 w 270426"/>
                        <a:gd name="connsiteY24" fmla="*/ 245631 h 295627"/>
                        <a:gd name="connsiteX25" fmla="*/ 118957 w 270426"/>
                        <a:gd name="connsiteY25" fmla="*/ 293183 h 295627"/>
                        <a:gd name="connsiteX26" fmla="*/ 150079 w 270426"/>
                        <a:gd name="connsiteY26" fmla="*/ 286510 h 295627"/>
                        <a:gd name="connsiteX27" fmla="*/ 161799 w 270426"/>
                        <a:gd name="connsiteY27" fmla="*/ 261389 h 295627"/>
                        <a:gd name="connsiteX28" fmla="*/ 165948 w 270426"/>
                        <a:gd name="connsiteY28" fmla="*/ 226398 h 295627"/>
                        <a:gd name="connsiteX29" fmla="*/ 200715 w 270426"/>
                        <a:gd name="connsiteY29" fmla="*/ 245912 h 295627"/>
                        <a:gd name="connsiteX30" fmla="*/ 241145 w 270426"/>
                        <a:gd name="connsiteY30" fmla="*/ 209126 h 295627"/>
                        <a:gd name="connsiteX31" fmla="*/ 215126 w 270426"/>
                        <a:gd name="connsiteY31" fmla="*/ 172790 h 295627"/>
                        <a:gd name="connsiteX32" fmla="*/ 231388 w 270426"/>
                        <a:gd name="connsiteY32" fmla="*/ 167631 h 295627"/>
                        <a:gd name="connsiteX33" fmla="*/ 263856 w 270426"/>
                        <a:gd name="connsiteY33" fmla="*/ 148677 h 295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270426" h="295627">
                          <a:moveTo>
                            <a:pt x="263856" y="148677"/>
                          </a:moveTo>
                          <a:cubicBezTo>
                            <a:pt x="275071" y="136677"/>
                            <a:pt x="271257" y="119238"/>
                            <a:pt x="257519" y="111051"/>
                          </a:cubicBezTo>
                          <a:cubicBezTo>
                            <a:pt x="245295" y="103200"/>
                            <a:pt x="230154" y="102135"/>
                            <a:pt x="215967" y="102752"/>
                          </a:cubicBezTo>
                          <a:cubicBezTo>
                            <a:pt x="211593" y="102920"/>
                            <a:pt x="207220" y="103369"/>
                            <a:pt x="202902" y="103985"/>
                          </a:cubicBezTo>
                          <a:cubicBezTo>
                            <a:pt x="214734" y="88901"/>
                            <a:pt x="224042" y="71798"/>
                            <a:pt x="225724" y="52396"/>
                          </a:cubicBezTo>
                          <a:cubicBezTo>
                            <a:pt x="228977" y="31817"/>
                            <a:pt x="215631" y="6919"/>
                            <a:pt x="192640" y="7985"/>
                          </a:cubicBezTo>
                          <a:cubicBezTo>
                            <a:pt x="182827" y="8601"/>
                            <a:pt x="174023" y="13760"/>
                            <a:pt x="166116" y="19256"/>
                          </a:cubicBezTo>
                          <a:cubicBezTo>
                            <a:pt x="159163" y="24078"/>
                            <a:pt x="151873" y="28732"/>
                            <a:pt x="146154" y="35069"/>
                          </a:cubicBezTo>
                          <a:cubicBezTo>
                            <a:pt x="140266" y="41518"/>
                            <a:pt x="135443" y="48751"/>
                            <a:pt x="131294" y="56378"/>
                          </a:cubicBezTo>
                          <a:cubicBezTo>
                            <a:pt x="130621" y="52172"/>
                            <a:pt x="129892" y="47966"/>
                            <a:pt x="128770" y="43817"/>
                          </a:cubicBezTo>
                          <a:cubicBezTo>
                            <a:pt x="128097" y="41293"/>
                            <a:pt x="127256" y="38826"/>
                            <a:pt x="126135" y="36471"/>
                          </a:cubicBezTo>
                          <a:cubicBezTo>
                            <a:pt x="126808" y="38097"/>
                            <a:pt x="128153" y="41574"/>
                            <a:pt x="127032" y="38041"/>
                          </a:cubicBezTo>
                          <a:cubicBezTo>
                            <a:pt x="123892" y="29013"/>
                            <a:pt x="120864" y="19592"/>
                            <a:pt x="114359" y="12302"/>
                          </a:cubicBezTo>
                          <a:cubicBezTo>
                            <a:pt x="102751" y="-2558"/>
                            <a:pt x="77854" y="-7492"/>
                            <a:pt x="68882" y="17854"/>
                          </a:cubicBezTo>
                          <a:cubicBezTo>
                            <a:pt x="64564" y="30751"/>
                            <a:pt x="71966" y="70901"/>
                            <a:pt x="81331" y="94789"/>
                          </a:cubicBezTo>
                          <a:cubicBezTo>
                            <a:pt x="82284" y="97256"/>
                            <a:pt x="83293" y="99780"/>
                            <a:pt x="84303" y="102247"/>
                          </a:cubicBezTo>
                          <a:cubicBezTo>
                            <a:pt x="67592" y="87780"/>
                            <a:pt x="48471" y="74826"/>
                            <a:pt x="30022" y="74938"/>
                          </a:cubicBezTo>
                          <a:cubicBezTo>
                            <a:pt x="3386" y="76845"/>
                            <a:pt x="-6932" y="107294"/>
                            <a:pt x="4788" y="128995"/>
                          </a:cubicBezTo>
                          <a:cubicBezTo>
                            <a:pt x="16508" y="150416"/>
                            <a:pt x="38938" y="163033"/>
                            <a:pt x="61480" y="171612"/>
                          </a:cubicBezTo>
                          <a:cubicBezTo>
                            <a:pt x="44097" y="179911"/>
                            <a:pt x="28284" y="190902"/>
                            <a:pt x="17293" y="207332"/>
                          </a:cubicBezTo>
                          <a:cubicBezTo>
                            <a:pt x="13872" y="213108"/>
                            <a:pt x="11012" y="219556"/>
                            <a:pt x="10900" y="226398"/>
                          </a:cubicBezTo>
                          <a:cubicBezTo>
                            <a:pt x="11405" y="235258"/>
                            <a:pt x="15610" y="244286"/>
                            <a:pt x="22788" y="249613"/>
                          </a:cubicBezTo>
                          <a:cubicBezTo>
                            <a:pt x="46059" y="266155"/>
                            <a:pt x="72022" y="253482"/>
                            <a:pt x="89125" y="238510"/>
                          </a:cubicBezTo>
                          <a:cubicBezTo>
                            <a:pt x="92321" y="235762"/>
                            <a:pt x="95518" y="232958"/>
                            <a:pt x="98714" y="230099"/>
                          </a:cubicBezTo>
                          <a:cubicBezTo>
                            <a:pt x="98546" y="235258"/>
                            <a:pt x="98546" y="240472"/>
                            <a:pt x="98938" y="245631"/>
                          </a:cubicBezTo>
                          <a:cubicBezTo>
                            <a:pt x="100508" y="262678"/>
                            <a:pt x="103144" y="283370"/>
                            <a:pt x="118957" y="293183"/>
                          </a:cubicBezTo>
                          <a:cubicBezTo>
                            <a:pt x="129275" y="298622"/>
                            <a:pt x="142228" y="294361"/>
                            <a:pt x="150079" y="286510"/>
                          </a:cubicBezTo>
                          <a:cubicBezTo>
                            <a:pt x="156191" y="279445"/>
                            <a:pt x="159556" y="270361"/>
                            <a:pt x="161799" y="261389"/>
                          </a:cubicBezTo>
                          <a:cubicBezTo>
                            <a:pt x="163817" y="249893"/>
                            <a:pt x="165331" y="238117"/>
                            <a:pt x="165948" y="226398"/>
                          </a:cubicBezTo>
                          <a:cubicBezTo>
                            <a:pt x="176434" y="234641"/>
                            <a:pt x="188322" y="241201"/>
                            <a:pt x="200715" y="245912"/>
                          </a:cubicBezTo>
                          <a:cubicBezTo>
                            <a:pt x="224939" y="256454"/>
                            <a:pt x="248659" y="234192"/>
                            <a:pt x="241145" y="209126"/>
                          </a:cubicBezTo>
                          <a:cubicBezTo>
                            <a:pt x="237220" y="193538"/>
                            <a:pt x="227407" y="181930"/>
                            <a:pt x="215126" y="172790"/>
                          </a:cubicBezTo>
                          <a:cubicBezTo>
                            <a:pt x="220621" y="171332"/>
                            <a:pt x="226061" y="169649"/>
                            <a:pt x="231388" y="167631"/>
                          </a:cubicBezTo>
                          <a:cubicBezTo>
                            <a:pt x="243108" y="163089"/>
                            <a:pt x="255108" y="157930"/>
                            <a:pt x="263856" y="148677"/>
                          </a:cubicBezTo>
                          <a:close/>
                        </a:path>
                      </a:pathLst>
                    </a:custGeom>
                    <a:solidFill>
                      <a:srgbClr val="E694C5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任意多边形: 形状 23">
                      <a:extLst>
                        <a:ext uri="{FF2B5EF4-FFF2-40B4-BE49-F238E27FC236}">
                          <a16:creationId xmlns:a16="http://schemas.microsoft.com/office/drawing/2014/main" id="{1AC999DD-FF53-6211-E9D4-4D650868D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29780" y="6239017"/>
                      <a:ext cx="294" cy="55"/>
                    </a:xfrm>
                    <a:custGeom>
                      <a:avLst/>
                      <a:gdLst>
                        <a:gd name="connsiteX0" fmla="*/ 0 w 294"/>
                        <a:gd name="connsiteY0" fmla="*/ 0 h 55"/>
                        <a:gd name="connsiteX1" fmla="*/ 280 w 294"/>
                        <a:gd name="connsiteY1" fmla="*/ 56 h 55"/>
                        <a:gd name="connsiteX2" fmla="*/ 0 w 294"/>
                        <a:gd name="connsiteY2" fmla="*/ 0 h 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4" h="55">
                          <a:moveTo>
                            <a:pt x="0" y="0"/>
                          </a:moveTo>
                          <a:cubicBezTo>
                            <a:pt x="112" y="0"/>
                            <a:pt x="168" y="0"/>
                            <a:pt x="280" y="56"/>
                          </a:cubicBezTo>
                          <a:cubicBezTo>
                            <a:pt x="336" y="0"/>
                            <a:pt x="224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" name="任意多边形: 形状 21">
                    <a:extLst>
                      <a:ext uri="{FF2B5EF4-FFF2-40B4-BE49-F238E27FC236}">
                        <a16:creationId xmlns:a16="http://schemas.microsoft.com/office/drawing/2014/main" id="{4B413521-5464-1525-A5EE-E65340A5174A}"/>
                      </a:ext>
                    </a:extLst>
                  </p:cNvPr>
                  <p:cNvSpPr/>
                  <p:nvPr/>
                </p:nvSpPr>
                <p:spPr>
                  <a:xfrm>
                    <a:off x="13785857" y="6131397"/>
                    <a:ext cx="67061" cy="72301"/>
                  </a:xfrm>
                  <a:custGeom>
                    <a:avLst/>
                    <a:gdLst>
                      <a:gd name="connsiteX0" fmla="*/ 58149 w 67061"/>
                      <a:gd name="connsiteY0" fmla="*/ 16162 h 72301"/>
                      <a:gd name="connsiteX1" fmla="*/ 56803 w 67061"/>
                      <a:gd name="connsiteY1" fmla="*/ 14816 h 72301"/>
                      <a:gd name="connsiteX2" fmla="*/ 47438 w 67061"/>
                      <a:gd name="connsiteY2" fmla="*/ 3994 h 72301"/>
                      <a:gd name="connsiteX3" fmla="*/ 2017 w 67061"/>
                      <a:gd name="connsiteY3" fmla="*/ 47732 h 72301"/>
                      <a:gd name="connsiteX4" fmla="*/ 28429 w 67061"/>
                      <a:gd name="connsiteY4" fmla="*/ 71564 h 72301"/>
                      <a:gd name="connsiteX5" fmla="*/ 63868 w 67061"/>
                      <a:gd name="connsiteY5" fmla="*/ 52835 h 72301"/>
                      <a:gd name="connsiteX6" fmla="*/ 58149 w 67061"/>
                      <a:gd name="connsiteY6" fmla="*/ 16162 h 72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7061" h="72301">
                        <a:moveTo>
                          <a:pt x="58149" y="16162"/>
                        </a:moveTo>
                        <a:cubicBezTo>
                          <a:pt x="57756" y="15713"/>
                          <a:pt x="57307" y="15265"/>
                          <a:pt x="56803" y="14816"/>
                        </a:cubicBezTo>
                        <a:cubicBezTo>
                          <a:pt x="54896" y="10610"/>
                          <a:pt x="51812" y="6853"/>
                          <a:pt x="47438" y="3994"/>
                        </a:cubicBezTo>
                        <a:cubicBezTo>
                          <a:pt x="22036" y="-11764"/>
                          <a:pt x="-8132" y="22498"/>
                          <a:pt x="2017" y="47732"/>
                        </a:cubicBezTo>
                        <a:cubicBezTo>
                          <a:pt x="6055" y="58947"/>
                          <a:pt x="16316" y="69770"/>
                          <a:pt x="28429" y="71564"/>
                        </a:cubicBezTo>
                        <a:cubicBezTo>
                          <a:pt x="48335" y="75433"/>
                          <a:pt x="58821" y="63321"/>
                          <a:pt x="63868" y="52835"/>
                        </a:cubicBezTo>
                        <a:cubicBezTo>
                          <a:pt x="69924" y="40835"/>
                          <a:pt x="67008" y="25863"/>
                          <a:pt x="58149" y="16162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图形 13">
                  <a:extLst>
                    <a:ext uri="{FF2B5EF4-FFF2-40B4-BE49-F238E27FC236}">
                      <a16:creationId xmlns:a16="http://schemas.microsoft.com/office/drawing/2014/main" id="{CAEF9D55-A808-68AE-428D-0D7CA2B96795}"/>
                    </a:ext>
                  </a:extLst>
                </p:cNvPr>
                <p:cNvGrpSpPr/>
                <p:nvPr/>
              </p:nvGrpSpPr>
              <p:grpSpPr>
                <a:xfrm>
                  <a:off x="7076898" y="1890659"/>
                  <a:ext cx="191159" cy="180860"/>
                  <a:chOff x="15908361" y="6035271"/>
                  <a:chExt cx="270378" cy="255811"/>
                </a:xfrm>
              </p:grpSpPr>
              <p:sp>
                <p:nvSpPr>
                  <p:cNvPr id="19" name="任意多边形: 形状 18">
                    <a:extLst>
                      <a:ext uri="{FF2B5EF4-FFF2-40B4-BE49-F238E27FC236}">
                        <a16:creationId xmlns:a16="http://schemas.microsoft.com/office/drawing/2014/main" id="{4D8B94ED-5777-CA93-DF3A-1DD1305D56FE}"/>
                      </a:ext>
                    </a:extLst>
                  </p:cNvPr>
                  <p:cNvSpPr/>
                  <p:nvPr/>
                </p:nvSpPr>
                <p:spPr>
                  <a:xfrm>
                    <a:off x="15908361" y="6035271"/>
                    <a:ext cx="270378" cy="255811"/>
                  </a:xfrm>
                  <a:custGeom>
                    <a:avLst/>
                    <a:gdLst>
                      <a:gd name="connsiteX0" fmla="*/ 268766 w 270378"/>
                      <a:gd name="connsiteY0" fmla="*/ 123446 h 255811"/>
                      <a:gd name="connsiteX1" fmla="*/ 206074 w 270378"/>
                      <a:gd name="connsiteY1" fmla="*/ 96922 h 255811"/>
                      <a:gd name="connsiteX2" fmla="*/ 215327 w 270378"/>
                      <a:gd name="connsiteY2" fmla="*/ 82679 h 255811"/>
                      <a:gd name="connsiteX3" fmla="*/ 204953 w 270378"/>
                      <a:gd name="connsiteY3" fmla="*/ 4286 h 255811"/>
                      <a:gd name="connsiteX4" fmla="*/ 159644 w 270378"/>
                      <a:gd name="connsiteY4" fmla="*/ 9613 h 255811"/>
                      <a:gd name="connsiteX5" fmla="*/ 133569 w 270378"/>
                      <a:gd name="connsiteY5" fmla="*/ 53913 h 255811"/>
                      <a:gd name="connsiteX6" fmla="*/ 112989 w 270378"/>
                      <a:gd name="connsiteY6" fmla="*/ 30305 h 255811"/>
                      <a:gd name="connsiteX7" fmla="*/ 96391 w 270378"/>
                      <a:gd name="connsiteY7" fmla="*/ 21670 h 255811"/>
                      <a:gd name="connsiteX8" fmla="*/ 89157 w 270378"/>
                      <a:gd name="connsiteY8" fmla="*/ 18922 h 255811"/>
                      <a:gd name="connsiteX9" fmla="*/ 51587 w 270378"/>
                      <a:gd name="connsiteY9" fmla="*/ 25539 h 255811"/>
                      <a:gd name="connsiteX10" fmla="*/ 41381 w 270378"/>
                      <a:gd name="connsiteY10" fmla="*/ 73034 h 255811"/>
                      <a:gd name="connsiteX11" fmla="*/ 52540 w 270378"/>
                      <a:gd name="connsiteY11" fmla="*/ 91315 h 255811"/>
                      <a:gd name="connsiteX12" fmla="*/ 53774 w 270378"/>
                      <a:gd name="connsiteY12" fmla="*/ 92268 h 255811"/>
                      <a:gd name="connsiteX13" fmla="*/ 54615 w 270378"/>
                      <a:gd name="connsiteY13" fmla="*/ 93670 h 255811"/>
                      <a:gd name="connsiteX14" fmla="*/ 68522 w 270378"/>
                      <a:gd name="connsiteY14" fmla="*/ 106343 h 255811"/>
                      <a:gd name="connsiteX15" fmla="*/ 22316 w 270378"/>
                      <a:gd name="connsiteY15" fmla="*/ 129895 h 255811"/>
                      <a:gd name="connsiteX16" fmla="*/ 28989 w 270378"/>
                      <a:gd name="connsiteY16" fmla="*/ 199877 h 255811"/>
                      <a:gd name="connsiteX17" fmla="*/ 66727 w 270378"/>
                      <a:gd name="connsiteY17" fmla="*/ 197073 h 255811"/>
                      <a:gd name="connsiteX18" fmla="*/ 90167 w 270378"/>
                      <a:gd name="connsiteY18" fmla="*/ 187820 h 255811"/>
                      <a:gd name="connsiteX19" fmla="*/ 87700 w 270378"/>
                      <a:gd name="connsiteY19" fmla="*/ 238008 h 255811"/>
                      <a:gd name="connsiteX20" fmla="*/ 120279 w 270378"/>
                      <a:gd name="connsiteY20" fmla="*/ 254382 h 255811"/>
                      <a:gd name="connsiteX21" fmla="*/ 151457 w 270378"/>
                      <a:gd name="connsiteY21" fmla="*/ 227410 h 255811"/>
                      <a:gd name="connsiteX22" fmla="*/ 156896 w 270378"/>
                      <a:gd name="connsiteY22" fmla="*/ 217652 h 255811"/>
                      <a:gd name="connsiteX23" fmla="*/ 162336 w 270378"/>
                      <a:gd name="connsiteY23" fmla="*/ 226624 h 255811"/>
                      <a:gd name="connsiteX24" fmla="*/ 223345 w 270378"/>
                      <a:gd name="connsiteY24" fmla="*/ 247204 h 255811"/>
                      <a:gd name="connsiteX25" fmla="*/ 227271 w 270378"/>
                      <a:gd name="connsiteY25" fmla="*/ 191353 h 255811"/>
                      <a:gd name="connsiteX26" fmla="*/ 219813 w 270378"/>
                      <a:gd name="connsiteY26" fmla="*/ 172960 h 255811"/>
                      <a:gd name="connsiteX27" fmla="*/ 268766 w 270378"/>
                      <a:gd name="connsiteY27" fmla="*/ 123446 h 255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270378" h="255811">
                        <a:moveTo>
                          <a:pt x="268766" y="123446"/>
                        </a:moveTo>
                        <a:cubicBezTo>
                          <a:pt x="258336" y="99502"/>
                          <a:pt x="231420" y="93670"/>
                          <a:pt x="206074" y="96922"/>
                        </a:cubicBezTo>
                        <a:cubicBezTo>
                          <a:pt x="209439" y="92380"/>
                          <a:pt x="212579" y="87670"/>
                          <a:pt x="215327" y="82679"/>
                        </a:cubicBezTo>
                        <a:cubicBezTo>
                          <a:pt x="228785" y="58735"/>
                          <a:pt x="233775" y="18810"/>
                          <a:pt x="204953" y="4286"/>
                        </a:cubicBezTo>
                        <a:cubicBezTo>
                          <a:pt x="190317" y="-2948"/>
                          <a:pt x="172205" y="-929"/>
                          <a:pt x="159644" y="9613"/>
                        </a:cubicBezTo>
                        <a:cubicBezTo>
                          <a:pt x="144784" y="20212"/>
                          <a:pt x="137494" y="36586"/>
                          <a:pt x="133569" y="53913"/>
                        </a:cubicBezTo>
                        <a:cubicBezTo>
                          <a:pt x="127737" y="43819"/>
                          <a:pt x="120391" y="35688"/>
                          <a:pt x="112989" y="30305"/>
                        </a:cubicBezTo>
                        <a:cubicBezTo>
                          <a:pt x="107943" y="26548"/>
                          <a:pt x="102167" y="24081"/>
                          <a:pt x="96391" y="21670"/>
                        </a:cubicBezTo>
                        <a:cubicBezTo>
                          <a:pt x="94148" y="20380"/>
                          <a:pt x="91625" y="19539"/>
                          <a:pt x="89157" y="18922"/>
                        </a:cubicBezTo>
                        <a:cubicBezTo>
                          <a:pt x="71157" y="14155"/>
                          <a:pt x="59662" y="19146"/>
                          <a:pt x="51587" y="25539"/>
                        </a:cubicBezTo>
                        <a:cubicBezTo>
                          <a:pt x="38409" y="36978"/>
                          <a:pt x="34877" y="57165"/>
                          <a:pt x="41381" y="73034"/>
                        </a:cubicBezTo>
                        <a:cubicBezTo>
                          <a:pt x="43793" y="79820"/>
                          <a:pt x="47942" y="85820"/>
                          <a:pt x="52540" y="91315"/>
                        </a:cubicBezTo>
                        <a:cubicBezTo>
                          <a:pt x="52933" y="91651"/>
                          <a:pt x="53325" y="91932"/>
                          <a:pt x="53774" y="92268"/>
                        </a:cubicBezTo>
                        <a:cubicBezTo>
                          <a:pt x="52989" y="91707"/>
                          <a:pt x="52821" y="91764"/>
                          <a:pt x="54615" y="93670"/>
                        </a:cubicBezTo>
                        <a:cubicBezTo>
                          <a:pt x="58765" y="98324"/>
                          <a:pt x="63531" y="102530"/>
                          <a:pt x="68522" y="106343"/>
                        </a:cubicBezTo>
                        <a:cubicBezTo>
                          <a:pt x="51755" y="111166"/>
                          <a:pt x="35830" y="118511"/>
                          <a:pt x="22316" y="129895"/>
                        </a:cubicBezTo>
                        <a:cubicBezTo>
                          <a:pt x="-7853" y="151596"/>
                          <a:pt x="-9143" y="187091"/>
                          <a:pt x="28989" y="199877"/>
                        </a:cubicBezTo>
                        <a:cubicBezTo>
                          <a:pt x="41550" y="202849"/>
                          <a:pt x="54447" y="200157"/>
                          <a:pt x="66727" y="197073"/>
                        </a:cubicBezTo>
                        <a:cubicBezTo>
                          <a:pt x="74802" y="194718"/>
                          <a:pt x="82653" y="191577"/>
                          <a:pt x="90167" y="187820"/>
                        </a:cubicBezTo>
                        <a:cubicBezTo>
                          <a:pt x="86578" y="204082"/>
                          <a:pt x="82933" y="221746"/>
                          <a:pt x="87700" y="238008"/>
                        </a:cubicBezTo>
                        <a:cubicBezTo>
                          <a:pt x="91961" y="251129"/>
                          <a:pt x="107158" y="259260"/>
                          <a:pt x="120279" y="254382"/>
                        </a:cubicBezTo>
                        <a:cubicBezTo>
                          <a:pt x="133457" y="249503"/>
                          <a:pt x="143102" y="238288"/>
                          <a:pt x="151457" y="227410"/>
                        </a:cubicBezTo>
                        <a:cubicBezTo>
                          <a:pt x="153644" y="224325"/>
                          <a:pt x="155382" y="221017"/>
                          <a:pt x="156896" y="217652"/>
                        </a:cubicBezTo>
                        <a:cubicBezTo>
                          <a:pt x="158579" y="220680"/>
                          <a:pt x="160373" y="223709"/>
                          <a:pt x="162336" y="226624"/>
                        </a:cubicBezTo>
                        <a:cubicBezTo>
                          <a:pt x="174392" y="245802"/>
                          <a:pt x="202598" y="264643"/>
                          <a:pt x="223345" y="247204"/>
                        </a:cubicBezTo>
                        <a:cubicBezTo>
                          <a:pt x="236523" y="232288"/>
                          <a:pt x="232654" y="208905"/>
                          <a:pt x="227271" y="191353"/>
                        </a:cubicBezTo>
                        <a:cubicBezTo>
                          <a:pt x="224915" y="185353"/>
                          <a:pt x="222448" y="179129"/>
                          <a:pt x="219813" y="172960"/>
                        </a:cubicBezTo>
                        <a:cubicBezTo>
                          <a:pt x="245551" y="172568"/>
                          <a:pt x="278019" y="152325"/>
                          <a:pt x="268766" y="123446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B3F50379-C26C-FF41-625F-6A0B41EA092E}"/>
                      </a:ext>
                    </a:extLst>
                  </p:cNvPr>
                  <p:cNvSpPr/>
                  <p:nvPr/>
                </p:nvSpPr>
                <p:spPr>
                  <a:xfrm>
                    <a:off x="16012242" y="6127620"/>
                    <a:ext cx="66941" cy="71752"/>
                  </a:xfrm>
                  <a:custGeom>
                    <a:avLst/>
                    <a:gdLst>
                      <a:gd name="connsiteX0" fmla="*/ 56997 w 66941"/>
                      <a:gd name="connsiteY0" fmla="*/ 9284 h 71752"/>
                      <a:gd name="connsiteX1" fmla="*/ 26604 w 66941"/>
                      <a:gd name="connsiteY1" fmla="*/ 1938 h 71752"/>
                      <a:gd name="connsiteX2" fmla="*/ 15501 w 66941"/>
                      <a:gd name="connsiteY2" fmla="*/ 9060 h 71752"/>
                      <a:gd name="connsiteX3" fmla="*/ 3893 w 66941"/>
                      <a:gd name="connsiteY3" fmla="*/ 21172 h 71752"/>
                      <a:gd name="connsiteX4" fmla="*/ 32884 w 66941"/>
                      <a:gd name="connsiteY4" fmla="*/ 71752 h 71752"/>
                      <a:gd name="connsiteX5" fmla="*/ 56997 w 66941"/>
                      <a:gd name="connsiteY5" fmla="*/ 9284 h 71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6941" h="71752">
                        <a:moveTo>
                          <a:pt x="56997" y="9284"/>
                        </a:moveTo>
                        <a:cubicBezTo>
                          <a:pt x="49314" y="1377"/>
                          <a:pt x="37034" y="-2660"/>
                          <a:pt x="26604" y="1938"/>
                        </a:cubicBezTo>
                        <a:cubicBezTo>
                          <a:pt x="22510" y="3340"/>
                          <a:pt x="18305" y="5751"/>
                          <a:pt x="15501" y="9060"/>
                        </a:cubicBezTo>
                        <a:cubicBezTo>
                          <a:pt x="11015" y="11919"/>
                          <a:pt x="6921" y="15957"/>
                          <a:pt x="3893" y="21172"/>
                        </a:cubicBezTo>
                        <a:cubicBezTo>
                          <a:pt x="-7658" y="42536"/>
                          <a:pt x="7819" y="71976"/>
                          <a:pt x="32884" y="71752"/>
                        </a:cubicBezTo>
                        <a:cubicBezTo>
                          <a:pt x="61539" y="70686"/>
                          <a:pt x="79034" y="33452"/>
                          <a:pt x="56997" y="9284"/>
                        </a:cubicBezTo>
                        <a:close/>
                      </a:path>
                    </a:pathLst>
                  </a:custGeom>
                  <a:solidFill>
                    <a:srgbClr val="F27979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6650542F-C978-6FEB-E255-00D91B75B23C}"/>
              </a:ext>
            </a:extLst>
          </p:cNvPr>
          <p:cNvSpPr/>
          <p:nvPr userDrawn="1"/>
        </p:nvSpPr>
        <p:spPr>
          <a:xfrm>
            <a:off x="1678726" y="2159409"/>
            <a:ext cx="1694126" cy="582043"/>
          </a:xfrm>
          <a:custGeom>
            <a:avLst/>
            <a:gdLst>
              <a:gd name="connsiteX0" fmla="*/ 1557123 w 1694126"/>
              <a:gd name="connsiteY0" fmla="*/ 0 h 582043"/>
              <a:gd name="connsiteX1" fmla="*/ 1694126 w 1694126"/>
              <a:gd name="connsiteY1" fmla="*/ 137003 h 582043"/>
              <a:gd name="connsiteX2" fmla="*/ 1694126 w 1694126"/>
              <a:gd name="connsiteY2" fmla="*/ 336727 h 582043"/>
              <a:gd name="connsiteX3" fmla="*/ 1557123 w 1694126"/>
              <a:gd name="connsiteY3" fmla="*/ 473730 h 582043"/>
              <a:gd name="connsiteX4" fmla="*/ 261574 w 1694126"/>
              <a:gd name="connsiteY4" fmla="*/ 473731 h 582043"/>
              <a:gd name="connsiteX5" fmla="*/ 86557 w 1694126"/>
              <a:gd name="connsiteY5" fmla="*/ 574344 h 582043"/>
              <a:gd name="connsiteX6" fmla="*/ 627 w 1694126"/>
              <a:gd name="connsiteY6" fmla="*/ 524747 h 582043"/>
              <a:gd name="connsiteX7" fmla="*/ 0 w 1694126"/>
              <a:gd name="connsiteY7" fmla="*/ 228644 h 582043"/>
              <a:gd name="connsiteX8" fmla="*/ 817 w 1694126"/>
              <a:gd name="connsiteY8" fmla="*/ 225633 h 582043"/>
              <a:gd name="connsiteX9" fmla="*/ 818 w 1694126"/>
              <a:gd name="connsiteY9" fmla="*/ 137003 h 582043"/>
              <a:gd name="connsiteX10" fmla="*/ 137821 w 1694126"/>
              <a:gd name="connsiteY10" fmla="*/ 0 h 58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94126" h="582043">
                <a:moveTo>
                  <a:pt x="1557123" y="0"/>
                </a:moveTo>
                <a:cubicBezTo>
                  <a:pt x="1632788" y="0"/>
                  <a:pt x="1694125" y="61338"/>
                  <a:pt x="1694126" y="137003"/>
                </a:cubicBezTo>
                <a:lnTo>
                  <a:pt x="1694126" y="336727"/>
                </a:lnTo>
                <a:cubicBezTo>
                  <a:pt x="1694126" y="412392"/>
                  <a:pt x="1632788" y="473730"/>
                  <a:pt x="1557123" y="473730"/>
                </a:cubicBezTo>
                <a:lnTo>
                  <a:pt x="261574" y="473731"/>
                </a:lnTo>
                <a:lnTo>
                  <a:pt x="86557" y="574344"/>
                </a:lnTo>
                <a:cubicBezTo>
                  <a:pt x="48411" y="596273"/>
                  <a:pt x="720" y="568747"/>
                  <a:pt x="627" y="524747"/>
                </a:cubicBezTo>
                <a:lnTo>
                  <a:pt x="0" y="228644"/>
                </a:lnTo>
                <a:lnTo>
                  <a:pt x="817" y="225633"/>
                </a:lnTo>
                <a:lnTo>
                  <a:pt x="818" y="137003"/>
                </a:lnTo>
                <a:cubicBezTo>
                  <a:pt x="818" y="61338"/>
                  <a:pt x="62155" y="0"/>
                  <a:pt x="137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标题 264">
            <a:extLst>
              <a:ext uri="{FF2B5EF4-FFF2-40B4-BE49-F238E27FC236}">
                <a16:creationId xmlns:a16="http://schemas.microsoft.com/office/drawing/2014/main" id="{9E209C4C-931A-AAA4-6000-EC96569F85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406" y="2784605"/>
            <a:ext cx="6009970" cy="132556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zh-CN" altLang="en-US" sz="7200" kern="1200" baseline="0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  <a:cs typeface="+mn-cs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sp>
        <p:nvSpPr>
          <p:cNvPr id="268" name="文本占位符 267">
            <a:extLst>
              <a:ext uri="{FF2B5EF4-FFF2-40B4-BE49-F238E27FC236}">
                <a16:creationId xmlns:a16="http://schemas.microsoft.com/office/drawing/2014/main" id="{7DD76297-7249-EBC8-B46D-D8D550C080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1702" y="2254184"/>
            <a:ext cx="1850939" cy="366577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000" kern="1200" baseline="0" dirty="0">
                <a:solidFill>
                  <a:srgbClr val="FFFFFF"/>
                </a:solidFill>
                <a:effectLst>
                  <a:outerShdw blurRad="177800" dist="38100" dir="2700000" algn="tl" rotWithShape="0">
                    <a:schemeClr val="accent1">
                      <a:alpha val="35000"/>
                    </a:schemeClr>
                  </a:outerShdw>
                </a:effectLst>
                <a:latin typeface="+mj-lt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4CFB30F1-C783-513D-D422-57E19E46494E}"/>
              </a:ext>
            </a:extLst>
          </p:cNvPr>
          <p:cNvCxnSpPr>
            <a:cxnSpLocks/>
          </p:cNvCxnSpPr>
          <p:nvPr userDrawn="1"/>
        </p:nvCxnSpPr>
        <p:spPr>
          <a:xfrm>
            <a:off x="1661466" y="3987800"/>
            <a:ext cx="455627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9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B5229B5-887D-9928-3BEE-F06D5576A0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>
                  <a:lumMod val="100000"/>
                </a:schemeClr>
              </a:solidFill>
              <a:effectLst>
                <a:outerShdw blurRad="156464" dist="33528" dir="2700018" rotWithShape="0">
                  <a:schemeClr val="accent1">
                    <a:lumMod val="50000"/>
                    <a:alpha val="54000"/>
                  </a:schemeClr>
                </a:outerShdw>
              </a:effectLst>
              <a:latin typeface="荆南波波黑" panose="00020600040101010101" pitchFamily="18" charset="-122"/>
              <a:ea typeface="荆南波波黑" panose="00020600040101010101" pitchFamily="18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AFD580C-BF92-5DB7-A9C2-4748E63967B5}"/>
              </a:ext>
            </a:extLst>
          </p:cNvPr>
          <p:cNvSpPr/>
          <p:nvPr userDrawn="1"/>
        </p:nvSpPr>
        <p:spPr>
          <a:xfrm>
            <a:off x="584516" y="247056"/>
            <a:ext cx="10934384" cy="883245"/>
          </a:xfrm>
          <a:custGeom>
            <a:avLst/>
            <a:gdLst>
              <a:gd name="connsiteX0" fmla="*/ 135901 w 10934384"/>
              <a:gd name="connsiteY0" fmla="*/ 1035 h 883245"/>
              <a:gd name="connsiteX1" fmla="*/ 168034 w 10934384"/>
              <a:gd name="connsiteY1" fmla="*/ 9959 h 883245"/>
              <a:gd name="connsiteX2" fmla="*/ 466107 w 10934384"/>
              <a:gd name="connsiteY2" fmla="*/ 137956 h 883245"/>
              <a:gd name="connsiteX3" fmla="*/ 1599559 w 10934384"/>
              <a:gd name="connsiteY3" fmla="*/ 137955 h 883245"/>
              <a:gd name="connsiteX4" fmla="*/ 1599560 w 10934384"/>
              <a:gd name="connsiteY4" fmla="*/ 137956 h 883245"/>
              <a:gd name="connsiteX5" fmla="*/ 10561739 w 10934384"/>
              <a:gd name="connsiteY5" fmla="*/ 137955 h 883245"/>
              <a:gd name="connsiteX6" fmla="*/ 10934384 w 10934384"/>
              <a:gd name="connsiteY6" fmla="*/ 510600 h 883245"/>
              <a:gd name="connsiteX7" fmla="*/ 10934382 w 10934384"/>
              <a:gd name="connsiteY7" fmla="*/ 510600 h 883245"/>
              <a:gd name="connsiteX8" fmla="*/ 10561738 w 10934384"/>
              <a:gd name="connsiteY8" fmla="*/ 883245 h 883245"/>
              <a:gd name="connsiteX9" fmla="*/ 1599560 w 10934384"/>
              <a:gd name="connsiteY9" fmla="*/ 883244 h 883245"/>
              <a:gd name="connsiteX10" fmla="*/ 212800 w 10934384"/>
              <a:gd name="connsiteY10" fmla="*/ 883244 h 883245"/>
              <a:gd name="connsiteX11" fmla="*/ 124965 w 10934384"/>
              <a:gd name="connsiteY11" fmla="*/ 846862 h 883245"/>
              <a:gd name="connsiteX12" fmla="*/ 103398 w 10934384"/>
              <a:gd name="connsiteY12" fmla="*/ 814873 h 883245"/>
              <a:gd name="connsiteX13" fmla="*/ 99514 w 10934384"/>
              <a:gd name="connsiteY13" fmla="*/ 811883 h 883245"/>
              <a:gd name="connsiteX14" fmla="*/ 75353 w 10934384"/>
              <a:gd name="connsiteY14" fmla="*/ 752566 h 883245"/>
              <a:gd name="connsiteX15" fmla="*/ 908 w 10934384"/>
              <a:gd name="connsiteY15" fmla="*/ 135063 h 883245"/>
              <a:gd name="connsiteX16" fmla="*/ 135901 w 10934384"/>
              <a:gd name="connsiteY16" fmla="*/ 1035 h 88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34384" h="883245">
                <a:moveTo>
                  <a:pt x="135901" y="1035"/>
                </a:moveTo>
                <a:cubicBezTo>
                  <a:pt x="146585" y="2458"/>
                  <a:pt x="157368" y="5379"/>
                  <a:pt x="168034" y="9959"/>
                </a:cubicBezTo>
                <a:lnTo>
                  <a:pt x="466107" y="137956"/>
                </a:lnTo>
                <a:lnTo>
                  <a:pt x="1599559" y="137955"/>
                </a:lnTo>
                <a:lnTo>
                  <a:pt x="1599560" y="137956"/>
                </a:lnTo>
                <a:lnTo>
                  <a:pt x="10561739" y="137955"/>
                </a:lnTo>
                <a:cubicBezTo>
                  <a:pt x="10767545" y="137956"/>
                  <a:pt x="10934384" y="304795"/>
                  <a:pt x="10934384" y="510600"/>
                </a:cubicBezTo>
                <a:lnTo>
                  <a:pt x="10934382" y="510600"/>
                </a:lnTo>
                <a:cubicBezTo>
                  <a:pt x="10934383" y="716407"/>
                  <a:pt x="10767544" y="883245"/>
                  <a:pt x="10561738" y="883245"/>
                </a:cubicBezTo>
                <a:lnTo>
                  <a:pt x="1599560" y="883244"/>
                </a:lnTo>
                <a:lnTo>
                  <a:pt x="212800" y="883244"/>
                </a:lnTo>
                <a:cubicBezTo>
                  <a:pt x="178499" y="883245"/>
                  <a:pt x="147444" y="869341"/>
                  <a:pt x="124965" y="846862"/>
                </a:cubicBezTo>
                <a:lnTo>
                  <a:pt x="103398" y="814873"/>
                </a:lnTo>
                <a:lnTo>
                  <a:pt x="99514" y="811883"/>
                </a:lnTo>
                <a:cubicBezTo>
                  <a:pt x="86836" y="795563"/>
                  <a:pt x="78118" y="775506"/>
                  <a:pt x="75353" y="752566"/>
                </a:cubicBezTo>
                <a:lnTo>
                  <a:pt x="908" y="135063"/>
                </a:lnTo>
                <a:cubicBezTo>
                  <a:pt x="-8817" y="54403"/>
                  <a:pt x="61111" y="-8935"/>
                  <a:pt x="135901" y="103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>
              <a:latin typeface="+mj-lt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87E816-4ED4-A29B-1CC6-96F365E7899C}"/>
              </a:ext>
            </a:extLst>
          </p:cNvPr>
          <p:cNvGrpSpPr/>
          <p:nvPr userDrawn="1"/>
        </p:nvGrpSpPr>
        <p:grpSpPr>
          <a:xfrm>
            <a:off x="10753198" y="248739"/>
            <a:ext cx="463865" cy="455022"/>
            <a:chOff x="8658403" y="1075494"/>
            <a:chExt cx="463865" cy="455022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04BE1CD-2F46-FF5E-8B26-EDEA7FA35801}"/>
                </a:ext>
              </a:extLst>
            </p:cNvPr>
            <p:cNvSpPr/>
            <p:nvPr/>
          </p:nvSpPr>
          <p:spPr>
            <a:xfrm>
              <a:off x="8658403" y="1075494"/>
              <a:ext cx="463865" cy="455022"/>
            </a:xfrm>
            <a:custGeom>
              <a:avLst/>
              <a:gdLst>
                <a:gd name="connsiteX0" fmla="*/ 458986 w 463865"/>
                <a:gd name="connsiteY0" fmla="*/ 241340 h 455022"/>
                <a:gd name="connsiteX1" fmla="*/ 408855 w 463865"/>
                <a:gd name="connsiteY1" fmla="*/ 195863 h 455022"/>
                <a:gd name="connsiteX2" fmla="*/ 409696 w 463865"/>
                <a:gd name="connsiteY2" fmla="*/ 195190 h 455022"/>
                <a:gd name="connsiteX3" fmla="*/ 429210 w 463865"/>
                <a:gd name="connsiteY3" fmla="*/ 78330 h 455022"/>
                <a:gd name="connsiteX4" fmla="*/ 375826 w 463865"/>
                <a:gd name="connsiteY4" fmla="*/ 35152 h 455022"/>
                <a:gd name="connsiteX5" fmla="*/ 286667 w 463865"/>
                <a:gd name="connsiteY5" fmla="*/ 66386 h 455022"/>
                <a:gd name="connsiteX6" fmla="*/ 266368 w 463865"/>
                <a:gd name="connsiteY6" fmla="*/ 87862 h 455022"/>
                <a:gd name="connsiteX7" fmla="*/ 255657 w 463865"/>
                <a:gd name="connsiteY7" fmla="*/ 52928 h 455022"/>
                <a:gd name="connsiteX8" fmla="*/ 130609 w 463865"/>
                <a:gd name="connsiteY8" fmla="*/ 23376 h 455022"/>
                <a:gd name="connsiteX9" fmla="*/ 85301 w 463865"/>
                <a:gd name="connsiteY9" fmla="*/ 118311 h 455022"/>
                <a:gd name="connsiteX10" fmla="*/ 109918 w 463865"/>
                <a:gd name="connsiteY10" fmla="*/ 166816 h 455022"/>
                <a:gd name="connsiteX11" fmla="*/ 58665 w 463865"/>
                <a:gd name="connsiteY11" fmla="*/ 179658 h 455022"/>
                <a:gd name="connsiteX12" fmla="*/ 19637 w 463865"/>
                <a:gd name="connsiteY12" fmla="*/ 213583 h 455022"/>
                <a:gd name="connsiteX13" fmla="*/ 234 w 463865"/>
                <a:gd name="connsiteY13" fmla="*/ 262761 h 455022"/>
                <a:gd name="connsiteX14" fmla="*/ 68815 w 463865"/>
                <a:gd name="connsiteY14" fmla="*/ 342444 h 455022"/>
                <a:gd name="connsiteX15" fmla="*/ 135656 w 463865"/>
                <a:gd name="connsiteY15" fmla="*/ 340425 h 455022"/>
                <a:gd name="connsiteX16" fmla="*/ 131507 w 463865"/>
                <a:gd name="connsiteY16" fmla="*/ 357080 h 455022"/>
                <a:gd name="connsiteX17" fmla="*/ 134927 w 463865"/>
                <a:gd name="connsiteY17" fmla="*/ 412033 h 455022"/>
                <a:gd name="connsiteX18" fmla="*/ 227844 w 463865"/>
                <a:gd name="connsiteY18" fmla="*/ 454202 h 455022"/>
                <a:gd name="connsiteX19" fmla="*/ 305676 w 463865"/>
                <a:gd name="connsiteY19" fmla="*/ 350407 h 455022"/>
                <a:gd name="connsiteX20" fmla="*/ 351658 w 463865"/>
                <a:gd name="connsiteY20" fmla="*/ 359827 h 455022"/>
                <a:gd name="connsiteX21" fmla="*/ 408462 w 463865"/>
                <a:gd name="connsiteY21" fmla="*/ 348051 h 455022"/>
                <a:gd name="connsiteX22" fmla="*/ 450855 w 463865"/>
                <a:gd name="connsiteY22" fmla="*/ 311603 h 455022"/>
                <a:gd name="connsiteX23" fmla="*/ 458986 w 463865"/>
                <a:gd name="connsiteY23" fmla="*/ 241340 h 455022"/>
                <a:gd name="connsiteX24" fmla="*/ 428537 w 463865"/>
                <a:gd name="connsiteY24" fmla="*/ 254238 h 455022"/>
                <a:gd name="connsiteX25" fmla="*/ 430051 w 463865"/>
                <a:gd name="connsiteY25" fmla="*/ 260125 h 455022"/>
                <a:gd name="connsiteX26" fmla="*/ 415696 w 463865"/>
                <a:gd name="connsiteY26" fmla="*/ 237583 h 455022"/>
                <a:gd name="connsiteX27" fmla="*/ 415696 w 463865"/>
                <a:gd name="connsiteY27" fmla="*/ 237471 h 455022"/>
                <a:gd name="connsiteX28" fmla="*/ 428537 w 463865"/>
                <a:gd name="connsiteY28" fmla="*/ 254238 h 4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63865" h="455022">
                  <a:moveTo>
                    <a:pt x="458986" y="241340"/>
                  </a:moveTo>
                  <a:cubicBezTo>
                    <a:pt x="449958" y="219920"/>
                    <a:pt x="430836" y="203489"/>
                    <a:pt x="408855" y="195863"/>
                  </a:cubicBezTo>
                  <a:cubicBezTo>
                    <a:pt x="409135" y="195639"/>
                    <a:pt x="409415" y="195415"/>
                    <a:pt x="409696" y="195190"/>
                  </a:cubicBezTo>
                  <a:cubicBezTo>
                    <a:pt x="443846" y="164854"/>
                    <a:pt x="454388" y="117863"/>
                    <a:pt x="429210" y="78330"/>
                  </a:cubicBezTo>
                  <a:cubicBezTo>
                    <a:pt x="417266" y="58535"/>
                    <a:pt x="400275" y="37955"/>
                    <a:pt x="375826" y="35152"/>
                  </a:cubicBezTo>
                  <a:cubicBezTo>
                    <a:pt x="342742" y="29208"/>
                    <a:pt x="311732" y="46479"/>
                    <a:pt x="286667" y="66386"/>
                  </a:cubicBezTo>
                  <a:cubicBezTo>
                    <a:pt x="279657" y="71320"/>
                    <a:pt x="272704" y="79227"/>
                    <a:pt x="266368" y="87862"/>
                  </a:cubicBezTo>
                  <a:cubicBezTo>
                    <a:pt x="264349" y="75806"/>
                    <a:pt x="261096" y="63974"/>
                    <a:pt x="255657" y="52928"/>
                  </a:cubicBezTo>
                  <a:cubicBezTo>
                    <a:pt x="225489" y="-15765"/>
                    <a:pt x="179283" y="-8419"/>
                    <a:pt x="130609" y="23376"/>
                  </a:cubicBezTo>
                  <a:cubicBezTo>
                    <a:pt x="100721" y="44236"/>
                    <a:pt x="79413" y="81245"/>
                    <a:pt x="85301" y="118311"/>
                  </a:cubicBezTo>
                  <a:cubicBezTo>
                    <a:pt x="88665" y="136592"/>
                    <a:pt x="98254" y="152405"/>
                    <a:pt x="109918" y="166816"/>
                  </a:cubicBezTo>
                  <a:cubicBezTo>
                    <a:pt x="92142" y="167601"/>
                    <a:pt x="74254" y="172480"/>
                    <a:pt x="58665" y="179658"/>
                  </a:cubicBezTo>
                  <a:cubicBezTo>
                    <a:pt x="42796" y="187059"/>
                    <a:pt x="29842" y="199452"/>
                    <a:pt x="19637" y="213583"/>
                  </a:cubicBezTo>
                  <a:cubicBezTo>
                    <a:pt x="8478" y="227714"/>
                    <a:pt x="1692" y="244817"/>
                    <a:pt x="234" y="262761"/>
                  </a:cubicBezTo>
                  <a:cubicBezTo>
                    <a:pt x="-3186" y="305322"/>
                    <a:pt x="31356" y="331902"/>
                    <a:pt x="68815" y="342444"/>
                  </a:cubicBezTo>
                  <a:cubicBezTo>
                    <a:pt x="90684" y="347603"/>
                    <a:pt x="114011" y="346650"/>
                    <a:pt x="135656" y="340425"/>
                  </a:cubicBezTo>
                  <a:cubicBezTo>
                    <a:pt x="134086" y="345921"/>
                    <a:pt x="132684" y="351528"/>
                    <a:pt x="131507" y="357080"/>
                  </a:cubicBezTo>
                  <a:cubicBezTo>
                    <a:pt x="127862" y="375304"/>
                    <a:pt x="126067" y="394986"/>
                    <a:pt x="134927" y="412033"/>
                  </a:cubicBezTo>
                  <a:cubicBezTo>
                    <a:pt x="150516" y="444389"/>
                    <a:pt x="194030" y="458744"/>
                    <a:pt x="227844" y="454202"/>
                  </a:cubicBezTo>
                  <a:cubicBezTo>
                    <a:pt x="272312" y="444164"/>
                    <a:pt x="302536" y="395940"/>
                    <a:pt x="305676" y="350407"/>
                  </a:cubicBezTo>
                  <a:cubicBezTo>
                    <a:pt x="320200" y="356407"/>
                    <a:pt x="336069" y="358313"/>
                    <a:pt x="351658" y="359827"/>
                  </a:cubicBezTo>
                  <a:cubicBezTo>
                    <a:pt x="371789" y="362519"/>
                    <a:pt x="390911" y="357977"/>
                    <a:pt x="408462" y="348051"/>
                  </a:cubicBezTo>
                  <a:cubicBezTo>
                    <a:pt x="424780" y="338911"/>
                    <a:pt x="440425" y="327416"/>
                    <a:pt x="450855" y="311603"/>
                  </a:cubicBezTo>
                  <a:cubicBezTo>
                    <a:pt x="463472" y="290911"/>
                    <a:pt x="468350" y="263939"/>
                    <a:pt x="458986" y="241340"/>
                  </a:cubicBezTo>
                  <a:close/>
                  <a:moveTo>
                    <a:pt x="428537" y="254238"/>
                  </a:moveTo>
                  <a:cubicBezTo>
                    <a:pt x="429154" y="255415"/>
                    <a:pt x="429715" y="257490"/>
                    <a:pt x="430051" y="260125"/>
                  </a:cubicBezTo>
                  <a:cubicBezTo>
                    <a:pt x="427191" y="251322"/>
                    <a:pt x="422481" y="243415"/>
                    <a:pt x="415696" y="237583"/>
                  </a:cubicBezTo>
                  <a:cubicBezTo>
                    <a:pt x="415696" y="237527"/>
                    <a:pt x="415696" y="237527"/>
                    <a:pt x="415696" y="237471"/>
                  </a:cubicBezTo>
                  <a:cubicBezTo>
                    <a:pt x="425733" y="247452"/>
                    <a:pt x="421808" y="242237"/>
                    <a:pt x="428537" y="254238"/>
                  </a:cubicBezTo>
                  <a:close/>
                </a:path>
              </a:pathLst>
            </a:custGeom>
            <a:solidFill>
              <a:srgbClr val="FCDD5E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aseline="0">
                <a:latin typeface="+mj-lt"/>
                <a:ea typeface="+mj-ea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C0B16FF8-5C2C-CE1A-3E4B-853B2F7118C2}"/>
                </a:ext>
              </a:extLst>
            </p:cNvPr>
            <p:cNvSpPr/>
            <p:nvPr/>
          </p:nvSpPr>
          <p:spPr>
            <a:xfrm>
              <a:off x="8824958" y="1227280"/>
              <a:ext cx="139139" cy="134453"/>
            </a:xfrm>
            <a:custGeom>
              <a:avLst/>
              <a:gdLst>
                <a:gd name="connsiteX0" fmla="*/ 136150 w 139139"/>
                <a:gd name="connsiteY0" fmla="*/ 41217 h 134453"/>
                <a:gd name="connsiteX1" fmla="*/ 66112 w 139139"/>
                <a:gd name="connsiteY1" fmla="*/ 899 h 134453"/>
                <a:gd name="connsiteX2" fmla="*/ 64037 w 139139"/>
                <a:gd name="connsiteY2" fmla="*/ 1235 h 134453"/>
                <a:gd name="connsiteX3" fmla="*/ 25233 w 139139"/>
                <a:gd name="connsiteY3" fmla="*/ 17161 h 134453"/>
                <a:gd name="connsiteX4" fmla="*/ 16485 w 139139"/>
                <a:gd name="connsiteY4" fmla="*/ 30226 h 134453"/>
                <a:gd name="connsiteX5" fmla="*/ 30111 w 139139"/>
                <a:gd name="connsiteY5" fmla="*/ 126620 h 134453"/>
                <a:gd name="connsiteX6" fmla="*/ 88710 w 139139"/>
                <a:gd name="connsiteY6" fmla="*/ 126788 h 134453"/>
                <a:gd name="connsiteX7" fmla="*/ 114000 w 139139"/>
                <a:gd name="connsiteY7" fmla="*/ 111928 h 134453"/>
                <a:gd name="connsiteX8" fmla="*/ 136150 w 139139"/>
                <a:gd name="connsiteY8" fmla="*/ 41217 h 13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39" h="134453">
                  <a:moveTo>
                    <a:pt x="136150" y="41217"/>
                  </a:moveTo>
                  <a:cubicBezTo>
                    <a:pt x="126224" y="13684"/>
                    <a:pt x="94878" y="-4316"/>
                    <a:pt x="66112" y="899"/>
                  </a:cubicBezTo>
                  <a:cubicBezTo>
                    <a:pt x="65439" y="1011"/>
                    <a:pt x="64766" y="1123"/>
                    <a:pt x="64037" y="1235"/>
                  </a:cubicBezTo>
                  <a:cubicBezTo>
                    <a:pt x="49513" y="1348"/>
                    <a:pt x="35102" y="6002"/>
                    <a:pt x="25233" y="17161"/>
                  </a:cubicBezTo>
                  <a:cubicBezTo>
                    <a:pt x="21924" y="21086"/>
                    <a:pt x="19009" y="25516"/>
                    <a:pt x="16485" y="30226"/>
                  </a:cubicBezTo>
                  <a:cubicBezTo>
                    <a:pt x="-6506" y="59722"/>
                    <a:pt x="-8468" y="103573"/>
                    <a:pt x="30111" y="126620"/>
                  </a:cubicBezTo>
                  <a:cubicBezTo>
                    <a:pt x="48616" y="137891"/>
                    <a:pt x="70261" y="136152"/>
                    <a:pt x="88710" y="126788"/>
                  </a:cubicBezTo>
                  <a:cubicBezTo>
                    <a:pt x="97906" y="123872"/>
                    <a:pt x="106542" y="118937"/>
                    <a:pt x="114000" y="111928"/>
                  </a:cubicBezTo>
                  <a:cubicBezTo>
                    <a:pt x="135308" y="96059"/>
                    <a:pt x="144337" y="66171"/>
                    <a:pt x="136150" y="41217"/>
                  </a:cubicBezTo>
                  <a:close/>
                </a:path>
              </a:pathLst>
            </a:custGeom>
            <a:solidFill>
              <a:srgbClr val="F27979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aseline="0">
                <a:latin typeface="+mj-lt"/>
                <a:ea typeface="+mj-ea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994BDEF-72E5-0EC9-A91E-2500FAAD033A}"/>
              </a:ext>
            </a:extLst>
          </p:cNvPr>
          <p:cNvGrpSpPr/>
          <p:nvPr userDrawn="1"/>
        </p:nvGrpSpPr>
        <p:grpSpPr>
          <a:xfrm>
            <a:off x="11217063" y="663379"/>
            <a:ext cx="201792" cy="188552"/>
            <a:chOff x="7556622" y="1075257"/>
            <a:chExt cx="201792" cy="188552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9A23219-ADBC-953E-CE0C-91FB6340FE55}"/>
                </a:ext>
              </a:extLst>
            </p:cNvPr>
            <p:cNvSpPr/>
            <p:nvPr/>
          </p:nvSpPr>
          <p:spPr>
            <a:xfrm>
              <a:off x="7556622" y="1075257"/>
              <a:ext cx="201792" cy="188552"/>
            </a:xfrm>
            <a:custGeom>
              <a:avLst/>
              <a:gdLst>
                <a:gd name="connsiteX0" fmla="*/ 195964 w 201792"/>
                <a:gd name="connsiteY0" fmla="*/ 97415 h 188552"/>
                <a:gd name="connsiteX1" fmla="*/ 187946 w 201792"/>
                <a:gd name="connsiteY1" fmla="*/ 88331 h 188552"/>
                <a:gd name="connsiteX2" fmla="*/ 196637 w 201792"/>
                <a:gd name="connsiteY2" fmla="*/ 54125 h 188552"/>
                <a:gd name="connsiteX3" fmla="*/ 178693 w 201792"/>
                <a:gd name="connsiteY3" fmla="*/ 16275 h 188552"/>
                <a:gd name="connsiteX4" fmla="*/ 129796 w 201792"/>
                <a:gd name="connsiteY4" fmla="*/ 17284 h 188552"/>
                <a:gd name="connsiteX5" fmla="*/ 121665 w 201792"/>
                <a:gd name="connsiteY5" fmla="*/ 24406 h 188552"/>
                <a:gd name="connsiteX6" fmla="*/ 118749 w 201792"/>
                <a:gd name="connsiteY6" fmla="*/ 18405 h 188552"/>
                <a:gd name="connsiteX7" fmla="*/ 95758 w 201792"/>
                <a:gd name="connsiteY7" fmla="*/ 1078 h 188552"/>
                <a:gd name="connsiteX8" fmla="*/ 40019 w 201792"/>
                <a:gd name="connsiteY8" fmla="*/ 46107 h 188552"/>
                <a:gd name="connsiteX9" fmla="*/ 40300 w 201792"/>
                <a:gd name="connsiteY9" fmla="*/ 53452 h 188552"/>
                <a:gd name="connsiteX10" fmla="*/ 15570 w 201792"/>
                <a:gd name="connsiteY10" fmla="*/ 66462 h 188552"/>
                <a:gd name="connsiteX11" fmla="*/ 766 w 201792"/>
                <a:gd name="connsiteY11" fmla="*/ 112051 h 188552"/>
                <a:gd name="connsiteX12" fmla="*/ 39010 w 201792"/>
                <a:gd name="connsiteY12" fmla="*/ 144855 h 188552"/>
                <a:gd name="connsiteX13" fmla="*/ 40412 w 201792"/>
                <a:gd name="connsiteY13" fmla="*/ 144855 h 188552"/>
                <a:gd name="connsiteX14" fmla="*/ 65926 w 201792"/>
                <a:gd name="connsiteY14" fmla="*/ 185734 h 188552"/>
                <a:gd name="connsiteX15" fmla="*/ 127665 w 201792"/>
                <a:gd name="connsiteY15" fmla="*/ 158874 h 188552"/>
                <a:gd name="connsiteX16" fmla="*/ 195123 w 201792"/>
                <a:gd name="connsiteY16" fmla="*/ 143565 h 188552"/>
                <a:gd name="connsiteX17" fmla="*/ 195964 w 201792"/>
                <a:gd name="connsiteY17" fmla="*/ 97415 h 188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92" h="188552">
                  <a:moveTo>
                    <a:pt x="195964" y="97415"/>
                  </a:moveTo>
                  <a:cubicBezTo>
                    <a:pt x="193721" y="93939"/>
                    <a:pt x="190974" y="90967"/>
                    <a:pt x="187946" y="88331"/>
                  </a:cubicBezTo>
                  <a:cubicBezTo>
                    <a:pt x="194506" y="78350"/>
                    <a:pt x="197759" y="66238"/>
                    <a:pt x="196637" y="54125"/>
                  </a:cubicBezTo>
                  <a:cubicBezTo>
                    <a:pt x="195572" y="39938"/>
                    <a:pt x="190974" y="24686"/>
                    <a:pt x="178693" y="16275"/>
                  </a:cubicBezTo>
                  <a:cubicBezTo>
                    <a:pt x="164226" y="5396"/>
                    <a:pt x="143983" y="6518"/>
                    <a:pt x="129796" y="17284"/>
                  </a:cubicBezTo>
                  <a:cubicBezTo>
                    <a:pt x="126824" y="19415"/>
                    <a:pt x="124188" y="21826"/>
                    <a:pt x="121665" y="24406"/>
                  </a:cubicBezTo>
                  <a:cubicBezTo>
                    <a:pt x="120823" y="22331"/>
                    <a:pt x="119870" y="20312"/>
                    <a:pt x="118749" y="18405"/>
                  </a:cubicBezTo>
                  <a:cubicBezTo>
                    <a:pt x="113309" y="10331"/>
                    <a:pt x="105403" y="3489"/>
                    <a:pt x="95758" y="1078"/>
                  </a:cubicBezTo>
                  <a:cubicBezTo>
                    <a:pt x="65421" y="-5146"/>
                    <a:pt x="42318" y="16331"/>
                    <a:pt x="40019" y="46107"/>
                  </a:cubicBezTo>
                  <a:cubicBezTo>
                    <a:pt x="39851" y="48574"/>
                    <a:pt x="39963" y="51041"/>
                    <a:pt x="40300" y="53452"/>
                  </a:cubicBezTo>
                  <a:cubicBezTo>
                    <a:pt x="31327" y="56312"/>
                    <a:pt x="22860" y="60518"/>
                    <a:pt x="15570" y="66462"/>
                  </a:cubicBezTo>
                  <a:cubicBezTo>
                    <a:pt x="2841" y="77341"/>
                    <a:pt x="-2037" y="95845"/>
                    <a:pt x="766" y="112051"/>
                  </a:cubicBezTo>
                  <a:cubicBezTo>
                    <a:pt x="4580" y="129883"/>
                    <a:pt x="20561" y="144294"/>
                    <a:pt x="39010" y="144855"/>
                  </a:cubicBezTo>
                  <a:cubicBezTo>
                    <a:pt x="39458" y="144855"/>
                    <a:pt x="39963" y="144855"/>
                    <a:pt x="40412" y="144855"/>
                  </a:cubicBezTo>
                  <a:cubicBezTo>
                    <a:pt x="40412" y="162351"/>
                    <a:pt x="48374" y="179566"/>
                    <a:pt x="65926" y="185734"/>
                  </a:cubicBezTo>
                  <a:cubicBezTo>
                    <a:pt x="91833" y="195098"/>
                    <a:pt x="114095" y="179846"/>
                    <a:pt x="127665" y="158874"/>
                  </a:cubicBezTo>
                  <a:cubicBezTo>
                    <a:pt x="149814" y="171659"/>
                    <a:pt x="180544" y="167285"/>
                    <a:pt x="195123" y="143565"/>
                  </a:cubicBezTo>
                  <a:cubicBezTo>
                    <a:pt x="203927" y="129771"/>
                    <a:pt x="203815" y="111659"/>
                    <a:pt x="195964" y="97415"/>
                  </a:cubicBezTo>
                  <a:close/>
                </a:path>
              </a:pathLst>
            </a:custGeom>
            <a:solidFill>
              <a:srgbClr val="FFFFFF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aseline="0">
                <a:latin typeface="+mj-lt"/>
                <a:ea typeface="+mj-ea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280A0E4-60D6-8F44-D732-28C004CCD3DE}"/>
                </a:ext>
              </a:extLst>
            </p:cNvPr>
            <p:cNvSpPr/>
            <p:nvPr/>
          </p:nvSpPr>
          <p:spPr>
            <a:xfrm>
              <a:off x="7634047" y="1141335"/>
              <a:ext cx="53902" cy="55224"/>
            </a:xfrm>
            <a:custGeom>
              <a:avLst/>
              <a:gdLst>
                <a:gd name="connsiteX0" fmla="*/ 49847 w 53902"/>
                <a:gd name="connsiteY0" fmla="*/ 14290 h 55224"/>
                <a:gd name="connsiteX1" fmla="*/ 47323 w 53902"/>
                <a:gd name="connsiteY1" fmla="*/ 9636 h 55224"/>
                <a:gd name="connsiteX2" fmla="*/ 38127 w 53902"/>
                <a:gd name="connsiteY2" fmla="*/ 2178 h 55224"/>
                <a:gd name="connsiteX3" fmla="*/ 35884 w 53902"/>
                <a:gd name="connsiteY3" fmla="*/ 1729 h 55224"/>
                <a:gd name="connsiteX4" fmla="*/ 34146 w 53902"/>
                <a:gd name="connsiteY4" fmla="*/ 1056 h 55224"/>
                <a:gd name="connsiteX5" fmla="*/ 1510 w 53902"/>
                <a:gd name="connsiteY5" fmla="*/ 36832 h 55224"/>
                <a:gd name="connsiteX6" fmla="*/ 14856 w 53902"/>
                <a:gd name="connsiteY6" fmla="*/ 51300 h 55224"/>
                <a:gd name="connsiteX7" fmla="*/ 47323 w 53902"/>
                <a:gd name="connsiteY7" fmla="*/ 47094 h 55224"/>
                <a:gd name="connsiteX8" fmla="*/ 49847 w 53902"/>
                <a:gd name="connsiteY8" fmla="*/ 14290 h 5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02" h="55224">
                  <a:moveTo>
                    <a:pt x="49847" y="14290"/>
                  </a:moveTo>
                  <a:cubicBezTo>
                    <a:pt x="49286" y="12608"/>
                    <a:pt x="48389" y="11038"/>
                    <a:pt x="47323" y="9636"/>
                  </a:cubicBezTo>
                  <a:cubicBezTo>
                    <a:pt x="45192" y="6159"/>
                    <a:pt x="42164" y="3243"/>
                    <a:pt x="38127" y="2178"/>
                  </a:cubicBezTo>
                  <a:cubicBezTo>
                    <a:pt x="37398" y="1954"/>
                    <a:pt x="36613" y="1841"/>
                    <a:pt x="35884" y="1729"/>
                  </a:cubicBezTo>
                  <a:cubicBezTo>
                    <a:pt x="35323" y="1505"/>
                    <a:pt x="34763" y="1225"/>
                    <a:pt x="34146" y="1056"/>
                  </a:cubicBezTo>
                  <a:cubicBezTo>
                    <a:pt x="13005" y="-5056"/>
                    <a:pt x="-5500" y="16477"/>
                    <a:pt x="1510" y="36832"/>
                  </a:cubicBezTo>
                  <a:cubicBezTo>
                    <a:pt x="3472" y="43617"/>
                    <a:pt x="8631" y="48720"/>
                    <a:pt x="14856" y="51300"/>
                  </a:cubicBezTo>
                  <a:cubicBezTo>
                    <a:pt x="24052" y="57019"/>
                    <a:pt x="36781" y="57188"/>
                    <a:pt x="47323" y="47094"/>
                  </a:cubicBezTo>
                  <a:cubicBezTo>
                    <a:pt x="55678" y="38066"/>
                    <a:pt x="55566" y="24552"/>
                    <a:pt x="49847" y="14290"/>
                  </a:cubicBezTo>
                  <a:close/>
                </a:path>
              </a:pathLst>
            </a:custGeom>
            <a:solidFill>
              <a:srgbClr val="FCDD5E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aseline="0">
                <a:latin typeface="+mj-lt"/>
                <a:ea typeface="+mj-ea"/>
              </a:endParaRPr>
            </a:p>
          </p:txBody>
        </p:sp>
      </p:grpSp>
      <p:sp>
        <p:nvSpPr>
          <p:cNvPr id="13" name="标题 12">
            <a:extLst>
              <a:ext uri="{FF2B5EF4-FFF2-40B4-BE49-F238E27FC236}">
                <a16:creationId xmlns:a16="http://schemas.microsoft.com/office/drawing/2014/main" id="{8724EC2C-CB21-5721-A0D3-FB73F9F7E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790" y="505480"/>
            <a:ext cx="9987610" cy="561975"/>
          </a:xfrm>
        </p:spPr>
        <p:txBody>
          <a:bodyPr lIns="72000" tIns="0" rIns="72000" bIns="0">
            <a:normAutofit/>
          </a:bodyPr>
          <a:lstStyle>
            <a:lvl1pPr marL="0" algn="l" defTabSz="914400" rtl="0" eaLnBrk="1" latinLnBrk="0" hangingPunct="1">
              <a:defRPr kumimoji="0" lang="zh-CN" altLang="en-US" sz="28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chemeClr val="bg1">
                    <a:lumMod val="100000"/>
                  </a:schemeClr>
                </a:solidFill>
                <a:effectLst>
                  <a:outerShdw blurRad="177800" dist="38100" dir="2700015" rotWithShape="0">
                    <a:srgbClr val="000000">
                      <a:alpha val="32000"/>
                    </a:srgbClr>
                  </a:outerShdw>
                </a:effectLst>
                <a:latin typeface="荆南波波黑" panose="00020600040101010101" pitchFamily="18" charset="-122"/>
                <a:ea typeface="荆南波波黑" panose="00020600040101010101" pitchFamily="18" charset="-122"/>
              </a:rPr>
              <a:t>请在此处输入页面标题</a:t>
            </a:r>
          </a:p>
        </p:txBody>
      </p:sp>
    </p:spTree>
    <p:extLst>
      <p:ext uri="{BB962C8B-B14F-4D97-AF65-F5344CB8AC3E}">
        <p14:creationId xmlns:p14="http://schemas.microsoft.com/office/powerpoint/2010/main" val="20959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>
            <a:extLst>
              <a:ext uri="{FF2B5EF4-FFF2-40B4-BE49-F238E27FC236}">
                <a16:creationId xmlns:a16="http://schemas.microsoft.com/office/drawing/2014/main" id="{6ECF15C3-1CAB-516B-AF5B-883C8F9F15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E922B32-DA99-40AC-D85D-1D7D8CDD811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-481495" y="3508800"/>
            <a:ext cx="11496376" cy="2535865"/>
            <a:chOff x="-481495" y="3508800"/>
            <a:chExt cx="11496376" cy="2535865"/>
          </a:xfrm>
        </p:grpSpPr>
        <p:sp>
          <p:nvSpPr>
            <p:cNvPr id="3" name="矩形 7">
              <a:extLst>
                <a:ext uri="{FF2B5EF4-FFF2-40B4-BE49-F238E27FC236}">
                  <a16:creationId xmlns:a16="http://schemas.microsoft.com/office/drawing/2014/main" id="{DC3D6BA6-8CB6-3801-6855-D03DBC3173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5285195"/>
              <a:ext cx="6860356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C276870-802D-4D86-4A7F-CD3EBEA914F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5250403"/>
              <a:ext cx="4497794" cy="211445"/>
            </a:xfrm>
            <a:custGeom>
              <a:avLst/>
              <a:gdLst/>
              <a:ahLst/>
              <a:cxnLst/>
              <a:rect l="l" t="t" r="r" b="b"/>
              <a:pathLst>
                <a:path w="6223844" h="292589">
                  <a:moveTo>
                    <a:pt x="2540184" y="228581"/>
                  </a:moveTo>
                  <a:cubicBezTo>
                    <a:pt x="2553400" y="232312"/>
                    <a:pt x="2567236" y="236602"/>
                    <a:pt x="2581694" y="241451"/>
                  </a:cubicBezTo>
                  <a:cubicBezTo>
                    <a:pt x="2596151" y="246299"/>
                    <a:pt x="2609964" y="251266"/>
                    <a:pt x="2623135" y="256352"/>
                  </a:cubicBezTo>
                  <a:cubicBezTo>
                    <a:pt x="2636305" y="261438"/>
                    <a:pt x="2647568" y="266202"/>
                    <a:pt x="2656923" y="270644"/>
                  </a:cubicBezTo>
                  <a:lnTo>
                    <a:pt x="2648388" y="283141"/>
                  </a:lnTo>
                  <a:cubicBezTo>
                    <a:pt x="2639532" y="278591"/>
                    <a:pt x="2628593" y="273669"/>
                    <a:pt x="2615572" y="268375"/>
                  </a:cubicBezTo>
                  <a:cubicBezTo>
                    <a:pt x="2602550" y="263080"/>
                    <a:pt x="2588766" y="257887"/>
                    <a:pt x="2574220" y="252796"/>
                  </a:cubicBezTo>
                  <a:cubicBezTo>
                    <a:pt x="2559674" y="247705"/>
                    <a:pt x="2545688" y="243189"/>
                    <a:pt x="2532260" y="239249"/>
                  </a:cubicBezTo>
                  <a:close/>
                  <a:moveTo>
                    <a:pt x="1523981" y="209379"/>
                  </a:moveTo>
                  <a:lnTo>
                    <a:pt x="1523981" y="223419"/>
                  </a:lnTo>
                  <a:cubicBezTo>
                    <a:pt x="1532224" y="222943"/>
                    <a:pt x="1540656" y="222371"/>
                    <a:pt x="1549280" y="221704"/>
                  </a:cubicBezTo>
                  <a:cubicBezTo>
                    <a:pt x="1557903" y="221038"/>
                    <a:pt x="1566640" y="220390"/>
                    <a:pt x="1575492" y="219761"/>
                  </a:cubicBezTo>
                  <a:lnTo>
                    <a:pt x="1575492" y="209379"/>
                  </a:lnTo>
                  <a:close/>
                  <a:moveTo>
                    <a:pt x="4692834" y="202673"/>
                  </a:moveTo>
                  <a:lnTo>
                    <a:pt x="4692834" y="238659"/>
                  </a:lnTo>
                  <a:cubicBezTo>
                    <a:pt x="4705858" y="237891"/>
                    <a:pt x="4719739" y="236989"/>
                    <a:pt x="4734478" y="235954"/>
                  </a:cubicBezTo>
                  <a:cubicBezTo>
                    <a:pt x="4749216" y="234919"/>
                    <a:pt x="4764392" y="233788"/>
                    <a:pt x="4780007" y="232563"/>
                  </a:cubicBezTo>
                  <a:lnTo>
                    <a:pt x="4780007" y="202673"/>
                  </a:lnTo>
                  <a:close/>
                  <a:moveTo>
                    <a:pt x="406280" y="197492"/>
                  </a:moveTo>
                  <a:cubicBezTo>
                    <a:pt x="414096" y="205870"/>
                    <a:pt x="423380" y="213504"/>
                    <a:pt x="434131" y="220396"/>
                  </a:cubicBezTo>
                  <a:cubicBezTo>
                    <a:pt x="444881" y="227288"/>
                    <a:pt x="456832" y="233474"/>
                    <a:pt x="469983" y="238956"/>
                  </a:cubicBezTo>
                  <a:cubicBezTo>
                    <a:pt x="483318" y="233474"/>
                    <a:pt x="495586" y="227288"/>
                    <a:pt x="506787" y="220396"/>
                  </a:cubicBezTo>
                  <a:cubicBezTo>
                    <a:pt x="517989" y="213504"/>
                    <a:pt x="527666" y="205870"/>
                    <a:pt x="535820" y="197492"/>
                  </a:cubicBezTo>
                  <a:close/>
                  <a:moveTo>
                    <a:pt x="4929435" y="188055"/>
                  </a:moveTo>
                  <a:lnTo>
                    <a:pt x="4942236" y="192628"/>
                  </a:lnTo>
                  <a:cubicBezTo>
                    <a:pt x="4938598" y="205105"/>
                    <a:pt x="4933988" y="218342"/>
                    <a:pt x="4928406" y="232340"/>
                  </a:cubicBezTo>
                  <a:cubicBezTo>
                    <a:pt x="4922825" y="246339"/>
                    <a:pt x="4916158" y="258504"/>
                    <a:pt x="4908404" y="268836"/>
                  </a:cubicBezTo>
                  <a:lnTo>
                    <a:pt x="4895298" y="261842"/>
                  </a:lnTo>
                  <a:cubicBezTo>
                    <a:pt x="4903235" y="251812"/>
                    <a:pt x="4910068" y="240010"/>
                    <a:pt x="4915796" y="226435"/>
                  </a:cubicBezTo>
                  <a:cubicBezTo>
                    <a:pt x="4921524" y="212860"/>
                    <a:pt x="4926070" y="200067"/>
                    <a:pt x="4929435" y="188055"/>
                  </a:cubicBezTo>
                  <a:close/>
                  <a:moveTo>
                    <a:pt x="2520372" y="186824"/>
                  </a:moveTo>
                  <a:lnTo>
                    <a:pt x="2535308" y="186824"/>
                  </a:lnTo>
                  <a:cubicBezTo>
                    <a:pt x="2532034" y="206613"/>
                    <a:pt x="2525610" y="222982"/>
                    <a:pt x="2516038" y="235930"/>
                  </a:cubicBezTo>
                  <a:cubicBezTo>
                    <a:pt x="2506464" y="248879"/>
                    <a:pt x="2492048" y="259152"/>
                    <a:pt x="2472790" y="266749"/>
                  </a:cubicBezTo>
                  <a:cubicBezTo>
                    <a:pt x="2453531" y="274347"/>
                    <a:pt x="2427736" y="280014"/>
                    <a:pt x="2395404" y="283750"/>
                  </a:cubicBezTo>
                  <a:cubicBezTo>
                    <a:pt x="2394890" y="281820"/>
                    <a:pt x="2394014" y="279661"/>
                    <a:pt x="2392776" y="277273"/>
                  </a:cubicBezTo>
                  <a:cubicBezTo>
                    <a:pt x="2391537" y="274886"/>
                    <a:pt x="2390280" y="272879"/>
                    <a:pt x="2389003" y="271253"/>
                  </a:cubicBezTo>
                  <a:cubicBezTo>
                    <a:pt x="2420208" y="268106"/>
                    <a:pt x="2444904" y="263225"/>
                    <a:pt x="2463092" y="256612"/>
                  </a:cubicBezTo>
                  <a:cubicBezTo>
                    <a:pt x="2481281" y="249998"/>
                    <a:pt x="2494711" y="241031"/>
                    <a:pt x="2503382" y="229710"/>
                  </a:cubicBezTo>
                  <a:cubicBezTo>
                    <a:pt x="2512054" y="218389"/>
                    <a:pt x="2517718" y="204094"/>
                    <a:pt x="2520372" y="186824"/>
                  </a:cubicBezTo>
                  <a:close/>
                  <a:moveTo>
                    <a:pt x="4966620" y="185921"/>
                  </a:moveTo>
                  <a:lnTo>
                    <a:pt x="4981251" y="185921"/>
                  </a:lnTo>
                  <a:lnTo>
                    <a:pt x="4981251" y="252695"/>
                  </a:lnTo>
                  <a:cubicBezTo>
                    <a:pt x="4981004" y="256716"/>
                    <a:pt x="4982337" y="259422"/>
                    <a:pt x="4985252" y="260813"/>
                  </a:cubicBezTo>
                  <a:cubicBezTo>
                    <a:pt x="4988166" y="262204"/>
                    <a:pt x="4994148" y="262852"/>
                    <a:pt x="5003197" y="262757"/>
                  </a:cubicBezTo>
                  <a:lnTo>
                    <a:pt x="5070252" y="262757"/>
                  </a:lnTo>
                  <a:cubicBezTo>
                    <a:pt x="5075559" y="262915"/>
                    <a:pt x="5079578" y="261989"/>
                    <a:pt x="5082310" y="259979"/>
                  </a:cubicBezTo>
                  <a:cubicBezTo>
                    <a:pt x="5085042" y="257969"/>
                    <a:pt x="5086960" y="253926"/>
                    <a:pt x="5088067" y="247851"/>
                  </a:cubicBezTo>
                  <a:cubicBezTo>
                    <a:pt x="5089173" y="241775"/>
                    <a:pt x="5089940" y="232718"/>
                    <a:pt x="5090370" y="220680"/>
                  </a:cubicBezTo>
                  <a:cubicBezTo>
                    <a:pt x="5092420" y="222065"/>
                    <a:pt x="5094720" y="223259"/>
                    <a:pt x="5097266" y="224263"/>
                  </a:cubicBezTo>
                  <a:cubicBezTo>
                    <a:pt x="5099812" y="225266"/>
                    <a:pt x="5102187" y="226003"/>
                    <a:pt x="5104390" y="226473"/>
                  </a:cubicBezTo>
                  <a:cubicBezTo>
                    <a:pt x="5103546" y="246291"/>
                    <a:pt x="5100892" y="259685"/>
                    <a:pt x="5096428" y="266656"/>
                  </a:cubicBezTo>
                  <a:cubicBezTo>
                    <a:pt x="5091964" y="273627"/>
                    <a:pt x="5083442" y="276887"/>
                    <a:pt x="5070862" y="276435"/>
                  </a:cubicBezTo>
                  <a:lnTo>
                    <a:pt x="5003197" y="276435"/>
                  </a:lnTo>
                  <a:cubicBezTo>
                    <a:pt x="4989138" y="276645"/>
                    <a:pt x="4979460" y="275086"/>
                    <a:pt x="4974164" y="271758"/>
                  </a:cubicBezTo>
                  <a:cubicBezTo>
                    <a:pt x="4968869" y="268430"/>
                    <a:pt x="4966354" y="262076"/>
                    <a:pt x="4966620" y="252695"/>
                  </a:cubicBezTo>
                  <a:close/>
                  <a:moveTo>
                    <a:pt x="5119020" y="183786"/>
                  </a:moveTo>
                  <a:cubicBezTo>
                    <a:pt x="5128426" y="195932"/>
                    <a:pt x="5137277" y="208916"/>
                    <a:pt x="5145576" y="222738"/>
                  </a:cubicBezTo>
                  <a:cubicBezTo>
                    <a:pt x="5153876" y="236560"/>
                    <a:pt x="5160060" y="248782"/>
                    <a:pt x="5164132" y="259403"/>
                  </a:cubicBezTo>
                  <a:lnTo>
                    <a:pt x="5150110" y="265797"/>
                  </a:lnTo>
                  <a:cubicBezTo>
                    <a:pt x="5146212" y="255009"/>
                    <a:pt x="5140217" y="242599"/>
                    <a:pt x="5132128" y="228568"/>
                  </a:cubicBezTo>
                  <a:cubicBezTo>
                    <a:pt x="5124037" y="214537"/>
                    <a:pt x="5115300" y="201439"/>
                    <a:pt x="5105914" y="189275"/>
                  </a:cubicBezTo>
                  <a:close/>
                  <a:moveTo>
                    <a:pt x="1523981" y="168536"/>
                  </a:moveTo>
                  <a:lnTo>
                    <a:pt x="1523981" y="179242"/>
                  </a:lnTo>
                  <a:lnTo>
                    <a:pt x="1575492" y="179242"/>
                  </a:lnTo>
                  <a:lnTo>
                    <a:pt x="1575492" y="168536"/>
                  </a:lnTo>
                  <a:close/>
                  <a:moveTo>
                    <a:pt x="5003502" y="163967"/>
                  </a:moveTo>
                  <a:cubicBezTo>
                    <a:pt x="5015764" y="170288"/>
                    <a:pt x="5027968" y="177466"/>
                    <a:pt x="5040116" y="185501"/>
                  </a:cubicBezTo>
                  <a:cubicBezTo>
                    <a:pt x="5052263" y="193537"/>
                    <a:pt x="5062106" y="201096"/>
                    <a:pt x="5069644" y="208179"/>
                  </a:cubicBezTo>
                  <a:lnTo>
                    <a:pt x="5059585" y="218546"/>
                  </a:lnTo>
                  <a:cubicBezTo>
                    <a:pt x="5052194" y="211564"/>
                    <a:pt x="5042440" y="203878"/>
                    <a:pt x="5030324" y="195487"/>
                  </a:cubicBezTo>
                  <a:cubicBezTo>
                    <a:pt x="5018208" y="187096"/>
                    <a:pt x="5006016" y="179638"/>
                    <a:pt x="4993748" y="173114"/>
                  </a:cubicBezTo>
                  <a:close/>
                  <a:moveTo>
                    <a:pt x="3111075" y="162764"/>
                  </a:moveTo>
                  <a:lnTo>
                    <a:pt x="3111075" y="218237"/>
                  </a:lnTo>
                  <a:cubicBezTo>
                    <a:pt x="3120555" y="216720"/>
                    <a:pt x="3130474" y="215107"/>
                    <a:pt x="3140831" y="213399"/>
                  </a:cubicBezTo>
                  <a:cubicBezTo>
                    <a:pt x="3151188" y="211690"/>
                    <a:pt x="3161792" y="209849"/>
                    <a:pt x="3172644" y="207874"/>
                  </a:cubicBezTo>
                  <a:lnTo>
                    <a:pt x="3172644" y="162764"/>
                  </a:lnTo>
                  <a:close/>
                  <a:moveTo>
                    <a:pt x="2432590" y="159735"/>
                  </a:moveTo>
                  <a:lnTo>
                    <a:pt x="2620651" y="159735"/>
                  </a:lnTo>
                  <a:lnTo>
                    <a:pt x="2620651" y="243212"/>
                  </a:lnTo>
                  <a:lnTo>
                    <a:pt x="2606021" y="243212"/>
                  </a:lnTo>
                  <a:lnTo>
                    <a:pt x="2606021" y="172803"/>
                  </a:lnTo>
                  <a:lnTo>
                    <a:pt x="2446610" y="172803"/>
                  </a:lnTo>
                  <a:lnTo>
                    <a:pt x="2446610" y="244736"/>
                  </a:lnTo>
                  <a:lnTo>
                    <a:pt x="2432590" y="244736"/>
                  </a:lnTo>
                  <a:close/>
                  <a:moveTo>
                    <a:pt x="4692834" y="157868"/>
                  </a:moveTo>
                  <a:lnTo>
                    <a:pt x="4692834" y="190215"/>
                  </a:lnTo>
                  <a:lnTo>
                    <a:pt x="4780007" y="190215"/>
                  </a:lnTo>
                  <a:lnTo>
                    <a:pt x="4780007" y="157868"/>
                  </a:lnTo>
                  <a:close/>
                  <a:moveTo>
                    <a:pt x="6079674" y="138684"/>
                  </a:moveTo>
                  <a:lnTo>
                    <a:pt x="6094305" y="138684"/>
                  </a:lnTo>
                  <a:lnTo>
                    <a:pt x="6094305" y="172517"/>
                  </a:lnTo>
                  <a:lnTo>
                    <a:pt x="6214396" y="172517"/>
                  </a:lnTo>
                  <a:lnTo>
                    <a:pt x="6214396" y="186233"/>
                  </a:lnTo>
                  <a:lnTo>
                    <a:pt x="6107411" y="186233"/>
                  </a:lnTo>
                  <a:cubicBezTo>
                    <a:pt x="6120835" y="203531"/>
                    <a:pt x="6137954" y="218847"/>
                    <a:pt x="6158770" y="232182"/>
                  </a:cubicBezTo>
                  <a:cubicBezTo>
                    <a:pt x="6179585" y="245517"/>
                    <a:pt x="6201276" y="255499"/>
                    <a:pt x="6223844" y="262128"/>
                  </a:cubicBezTo>
                  <a:cubicBezTo>
                    <a:pt x="6222124" y="263862"/>
                    <a:pt x="6220384" y="265881"/>
                    <a:pt x="6218625" y="268186"/>
                  </a:cubicBezTo>
                  <a:cubicBezTo>
                    <a:pt x="6216866" y="270491"/>
                    <a:pt x="6215355" y="272739"/>
                    <a:pt x="6214091" y="274930"/>
                  </a:cubicBezTo>
                  <a:cubicBezTo>
                    <a:pt x="6191364" y="266961"/>
                    <a:pt x="6169304" y="255696"/>
                    <a:pt x="6147912" y="241135"/>
                  </a:cubicBezTo>
                  <a:cubicBezTo>
                    <a:pt x="6126518" y="226575"/>
                    <a:pt x="6108649" y="209900"/>
                    <a:pt x="6094305" y="191110"/>
                  </a:cubicBezTo>
                  <a:lnTo>
                    <a:pt x="6094305" y="283160"/>
                  </a:lnTo>
                  <a:lnTo>
                    <a:pt x="6079674" y="283160"/>
                  </a:lnTo>
                  <a:lnTo>
                    <a:pt x="6079674" y="188062"/>
                  </a:lnTo>
                  <a:cubicBezTo>
                    <a:pt x="6070156" y="200745"/>
                    <a:pt x="6058780" y="212768"/>
                    <a:pt x="6045548" y="224130"/>
                  </a:cubicBezTo>
                  <a:cubicBezTo>
                    <a:pt x="6032316" y="235492"/>
                    <a:pt x="6018253" y="245686"/>
                    <a:pt x="6003362" y="254712"/>
                  </a:cubicBezTo>
                  <a:cubicBezTo>
                    <a:pt x="5988470" y="263737"/>
                    <a:pt x="5973775" y="271086"/>
                    <a:pt x="5959278" y="276759"/>
                  </a:cubicBezTo>
                  <a:cubicBezTo>
                    <a:pt x="5958020" y="274854"/>
                    <a:pt x="5956497" y="272796"/>
                    <a:pt x="5954706" y="270587"/>
                  </a:cubicBezTo>
                  <a:cubicBezTo>
                    <a:pt x="5952916" y="268377"/>
                    <a:pt x="5951087" y="266472"/>
                    <a:pt x="5949220" y="264872"/>
                  </a:cubicBezTo>
                  <a:cubicBezTo>
                    <a:pt x="5963092" y="260012"/>
                    <a:pt x="5977139" y="253577"/>
                    <a:pt x="5991361" y="245568"/>
                  </a:cubicBezTo>
                  <a:cubicBezTo>
                    <a:pt x="6005584" y="237558"/>
                    <a:pt x="6019044" y="228482"/>
                    <a:pt x="6031742" y="218339"/>
                  </a:cubicBezTo>
                  <a:cubicBezTo>
                    <a:pt x="6044440" y="208196"/>
                    <a:pt x="6055439" y="197494"/>
                    <a:pt x="6064739" y="186233"/>
                  </a:cubicBezTo>
                  <a:lnTo>
                    <a:pt x="5955621" y="186233"/>
                  </a:lnTo>
                  <a:lnTo>
                    <a:pt x="5955621" y="172517"/>
                  </a:lnTo>
                  <a:lnTo>
                    <a:pt x="6079674" y="172517"/>
                  </a:lnTo>
                  <a:close/>
                  <a:moveTo>
                    <a:pt x="3488114" y="138361"/>
                  </a:moveTo>
                  <a:cubicBezTo>
                    <a:pt x="3480656" y="138234"/>
                    <a:pt x="3472474" y="140622"/>
                    <a:pt x="3463567" y="145526"/>
                  </a:cubicBezTo>
                  <a:cubicBezTo>
                    <a:pt x="3454661" y="150430"/>
                    <a:pt x="3445869" y="158612"/>
                    <a:pt x="3437192" y="170071"/>
                  </a:cubicBezTo>
                  <a:cubicBezTo>
                    <a:pt x="3438526" y="194743"/>
                    <a:pt x="3443633" y="214155"/>
                    <a:pt x="3452514" y="228307"/>
                  </a:cubicBezTo>
                  <a:cubicBezTo>
                    <a:pt x="3461395" y="242460"/>
                    <a:pt x="3474278" y="249676"/>
                    <a:pt x="3491163" y="249955"/>
                  </a:cubicBezTo>
                  <a:cubicBezTo>
                    <a:pt x="3503455" y="249638"/>
                    <a:pt x="3513479" y="244327"/>
                    <a:pt x="3521235" y="234024"/>
                  </a:cubicBezTo>
                  <a:cubicBezTo>
                    <a:pt x="3528992" y="223721"/>
                    <a:pt x="3532994" y="210331"/>
                    <a:pt x="3533242" y="193853"/>
                  </a:cubicBezTo>
                  <a:cubicBezTo>
                    <a:pt x="3533343" y="177401"/>
                    <a:pt x="3529786" y="164113"/>
                    <a:pt x="3522570" y="153987"/>
                  </a:cubicBezTo>
                  <a:cubicBezTo>
                    <a:pt x="3515353" y="143862"/>
                    <a:pt x="3503868" y="138653"/>
                    <a:pt x="3488114" y="138361"/>
                  </a:cubicBezTo>
                  <a:close/>
                  <a:moveTo>
                    <a:pt x="1523981" y="126778"/>
                  </a:moveTo>
                  <a:lnTo>
                    <a:pt x="1523981" y="138399"/>
                  </a:lnTo>
                  <a:lnTo>
                    <a:pt x="1575492" y="138399"/>
                  </a:lnTo>
                  <a:lnTo>
                    <a:pt x="1575492" y="126778"/>
                  </a:lnTo>
                  <a:close/>
                  <a:moveTo>
                    <a:pt x="398050" y="124035"/>
                  </a:moveTo>
                  <a:lnTo>
                    <a:pt x="398050" y="149676"/>
                  </a:lnTo>
                  <a:lnTo>
                    <a:pt x="549536" y="149676"/>
                  </a:lnTo>
                  <a:lnTo>
                    <a:pt x="549536" y="124035"/>
                  </a:lnTo>
                  <a:close/>
                  <a:moveTo>
                    <a:pt x="4692834" y="113672"/>
                  </a:moveTo>
                  <a:lnTo>
                    <a:pt x="4692834" y="145714"/>
                  </a:lnTo>
                  <a:lnTo>
                    <a:pt x="4780007" y="145714"/>
                  </a:lnTo>
                  <a:lnTo>
                    <a:pt x="4780007" y="113672"/>
                  </a:lnTo>
                  <a:close/>
                  <a:moveTo>
                    <a:pt x="4189228" y="111252"/>
                  </a:moveTo>
                  <a:lnTo>
                    <a:pt x="4251102" y="111252"/>
                  </a:lnTo>
                  <a:lnTo>
                    <a:pt x="4251102" y="229834"/>
                  </a:lnTo>
                  <a:cubicBezTo>
                    <a:pt x="4254202" y="231726"/>
                    <a:pt x="4257682" y="234343"/>
                    <a:pt x="4261542" y="237684"/>
                  </a:cubicBezTo>
                  <a:cubicBezTo>
                    <a:pt x="4265403" y="241024"/>
                    <a:pt x="4270254" y="244708"/>
                    <a:pt x="4276096" y="248734"/>
                  </a:cubicBezTo>
                  <a:cubicBezTo>
                    <a:pt x="4285863" y="255409"/>
                    <a:pt x="4297191" y="259816"/>
                    <a:pt x="4310082" y="261957"/>
                  </a:cubicBezTo>
                  <a:cubicBezTo>
                    <a:pt x="4322972" y="264097"/>
                    <a:pt x="4338263" y="265075"/>
                    <a:pt x="4355954" y="264891"/>
                  </a:cubicBezTo>
                  <a:cubicBezTo>
                    <a:pt x="4375677" y="264846"/>
                    <a:pt x="4395362" y="264325"/>
                    <a:pt x="4415009" y="263328"/>
                  </a:cubicBezTo>
                  <a:cubicBezTo>
                    <a:pt x="4434656" y="262331"/>
                    <a:pt x="4452055" y="261125"/>
                    <a:pt x="4467206" y="259708"/>
                  </a:cubicBezTo>
                  <a:cubicBezTo>
                    <a:pt x="4466088" y="261975"/>
                    <a:pt x="4465047" y="264677"/>
                    <a:pt x="4464082" y="267814"/>
                  </a:cubicBezTo>
                  <a:cubicBezTo>
                    <a:pt x="4463116" y="270951"/>
                    <a:pt x="4462532" y="273725"/>
                    <a:pt x="4462329" y="276138"/>
                  </a:cubicBezTo>
                  <a:cubicBezTo>
                    <a:pt x="4455012" y="276559"/>
                    <a:pt x="4444822" y="277001"/>
                    <a:pt x="4431759" y="277467"/>
                  </a:cubicBezTo>
                  <a:cubicBezTo>
                    <a:pt x="4418696" y="277932"/>
                    <a:pt x="4405210" y="278330"/>
                    <a:pt x="4391300" y="278660"/>
                  </a:cubicBezTo>
                  <a:cubicBezTo>
                    <a:pt x="4377390" y="278991"/>
                    <a:pt x="4365506" y="279163"/>
                    <a:pt x="4355650" y="279178"/>
                  </a:cubicBezTo>
                  <a:cubicBezTo>
                    <a:pt x="4336612" y="279343"/>
                    <a:pt x="4320280" y="278177"/>
                    <a:pt x="4306652" y="275681"/>
                  </a:cubicBezTo>
                  <a:cubicBezTo>
                    <a:pt x="4293026" y="273185"/>
                    <a:pt x="4281113" y="268369"/>
                    <a:pt x="4270915" y="261233"/>
                  </a:cubicBezTo>
                  <a:cubicBezTo>
                    <a:pt x="4264934" y="256673"/>
                    <a:pt x="4259523" y="252303"/>
                    <a:pt x="4254684" y="248124"/>
                  </a:cubicBezTo>
                  <a:cubicBezTo>
                    <a:pt x="4249846" y="243946"/>
                    <a:pt x="4245807" y="241710"/>
                    <a:pt x="4242568" y="241418"/>
                  </a:cubicBezTo>
                  <a:cubicBezTo>
                    <a:pt x="4236593" y="241647"/>
                    <a:pt x="4229646" y="245532"/>
                    <a:pt x="4221728" y="253073"/>
                  </a:cubicBezTo>
                  <a:cubicBezTo>
                    <a:pt x="4213810" y="260614"/>
                    <a:pt x="4205110" y="270433"/>
                    <a:pt x="4195630" y="282531"/>
                  </a:cubicBezTo>
                  <a:lnTo>
                    <a:pt x="4184656" y="269450"/>
                  </a:lnTo>
                  <a:cubicBezTo>
                    <a:pt x="4194442" y="258489"/>
                    <a:pt x="4203751" y="249334"/>
                    <a:pt x="4212584" y="241988"/>
                  </a:cubicBezTo>
                  <a:cubicBezTo>
                    <a:pt x="4221416" y="234641"/>
                    <a:pt x="4229583" y="229980"/>
                    <a:pt x="4237082" y="228005"/>
                  </a:cubicBezTo>
                  <a:lnTo>
                    <a:pt x="4237082" y="125273"/>
                  </a:lnTo>
                  <a:lnTo>
                    <a:pt x="4189228" y="125273"/>
                  </a:lnTo>
                  <a:close/>
                  <a:moveTo>
                    <a:pt x="81344" y="103309"/>
                  </a:moveTo>
                  <a:lnTo>
                    <a:pt x="81344" y="183204"/>
                  </a:lnTo>
                  <a:lnTo>
                    <a:pt x="167335" y="183204"/>
                  </a:lnTo>
                  <a:lnTo>
                    <a:pt x="167335" y="103309"/>
                  </a:lnTo>
                  <a:close/>
                  <a:moveTo>
                    <a:pt x="4656563" y="100603"/>
                  </a:moveTo>
                  <a:lnTo>
                    <a:pt x="4815059" y="100603"/>
                  </a:lnTo>
                  <a:lnTo>
                    <a:pt x="4815059" y="113672"/>
                  </a:lnTo>
                  <a:lnTo>
                    <a:pt x="4794028" y="113672"/>
                  </a:lnTo>
                  <a:lnTo>
                    <a:pt x="4794028" y="231648"/>
                  </a:lnTo>
                  <a:lnTo>
                    <a:pt x="4816582" y="229819"/>
                  </a:lnTo>
                  <a:lnTo>
                    <a:pt x="4816278" y="242621"/>
                  </a:lnTo>
                  <a:lnTo>
                    <a:pt x="4794028" y="244450"/>
                  </a:lnTo>
                  <a:lnTo>
                    <a:pt x="4794028" y="283160"/>
                  </a:lnTo>
                  <a:lnTo>
                    <a:pt x="4780007" y="283160"/>
                  </a:lnTo>
                  <a:lnTo>
                    <a:pt x="4780007" y="245669"/>
                  </a:lnTo>
                  <a:cubicBezTo>
                    <a:pt x="4755515" y="247523"/>
                    <a:pt x="4732109" y="249301"/>
                    <a:pt x="4709788" y="251003"/>
                  </a:cubicBezTo>
                  <a:cubicBezTo>
                    <a:pt x="4687468" y="252705"/>
                    <a:pt x="4667796" y="254178"/>
                    <a:pt x="4650772" y="255423"/>
                  </a:cubicBezTo>
                  <a:lnTo>
                    <a:pt x="4648334" y="241707"/>
                  </a:lnTo>
                  <a:lnTo>
                    <a:pt x="4678814" y="239878"/>
                  </a:lnTo>
                  <a:lnTo>
                    <a:pt x="4678814" y="113672"/>
                  </a:lnTo>
                  <a:lnTo>
                    <a:pt x="4656563" y="113672"/>
                  </a:lnTo>
                  <a:close/>
                  <a:moveTo>
                    <a:pt x="3111075" y="98756"/>
                  </a:moveTo>
                  <a:lnTo>
                    <a:pt x="3111075" y="149352"/>
                  </a:lnTo>
                  <a:lnTo>
                    <a:pt x="3172644" y="149352"/>
                  </a:lnTo>
                  <a:lnTo>
                    <a:pt x="3172644" y="98756"/>
                  </a:lnTo>
                  <a:close/>
                  <a:moveTo>
                    <a:pt x="1411510" y="98146"/>
                  </a:moveTo>
                  <a:cubicBezTo>
                    <a:pt x="1409827" y="102889"/>
                    <a:pt x="1408087" y="107576"/>
                    <a:pt x="1406290" y="112205"/>
                  </a:cubicBezTo>
                  <a:cubicBezTo>
                    <a:pt x="1404493" y="116834"/>
                    <a:pt x="1402677" y="121292"/>
                    <a:pt x="1400842" y="125578"/>
                  </a:cubicBezTo>
                  <a:lnTo>
                    <a:pt x="1411510" y="125578"/>
                  </a:lnTo>
                  <a:close/>
                  <a:moveTo>
                    <a:pt x="2191798" y="97822"/>
                  </a:moveTo>
                  <a:cubicBezTo>
                    <a:pt x="2190909" y="108795"/>
                    <a:pt x="2189791" y="119406"/>
                    <a:pt x="2188445" y="129655"/>
                  </a:cubicBezTo>
                  <a:cubicBezTo>
                    <a:pt x="2187099" y="139904"/>
                    <a:pt x="2185372" y="149829"/>
                    <a:pt x="2183264" y="159430"/>
                  </a:cubicBezTo>
                  <a:lnTo>
                    <a:pt x="2280190" y="159430"/>
                  </a:lnTo>
                  <a:lnTo>
                    <a:pt x="2280190" y="97822"/>
                  </a:lnTo>
                  <a:close/>
                  <a:moveTo>
                    <a:pt x="2094567" y="97822"/>
                  </a:moveTo>
                  <a:lnTo>
                    <a:pt x="2094567" y="159430"/>
                  </a:lnTo>
                  <a:lnTo>
                    <a:pt x="2168328" y="159430"/>
                  </a:lnTo>
                  <a:cubicBezTo>
                    <a:pt x="2170424" y="149962"/>
                    <a:pt x="2172100" y="140076"/>
                    <a:pt x="2173358" y="129770"/>
                  </a:cubicBezTo>
                  <a:cubicBezTo>
                    <a:pt x="2174615" y="119464"/>
                    <a:pt x="2175682" y="108814"/>
                    <a:pt x="2176558" y="97822"/>
                  </a:cubicBezTo>
                  <a:close/>
                  <a:moveTo>
                    <a:pt x="1754715" y="96317"/>
                  </a:moveTo>
                  <a:lnTo>
                    <a:pt x="1798301" y="96317"/>
                  </a:lnTo>
                  <a:lnTo>
                    <a:pt x="1798301" y="289865"/>
                  </a:lnTo>
                  <a:lnTo>
                    <a:pt x="1694669" y="289865"/>
                  </a:lnTo>
                  <a:lnTo>
                    <a:pt x="1694669" y="250241"/>
                  </a:lnTo>
                  <a:lnTo>
                    <a:pt x="1754715" y="250241"/>
                  </a:lnTo>
                  <a:close/>
                  <a:moveTo>
                    <a:pt x="5036724" y="93555"/>
                  </a:moveTo>
                  <a:lnTo>
                    <a:pt x="5036724" y="140227"/>
                  </a:lnTo>
                  <a:lnTo>
                    <a:pt x="5119630" y="140227"/>
                  </a:lnTo>
                  <a:lnTo>
                    <a:pt x="5119630" y="93555"/>
                  </a:lnTo>
                  <a:close/>
                  <a:moveTo>
                    <a:pt x="4938274" y="93555"/>
                  </a:moveTo>
                  <a:lnTo>
                    <a:pt x="4938274" y="140227"/>
                  </a:lnTo>
                  <a:lnTo>
                    <a:pt x="5022704" y="140227"/>
                  </a:lnTo>
                  <a:lnTo>
                    <a:pt x="5022704" y="93555"/>
                  </a:lnTo>
                  <a:close/>
                  <a:moveTo>
                    <a:pt x="1468508" y="91459"/>
                  </a:moveTo>
                  <a:lnTo>
                    <a:pt x="1636148" y="91459"/>
                  </a:lnTo>
                  <a:lnTo>
                    <a:pt x="1636148" y="126778"/>
                  </a:lnTo>
                  <a:lnTo>
                    <a:pt x="1616336" y="126778"/>
                  </a:lnTo>
                  <a:lnTo>
                    <a:pt x="1616336" y="216412"/>
                  </a:lnTo>
                  <a:lnTo>
                    <a:pt x="1639500" y="214579"/>
                  </a:lnTo>
                  <a:lnTo>
                    <a:pt x="1639500" y="250694"/>
                  </a:lnTo>
                  <a:lnTo>
                    <a:pt x="1616336" y="252832"/>
                  </a:lnTo>
                  <a:lnTo>
                    <a:pt x="1616336" y="289560"/>
                  </a:lnTo>
                  <a:lnTo>
                    <a:pt x="1575492" y="289560"/>
                  </a:lnTo>
                  <a:lnTo>
                    <a:pt x="1575492" y="256642"/>
                  </a:lnTo>
                  <a:cubicBezTo>
                    <a:pt x="1556004" y="258337"/>
                    <a:pt x="1537297" y="259976"/>
                    <a:pt x="1519371" y="261557"/>
                  </a:cubicBezTo>
                  <a:cubicBezTo>
                    <a:pt x="1501445" y="263138"/>
                    <a:pt x="1485100" y="264548"/>
                    <a:pt x="1470336" y="265786"/>
                  </a:cubicBezTo>
                  <a:lnTo>
                    <a:pt x="1463936" y="227381"/>
                  </a:lnTo>
                  <a:lnTo>
                    <a:pt x="1483443" y="226162"/>
                  </a:lnTo>
                  <a:lnTo>
                    <a:pt x="1483443" y="126778"/>
                  </a:lnTo>
                  <a:lnTo>
                    <a:pt x="1468508" y="126778"/>
                  </a:lnTo>
                  <a:close/>
                  <a:moveTo>
                    <a:pt x="3965734" y="91440"/>
                  </a:moveTo>
                  <a:lnTo>
                    <a:pt x="3980364" y="91440"/>
                  </a:lnTo>
                  <a:lnTo>
                    <a:pt x="3980364" y="283160"/>
                  </a:lnTo>
                  <a:lnTo>
                    <a:pt x="3965734" y="283160"/>
                  </a:lnTo>
                  <a:close/>
                  <a:moveTo>
                    <a:pt x="67361" y="89631"/>
                  </a:moveTo>
                  <a:lnTo>
                    <a:pt x="181623" y="89631"/>
                  </a:lnTo>
                  <a:lnTo>
                    <a:pt x="181623" y="196577"/>
                  </a:lnTo>
                  <a:lnTo>
                    <a:pt x="67361" y="196577"/>
                  </a:lnTo>
                  <a:close/>
                  <a:moveTo>
                    <a:pt x="398050" y="87764"/>
                  </a:moveTo>
                  <a:lnTo>
                    <a:pt x="398050" y="112491"/>
                  </a:lnTo>
                  <a:lnTo>
                    <a:pt x="549536" y="112491"/>
                  </a:lnTo>
                  <a:lnTo>
                    <a:pt x="549536" y="87764"/>
                  </a:lnTo>
                  <a:close/>
                  <a:moveTo>
                    <a:pt x="2939777" y="84125"/>
                  </a:moveTo>
                  <a:cubicBezTo>
                    <a:pt x="2948896" y="89370"/>
                    <a:pt x="2957786" y="95492"/>
                    <a:pt x="2966447" y="102489"/>
                  </a:cubicBezTo>
                  <a:cubicBezTo>
                    <a:pt x="2975108" y="109487"/>
                    <a:pt x="2981865" y="116066"/>
                    <a:pt x="2986716" y="122225"/>
                  </a:cubicBezTo>
                  <a:lnTo>
                    <a:pt x="2976658" y="131369"/>
                  </a:lnTo>
                  <a:cubicBezTo>
                    <a:pt x="2971534" y="125216"/>
                    <a:pt x="2964714" y="118549"/>
                    <a:pt x="2956198" y="111367"/>
                  </a:cubicBezTo>
                  <a:cubicBezTo>
                    <a:pt x="2947683" y="104185"/>
                    <a:pt x="2938958" y="97746"/>
                    <a:pt x="2930024" y="92050"/>
                  </a:cubicBezTo>
                  <a:close/>
                  <a:moveTo>
                    <a:pt x="2902896" y="79858"/>
                  </a:moveTo>
                  <a:lnTo>
                    <a:pt x="2916917" y="79858"/>
                  </a:lnTo>
                  <a:lnTo>
                    <a:pt x="2916917" y="123444"/>
                  </a:lnTo>
                  <a:cubicBezTo>
                    <a:pt x="2916924" y="126175"/>
                    <a:pt x="2916910" y="128867"/>
                    <a:pt x="2916879" y="131522"/>
                  </a:cubicBezTo>
                  <a:cubicBezTo>
                    <a:pt x="2916847" y="134176"/>
                    <a:pt x="2916758" y="136868"/>
                    <a:pt x="2916612" y="139599"/>
                  </a:cubicBezTo>
                  <a:lnTo>
                    <a:pt x="3001956" y="139599"/>
                  </a:lnTo>
                  <a:lnTo>
                    <a:pt x="3001956" y="153315"/>
                  </a:lnTo>
                  <a:lnTo>
                    <a:pt x="2918746" y="153315"/>
                  </a:lnTo>
                  <a:cubicBezTo>
                    <a:pt x="2925712" y="181274"/>
                    <a:pt x="2936240" y="205442"/>
                    <a:pt x="2950331" y="225819"/>
                  </a:cubicBezTo>
                  <a:cubicBezTo>
                    <a:pt x="2964422" y="246196"/>
                    <a:pt x="2982341" y="261449"/>
                    <a:pt x="3004090" y="271577"/>
                  </a:cubicBezTo>
                  <a:cubicBezTo>
                    <a:pt x="3002204" y="273012"/>
                    <a:pt x="3000337" y="274790"/>
                    <a:pt x="2998489" y="276911"/>
                  </a:cubicBezTo>
                  <a:cubicBezTo>
                    <a:pt x="2996641" y="279032"/>
                    <a:pt x="2995155" y="281115"/>
                    <a:pt x="2994032" y="283160"/>
                  </a:cubicBezTo>
                  <a:cubicBezTo>
                    <a:pt x="2974251" y="273127"/>
                    <a:pt x="2957576" y="258979"/>
                    <a:pt x="2944006" y="240716"/>
                  </a:cubicBezTo>
                  <a:cubicBezTo>
                    <a:pt x="2930436" y="222454"/>
                    <a:pt x="2919781" y="200838"/>
                    <a:pt x="2912040" y="175870"/>
                  </a:cubicBezTo>
                  <a:cubicBezTo>
                    <a:pt x="2908313" y="194666"/>
                    <a:pt x="2900223" y="213386"/>
                    <a:pt x="2887770" y="232029"/>
                  </a:cubicBezTo>
                  <a:cubicBezTo>
                    <a:pt x="2875318" y="250673"/>
                    <a:pt x="2856180" y="268021"/>
                    <a:pt x="2830354" y="284074"/>
                  </a:cubicBezTo>
                  <a:cubicBezTo>
                    <a:pt x="2829078" y="282480"/>
                    <a:pt x="2827439" y="280791"/>
                    <a:pt x="2825439" y="279007"/>
                  </a:cubicBezTo>
                  <a:cubicBezTo>
                    <a:pt x="2823439" y="277222"/>
                    <a:pt x="2821419" y="275762"/>
                    <a:pt x="2819381" y="274625"/>
                  </a:cubicBezTo>
                  <a:cubicBezTo>
                    <a:pt x="2839110" y="262640"/>
                    <a:pt x="2854685" y="249831"/>
                    <a:pt x="2866106" y="236198"/>
                  </a:cubicBezTo>
                  <a:cubicBezTo>
                    <a:pt x="2877526" y="222565"/>
                    <a:pt x="2885899" y="208694"/>
                    <a:pt x="2891224" y="194587"/>
                  </a:cubicBezTo>
                  <a:cubicBezTo>
                    <a:pt x="2896548" y="180480"/>
                    <a:pt x="2899931" y="166722"/>
                    <a:pt x="2901372" y="153315"/>
                  </a:cubicBezTo>
                  <a:lnTo>
                    <a:pt x="2826392" y="153315"/>
                  </a:lnTo>
                  <a:lnTo>
                    <a:pt x="2826392" y="139599"/>
                  </a:lnTo>
                  <a:lnTo>
                    <a:pt x="2902592" y="139599"/>
                  </a:lnTo>
                  <a:cubicBezTo>
                    <a:pt x="2902737" y="136716"/>
                    <a:pt x="2902826" y="133947"/>
                    <a:pt x="2902858" y="131293"/>
                  </a:cubicBezTo>
                  <a:cubicBezTo>
                    <a:pt x="2902890" y="128639"/>
                    <a:pt x="2902902" y="126023"/>
                    <a:pt x="2902896" y="123444"/>
                  </a:cubicBezTo>
                  <a:close/>
                  <a:moveTo>
                    <a:pt x="2497817" y="79229"/>
                  </a:moveTo>
                  <a:cubicBezTo>
                    <a:pt x="2497392" y="84246"/>
                    <a:pt x="2496718" y="89091"/>
                    <a:pt x="2495798" y="93765"/>
                  </a:cubicBezTo>
                  <a:cubicBezTo>
                    <a:pt x="2494877" y="98439"/>
                    <a:pt x="2493518" y="103055"/>
                    <a:pt x="2491721" y="107614"/>
                  </a:cubicBezTo>
                  <a:lnTo>
                    <a:pt x="2555729" y="107614"/>
                  </a:lnTo>
                  <a:lnTo>
                    <a:pt x="2555729" y="79229"/>
                  </a:lnTo>
                  <a:close/>
                  <a:moveTo>
                    <a:pt x="2432894" y="79229"/>
                  </a:moveTo>
                  <a:cubicBezTo>
                    <a:pt x="2432133" y="84132"/>
                    <a:pt x="2431370" y="88977"/>
                    <a:pt x="2430608" y="93765"/>
                  </a:cubicBezTo>
                  <a:cubicBezTo>
                    <a:pt x="2429847" y="98553"/>
                    <a:pt x="2429084" y="103169"/>
                    <a:pt x="2428323" y="107614"/>
                  </a:cubicBezTo>
                  <a:lnTo>
                    <a:pt x="2476176" y="107614"/>
                  </a:lnTo>
                  <a:cubicBezTo>
                    <a:pt x="2478437" y="103055"/>
                    <a:pt x="2480164" y="98439"/>
                    <a:pt x="2481358" y="93765"/>
                  </a:cubicBezTo>
                  <a:cubicBezTo>
                    <a:pt x="2482552" y="89091"/>
                    <a:pt x="2483364" y="84246"/>
                    <a:pt x="2483796" y="79229"/>
                  </a:cubicBezTo>
                  <a:close/>
                  <a:moveTo>
                    <a:pt x="2757507" y="78639"/>
                  </a:moveTo>
                  <a:cubicBezTo>
                    <a:pt x="2764663" y="83528"/>
                    <a:pt x="2771000" y="88532"/>
                    <a:pt x="2776518" y="93650"/>
                  </a:cubicBezTo>
                  <a:cubicBezTo>
                    <a:pt x="2782036" y="98768"/>
                    <a:pt x="2786774" y="103925"/>
                    <a:pt x="2790730" y="109119"/>
                  </a:cubicBezTo>
                  <a:cubicBezTo>
                    <a:pt x="2796534" y="105004"/>
                    <a:pt x="2801842" y="100813"/>
                    <a:pt x="2806656" y="96546"/>
                  </a:cubicBezTo>
                  <a:cubicBezTo>
                    <a:pt x="2811469" y="92279"/>
                    <a:pt x="2815711" y="87935"/>
                    <a:pt x="2819381" y="83516"/>
                  </a:cubicBezTo>
                  <a:lnTo>
                    <a:pt x="2831268" y="90526"/>
                  </a:lnTo>
                  <a:cubicBezTo>
                    <a:pt x="2826817" y="95555"/>
                    <a:pt x="2821775" y="100508"/>
                    <a:pt x="2816143" y="105385"/>
                  </a:cubicBezTo>
                  <a:cubicBezTo>
                    <a:pt x="2810510" y="110262"/>
                    <a:pt x="2804478" y="115062"/>
                    <a:pt x="2798045" y="119787"/>
                  </a:cubicBezTo>
                  <a:cubicBezTo>
                    <a:pt x="2805449" y="132290"/>
                    <a:pt x="2810300" y="145079"/>
                    <a:pt x="2812599" y="158154"/>
                  </a:cubicBezTo>
                  <a:cubicBezTo>
                    <a:pt x="2814898" y="171228"/>
                    <a:pt x="2815939" y="184550"/>
                    <a:pt x="2815724" y="198120"/>
                  </a:cubicBezTo>
                  <a:cubicBezTo>
                    <a:pt x="2815831" y="215856"/>
                    <a:pt x="2814854" y="231058"/>
                    <a:pt x="2812790" y="243726"/>
                  </a:cubicBezTo>
                  <a:cubicBezTo>
                    <a:pt x="2810726" y="256394"/>
                    <a:pt x="2806929" y="266186"/>
                    <a:pt x="2801398" y="273101"/>
                  </a:cubicBezTo>
                  <a:cubicBezTo>
                    <a:pt x="2799722" y="275095"/>
                    <a:pt x="2797664" y="276746"/>
                    <a:pt x="2795226" y="278054"/>
                  </a:cubicBezTo>
                  <a:cubicBezTo>
                    <a:pt x="2792787" y="279362"/>
                    <a:pt x="2789968" y="280251"/>
                    <a:pt x="2786768" y="280721"/>
                  </a:cubicBezTo>
                  <a:cubicBezTo>
                    <a:pt x="2782164" y="281464"/>
                    <a:pt x="2777198" y="281883"/>
                    <a:pt x="2771870" y="281979"/>
                  </a:cubicBezTo>
                  <a:cubicBezTo>
                    <a:pt x="2766543" y="282074"/>
                    <a:pt x="2761044" y="281959"/>
                    <a:pt x="2755373" y="281636"/>
                  </a:cubicBezTo>
                  <a:cubicBezTo>
                    <a:pt x="2755202" y="279445"/>
                    <a:pt x="2754630" y="277121"/>
                    <a:pt x="2753659" y="274663"/>
                  </a:cubicBezTo>
                  <a:cubicBezTo>
                    <a:pt x="2752687" y="272206"/>
                    <a:pt x="2751430" y="269958"/>
                    <a:pt x="2749886" y="267920"/>
                  </a:cubicBezTo>
                  <a:cubicBezTo>
                    <a:pt x="2756808" y="268377"/>
                    <a:pt x="2763006" y="268605"/>
                    <a:pt x="2768480" y="268605"/>
                  </a:cubicBezTo>
                  <a:cubicBezTo>
                    <a:pt x="2773953" y="268605"/>
                    <a:pt x="2778322" y="268377"/>
                    <a:pt x="2781586" y="267920"/>
                  </a:cubicBezTo>
                  <a:cubicBezTo>
                    <a:pt x="2783840" y="267774"/>
                    <a:pt x="2785732" y="267304"/>
                    <a:pt x="2787263" y="266510"/>
                  </a:cubicBezTo>
                  <a:cubicBezTo>
                    <a:pt x="2788793" y="265716"/>
                    <a:pt x="2790152" y="264560"/>
                    <a:pt x="2791340" y="263043"/>
                  </a:cubicBezTo>
                  <a:cubicBezTo>
                    <a:pt x="2795251" y="258198"/>
                    <a:pt x="2798020" y="250133"/>
                    <a:pt x="2799645" y="238849"/>
                  </a:cubicBezTo>
                  <a:cubicBezTo>
                    <a:pt x="2801271" y="227565"/>
                    <a:pt x="2802058" y="213786"/>
                    <a:pt x="2802008" y="197511"/>
                  </a:cubicBezTo>
                  <a:cubicBezTo>
                    <a:pt x="2801956" y="191466"/>
                    <a:pt x="2801754" y="185268"/>
                    <a:pt x="2801398" y="178918"/>
                  </a:cubicBezTo>
                  <a:cubicBezTo>
                    <a:pt x="2792787" y="188862"/>
                    <a:pt x="2782958" y="198311"/>
                    <a:pt x="2771908" y="207264"/>
                  </a:cubicBezTo>
                  <a:cubicBezTo>
                    <a:pt x="2760860" y="216218"/>
                    <a:pt x="2749963" y="223533"/>
                    <a:pt x="2739218" y="229210"/>
                  </a:cubicBezTo>
                  <a:cubicBezTo>
                    <a:pt x="2738247" y="227451"/>
                    <a:pt x="2736914" y="225483"/>
                    <a:pt x="2735218" y="223305"/>
                  </a:cubicBezTo>
                  <a:cubicBezTo>
                    <a:pt x="2733523" y="221126"/>
                    <a:pt x="2731808" y="219234"/>
                    <a:pt x="2730075" y="217628"/>
                  </a:cubicBezTo>
                  <a:cubicBezTo>
                    <a:pt x="2742806" y="212154"/>
                    <a:pt x="2755519" y="204356"/>
                    <a:pt x="2768213" y="194234"/>
                  </a:cubicBezTo>
                  <a:cubicBezTo>
                    <a:pt x="2780906" y="184112"/>
                    <a:pt x="2791257" y="173419"/>
                    <a:pt x="2799264" y="162154"/>
                  </a:cubicBezTo>
                  <a:cubicBezTo>
                    <a:pt x="2798210" y="156223"/>
                    <a:pt x="2796661" y="150407"/>
                    <a:pt x="2794616" y="144704"/>
                  </a:cubicBezTo>
                  <a:cubicBezTo>
                    <a:pt x="2792572" y="139002"/>
                    <a:pt x="2789955" y="133338"/>
                    <a:pt x="2786768" y="127712"/>
                  </a:cubicBezTo>
                  <a:cubicBezTo>
                    <a:pt x="2779287" y="132455"/>
                    <a:pt x="2771616" y="136989"/>
                    <a:pt x="2763755" y="141313"/>
                  </a:cubicBezTo>
                  <a:cubicBezTo>
                    <a:pt x="2755894" y="145638"/>
                    <a:pt x="2747918" y="149638"/>
                    <a:pt x="2739828" y="153315"/>
                  </a:cubicBezTo>
                  <a:cubicBezTo>
                    <a:pt x="2738704" y="151886"/>
                    <a:pt x="2737294" y="150324"/>
                    <a:pt x="2735599" y="148629"/>
                  </a:cubicBezTo>
                  <a:cubicBezTo>
                    <a:pt x="2733904" y="146933"/>
                    <a:pt x="2732266" y="145447"/>
                    <a:pt x="2730684" y="144171"/>
                  </a:cubicBezTo>
                  <a:cubicBezTo>
                    <a:pt x="2739111" y="140348"/>
                    <a:pt x="2747480" y="136183"/>
                    <a:pt x="2755792" y="131674"/>
                  </a:cubicBezTo>
                  <a:cubicBezTo>
                    <a:pt x="2764104" y="127166"/>
                    <a:pt x="2772093" y="122390"/>
                    <a:pt x="2779757" y="117348"/>
                  </a:cubicBezTo>
                  <a:cubicBezTo>
                    <a:pt x="2775820" y="112008"/>
                    <a:pt x="2771197" y="106763"/>
                    <a:pt x="2765889" y="101613"/>
                  </a:cubicBezTo>
                  <a:cubicBezTo>
                    <a:pt x="2760580" y="96463"/>
                    <a:pt x="2754433" y="91447"/>
                    <a:pt x="2747448" y="86564"/>
                  </a:cubicBezTo>
                  <a:close/>
                  <a:moveTo>
                    <a:pt x="383724" y="75915"/>
                  </a:moveTo>
                  <a:lnTo>
                    <a:pt x="564471" y="75915"/>
                  </a:lnTo>
                  <a:lnTo>
                    <a:pt x="564471" y="161525"/>
                  </a:lnTo>
                  <a:lnTo>
                    <a:pt x="434321" y="161525"/>
                  </a:lnTo>
                  <a:cubicBezTo>
                    <a:pt x="431864" y="165520"/>
                    <a:pt x="429159" y="169514"/>
                    <a:pt x="426206" y="173508"/>
                  </a:cubicBezTo>
                  <a:cubicBezTo>
                    <a:pt x="423253" y="177503"/>
                    <a:pt x="420167" y="181344"/>
                    <a:pt x="416948" y="185033"/>
                  </a:cubicBezTo>
                  <a:lnTo>
                    <a:pt x="547402" y="185033"/>
                  </a:lnTo>
                  <a:lnTo>
                    <a:pt x="550450" y="184117"/>
                  </a:lnTo>
                  <a:lnTo>
                    <a:pt x="559594" y="190807"/>
                  </a:lnTo>
                  <a:cubicBezTo>
                    <a:pt x="551136" y="202197"/>
                    <a:pt x="540773" y="212392"/>
                    <a:pt x="528504" y="221390"/>
                  </a:cubicBezTo>
                  <a:cubicBezTo>
                    <a:pt x="516236" y="230388"/>
                    <a:pt x="502520" y="238377"/>
                    <a:pt x="487356" y="245358"/>
                  </a:cubicBezTo>
                  <a:cubicBezTo>
                    <a:pt x="504978" y="251291"/>
                    <a:pt x="523837" y="256118"/>
                    <a:pt x="543935" y="259840"/>
                  </a:cubicBezTo>
                  <a:cubicBezTo>
                    <a:pt x="564033" y="263562"/>
                    <a:pt x="584797" y="266255"/>
                    <a:pt x="606228" y="267920"/>
                  </a:cubicBezTo>
                  <a:cubicBezTo>
                    <a:pt x="604539" y="269831"/>
                    <a:pt x="602965" y="272028"/>
                    <a:pt x="601504" y="274511"/>
                  </a:cubicBezTo>
                  <a:cubicBezTo>
                    <a:pt x="600043" y="276994"/>
                    <a:pt x="598774" y="279267"/>
                    <a:pt x="597694" y="281331"/>
                  </a:cubicBezTo>
                  <a:cubicBezTo>
                    <a:pt x="574561" y="279223"/>
                    <a:pt x="552171" y="275819"/>
                    <a:pt x="530524" y="271120"/>
                  </a:cubicBezTo>
                  <a:cubicBezTo>
                    <a:pt x="508877" y="266420"/>
                    <a:pt x="488696" y="260272"/>
                    <a:pt x="469983" y="252675"/>
                  </a:cubicBezTo>
                  <a:cubicBezTo>
                    <a:pt x="448736" y="260856"/>
                    <a:pt x="426460" y="267436"/>
                    <a:pt x="403155" y="272415"/>
                  </a:cubicBezTo>
                  <a:cubicBezTo>
                    <a:pt x="379851" y="277394"/>
                    <a:pt x="356813" y="281077"/>
                    <a:pt x="334042" y="283464"/>
                  </a:cubicBezTo>
                  <a:cubicBezTo>
                    <a:pt x="333540" y="281255"/>
                    <a:pt x="332715" y="278892"/>
                    <a:pt x="331566" y="276378"/>
                  </a:cubicBezTo>
                  <a:cubicBezTo>
                    <a:pt x="330416" y="273863"/>
                    <a:pt x="329210" y="271653"/>
                    <a:pt x="327946" y="269748"/>
                  </a:cubicBezTo>
                  <a:cubicBezTo>
                    <a:pt x="348857" y="267957"/>
                    <a:pt x="369977" y="265061"/>
                    <a:pt x="391306" y="261060"/>
                  </a:cubicBezTo>
                  <a:cubicBezTo>
                    <a:pt x="412636" y="257058"/>
                    <a:pt x="433070" y="251723"/>
                    <a:pt x="452609" y="245053"/>
                  </a:cubicBezTo>
                  <a:cubicBezTo>
                    <a:pt x="441592" y="239718"/>
                    <a:pt x="431394" y="233773"/>
                    <a:pt x="422015" y="227218"/>
                  </a:cubicBezTo>
                  <a:cubicBezTo>
                    <a:pt x="412636" y="220663"/>
                    <a:pt x="404343" y="213498"/>
                    <a:pt x="397136" y="205723"/>
                  </a:cubicBezTo>
                  <a:cubicBezTo>
                    <a:pt x="390709" y="211529"/>
                    <a:pt x="384131" y="216991"/>
                    <a:pt x="377400" y="222111"/>
                  </a:cubicBezTo>
                  <a:cubicBezTo>
                    <a:pt x="370669" y="227230"/>
                    <a:pt x="363938" y="231931"/>
                    <a:pt x="357207" y="236212"/>
                  </a:cubicBezTo>
                  <a:cubicBezTo>
                    <a:pt x="356045" y="234878"/>
                    <a:pt x="354406" y="233201"/>
                    <a:pt x="352292" y="231181"/>
                  </a:cubicBezTo>
                  <a:cubicBezTo>
                    <a:pt x="350177" y="229161"/>
                    <a:pt x="348158" y="227484"/>
                    <a:pt x="346234" y="226151"/>
                  </a:cubicBezTo>
                  <a:cubicBezTo>
                    <a:pt x="360166" y="218276"/>
                    <a:pt x="373450" y="208804"/>
                    <a:pt x="386087" y="197734"/>
                  </a:cubicBezTo>
                  <a:cubicBezTo>
                    <a:pt x="398723" y="186664"/>
                    <a:pt x="409417" y="174594"/>
                    <a:pt x="418167" y="161525"/>
                  </a:cubicBezTo>
                  <a:lnTo>
                    <a:pt x="383724" y="161525"/>
                  </a:lnTo>
                  <a:close/>
                  <a:moveTo>
                    <a:pt x="5735174" y="71343"/>
                  </a:moveTo>
                  <a:lnTo>
                    <a:pt x="5861970" y="71343"/>
                  </a:lnTo>
                  <a:lnTo>
                    <a:pt x="5861970" y="84716"/>
                  </a:lnTo>
                  <a:lnTo>
                    <a:pt x="5802535" y="84716"/>
                  </a:lnTo>
                  <a:lnTo>
                    <a:pt x="5802535" y="135351"/>
                  </a:lnTo>
                  <a:lnTo>
                    <a:pt x="5854960" y="135351"/>
                  </a:lnTo>
                  <a:lnTo>
                    <a:pt x="5854960" y="148419"/>
                  </a:lnTo>
                  <a:lnTo>
                    <a:pt x="5802535" y="148419"/>
                  </a:lnTo>
                  <a:lnTo>
                    <a:pt x="5802535" y="204845"/>
                  </a:lnTo>
                  <a:lnTo>
                    <a:pt x="5865324" y="204845"/>
                  </a:lnTo>
                  <a:lnTo>
                    <a:pt x="5865324" y="217913"/>
                  </a:lnTo>
                  <a:lnTo>
                    <a:pt x="5732126" y="217913"/>
                  </a:lnTo>
                  <a:lnTo>
                    <a:pt x="5732126" y="204845"/>
                  </a:lnTo>
                  <a:lnTo>
                    <a:pt x="5788514" y="204845"/>
                  </a:lnTo>
                  <a:lnTo>
                    <a:pt x="5788514" y="148419"/>
                  </a:lnTo>
                  <a:lnTo>
                    <a:pt x="5740356" y="148419"/>
                  </a:lnTo>
                  <a:lnTo>
                    <a:pt x="5740356" y="135351"/>
                  </a:lnTo>
                  <a:lnTo>
                    <a:pt x="5788514" y="135351"/>
                  </a:lnTo>
                  <a:lnTo>
                    <a:pt x="5788514" y="84716"/>
                  </a:lnTo>
                  <a:lnTo>
                    <a:pt x="5735174" y="84716"/>
                  </a:lnTo>
                  <a:close/>
                  <a:moveTo>
                    <a:pt x="3243358" y="56998"/>
                  </a:moveTo>
                  <a:cubicBezTo>
                    <a:pt x="3247117" y="81738"/>
                    <a:pt x="3251943" y="105029"/>
                    <a:pt x="3257836" y="126873"/>
                  </a:cubicBezTo>
                  <a:cubicBezTo>
                    <a:pt x="3263729" y="148717"/>
                    <a:pt x="3270993" y="168809"/>
                    <a:pt x="3279629" y="187148"/>
                  </a:cubicBezTo>
                  <a:cubicBezTo>
                    <a:pt x="3289433" y="169304"/>
                    <a:pt x="3298019" y="149518"/>
                    <a:pt x="3305384" y="127788"/>
                  </a:cubicBezTo>
                  <a:cubicBezTo>
                    <a:pt x="3312750" y="106058"/>
                    <a:pt x="3318592" y="82462"/>
                    <a:pt x="3322910" y="56998"/>
                  </a:cubicBezTo>
                  <a:close/>
                  <a:moveTo>
                    <a:pt x="3684858" y="49359"/>
                  </a:moveTo>
                  <a:cubicBezTo>
                    <a:pt x="3672566" y="49689"/>
                    <a:pt x="3662542" y="55051"/>
                    <a:pt x="3654785" y="65443"/>
                  </a:cubicBezTo>
                  <a:cubicBezTo>
                    <a:pt x="3647029" y="75835"/>
                    <a:pt x="3643027" y="89276"/>
                    <a:pt x="3642779" y="105766"/>
                  </a:cubicBezTo>
                  <a:cubicBezTo>
                    <a:pt x="3642709" y="122085"/>
                    <a:pt x="3646280" y="135336"/>
                    <a:pt x="3653490" y="145518"/>
                  </a:cubicBezTo>
                  <a:cubicBezTo>
                    <a:pt x="3660700" y="155701"/>
                    <a:pt x="3671969" y="160947"/>
                    <a:pt x="3687298" y="161259"/>
                  </a:cubicBezTo>
                  <a:cubicBezTo>
                    <a:pt x="3695613" y="161348"/>
                    <a:pt x="3704214" y="158807"/>
                    <a:pt x="3713102" y="153636"/>
                  </a:cubicBezTo>
                  <a:cubicBezTo>
                    <a:pt x="3721989" y="148465"/>
                    <a:pt x="3730666" y="140131"/>
                    <a:pt x="3739134" y="128634"/>
                  </a:cubicBezTo>
                  <a:cubicBezTo>
                    <a:pt x="3738245" y="104121"/>
                    <a:pt x="3733315" y="84849"/>
                    <a:pt x="3724345" y="70817"/>
                  </a:cubicBezTo>
                  <a:cubicBezTo>
                    <a:pt x="3715376" y="56785"/>
                    <a:pt x="3702213" y="49632"/>
                    <a:pt x="3684858" y="49359"/>
                  </a:cubicBezTo>
                  <a:close/>
                  <a:moveTo>
                    <a:pt x="6121737" y="46025"/>
                  </a:moveTo>
                  <a:lnTo>
                    <a:pt x="6121737" y="118263"/>
                  </a:lnTo>
                  <a:lnTo>
                    <a:pt x="6196412" y="118263"/>
                  </a:lnTo>
                  <a:lnTo>
                    <a:pt x="6196412" y="46025"/>
                  </a:lnTo>
                  <a:close/>
                  <a:moveTo>
                    <a:pt x="2128704" y="45397"/>
                  </a:moveTo>
                  <a:cubicBezTo>
                    <a:pt x="2123529" y="51969"/>
                    <a:pt x="2118030" y="58503"/>
                    <a:pt x="2112207" y="64999"/>
                  </a:cubicBezTo>
                  <a:cubicBezTo>
                    <a:pt x="2106384" y="71495"/>
                    <a:pt x="2100199" y="77877"/>
                    <a:pt x="2093652" y="84144"/>
                  </a:cubicBezTo>
                  <a:lnTo>
                    <a:pt x="2184788" y="84144"/>
                  </a:lnTo>
                  <a:cubicBezTo>
                    <a:pt x="2190045" y="78678"/>
                    <a:pt x="2195227" y="72525"/>
                    <a:pt x="2200332" y="65686"/>
                  </a:cubicBezTo>
                  <a:cubicBezTo>
                    <a:pt x="2205438" y="58846"/>
                    <a:pt x="2210010" y="52083"/>
                    <a:pt x="2214048" y="45397"/>
                  </a:cubicBezTo>
                  <a:close/>
                  <a:moveTo>
                    <a:pt x="3329311" y="42063"/>
                  </a:moveTo>
                  <a:lnTo>
                    <a:pt x="3338456" y="44806"/>
                  </a:lnTo>
                  <a:cubicBezTo>
                    <a:pt x="3333839" y="76956"/>
                    <a:pt x="3327222" y="106153"/>
                    <a:pt x="3318605" y="132398"/>
                  </a:cubicBezTo>
                  <a:cubicBezTo>
                    <a:pt x="3309988" y="158642"/>
                    <a:pt x="3299638" y="181972"/>
                    <a:pt x="3287554" y="202388"/>
                  </a:cubicBezTo>
                  <a:cubicBezTo>
                    <a:pt x="3295606" y="216764"/>
                    <a:pt x="3304877" y="229616"/>
                    <a:pt x="3315367" y="240945"/>
                  </a:cubicBezTo>
                  <a:cubicBezTo>
                    <a:pt x="3325857" y="252273"/>
                    <a:pt x="3337719" y="261773"/>
                    <a:pt x="3350952" y="269444"/>
                  </a:cubicBezTo>
                  <a:cubicBezTo>
                    <a:pt x="3349060" y="270866"/>
                    <a:pt x="3347130" y="272593"/>
                    <a:pt x="3345161" y="274625"/>
                  </a:cubicBezTo>
                  <a:cubicBezTo>
                    <a:pt x="3343192" y="276657"/>
                    <a:pt x="3341567" y="278689"/>
                    <a:pt x="3340284" y="280721"/>
                  </a:cubicBezTo>
                  <a:cubicBezTo>
                    <a:pt x="3327673" y="272949"/>
                    <a:pt x="3316320" y="263652"/>
                    <a:pt x="3306223" y="252832"/>
                  </a:cubicBezTo>
                  <a:cubicBezTo>
                    <a:pt x="3296126" y="242012"/>
                    <a:pt x="3287058" y="229667"/>
                    <a:pt x="3279019" y="215799"/>
                  </a:cubicBezTo>
                  <a:cubicBezTo>
                    <a:pt x="3269545" y="230131"/>
                    <a:pt x="3259461" y="242920"/>
                    <a:pt x="3248768" y="254166"/>
                  </a:cubicBezTo>
                  <a:cubicBezTo>
                    <a:pt x="3238075" y="265411"/>
                    <a:pt x="3226924" y="275076"/>
                    <a:pt x="3215316" y="283160"/>
                  </a:cubicBezTo>
                  <a:cubicBezTo>
                    <a:pt x="3214053" y="281242"/>
                    <a:pt x="3212541" y="279210"/>
                    <a:pt x="3210782" y="277064"/>
                  </a:cubicBezTo>
                  <a:cubicBezTo>
                    <a:pt x="3209023" y="274917"/>
                    <a:pt x="3207284" y="273190"/>
                    <a:pt x="3205563" y="271882"/>
                  </a:cubicBezTo>
                  <a:cubicBezTo>
                    <a:pt x="3217494" y="264072"/>
                    <a:pt x="3228988" y="254242"/>
                    <a:pt x="3240043" y="242393"/>
                  </a:cubicBezTo>
                  <a:cubicBezTo>
                    <a:pt x="3251098" y="230544"/>
                    <a:pt x="3261449" y="216904"/>
                    <a:pt x="3271094" y="201473"/>
                  </a:cubicBezTo>
                  <a:cubicBezTo>
                    <a:pt x="3261246" y="181604"/>
                    <a:pt x="3252978" y="159544"/>
                    <a:pt x="3246292" y="135294"/>
                  </a:cubicBezTo>
                  <a:cubicBezTo>
                    <a:pt x="3239605" y="111043"/>
                    <a:pt x="3234157" y="84944"/>
                    <a:pt x="3229947" y="56998"/>
                  </a:cubicBezTo>
                  <a:lnTo>
                    <a:pt x="3211964" y="56998"/>
                  </a:lnTo>
                  <a:lnTo>
                    <a:pt x="3211964" y="42977"/>
                  </a:lnTo>
                  <a:lnTo>
                    <a:pt x="3326873" y="42977"/>
                  </a:lnTo>
                  <a:close/>
                  <a:moveTo>
                    <a:pt x="2569750" y="40825"/>
                  </a:moveTo>
                  <a:lnTo>
                    <a:pt x="2569750" y="67380"/>
                  </a:lnTo>
                  <a:lnTo>
                    <a:pt x="2623090" y="67380"/>
                  </a:lnTo>
                  <a:lnTo>
                    <a:pt x="2623090" y="40825"/>
                  </a:lnTo>
                  <a:close/>
                  <a:moveTo>
                    <a:pt x="2498122" y="40825"/>
                  </a:moveTo>
                  <a:lnTo>
                    <a:pt x="2498122" y="65854"/>
                  </a:lnTo>
                  <a:lnTo>
                    <a:pt x="2498122" y="67380"/>
                  </a:lnTo>
                  <a:lnTo>
                    <a:pt x="2555729" y="67380"/>
                  </a:lnTo>
                  <a:lnTo>
                    <a:pt x="2555729" y="40825"/>
                  </a:lnTo>
                  <a:close/>
                  <a:moveTo>
                    <a:pt x="1229525" y="40520"/>
                  </a:moveTo>
                  <a:lnTo>
                    <a:pt x="1229525" y="61894"/>
                  </a:lnTo>
                  <a:lnTo>
                    <a:pt x="1247547" y="61894"/>
                  </a:lnTo>
                  <a:lnTo>
                    <a:pt x="1247547" y="40520"/>
                  </a:lnTo>
                  <a:close/>
                  <a:moveTo>
                    <a:pt x="1184720" y="40520"/>
                  </a:moveTo>
                  <a:lnTo>
                    <a:pt x="1184720" y="61894"/>
                  </a:lnTo>
                  <a:lnTo>
                    <a:pt x="1202131" y="61894"/>
                  </a:lnTo>
                  <a:lnTo>
                    <a:pt x="1202131" y="40520"/>
                  </a:lnTo>
                  <a:close/>
                  <a:moveTo>
                    <a:pt x="1140219" y="40520"/>
                  </a:moveTo>
                  <a:lnTo>
                    <a:pt x="1140219" y="61894"/>
                  </a:lnTo>
                  <a:lnTo>
                    <a:pt x="1157326" y="61894"/>
                  </a:lnTo>
                  <a:lnTo>
                    <a:pt x="1157326" y="40520"/>
                  </a:lnTo>
                  <a:close/>
                  <a:moveTo>
                    <a:pt x="1522762" y="39301"/>
                  </a:moveTo>
                  <a:lnTo>
                    <a:pt x="1522762" y="51531"/>
                  </a:lnTo>
                  <a:lnTo>
                    <a:pt x="1577016" y="51531"/>
                  </a:lnTo>
                  <a:lnTo>
                    <a:pt x="1577016" y="39301"/>
                  </a:lnTo>
                  <a:close/>
                  <a:moveTo>
                    <a:pt x="3111075" y="36272"/>
                  </a:moveTo>
                  <a:lnTo>
                    <a:pt x="3111075" y="85649"/>
                  </a:lnTo>
                  <a:lnTo>
                    <a:pt x="3172644" y="85649"/>
                  </a:lnTo>
                  <a:lnTo>
                    <a:pt x="3172644" y="36272"/>
                  </a:lnTo>
                  <a:close/>
                  <a:moveTo>
                    <a:pt x="14593" y="35338"/>
                  </a:moveTo>
                  <a:lnTo>
                    <a:pt x="14593" y="252394"/>
                  </a:lnTo>
                  <a:lnTo>
                    <a:pt x="235306" y="252394"/>
                  </a:lnTo>
                  <a:lnTo>
                    <a:pt x="235306" y="35338"/>
                  </a:lnTo>
                  <a:close/>
                  <a:moveTo>
                    <a:pt x="3685163" y="34767"/>
                  </a:moveTo>
                  <a:cubicBezTo>
                    <a:pt x="3706957" y="34867"/>
                    <a:pt x="3724266" y="43651"/>
                    <a:pt x="3737091" y="61120"/>
                  </a:cubicBezTo>
                  <a:cubicBezTo>
                    <a:pt x="3749917" y="78588"/>
                    <a:pt x="3756478" y="104142"/>
                    <a:pt x="3756774" y="137781"/>
                  </a:cubicBezTo>
                  <a:cubicBezTo>
                    <a:pt x="3756562" y="168808"/>
                    <a:pt x="3752824" y="193652"/>
                    <a:pt x="3745560" y="212313"/>
                  </a:cubicBezTo>
                  <a:cubicBezTo>
                    <a:pt x="3738297" y="230975"/>
                    <a:pt x="3728780" y="244437"/>
                    <a:pt x="3717010" y="252702"/>
                  </a:cubicBezTo>
                  <a:cubicBezTo>
                    <a:pt x="3705240" y="260966"/>
                    <a:pt x="3692490" y="265017"/>
                    <a:pt x="3678760" y="264853"/>
                  </a:cubicBezTo>
                  <a:cubicBezTo>
                    <a:pt x="3667986" y="264745"/>
                    <a:pt x="3658586" y="262756"/>
                    <a:pt x="3650560" y="258884"/>
                  </a:cubicBezTo>
                  <a:cubicBezTo>
                    <a:pt x="3642534" y="255011"/>
                    <a:pt x="3635582" y="249901"/>
                    <a:pt x="3629701" y="243552"/>
                  </a:cubicBezTo>
                  <a:lnTo>
                    <a:pt x="3640346" y="231963"/>
                  </a:lnTo>
                  <a:cubicBezTo>
                    <a:pt x="3645406" y="237770"/>
                    <a:pt x="3651210" y="242167"/>
                    <a:pt x="3657759" y="245153"/>
                  </a:cubicBezTo>
                  <a:cubicBezTo>
                    <a:pt x="3664308" y="248139"/>
                    <a:pt x="3671410" y="249638"/>
                    <a:pt x="3679065" y="249651"/>
                  </a:cubicBezTo>
                  <a:cubicBezTo>
                    <a:pt x="3694940" y="250133"/>
                    <a:pt x="3708623" y="242460"/>
                    <a:pt x="3720115" y="226632"/>
                  </a:cubicBezTo>
                  <a:cubicBezTo>
                    <a:pt x="3731606" y="210805"/>
                    <a:pt x="3738048" y="183932"/>
                    <a:pt x="3739439" y="146014"/>
                  </a:cubicBezTo>
                  <a:cubicBezTo>
                    <a:pt x="3732070" y="154978"/>
                    <a:pt x="3723786" y="162109"/>
                    <a:pt x="3714588" y="167409"/>
                  </a:cubicBezTo>
                  <a:cubicBezTo>
                    <a:pt x="3705390" y="172708"/>
                    <a:pt x="3695582" y="175420"/>
                    <a:pt x="3685163" y="175546"/>
                  </a:cubicBezTo>
                  <a:cubicBezTo>
                    <a:pt x="3666387" y="175459"/>
                    <a:pt x="3651733" y="169470"/>
                    <a:pt x="3641201" y="157578"/>
                  </a:cubicBezTo>
                  <a:cubicBezTo>
                    <a:pt x="3630669" y="145687"/>
                    <a:pt x="3625315" y="128416"/>
                    <a:pt x="3625139" y="105766"/>
                  </a:cubicBezTo>
                  <a:cubicBezTo>
                    <a:pt x="3625620" y="84533"/>
                    <a:pt x="3631584" y="67478"/>
                    <a:pt x="3643030" y="54602"/>
                  </a:cubicBezTo>
                  <a:cubicBezTo>
                    <a:pt x="3654477" y="41726"/>
                    <a:pt x="3668522" y="35114"/>
                    <a:pt x="3685163" y="34767"/>
                  </a:cubicBezTo>
                  <a:close/>
                  <a:moveTo>
                    <a:pt x="3499396" y="34767"/>
                  </a:moveTo>
                  <a:cubicBezTo>
                    <a:pt x="3509712" y="34855"/>
                    <a:pt x="3518731" y="36807"/>
                    <a:pt x="3526451" y="40622"/>
                  </a:cubicBezTo>
                  <a:cubicBezTo>
                    <a:pt x="3534172" y="44437"/>
                    <a:pt x="3540896" y="49585"/>
                    <a:pt x="3546624" y="56067"/>
                  </a:cubicBezTo>
                  <a:lnTo>
                    <a:pt x="3535979" y="67656"/>
                  </a:lnTo>
                  <a:cubicBezTo>
                    <a:pt x="3531192" y="61849"/>
                    <a:pt x="3525681" y="57453"/>
                    <a:pt x="3519443" y="54467"/>
                  </a:cubicBezTo>
                  <a:cubicBezTo>
                    <a:pt x="3513206" y="51481"/>
                    <a:pt x="3506625" y="49981"/>
                    <a:pt x="3499700" y="49969"/>
                  </a:cubicBezTo>
                  <a:cubicBezTo>
                    <a:pt x="3482466" y="49480"/>
                    <a:pt x="3467919" y="57090"/>
                    <a:pt x="3456058" y="72796"/>
                  </a:cubicBezTo>
                  <a:cubicBezTo>
                    <a:pt x="3444198" y="88503"/>
                    <a:pt x="3437808" y="115236"/>
                    <a:pt x="3436887" y="152997"/>
                  </a:cubicBezTo>
                  <a:cubicBezTo>
                    <a:pt x="3444306" y="143925"/>
                    <a:pt x="3452641" y="136857"/>
                    <a:pt x="3461890" y="131792"/>
                  </a:cubicBezTo>
                  <a:cubicBezTo>
                    <a:pt x="3471140" y="126728"/>
                    <a:pt x="3480694" y="124155"/>
                    <a:pt x="3490553" y="124073"/>
                  </a:cubicBezTo>
                  <a:cubicBezTo>
                    <a:pt x="3509608" y="124122"/>
                    <a:pt x="3524390" y="130035"/>
                    <a:pt x="3534896" y="141813"/>
                  </a:cubicBezTo>
                  <a:cubicBezTo>
                    <a:pt x="3545403" y="153590"/>
                    <a:pt x="3550731" y="170937"/>
                    <a:pt x="3550882" y="193853"/>
                  </a:cubicBezTo>
                  <a:cubicBezTo>
                    <a:pt x="3550401" y="215087"/>
                    <a:pt x="3544437" y="232141"/>
                    <a:pt x="3532990" y="245017"/>
                  </a:cubicBezTo>
                  <a:cubicBezTo>
                    <a:pt x="3521544" y="257893"/>
                    <a:pt x="3507500" y="264505"/>
                    <a:pt x="3490858" y="264853"/>
                  </a:cubicBezTo>
                  <a:cubicBezTo>
                    <a:pt x="3469077" y="264740"/>
                    <a:pt x="3451818" y="255448"/>
                    <a:pt x="3439082" y="236976"/>
                  </a:cubicBezTo>
                  <a:cubicBezTo>
                    <a:pt x="3426346" y="218503"/>
                    <a:pt x="3419835" y="191527"/>
                    <a:pt x="3419551" y="156046"/>
                  </a:cubicBezTo>
                  <a:cubicBezTo>
                    <a:pt x="3419763" y="126338"/>
                    <a:pt x="3423569" y="102581"/>
                    <a:pt x="3430968" y="84776"/>
                  </a:cubicBezTo>
                  <a:cubicBezTo>
                    <a:pt x="3438368" y="66971"/>
                    <a:pt x="3448088" y="54145"/>
                    <a:pt x="3460129" y="46296"/>
                  </a:cubicBezTo>
                  <a:cubicBezTo>
                    <a:pt x="3472170" y="38448"/>
                    <a:pt x="3485259" y="34605"/>
                    <a:pt x="3499396" y="34767"/>
                  </a:cubicBezTo>
                  <a:close/>
                  <a:moveTo>
                    <a:pt x="5036724" y="34424"/>
                  </a:moveTo>
                  <a:lnTo>
                    <a:pt x="5036724" y="80487"/>
                  </a:lnTo>
                  <a:lnTo>
                    <a:pt x="5119630" y="80487"/>
                  </a:lnTo>
                  <a:lnTo>
                    <a:pt x="5119630" y="34424"/>
                  </a:lnTo>
                  <a:close/>
                  <a:moveTo>
                    <a:pt x="4938274" y="34424"/>
                  </a:moveTo>
                  <a:lnTo>
                    <a:pt x="4938274" y="80487"/>
                  </a:lnTo>
                  <a:lnTo>
                    <a:pt x="5022704" y="80487"/>
                  </a:lnTo>
                  <a:lnTo>
                    <a:pt x="5022704" y="34424"/>
                  </a:lnTo>
                  <a:close/>
                  <a:moveTo>
                    <a:pt x="6107716" y="32614"/>
                  </a:moveTo>
                  <a:lnTo>
                    <a:pt x="6210738" y="32614"/>
                  </a:lnTo>
                  <a:lnTo>
                    <a:pt x="6210738" y="131369"/>
                  </a:lnTo>
                  <a:lnTo>
                    <a:pt x="6107716" y="131369"/>
                  </a:lnTo>
                  <a:close/>
                  <a:moveTo>
                    <a:pt x="4399522" y="30766"/>
                  </a:moveTo>
                  <a:lnTo>
                    <a:pt x="4399522" y="83230"/>
                  </a:lnTo>
                  <a:lnTo>
                    <a:pt x="4440708" y="83230"/>
                  </a:lnTo>
                  <a:lnTo>
                    <a:pt x="4440708" y="30766"/>
                  </a:lnTo>
                  <a:close/>
                  <a:moveTo>
                    <a:pt x="4347400" y="30766"/>
                  </a:moveTo>
                  <a:lnTo>
                    <a:pt x="4347400" y="83230"/>
                  </a:lnTo>
                  <a:lnTo>
                    <a:pt x="4387977" y="83230"/>
                  </a:lnTo>
                  <a:lnTo>
                    <a:pt x="4387977" y="30766"/>
                  </a:lnTo>
                  <a:close/>
                  <a:moveTo>
                    <a:pt x="4297108" y="30766"/>
                  </a:moveTo>
                  <a:lnTo>
                    <a:pt x="4297108" y="83230"/>
                  </a:lnTo>
                  <a:lnTo>
                    <a:pt x="4335856" y="83230"/>
                  </a:lnTo>
                  <a:lnTo>
                    <a:pt x="4335856" y="30766"/>
                  </a:lnTo>
                  <a:close/>
                  <a:moveTo>
                    <a:pt x="4689482" y="29852"/>
                  </a:moveTo>
                  <a:lnTo>
                    <a:pt x="4689482" y="67075"/>
                  </a:lnTo>
                  <a:lnTo>
                    <a:pt x="4780922" y="67075"/>
                  </a:lnTo>
                  <a:lnTo>
                    <a:pt x="4780922" y="29852"/>
                  </a:lnTo>
                  <a:close/>
                  <a:moveTo>
                    <a:pt x="5705608" y="25318"/>
                  </a:moveTo>
                  <a:lnTo>
                    <a:pt x="5868982" y="25318"/>
                  </a:lnTo>
                  <a:lnTo>
                    <a:pt x="5868982" y="39301"/>
                  </a:lnTo>
                  <a:lnTo>
                    <a:pt x="5719630" y="39301"/>
                  </a:lnTo>
                  <a:lnTo>
                    <a:pt x="5719630" y="254527"/>
                  </a:lnTo>
                  <a:lnTo>
                    <a:pt x="5873553" y="254527"/>
                  </a:lnTo>
                  <a:lnTo>
                    <a:pt x="5873553" y="268205"/>
                  </a:lnTo>
                  <a:lnTo>
                    <a:pt x="5705608" y="268205"/>
                  </a:lnTo>
                  <a:close/>
                  <a:moveTo>
                    <a:pt x="3074194" y="22556"/>
                  </a:moveTo>
                  <a:lnTo>
                    <a:pt x="3211354" y="22556"/>
                  </a:lnTo>
                  <a:lnTo>
                    <a:pt x="3211354" y="36272"/>
                  </a:lnTo>
                  <a:lnTo>
                    <a:pt x="3186970" y="36272"/>
                  </a:lnTo>
                  <a:lnTo>
                    <a:pt x="3186970" y="205436"/>
                  </a:lnTo>
                  <a:lnTo>
                    <a:pt x="3213792" y="200559"/>
                  </a:lnTo>
                  <a:lnTo>
                    <a:pt x="3214707" y="213665"/>
                  </a:lnTo>
                  <a:lnTo>
                    <a:pt x="3186970" y="218847"/>
                  </a:lnTo>
                  <a:lnTo>
                    <a:pt x="3186970" y="282855"/>
                  </a:lnTo>
                  <a:lnTo>
                    <a:pt x="3172644" y="282855"/>
                  </a:lnTo>
                  <a:lnTo>
                    <a:pt x="3172644" y="221590"/>
                  </a:lnTo>
                  <a:cubicBezTo>
                    <a:pt x="3154686" y="224943"/>
                    <a:pt x="3137414" y="228067"/>
                    <a:pt x="3120828" y="230963"/>
                  </a:cubicBezTo>
                  <a:cubicBezTo>
                    <a:pt x="3104242" y="233858"/>
                    <a:pt x="3089104" y="236525"/>
                    <a:pt x="3075413" y="238964"/>
                  </a:cubicBezTo>
                  <a:lnTo>
                    <a:pt x="3072060" y="224638"/>
                  </a:lnTo>
                  <a:lnTo>
                    <a:pt x="3096749" y="220676"/>
                  </a:lnTo>
                  <a:lnTo>
                    <a:pt x="3096749" y="36272"/>
                  </a:lnTo>
                  <a:lnTo>
                    <a:pt x="3074194" y="36272"/>
                  </a:lnTo>
                  <a:close/>
                  <a:moveTo>
                    <a:pt x="4923949" y="20746"/>
                  </a:moveTo>
                  <a:lnTo>
                    <a:pt x="5133956" y="20746"/>
                  </a:lnTo>
                  <a:lnTo>
                    <a:pt x="5133956" y="153601"/>
                  </a:lnTo>
                  <a:lnTo>
                    <a:pt x="4923949" y="153601"/>
                  </a:lnTo>
                  <a:close/>
                  <a:moveTo>
                    <a:pt x="0" y="20746"/>
                  </a:moveTo>
                  <a:lnTo>
                    <a:pt x="250203" y="20746"/>
                  </a:lnTo>
                  <a:lnTo>
                    <a:pt x="250203" y="282836"/>
                  </a:lnTo>
                  <a:lnTo>
                    <a:pt x="235306" y="282836"/>
                  </a:lnTo>
                  <a:lnTo>
                    <a:pt x="235306" y="266377"/>
                  </a:lnTo>
                  <a:lnTo>
                    <a:pt x="14593" y="266377"/>
                  </a:lnTo>
                  <a:lnTo>
                    <a:pt x="14593" y="282836"/>
                  </a:lnTo>
                  <a:lnTo>
                    <a:pt x="0" y="282836"/>
                  </a:lnTo>
                  <a:close/>
                  <a:moveTo>
                    <a:pt x="4283736" y="18003"/>
                  </a:moveTo>
                  <a:lnTo>
                    <a:pt x="4454386" y="18003"/>
                  </a:lnTo>
                  <a:lnTo>
                    <a:pt x="4454386" y="95993"/>
                  </a:lnTo>
                  <a:lnTo>
                    <a:pt x="4350756" y="95993"/>
                  </a:lnTo>
                  <a:lnTo>
                    <a:pt x="4357468" y="97825"/>
                  </a:lnTo>
                  <a:cubicBezTo>
                    <a:pt x="4355485" y="102397"/>
                    <a:pt x="4353274" y="106835"/>
                    <a:pt x="4350836" y="111140"/>
                  </a:cubicBezTo>
                  <a:cubicBezTo>
                    <a:pt x="4348396" y="115445"/>
                    <a:pt x="4345732" y="119654"/>
                    <a:pt x="4342844" y="123768"/>
                  </a:cubicBezTo>
                  <a:lnTo>
                    <a:pt x="4429724" y="123768"/>
                  </a:lnTo>
                  <a:lnTo>
                    <a:pt x="4432470" y="122853"/>
                  </a:lnTo>
                  <a:lnTo>
                    <a:pt x="4441315" y="128023"/>
                  </a:lnTo>
                  <a:cubicBezTo>
                    <a:pt x="4432554" y="151091"/>
                    <a:pt x="4420220" y="170651"/>
                    <a:pt x="4404316" y="186700"/>
                  </a:cubicBezTo>
                  <a:cubicBezTo>
                    <a:pt x="4388412" y="202750"/>
                    <a:pt x="4370258" y="215854"/>
                    <a:pt x="4349855" y="226013"/>
                  </a:cubicBezTo>
                  <a:cubicBezTo>
                    <a:pt x="4329452" y="236171"/>
                    <a:pt x="4308122" y="243947"/>
                    <a:pt x="4285863" y="249341"/>
                  </a:cubicBezTo>
                  <a:cubicBezTo>
                    <a:pt x="4284907" y="247449"/>
                    <a:pt x="4283702" y="245441"/>
                    <a:pt x="4282248" y="243320"/>
                  </a:cubicBezTo>
                  <a:cubicBezTo>
                    <a:pt x="4280794" y="241198"/>
                    <a:pt x="4279358" y="239344"/>
                    <a:pt x="4277941" y="237756"/>
                  </a:cubicBezTo>
                  <a:cubicBezTo>
                    <a:pt x="4293723" y="234275"/>
                    <a:pt x="4309148" y="229498"/>
                    <a:pt x="4324218" y="223426"/>
                  </a:cubicBezTo>
                  <a:cubicBezTo>
                    <a:pt x="4339286" y="217353"/>
                    <a:pt x="4353421" y="209833"/>
                    <a:pt x="4366622" y="200864"/>
                  </a:cubicBezTo>
                  <a:cubicBezTo>
                    <a:pt x="4360470" y="195363"/>
                    <a:pt x="4353410" y="189367"/>
                    <a:pt x="4345440" y="182876"/>
                  </a:cubicBezTo>
                  <a:cubicBezTo>
                    <a:pt x="4337471" y="176384"/>
                    <a:pt x="4329802" y="170388"/>
                    <a:pt x="4322432" y="164887"/>
                  </a:cubicBezTo>
                  <a:lnTo>
                    <a:pt x="4332196" y="156960"/>
                  </a:lnTo>
                  <a:cubicBezTo>
                    <a:pt x="4339876" y="162486"/>
                    <a:pt x="4347870" y="168508"/>
                    <a:pt x="4356178" y="175025"/>
                  </a:cubicBezTo>
                  <a:cubicBezTo>
                    <a:pt x="4364487" y="181542"/>
                    <a:pt x="4371730" y="187411"/>
                    <a:pt x="4377910" y="192632"/>
                  </a:cubicBezTo>
                  <a:cubicBezTo>
                    <a:pt x="4387393" y="185150"/>
                    <a:pt x="4395910" y="176714"/>
                    <a:pt x="4403460" y="167326"/>
                  </a:cubicBezTo>
                  <a:cubicBezTo>
                    <a:pt x="4411010" y="157938"/>
                    <a:pt x="4417324" y="147673"/>
                    <a:pt x="4422402" y="136532"/>
                  </a:cubicBezTo>
                  <a:lnTo>
                    <a:pt x="4333111" y="136532"/>
                  </a:lnTo>
                  <a:cubicBezTo>
                    <a:pt x="4326346" y="144624"/>
                    <a:pt x="4319051" y="151993"/>
                    <a:pt x="4311224" y="158637"/>
                  </a:cubicBezTo>
                  <a:cubicBezTo>
                    <a:pt x="4303398" y="165281"/>
                    <a:pt x="4295349" y="171125"/>
                    <a:pt x="4287078" y="176168"/>
                  </a:cubicBezTo>
                  <a:cubicBezTo>
                    <a:pt x="4285762" y="174853"/>
                    <a:pt x="4283986" y="173291"/>
                    <a:pt x="4281750" y="171480"/>
                  </a:cubicBezTo>
                  <a:cubicBezTo>
                    <a:pt x="4279516" y="169670"/>
                    <a:pt x="4277432" y="168184"/>
                    <a:pt x="4275501" y="167022"/>
                  </a:cubicBezTo>
                  <a:cubicBezTo>
                    <a:pt x="4289993" y="158880"/>
                    <a:pt x="4303121" y="148798"/>
                    <a:pt x="4314884" y="136775"/>
                  </a:cubicBezTo>
                  <a:cubicBezTo>
                    <a:pt x="4326647" y="124752"/>
                    <a:pt x="4335966" y="111158"/>
                    <a:pt x="4342844" y="95993"/>
                  </a:cubicBezTo>
                  <a:lnTo>
                    <a:pt x="4283736" y="95993"/>
                  </a:lnTo>
                  <a:close/>
                  <a:moveTo>
                    <a:pt x="4675766" y="17393"/>
                  </a:moveTo>
                  <a:lnTo>
                    <a:pt x="4795247" y="17393"/>
                  </a:lnTo>
                  <a:lnTo>
                    <a:pt x="4795247" y="79229"/>
                  </a:lnTo>
                  <a:lnTo>
                    <a:pt x="4675766" y="79229"/>
                  </a:lnTo>
                  <a:close/>
                  <a:moveTo>
                    <a:pt x="4211479" y="17088"/>
                  </a:moveTo>
                  <a:cubicBezTo>
                    <a:pt x="4220604" y="24837"/>
                    <a:pt x="4229710" y="33300"/>
                    <a:pt x="4238798" y="42477"/>
                  </a:cubicBezTo>
                  <a:cubicBezTo>
                    <a:pt x="4247884" y="51655"/>
                    <a:pt x="4255240" y="59748"/>
                    <a:pt x="4260862" y="66759"/>
                  </a:cubicBezTo>
                  <a:lnTo>
                    <a:pt x="4249579" y="75909"/>
                  </a:lnTo>
                  <a:cubicBezTo>
                    <a:pt x="4244251" y="68747"/>
                    <a:pt x="4237076" y="60424"/>
                    <a:pt x="4228052" y="50939"/>
                  </a:cubicBezTo>
                  <a:cubicBezTo>
                    <a:pt x="4219029" y="41454"/>
                    <a:pt x="4209948" y="32602"/>
                    <a:pt x="4200810" y="24384"/>
                  </a:cubicBezTo>
                  <a:close/>
                  <a:moveTo>
                    <a:pt x="1482528" y="8859"/>
                  </a:moveTo>
                  <a:lnTo>
                    <a:pt x="1619993" y="8859"/>
                  </a:lnTo>
                  <a:lnTo>
                    <a:pt x="1619993" y="81973"/>
                  </a:lnTo>
                  <a:lnTo>
                    <a:pt x="1482528" y="81973"/>
                  </a:lnTo>
                  <a:close/>
                  <a:moveTo>
                    <a:pt x="6005608" y="7620"/>
                  </a:moveTo>
                  <a:lnTo>
                    <a:pt x="6020238" y="7620"/>
                  </a:lnTo>
                  <a:cubicBezTo>
                    <a:pt x="6019628" y="19203"/>
                    <a:pt x="6018714" y="30176"/>
                    <a:pt x="6017495" y="40539"/>
                  </a:cubicBezTo>
                  <a:lnTo>
                    <a:pt x="6080588" y="40539"/>
                  </a:lnTo>
                  <a:cubicBezTo>
                    <a:pt x="6080582" y="40704"/>
                    <a:pt x="6080519" y="41593"/>
                    <a:pt x="6080398" y="43206"/>
                  </a:cubicBezTo>
                  <a:cubicBezTo>
                    <a:pt x="6080277" y="44819"/>
                    <a:pt x="6080138" y="46165"/>
                    <a:pt x="6079979" y="47244"/>
                  </a:cubicBezTo>
                  <a:cubicBezTo>
                    <a:pt x="6077947" y="74372"/>
                    <a:pt x="6075839" y="94184"/>
                    <a:pt x="6073654" y="106680"/>
                  </a:cubicBezTo>
                  <a:cubicBezTo>
                    <a:pt x="6071470" y="119177"/>
                    <a:pt x="6068600" y="127102"/>
                    <a:pt x="6065044" y="130455"/>
                  </a:cubicBezTo>
                  <a:cubicBezTo>
                    <a:pt x="6062840" y="132557"/>
                    <a:pt x="6060542" y="134068"/>
                    <a:pt x="6058148" y="134989"/>
                  </a:cubicBezTo>
                  <a:cubicBezTo>
                    <a:pt x="6055754" y="135909"/>
                    <a:pt x="6052769" y="136430"/>
                    <a:pt x="6049194" y="136551"/>
                  </a:cubicBezTo>
                  <a:cubicBezTo>
                    <a:pt x="6046165" y="136849"/>
                    <a:pt x="6042012" y="136938"/>
                    <a:pt x="6036736" y="136818"/>
                  </a:cubicBezTo>
                  <a:cubicBezTo>
                    <a:pt x="6031458" y="136697"/>
                    <a:pt x="6025858" y="136405"/>
                    <a:pt x="6019933" y="135941"/>
                  </a:cubicBezTo>
                  <a:cubicBezTo>
                    <a:pt x="6019768" y="133890"/>
                    <a:pt x="6019336" y="131668"/>
                    <a:pt x="6018638" y="129274"/>
                  </a:cubicBezTo>
                  <a:cubicBezTo>
                    <a:pt x="6017940" y="126880"/>
                    <a:pt x="6017050" y="124733"/>
                    <a:pt x="6015971" y="122835"/>
                  </a:cubicBezTo>
                  <a:cubicBezTo>
                    <a:pt x="6022353" y="123419"/>
                    <a:pt x="6028106" y="123775"/>
                    <a:pt x="6033230" y="123902"/>
                  </a:cubicBezTo>
                  <a:cubicBezTo>
                    <a:pt x="6038354" y="124029"/>
                    <a:pt x="6042050" y="124079"/>
                    <a:pt x="6044317" y="124054"/>
                  </a:cubicBezTo>
                  <a:cubicBezTo>
                    <a:pt x="6046413" y="124225"/>
                    <a:pt x="6048166" y="124111"/>
                    <a:pt x="6049575" y="123711"/>
                  </a:cubicBezTo>
                  <a:cubicBezTo>
                    <a:pt x="6050984" y="123311"/>
                    <a:pt x="6052280" y="122511"/>
                    <a:pt x="6053462" y="121311"/>
                  </a:cubicBezTo>
                  <a:cubicBezTo>
                    <a:pt x="6055735" y="119038"/>
                    <a:pt x="6057818" y="112764"/>
                    <a:pt x="6059710" y="102489"/>
                  </a:cubicBezTo>
                  <a:cubicBezTo>
                    <a:pt x="6061602" y="92215"/>
                    <a:pt x="6063380" y="76035"/>
                    <a:pt x="6065044" y="53950"/>
                  </a:cubicBezTo>
                  <a:lnTo>
                    <a:pt x="6015666" y="53950"/>
                  </a:lnTo>
                  <a:cubicBezTo>
                    <a:pt x="6012606" y="75013"/>
                    <a:pt x="6006688" y="93237"/>
                    <a:pt x="5997912" y="108624"/>
                  </a:cubicBezTo>
                  <a:cubicBezTo>
                    <a:pt x="5989136" y="124010"/>
                    <a:pt x="5975750" y="136367"/>
                    <a:pt x="5957754" y="145695"/>
                  </a:cubicBezTo>
                  <a:cubicBezTo>
                    <a:pt x="5956618" y="144082"/>
                    <a:pt x="5955157" y="142279"/>
                    <a:pt x="5953372" y="140285"/>
                  </a:cubicBezTo>
                  <a:cubicBezTo>
                    <a:pt x="5951588" y="138291"/>
                    <a:pt x="5949899" y="136640"/>
                    <a:pt x="5948306" y="135332"/>
                  </a:cubicBezTo>
                  <a:cubicBezTo>
                    <a:pt x="5964669" y="127064"/>
                    <a:pt x="5976900" y="116091"/>
                    <a:pt x="5984996" y="102413"/>
                  </a:cubicBezTo>
                  <a:cubicBezTo>
                    <a:pt x="5993092" y="88735"/>
                    <a:pt x="5998540" y="72581"/>
                    <a:pt x="6001340" y="53950"/>
                  </a:cubicBezTo>
                  <a:lnTo>
                    <a:pt x="5953182" y="53950"/>
                  </a:lnTo>
                  <a:lnTo>
                    <a:pt x="5953182" y="40539"/>
                  </a:lnTo>
                  <a:lnTo>
                    <a:pt x="6003170" y="40539"/>
                  </a:lnTo>
                  <a:cubicBezTo>
                    <a:pt x="6003766" y="35357"/>
                    <a:pt x="6004248" y="30023"/>
                    <a:pt x="6004617" y="24537"/>
                  </a:cubicBezTo>
                  <a:cubicBezTo>
                    <a:pt x="6004986" y="19050"/>
                    <a:pt x="6005316" y="13412"/>
                    <a:pt x="6005608" y="7620"/>
                  </a:cubicBezTo>
                  <a:close/>
                  <a:moveTo>
                    <a:pt x="4588898" y="7620"/>
                  </a:moveTo>
                  <a:lnTo>
                    <a:pt x="4603528" y="10668"/>
                  </a:lnTo>
                  <a:cubicBezTo>
                    <a:pt x="4601445" y="22302"/>
                    <a:pt x="4598905" y="33782"/>
                    <a:pt x="4595908" y="45111"/>
                  </a:cubicBezTo>
                  <a:lnTo>
                    <a:pt x="4650772" y="45111"/>
                  </a:lnTo>
                  <a:lnTo>
                    <a:pt x="4650772" y="59132"/>
                  </a:lnTo>
                  <a:lnTo>
                    <a:pt x="4592860" y="59132"/>
                  </a:lnTo>
                  <a:cubicBezTo>
                    <a:pt x="4589030" y="73525"/>
                    <a:pt x="4584878" y="87419"/>
                    <a:pt x="4580401" y="100811"/>
                  </a:cubicBezTo>
                  <a:cubicBezTo>
                    <a:pt x="4575924" y="114204"/>
                    <a:pt x="4571238" y="126727"/>
                    <a:pt x="4566342" y="138380"/>
                  </a:cubicBezTo>
                  <a:lnTo>
                    <a:pt x="4602918" y="138380"/>
                  </a:lnTo>
                  <a:lnTo>
                    <a:pt x="4602918" y="89291"/>
                  </a:lnTo>
                  <a:lnTo>
                    <a:pt x="4616634" y="89291"/>
                  </a:lnTo>
                  <a:lnTo>
                    <a:pt x="4616634" y="138380"/>
                  </a:lnTo>
                  <a:lnTo>
                    <a:pt x="4649858" y="138380"/>
                  </a:lnTo>
                  <a:lnTo>
                    <a:pt x="4649858" y="152096"/>
                  </a:lnTo>
                  <a:lnTo>
                    <a:pt x="4616634" y="152096"/>
                  </a:lnTo>
                  <a:lnTo>
                    <a:pt x="4616634" y="198730"/>
                  </a:lnTo>
                  <a:lnTo>
                    <a:pt x="4655648" y="190805"/>
                  </a:lnTo>
                  <a:lnTo>
                    <a:pt x="4656868" y="204216"/>
                  </a:lnTo>
                  <a:lnTo>
                    <a:pt x="4616634" y="212433"/>
                  </a:lnTo>
                  <a:lnTo>
                    <a:pt x="4616634" y="281940"/>
                  </a:lnTo>
                  <a:lnTo>
                    <a:pt x="4602918" y="281940"/>
                  </a:lnTo>
                  <a:lnTo>
                    <a:pt x="4602918" y="215483"/>
                  </a:lnTo>
                  <a:cubicBezTo>
                    <a:pt x="4591914" y="217783"/>
                    <a:pt x="4581462" y="219969"/>
                    <a:pt x="4571562" y="222040"/>
                  </a:cubicBezTo>
                  <a:cubicBezTo>
                    <a:pt x="4561662" y="224112"/>
                    <a:pt x="4552506" y="225993"/>
                    <a:pt x="4544092" y="227683"/>
                  </a:cubicBezTo>
                  <a:lnTo>
                    <a:pt x="4540130" y="213043"/>
                  </a:lnTo>
                  <a:cubicBezTo>
                    <a:pt x="4548728" y="211651"/>
                    <a:pt x="4558354" y="209936"/>
                    <a:pt x="4569009" y="207897"/>
                  </a:cubicBezTo>
                  <a:cubicBezTo>
                    <a:pt x="4579664" y="205858"/>
                    <a:pt x="4590968" y="203610"/>
                    <a:pt x="4602918" y="201154"/>
                  </a:cubicBezTo>
                  <a:lnTo>
                    <a:pt x="4602918" y="152096"/>
                  </a:lnTo>
                  <a:lnTo>
                    <a:pt x="4573353" y="152096"/>
                  </a:lnTo>
                  <a:cubicBezTo>
                    <a:pt x="4567949" y="152121"/>
                    <a:pt x="4563364" y="152528"/>
                    <a:pt x="4559598" y="153315"/>
                  </a:cubicBezTo>
                  <a:cubicBezTo>
                    <a:pt x="4555833" y="154103"/>
                    <a:pt x="4553306" y="155120"/>
                    <a:pt x="4552016" y="156365"/>
                  </a:cubicBezTo>
                  <a:cubicBezTo>
                    <a:pt x="4551540" y="154523"/>
                    <a:pt x="4550893" y="152185"/>
                    <a:pt x="4550074" y="149353"/>
                  </a:cubicBezTo>
                  <a:cubicBezTo>
                    <a:pt x="4549254" y="146520"/>
                    <a:pt x="4548378" y="144184"/>
                    <a:pt x="4547444" y="142342"/>
                  </a:cubicBezTo>
                  <a:cubicBezTo>
                    <a:pt x="4549546" y="141739"/>
                    <a:pt x="4551668" y="139134"/>
                    <a:pt x="4553808" y="134527"/>
                  </a:cubicBezTo>
                  <a:cubicBezTo>
                    <a:pt x="4555947" y="129921"/>
                    <a:pt x="4558297" y="124189"/>
                    <a:pt x="4560856" y="117332"/>
                  </a:cubicBezTo>
                  <a:cubicBezTo>
                    <a:pt x="4562634" y="113007"/>
                    <a:pt x="4565174" y="105673"/>
                    <a:pt x="4568476" y="95327"/>
                  </a:cubicBezTo>
                  <a:cubicBezTo>
                    <a:pt x="4571778" y="84982"/>
                    <a:pt x="4575232" y="72917"/>
                    <a:pt x="4578839" y="59132"/>
                  </a:cubicBezTo>
                  <a:lnTo>
                    <a:pt x="4541958" y="59132"/>
                  </a:lnTo>
                  <a:lnTo>
                    <a:pt x="4541958" y="45111"/>
                  </a:lnTo>
                  <a:lnTo>
                    <a:pt x="4581887" y="45111"/>
                  </a:lnTo>
                  <a:cubicBezTo>
                    <a:pt x="4583265" y="38996"/>
                    <a:pt x="4584548" y="32785"/>
                    <a:pt x="4585735" y="26480"/>
                  </a:cubicBezTo>
                  <a:cubicBezTo>
                    <a:pt x="4586922" y="20174"/>
                    <a:pt x="4587976" y="13888"/>
                    <a:pt x="4588898" y="7620"/>
                  </a:cubicBezTo>
                  <a:close/>
                  <a:moveTo>
                    <a:pt x="5361718" y="7335"/>
                  </a:moveTo>
                  <a:lnTo>
                    <a:pt x="5376348" y="7335"/>
                  </a:lnTo>
                  <a:lnTo>
                    <a:pt x="5376348" y="45739"/>
                  </a:lnTo>
                  <a:lnTo>
                    <a:pt x="5444928" y="45739"/>
                  </a:lnTo>
                  <a:lnTo>
                    <a:pt x="5444928" y="58808"/>
                  </a:lnTo>
                  <a:lnTo>
                    <a:pt x="5376348" y="58808"/>
                  </a:lnTo>
                  <a:lnTo>
                    <a:pt x="5376348" y="99994"/>
                  </a:lnTo>
                  <a:lnTo>
                    <a:pt x="5406524" y="99994"/>
                  </a:lnTo>
                  <a:cubicBezTo>
                    <a:pt x="5422252" y="88376"/>
                    <a:pt x="5436972" y="76078"/>
                    <a:pt x="5450681" y="63100"/>
                  </a:cubicBezTo>
                  <a:cubicBezTo>
                    <a:pt x="5464391" y="50122"/>
                    <a:pt x="5476900" y="36613"/>
                    <a:pt x="5488210" y="22575"/>
                  </a:cubicBezTo>
                  <a:lnTo>
                    <a:pt x="5500402" y="29585"/>
                  </a:lnTo>
                  <a:cubicBezTo>
                    <a:pt x="5489880" y="42240"/>
                    <a:pt x="5478615" y="54465"/>
                    <a:pt x="5466607" y="66258"/>
                  </a:cubicBezTo>
                  <a:cubicBezTo>
                    <a:pt x="5454599" y="78051"/>
                    <a:pt x="5441886" y="89296"/>
                    <a:pt x="5428469" y="99994"/>
                  </a:cubicBezTo>
                  <a:lnTo>
                    <a:pt x="5515032" y="99994"/>
                  </a:lnTo>
                  <a:lnTo>
                    <a:pt x="5515032" y="113367"/>
                  </a:lnTo>
                  <a:lnTo>
                    <a:pt x="5410790" y="113367"/>
                  </a:lnTo>
                  <a:cubicBezTo>
                    <a:pt x="5402237" y="119641"/>
                    <a:pt x="5393436" y="125782"/>
                    <a:pt x="5384387" y="131789"/>
                  </a:cubicBezTo>
                  <a:cubicBezTo>
                    <a:pt x="5375339" y="137796"/>
                    <a:pt x="5366156" y="143555"/>
                    <a:pt x="5356841" y="149067"/>
                  </a:cubicBezTo>
                  <a:lnTo>
                    <a:pt x="5487600" y="149067"/>
                  </a:lnTo>
                  <a:lnTo>
                    <a:pt x="5487600" y="161830"/>
                  </a:lnTo>
                  <a:lnTo>
                    <a:pt x="5351050" y="161830"/>
                  </a:lnTo>
                  <a:cubicBezTo>
                    <a:pt x="5348726" y="167831"/>
                    <a:pt x="5346287" y="173832"/>
                    <a:pt x="5343735" y="179833"/>
                  </a:cubicBezTo>
                  <a:cubicBezTo>
                    <a:pt x="5341182" y="185834"/>
                    <a:pt x="5338744" y="191530"/>
                    <a:pt x="5336420" y="196920"/>
                  </a:cubicBezTo>
                  <a:lnTo>
                    <a:pt x="5469616" y="196920"/>
                  </a:lnTo>
                  <a:lnTo>
                    <a:pt x="5468703" y="204214"/>
                  </a:lnTo>
                  <a:cubicBezTo>
                    <a:pt x="5465591" y="225441"/>
                    <a:pt x="5462366" y="241446"/>
                    <a:pt x="5459025" y="252231"/>
                  </a:cubicBezTo>
                  <a:cubicBezTo>
                    <a:pt x="5455685" y="263016"/>
                    <a:pt x="5451698" y="270176"/>
                    <a:pt x="5447062" y="273710"/>
                  </a:cubicBezTo>
                  <a:cubicBezTo>
                    <a:pt x="5444280" y="276085"/>
                    <a:pt x="5441232" y="277718"/>
                    <a:pt x="5437918" y="278611"/>
                  </a:cubicBezTo>
                  <a:cubicBezTo>
                    <a:pt x="5434603" y="279504"/>
                    <a:pt x="5430336" y="279998"/>
                    <a:pt x="5425116" y="280093"/>
                  </a:cubicBezTo>
                  <a:cubicBezTo>
                    <a:pt x="5419884" y="280131"/>
                    <a:pt x="5412366" y="280055"/>
                    <a:pt x="5402561" y="279865"/>
                  </a:cubicBezTo>
                  <a:cubicBezTo>
                    <a:pt x="5392757" y="279675"/>
                    <a:pt x="5381886" y="279143"/>
                    <a:pt x="5369947" y="278269"/>
                  </a:cubicBezTo>
                  <a:cubicBezTo>
                    <a:pt x="5369795" y="276085"/>
                    <a:pt x="5369338" y="273767"/>
                    <a:pt x="5368576" y="271316"/>
                  </a:cubicBezTo>
                  <a:cubicBezTo>
                    <a:pt x="5367814" y="268865"/>
                    <a:pt x="5366747" y="266621"/>
                    <a:pt x="5365376" y="264584"/>
                  </a:cubicBezTo>
                  <a:cubicBezTo>
                    <a:pt x="5377491" y="265620"/>
                    <a:pt x="5388768" y="266294"/>
                    <a:pt x="5399208" y="266605"/>
                  </a:cubicBezTo>
                  <a:cubicBezTo>
                    <a:pt x="5409648" y="266916"/>
                    <a:pt x="5416963" y="267056"/>
                    <a:pt x="5421154" y="267024"/>
                  </a:cubicBezTo>
                  <a:cubicBezTo>
                    <a:pt x="5424906" y="267056"/>
                    <a:pt x="5427916" y="266916"/>
                    <a:pt x="5430184" y="266605"/>
                  </a:cubicBezTo>
                  <a:cubicBezTo>
                    <a:pt x="5432450" y="266294"/>
                    <a:pt x="5434317" y="265620"/>
                    <a:pt x="5435784" y="264584"/>
                  </a:cubicBezTo>
                  <a:cubicBezTo>
                    <a:pt x="5439385" y="262176"/>
                    <a:pt x="5442547" y="256699"/>
                    <a:pt x="5445271" y="248152"/>
                  </a:cubicBezTo>
                  <a:cubicBezTo>
                    <a:pt x="5447996" y="239606"/>
                    <a:pt x="5450624" y="226884"/>
                    <a:pt x="5453158" y="209989"/>
                  </a:cubicBezTo>
                  <a:lnTo>
                    <a:pt x="5315083" y="209989"/>
                  </a:lnTo>
                  <a:cubicBezTo>
                    <a:pt x="5318620" y="203129"/>
                    <a:pt x="5322214" y="195326"/>
                    <a:pt x="5325866" y="186578"/>
                  </a:cubicBezTo>
                  <a:cubicBezTo>
                    <a:pt x="5329517" y="177831"/>
                    <a:pt x="5333035" y="169176"/>
                    <a:pt x="5336420" y="160615"/>
                  </a:cubicBezTo>
                  <a:cubicBezTo>
                    <a:pt x="5322824" y="168088"/>
                    <a:pt x="5308943" y="175104"/>
                    <a:pt x="5294776" y="181663"/>
                  </a:cubicBezTo>
                  <a:cubicBezTo>
                    <a:pt x="5280609" y="188221"/>
                    <a:pt x="5266347" y="194320"/>
                    <a:pt x="5251990" y="199959"/>
                  </a:cubicBezTo>
                  <a:cubicBezTo>
                    <a:pt x="5251171" y="198154"/>
                    <a:pt x="5249990" y="195983"/>
                    <a:pt x="5248446" y="193448"/>
                  </a:cubicBezTo>
                  <a:cubicBezTo>
                    <a:pt x="5246904" y="190913"/>
                    <a:pt x="5245342" y="188816"/>
                    <a:pt x="5243760" y="187156"/>
                  </a:cubicBezTo>
                  <a:cubicBezTo>
                    <a:pt x="5269274" y="177960"/>
                    <a:pt x="5294141" y="167149"/>
                    <a:pt x="5318360" y="154724"/>
                  </a:cubicBezTo>
                  <a:cubicBezTo>
                    <a:pt x="5342579" y="142299"/>
                    <a:pt x="5365769" y="128513"/>
                    <a:pt x="5387930" y="113367"/>
                  </a:cubicBezTo>
                  <a:lnTo>
                    <a:pt x="5252294" y="113367"/>
                  </a:lnTo>
                  <a:lnTo>
                    <a:pt x="5252294" y="99994"/>
                  </a:lnTo>
                  <a:lnTo>
                    <a:pt x="5361718" y="99994"/>
                  </a:lnTo>
                  <a:lnTo>
                    <a:pt x="5361718" y="58808"/>
                  </a:lnTo>
                  <a:lnTo>
                    <a:pt x="5280031" y="58808"/>
                  </a:lnTo>
                  <a:lnTo>
                    <a:pt x="5280031" y="45739"/>
                  </a:lnTo>
                  <a:lnTo>
                    <a:pt x="5361718" y="45739"/>
                  </a:lnTo>
                  <a:close/>
                  <a:moveTo>
                    <a:pt x="2812066" y="7316"/>
                  </a:moveTo>
                  <a:lnTo>
                    <a:pt x="2826696" y="7316"/>
                  </a:lnTo>
                  <a:lnTo>
                    <a:pt x="2826696" y="33224"/>
                  </a:lnTo>
                  <a:lnTo>
                    <a:pt x="2911735" y="33224"/>
                  </a:lnTo>
                  <a:lnTo>
                    <a:pt x="2911735" y="7316"/>
                  </a:lnTo>
                  <a:lnTo>
                    <a:pt x="2926061" y="7316"/>
                  </a:lnTo>
                  <a:lnTo>
                    <a:pt x="2926061" y="33224"/>
                  </a:lnTo>
                  <a:lnTo>
                    <a:pt x="3001651" y="33224"/>
                  </a:lnTo>
                  <a:lnTo>
                    <a:pt x="3001651" y="46940"/>
                  </a:lnTo>
                  <a:lnTo>
                    <a:pt x="2926061" y="46940"/>
                  </a:lnTo>
                  <a:lnTo>
                    <a:pt x="2926061" y="73762"/>
                  </a:lnTo>
                  <a:lnTo>
                    <a:pt x="2911735" y="73762"/>
                  </a:lnTo>
                  <a:lnTo>
                    <a:pt x="2911735" y="46940"/>
                  </a:lnTo>
                  <a:lnTo>
                    <a:pt x="2826696" y="46940"/>
                  </a:lnTo>
                  <a:lnTo>
                    <a:pt x="2826696" y="74676"/>
                  </a:lnTo>
                  <a:lnTo>
                    <a:pt x="2812066" y="74676"/>
                  </a:lnTo>
                  <a:lnTo>
                    <a:pt x="2812066" y="46940"/>
                  </a:lnTo>
                  <a:lnTo>
                    <a:pt x="2736476" y="46940"/>
                  </a:lnTo>
                  <a:lnTo>
                    <a:pt x="2736476" y="33224"/>
                  </a:lnTo>
                  <a:lnTo>
                    <a:pt x="2812066" y="33224"/>
                  </a:lnTo>
                  <a:close/>
                  <a:moveTo>
                    <a:pt x="2484406" y="7030"/>
                  </a:moveTo>
                  <a:lnTo>
                    <a:pt x="2498122" y="7030"/>
                  </a:lnTo>
                  <a:lnTo>
                    <a:pt x="2498122" y="28671"/>
                  </a:lnTo>
                  <a:lnTo>
                    <a:pt x="2555729" y="28671"/>
                  </a:lnTo>
                  <a:lnTo>
                    <a:pt x="2555729" y="7030"/>
                  </a:lnTo>
                  <a:lnTo>
                    <a:pt x="2569750" y="7030"/>
                  </a:lnTo>
                  <a:lnTo>
                    <a:pt x="2569750" y="28671"/>
                  </a:lnTo>
                  <a:lnTo>
                    <a:pt x="2636806" y="28671"/>
                  </a:lnTo>
                  <a:lnTo>
                    <a:pt x="2636806" y="79229"/>
                  </a:lnTo>
                  <a:lnTo>
                    <a:pt x="2569750" y="79229"/>
                  </a:lnTo>
                  <a:lnTo>
                    <a:pt x="2569750" y="107614"/>
                  </a:lnTo>
                  <a:lnTo>
                    <a:pt x="2654484" y="107614"/>
                  </a:lnTo>
                  <a:cubicBezTo>
                    <a:pt x="2654472" y="107734"/>
                    <a:pt x="2654421" y="108481"/>
                    <a:pt x="2654332" y="109855"/>
                  </a:cubicBezTo>
                  <a:cubicBezTo>
                    <a:pt x="2654243" y="111228"/>
                    <a:pt x="2654192" y="112507"/>
                    <a:pt x="2654180" y="113690"/>
                  </a:cubicBezTo>
                  <a:cubicBezTo>
                    <a:pt x="2652865" y="123321"/>
                    <a:pt x="2651532" y="130648"/>
                    <a:pt x="2650179" y="135672"/>
                  </a:cubicBezTo>
                  <a:cubicBezTo>
                    <a:pt x="2648826" y="140696"/>
                    <a:pt x="2647112" y="144139"/>
                    <a:pt x="2645035" y="146000"/>
                  </a:cubicBezTo>
                  <a:cubicBezTo>
                    <a:pt x="2643258" y="147511"/>
                    <a:pt x="2641327" y="148603"/>
                    <a:pt x="2639244" y="149276"/>
                  </a:cubicBezTo>
                  <a:cubicBezTo>
                    <a:pt x="2637162" y="149949"/>
                    <a:pt x="2634622" y="150280"/>
                    <a:pt x="2631624" y="150267"/>
                  </a:cubicBezTo>
                  <a:cubicBezTo>
                    <a:pt x="2629218" y="150559"/>
                    <a:pt x="2625725" y="150661"/>
                    <a:pt x="2621147" y="150572"/>
                  </a:cubicBezTo>
                  <a:cubicBezTo>
                    <a:pt x="2616568" y="150483"/>
                    <a:pt x="2611628" y="150280"/>
                    <a:pt x="2606326" y="149962"/>
                  </a:cubicBezTo>
                  <a:cubicBezTo>
                    <a:pt x="2606161" y="148235"/>
                    <a:pt x="2605805" y="146355"/>
                    <a:pt x="2605259" y="144323"/>
                  </a:cubicBezTo>
                  <a:cubicBezTo>
                    <a:pt x="2604713" y="142291"/>
                    <a:pt x="2604052" y="140411"/>
                    <a:pt x="2603278" y="138683"/>
                  </a:cubicBezTo>
                  <a:cubicBezTo>
                    <a:pt x="2608580" y="139268"/>
                    <a:pt x="2613368" y="139624"/>
                    <a:pt x="2617642" y="139751"/>
                  </a:cubicBezTo>
                  <a:cubicBezTo>
                    <a:pt x="2621915" y="139878"/>
                    <a:pt x="2624950" y="139929"/>
                    <a:pt x="2626748" y="139904"/>
                  </a:cubicBezTo>
                  <a:cubicBezTo>
                    <a:pt x="2628557" y="139923"/>
                    <a:pt x="2630043" y="139808"/>
                    <a:pt x="2631205" y="139560"/>
                  </a:cubicBezTo>
                  <a:cubicBezTo>
                    <a:pt x="2632367" y="139313"/>
                    <a:pt x="2633320" y="138817"/>
                    <a:pt x="2634063" y="138073"/>
                  </a:cubicBezTo>
                  <a:cubicBezTo>
                    <a:pt x="2635110" y="137069"/>
                    <a:pt x="2636063" y="135111"/>
                    <a:pt x="2636920" y="132200"/>
                  </a:cubicBezTo>
                  <a:cubicBezTo>
                    <a:pt x="2637777" y="129289"/>
                    <a:pt x="2638654" y="125044"/>
                    <a:pt x="2639549" y="119463"/>
                  </a:cubicBezTo>
                  <a:lnTo>
                    <a:pt x="2569750" y="119463"/>
                  </a:lnTo>
                  <a:lnTo>
                    <a:pt x="2569750" y="151467"/>
                  </a:lnTo>
                  <a:lnTo>
                    <a:pt x="2555729" y="151467"/>
                  </a:lnTo>
                  <a:lnTo>
                    <a:pt x="2555729" y="119463"/>
                  </a:lnTo>
                  <a:lnTo>
                    <a:pt x="2486234" y="119463"/>
                  </a:lnTo>
                  <a:cubicBezTo>
                    <a:pt x="2480221" y="129674"/>
                    <a:pt x="2470455" y="139046"/>
                    <a:pt x="2456936" y="147581"/>
                  </a:cubicBezTo>
                  <a:cubicBezTo>
                    <a:pt x="2443416" y="156115"/>
                    <a:pt x="2424735" y="163811"/>
                    <a:pt x="2400891" y="170669"/>
                  </a:cubicBezTo>
                  <a:cubicBezTo>
                    <a:pt x="2400090" y="168745"/>
                    <a:pt x="2399024" y="166650"/>
                    <a:pt x="2397690" y="164383"/>
                  </a:cubicBezTo>
                  <a:cubicBezTo>
                    <a:pt x="2396357" y="162116"/>
                    <a:pt x="2394985" y="160249"/>
                    <a:pt x="2393576" y="158782"/>
                  </a:cubicBezTo>
                  <a:cubicBezTo>
                    <a:pt x="2413235" y="153429"/>
                    <a:pt x="2429084" y="147447"/>
                    <a:pt x="2441124" y="140837"/>
                  </a:cubicBezTo>
                  <a:cubicBezTo>
                    <a:pt x="2453164" y="134227"/>
                    <a:pt x="2462308" y="127102"/>
                    <a:pt x="2468556" y="119463"/>
                  </a:cubicBezTo>
                  <a:lnTo>
                    <a:pt x="2412168" y="119463"/>
                  </a:lnTo>
                  <a:cubicBezTo>
                    <a:pt x="2413737" y="112220"/>
                    <a:pt x="2415324" y="103883"/>
                    <a:pt x="2416931" y="94452"/>
                  </a:cubicBezTo>
                  <a:cubicBezTo>
                    <a:pt x="2418537" y="85021"/>
                    <a:pt x="2419896" y="75997"/>
                    <a:pt x="2421008" y="67380"/>
                  </a:cubicBezTo>
                  <a:lnTo>
                    <a:pt x="2484406" y="67380"/>
                  </a:lnTo>
                  <a:lnTo>
                    <a:pt x="2484406" y="65854"/>
                  </a:lnTo>
                  <a:lnTo>
                    <a:pt x="2484406" y="40825"/>
                  </a:lnTo>
                  <a:lnTo>
                    <a:pt x="2406377" y="40825"/>
                  </a:lnTo>
                  <a:lnTo>
                    <a:pt x="2406377" y="28671"/>
                  </a:lnTo>
                  <a:lnTo>
                    <a:pt x="2484406" y="28671"/>
                  </a:lnTo>
                  <a:close/>
                  <a:moveTo>
                    <a:pt x="2136324" y="7030"/>
                  </a:moveTo>
                  <a:lnTo>
                    <a:pt x="2152479" y="9773"/>
                  </a:lnTo>
                  <a:cubicBezTo>
                    <a:pt x="2150358" y="13437"/>
                    <a:pt x="2148123" y="17158"/>
                    <a:pt x="2145773" y="20936"/>
                  </a:cubicBezTo>
                  <a:cubicBezTo>
                    <a:pt x="2143424" y="24715"/>
                    <a:pt x="2140884" y="28512"/>
                    <a:pt x="2138153" y="32328"/>
                  </a:cubicBezTo>
                  <a:lnTo>
                    <a:pt x="2222278" y="32328"/>
                  </a:lnTo>
                  <a:lnTo>
                    <a:pt x="2225021" y="31414"/>
                  </a:lnTo>
                  <a:lnTo>
                    <a:pt x="2234470" y="38103"/>
                  </a:lnTo>
                  <a:cubicBezTo>
                    <a:pt x="2230107" y="45844"/>
                    <a:pt x="2225040" y="53742"/>
                    <a:pt x="2219268" y="61799"/>
                  </a:cubicBezTo>
                  <a:cubicBezTo>
                    <a:pt x="2213496" y="69856"/>
                    <a:pt x="2207590" y="77304"/>
                    <a:pt x="2201551" y="84144"/>
                  </a:cubicBezTo>
                  <a:lnTo>
                    <a:pt x="2295125" y="84144"/>
                  </a:lnTo>
                  <a:lnTo>
                    <a:pt x="2295125" y="173108"/>
                  </a:lnTo>
                  <a:lnTo>
                    <a:pt x="2213743" y="173108"/>
                  </a:lnTo>
                  <a:lnTo>
                    <a:pt x="2213743" y="252999"/>
                  </a:lnTo>
                  <a:cubicBezTo>
                    <a:pt x="2213534" y="257154"/>
                    <a:pt x="2214639" y="259898"/>
                    <a:pt x="2217058" y="261232"/>
                  </a:cubicBezTo>
                  <a:cubicBezTo>
                    <a:pt x="2219478" y="262566"/>
                    <a:pt x="2224469" y="263176"/>
                    <a:pt x="2232031" y="263062"/>
                  </a:cubicBezTo>
                  <a:lnTo>
                    <a:pt x="2287200" y="263062"/>
                  </a:lnTo>
                  <a:cubicBezTo>
                    <a:pt x="2291906" y="263229"/>
                    <a:pt x="2295466" y="262251"/>
                    <a:pt x="2297880" y="260126"/>
                  </a:cubicBezTo>
                  <a:cubicBezTo>
                    <a:pt x="2300294" y="258000"/>
                    <a:pt x="2301979" y="253724"/>
                    <a:pt x="2302937" y="247296"/>
                  </a:cubicBezTo>
                  <a:cubicBezTo>
                    <a:pt x="2303895" y="240868"/>
                    <a:pt x="2304542" y="231283"/>
                    <a:pt x="2304879" y="218542"/>
                  </a:cubicBezTo>
                  <a:cubicBezTo>
                    <a:pt x="2306911" y="219787"/>
                    <a:pt x="2309171" y="220956"/>
                    <a:pt x="2311660" y="222049"/>
                  </a:cubicBezTo>
                  <a:cubicBezTo>
                    <a:pt x="2314150" y="223141"/>
                    <a:pt x="2316563" y="224005"/>
                    <a:pt x="2318900" y="224641"/>
                  </a:cubicBezTo>
                  <a:cubicBezTo>
                    <a:pt x="2318042" y="245217"/>
                    <a:pt x="2315566" y="259158"/>
                    <a:pt x="2311470" y="266466"/>
                  </a:cubicBezTo>
                  <a:cubicBezTo>
                    <a:pt x="2307374" y="273774"/>
                    <a:pt x="2299488" y="277198"/>
                    <a:pt x="2287810" y="276740"/>
                  </a:cubicBezTo>
                  <a:lnTo>
                    <a:pt x="2231422" y="276740"/>
                  </a:lnTo>
                  <a:cubicBezTo>
                    <a:pt x="2219008" y="276949"/>
                    <a:pt x="2210461" y="275390"/>
                    <a:pt x="2205781" y="272062"/>
                  </a:cubicBezTo>
                  <a:cubicBezTo>
                    <a:pt x="2201101" y="268735"/>
                    <a:pt x="2198878" y="262380"/>
                    <a:pt x="2199113" y="252999"/>
                  </a:cubicBezTo>
                  <a:lnTo>
                    <a:pt x="2199113" y="173108"/>
                  </a:lnTo>
                  <a:lnTo>
                    <a:pt x="2179606" y="173108"/>
                  </a:lnTo>
                  <a:cubicBezTo>
                    <a:pt x="2174897" y="189610"/>
                    <a:pt x="2167788" y="204683"/>
                    <a:pt x="2158281" y="218326"/>
                  </a:cubicBezTo>
                  <a:cubicBezTo>
                    <a:pt x="2148774" y="231969"/>
                    <a:pt x="2135863" y="243967"/>
                    <a:pt x="2119549" y="254318"/>
                  </a:cubicBezTo>
                  <a:cubicBezTo>
                    <a:pt x="2103235" y="264670"/>
                    <a:pt x="2082512" y="273160"/>
                    <a:pt x="2057381" y="279788"/>
                  </a:cubicBezTo>
                  <a:cubicBezTo>
                    <a:pt x="2056549" y="277840"/>
                    <a:pt x="2055317" y="275646"/>
                    <a:pt x="2053685" y="273207"/>
                  </a:cubicBezTo>
                  <a:cubicBezTo>
                    <a:pt x="2052054" y="270769"/>
                    <a:pt x="2050441" y="268805"/>
                    <a:pt x="2048847" y="267317"/>
                  </a:cubicBezTo>
                  <a:cubicBezTo>
                    <a:pt x="2072467" y="261494"/>
                    <a:pt x="2091978" y="254010"/>
                    <a:pt x="2107380" y="244864"/>
                  </a:cubicBezTo>
                  <a:cubicBezTo>
                    <a:pt x="2122781" y="235718"/>
                    <a:pt x="2135000" y="225114"/>
                    <a:pt x="2144035" y="213053"/>
                  </a:cubicBezTo>
                  <a:cubicBezTo>
                    <a:pt x="2153070" y="200992"/>
                    <a:pt x="2159847" y="187677"/>
                    <a:pt x="2164366" y="173108"/>
                  </a:cubicBezTo>
                  <a:lnTo>
                    <a:pt x="2079936" y="173108"/>
                  </a:lnTo>
                  <a:lnTo>
                    <a:pt x="2079936" y="96302"/>
                  </a:lnTo>
                  <a:cubicBezTo>
                    <a:pt x="2076291" y="99477"/>
                    <a:pt x="2072608" y="102500"/>
                    <a:pt x="2068887" y="105371"/>
                  </a:cubicBezTo>
                  <a:cubicBezTo>
                    <a:pt x="2065166" y="108242"/>
                    <a:pt x="2061331" y="111114"/>
                    <a:pt x="2057381" y="113986"/>
                  </a:cubicBezTo>
                  <a:cubicBezTo>
                    <a:pt x="2056086" y="112233"/>
                    <a:pt x="2054409" y="110403"/>
                    <a:pt x="2052352" y="108496"/>
                  </a:cubicBezTo>
                  <a:cubicBezTo>
                    <a:pt x="2050295" y="106590"/>
                    <a:pt x="2048313" y="105065"/>
                    <a:pt x="2046408" y="103922"/>
                  </a:cubicBezTo>
                  <a:cubicBezTo>
                    <a:pt x="2067662" y="89513"/>
                    <a:pt x="2085886" y="73633"/>
                    <a:pt x="2101082" y="56281"/>
                  </a:cubicBezTo>
                  <a:cubicBezTo>
                    <a:pt x="2116277" y="38928"/>
                    <a:pt x="2128025" y="22512"/>
                    <a:pt x="2136324" y="7030"/>
                  </a:cubicBezTo>
                  <a:close/>
                  <a:moveTo>
                    <a:pt x="401403" y="7030"/>
                  </a:moveTo>
                  <a:lnTo>
                    <a:pt x="414509" y="11297"/>
                  </a:lnTo>
                  <a:cubicBezTo>
                    <a:pt x="412223" y="15894"/>
                    <a:pt x="409709" y="20492"/>
                    <a:pt x="406965" y="25089"/>
                  </a:cubicBezTo>
                  <a:cubicBezTo>
                    <a:pt x="404222" y="29687"/>
                    <a:pt x="401250" y="34132"/>
                    <a:pt x="398050" y="38424"/>
                  </a:cubicBezTo>
                  <a:lnTo>
                    <a:pt x="587026" y="38424"/>
                  </a:lnTo>
                  <a:lnTo>
                    <a:pt x="587026" y="51493"/>
                  </a:lnTo>
                  <a:lnTo>
                    <a:pt x="388601" y="51493"/>
                  </a:lnTo>
                  <a:cubicBezTo>
                    <a:pt x="381388" y="60522"/>
                    <a:pt x="373793" y="68935"/>
                    <a:pt x="365817" y="76730"/>
                  </a:cubicBezTo>
                  <a:cubicBezTo>
                    <a:pt x="357842" y="84526"/>
                    <a:pt x="349790" y="91562"/>
                    <a:pt x="341662" y="97838"/>
                  </a:cubicBezTo>
                  <a:cubicBezTo>
                    <a:pt x="340786" y="96171"/>
                    <a:pt x="339414" y="94086"/>
                    <a:pt x="337547" y="91581"/>
                  </a:cubicBezTo>
                  <a:cubicBezTo>
                    <a:pt x="335680" y="89077"/>
                    <a:pt x="334004" y="86994"/>
                    <a:pt x="332518" y="85333"/>
                  </a:cubicBezTo>
                  <a:cubicBezTo>
                    <a:pt x="346037" y="75867"/>
                    <a:pt x="358928" y="64343"/>
                    <a:pt x="371190" y="50760"/>
                  </a:cubicBezTo>
                  <a:cubicBezTo>
                    <a:pt x="383451" y="37176"/>
                    <a:pt x="393522" y="22600"/>
                    <a:pt x="401403" y="7030"/>
                  </a:cubicBezTo>
                  <a:close/>
                  <a:moveTo>
                    <a:pt x="3976402" y="7011"/>
                  </a:moveTo>
                  <a:lnTo>
                    <a:pt x="3989203" y="13107"/>
                  </a:lnTo>
                  <a:cubicBezTo>
                    <a:pt x="3987019" y="17120"/>
                    <a:pt x="3984378" y="21286"/>
                    <a:pt x="3981278" y="25604"/>
                  </a:cubicBezTo>
                  <a:cubicBezTo>
                    <a:pt x="3998322" y="48578"/>
                    <a:pt x="4017804" y="68695"/>
                    <a:pt x="4039724" y="85954"/>
                  </a:cubicBezTo>
                  <a:cubicBezTo>
                    <a:pt x="4061644" y="103213"/>
                    <a:pt x="4086155" y="118758"/>
                    <a:pt x="4113257" y="132588"/>
                  </a:cubicBezTo>
                  <a:cubicBezTo>
                    <a:pt x="4111232" y="134043"/>
                    <a:pt x="4109263" y="135935"/>
                    <a:pt x="4107352" y="138265"/>
                  </a:cubicBezTo>
                  <a:cubicBezTo>
                    <a:pt x="4105440" y="140596"/>
                    <a:pt x="4103852" y="142869"/>
                    <a:pt x="4102589" y="145085"/>
                  </a:cubicBezTo>
                  <a:cubicBezTo>
                    <a:pt x="4076465" y="130842"/>
                    <a:pt x="4052742" y="115056"/>
                    <a:pt x="4031418" y="97727"/>
                  </a:cubicBezTo>
                  <a:cubicBezTo>
                    <a:pt x="4010095" y="80398"/>
                    <a:pt x="3990639" y="60116"/>
                    <a:pt x="3973049" y="36881"/>
                  </a:cubicBezTo>
                  <a:cubicBezTo>
                    <a:pt x="3956609" y="59055"/>
                    <a:pt x="3937292" y="79477"/>
                    <a:pt x="3915099" y="98146"/>
                  </a:cubicBezTo>
                  <a:cubicBezTo>
                    <a:pt x="3892906" y="116815"/>
                    <a:pt x="3869550" y="132360"/>
                    <a:pt x="3845033" y="144780"/>
                  </a:cubicBezTo>
                  <a:cubicBezTo>
                    <a:pt x="3843642" y="142717"/>
                    <a:pt x="3842004" y="140520"/>
                    <a:pt x="3840118" y="138189"/>
                  </a:cubicBezTo>
                  <a:cubicBezTo>
                    <a:pt x="3838232" y="135859"/>
                    <a:pt x="3836213" y="133890"/>
                    <a:pt x="3834060" y="132284"/>
                  </a:cubicBezTo>
                  <a:cubicBezTo>
                    <a:pt x="3863156" y="118491"/>
                    <a:pt x="3890232" y="100584"/>
                    <a:pt x="3915290" y="78563"/>
                  </a:cubicBezTo>
                  <a:cubicBezTo>
                    <a:pt x="3940346" y="56541"/>
                    <a:pt x="3960717" y="32690"/>
                    <a:pt x="3976402" y="7011"/>
                  </a:cubicBezTo>
                  <a:close/>
                  <a:moveTo>
                    <a:pt x="5645868" y="6420"/>
                  </a:moveTo>
                  <a:lnTo>
                    <a:pt x="5659888" y="6420"/>
                  </a:lnTo>
                  <a:lnTo>
                    <a:pt x="5659888" y="72543"/>
                  </a:lnTo>
                  <a:lnTo>
                    <a:pt x="5696769" y="72543"/>
                  </a:lnTo>
                  <a:lnTo>
                    <a:pt x="5696769" y="86564"/>
                  </a:lnTo>
                  <a:lnTo>
                    <a:pt x="5659888" y="86564"/>
                  </a:lnTo>
                  <a:lnTo>
                    <a:pt x="5659888" y="101200"/>
                  </a:lnTo>
                  <a:cubicBezTo>
                    <a:pt x="5663354" y="105013"/>
                    <a:pt x="5667870" y="110191"/>
                    <a:pt x="5673435" y="116733"/>
                  </a:cubicBezTo>
                  <a:cubicBezTo>
                    <a:pt x="5679000" y="123275"/>
                    <a:pt x="5684328" y="129647"/>
                    <a:pt x="5689420" y="135848"/>
                  </a:cubicBezTo>
                  <a:cubicBezTo>
                    <a:pt x="5694512" y="142049"/>
                    <a:pt x="5698079" y="146545"/>
                    <a:pt x="5700122" y="149334"/>
                  </a:cubicBezTo>
                  <a:lnTo>
                    <a:pt x="5691892" y="161534"/>
                  </a:lnTo>
                  <a:cubicBezTo>
                    <a:pt x="5688711" y="156567"/>
                    <a:pt x="5684024" y="149814"/>
                    <a:pt x="5677834" y="141276"/>
                  </a:cubicBezTo>
                  <a:cubicBezTo>
                    <a:pt x="5671642" y="132737"/>
                    <a:pt x="5665660" y="124766"/>
                    <a:pt x="5659888" y="117360"/>
                  </a:cubicBezTo>
                  <a:lnTo>
                    <a:pt x="5659888" y="282226"/>
                  </a:lnTo>
                  <a:lnTo>
                    <a:pt x="5645868" y="282226"/>
                  </a:lnTo>
                  <a:lnTo>
                    <a:pt x="5645868" y="121629"/>
                  </a:lnTo>
                  <a:cubicBezTo>
                    <a:pt x="5640114" y="141018"/>
                    <a:pt x="5633409" y="159518"/>
                    <a:pt x="5625751" y="177128"/>
                  </a:cubicBezTo>
                  <a:cubicBezTo>
                    <a:pt x="5618092" y="194739"/>
                    <a:pt x="5610168" y="209351"/>
                    <a:pt x="5601976" y="220965"/>
                  </a:cubicBezTo>
                  <a:cubicBezTo>
                    <a:pt x="5600992" y="218755"/>
                    <a:pt x="5599684" y="216473"/>
                    <a:pt x="5598052" y="214116"/>
                  </a:cubicBezTo>
                  <a:cubicBezTo>
                    <a:pt x="5596420" y="211759"/>
                    <a:pt x="5594884" y="209783"/>
                    <a:pt x="5593442" y="208188"/>
                  </a:cubicBezTo>
                  <a:cubicBezTo>
                    <a:pt x="5600028" y="199353"/>
                    <a:pt x="5606567" y="188301"/>
                    <a:pt x="5613062" y="175032"/>
                  </a:cubicBezTo>
                  <a:cubicBezTo>
                    <a:pt x="5619557" y="161762"/>
                    <a:pt x="5625510" y="147460"/>
                    <a:pt x="5630921" y="132123"/>
                  </a:cubicBezTo>
                  <a:cubicBezTo>
                    <a:pt x="5636332" y="116787"/>
                    <a:pt x="5640704" y="101600"/>
                    <a:pt x="5644038" y="86564"/>
                  </a:cubicBezTo>
                  <a:lnTo>
                    <a:pt x="5597709" y="86564"/>
                  </a:lnTo>
                  <a:lnTo>
                    <a:pt x="5597709" y="72543"/>
                  </a:lnTo>
                  <a:lnTo>
                    <a:pt x="5645868" y="72543"/>
                  </a:lnTo>
                  <a:close/>
                  <a:moveTo>
                    <a:pt x="1103376" y="6420"/>
                  </a:moveTo>
                  <a:lnTo>
                    <a:pt x="1286523" y="6420"/>
                  </a:lnTo>
                  <a:lnTo>
                    <a:pt x="1286523" y="96298"/>
                  </a:lnTo>
                  <a:lnTo>
                    <a:pt x="1182894" y="96298"/>
                  </a:lnTo>
                  <a:lnTo>
                    <a:pt x="1196939" y="100574"/>
                  </a:lnTo>
                  <a:cubicBezTo>
                    <a:pt x="1195704" y="103024"/>
                    <a:pt x="1194355" y="105455"/>
                    <a:pt x="1192891" y="107866"/>
                  </a:cubicBezTo>
                  <a:cubicBezTo>
                    <a:pt x="1191427" y="110278"/>
                    <a:pt x="1189926" y="112632"/>
                    <a:pt x="1188385" y="114929"/>
                  </a:cubicBezTo>
                  <a:lnTo>
                    <a:pt x="1244492" y="114929"/>
                  </a:lnTo>
                  <a:lnTo>
                    <a:pt x="1252114" y="113402"/>
                  </a:lnTo>
                  <a:lnTo>
                    <a:pt x="1280128" y="126498"/>
                  </a:lnTo>
                  <a:cubicBezTo>
                    <a:pt x="1267454" y="157603"/>
                    <a:pt x="1248715" y="182406"/>
                    <a:pt x="1223913" y="200908"/>
                  </a:cubicBezTo>
                  <a:cubicBezTo>
                    <a:pt x="1199111" y="219409"/>
                    <a:pt x="1170300" y="233320"/>
                    <a:pt x="1137478" y="242640"/>
                  </a:cubicBezTo>
                  <a:cubicBezTo>
                    <a:pt x="1144519" y="243529"/>
                    <a:pt x="1151954" y="244113"/>
                    <a:pt x="1159783" y="244393"/>
                  </a:cubicBezTo>
                  <a:cubicBezTo>
                    <a:pt x="1167612" y="244672"/>
                    <a:pt x="1175722" y="244799"/>
                    <a:pt x="1184111" y="244774"/>
                  </a:cubicBezTo>
                  <a:cubicBezTo>
                    <a:pt x="1194844" y="244770"/>
                    <a:pt x="1207194" y="244439"/>
                    <a:pt x="1221162" y="243780"/>
                  </a:cubicBezTo>
                  <a:cubicBezTo>
                    <a:pt x="1235130" y="243122"/>
                    <a:pt x="1249147" y="242158"/>
                    <a:pt x="1263212" y="240890"/>
                  </a:cubicBezTo>
                  <a:cubicBezTo>
                    <a:pt x="1277278" y="239621"/>
                    <a:pt x="1289823" y="238071"/>
                    <a:pt x="1300849" y="236238"/>
                  </a:cubicBezTo>
                  <a:cubicBezTo>
                    <a:pt x="1298074" y="242764"/>
                    <a:pt x="1295318" y="250583"/>
                    <a:pt x="1292581" y="259694"/>
                  </a:cubicBezTo>
                  <a:cubicBezTo>
                    <a:pt x="1289844" y="268806"/>
                    <a:pt x="1288231" y="276622"/>
                    <a:pt x="1287742" y="283144"/>
                  </a:cubicBezTo>
                  <a:cubicBezTo>
                    <a:pt x="1279873" y="283668"/>
                    <a:pt x="1269857" y="284210"/>
                    <a:pt x="1257694" y="284768"/>
                  </a:cubicBezTo>
                  <a:cubicBezTo>
                    <a:pt x="1245530" y="285326"/>
                    <a:pt x="1232755" y="285800"/>
                    <a:pt x="1219368" y="286189"/>
                  </a:cubicBezTo>
                  <a:cubicBezTo>
                    <a:pt x="1205982" y="286578"/>
                    <a:pt x="1193519" y="286781"/>
                    <a:pt x="1181980" y="286798"/>
                  </a:cubicBezTo>
                  <a:cubicBezTo>
                    <a:pt x="1161947" y="286900"/>
                    <a:pt x="1144792" y="285783"/>
                    <a:pt x="1130518" y="283448"/>
                  </a:cubicBezTo>
                  <a:cubicBezTo>
                    <a:pt x="1116243" y="281114"/>
                    <a:pt x="1103433" y="276952"/>
                    <a:pt x="1092086" y="270963"/>
                  </a:cubicBezTo>
                  <a:cubicBezTo>
                    <a:pt x="1084742" y="266909"/>
                    <a:pt x="1078314" y="263064"/>
                    <a:pt x="1072802" y="259429"/>
                  </a:cubicBezTo>
                  <a:cubicBezTo>
                    <a:pt x="1067289" y="255794"/>
                    <a:pt x="1062844" y="253852"/>
                    <a:pt x="1059466" y="253605"/>
                  </a:cubicBezTo>
                  <a:cubicBezTo>
                    <a:pt x="1056787" y="253776"/>
                    <a:pt x="1053882" y="255904"/>
                    <a:pt x="1050751" y="259989"/>
                  </a:cubicBezTo>
                  <a:cubicBezTo>
                    <a:pt x="1047620" y="264074"/>
                    <a:pt x="1044489" y="269090"/>
                    <a:pt x="1041359" y="275036"/>
                  </a:cubicBezTo>
                  <a:cubicBezTo>
                    <a:pt x="1038228" y="280983"/>
                    <a:pt x="1035323" y="286834"/>
                    <a:pt x="1032644" y="292589"/>
                  </a:cubicBezTo>
                  <a:lnTo>
                    <a:pt x="1002164" y="248732"/>
                  </a:lnTo>
                  <a:cubicBezTo>
                    <a:pt x="1009104" y="240929"/>
                    <a:pt x="1016178" y="234287"/>
                    <a:pt x="1023385" y="228806"/>
                  </a:cubicBezTo>
                  <a:cubicBezTo>
                    <a:pt x="1030593" y="223326"/>
                    <a:pt x="1037438" y="219198"/>
                    <a:pt x="1043921" y="216422"/>
                  </a:cubicBezTo>
                  <a:lnTo>
                    <a:pt x="1043921" y="140818"/>
                  </a:lnTo>
                  <a:lnTo>
                    <a:pt x="1012222" y="140818"/>
                  </a:lnTo>
                  <a:lnTo>
                    <a:pt x="1012222" y="100280"/>
                  </a:lnTo>
                  <a:lnTo>
                    <a:pt x="1086288" y="100280"/>
                  </a:lnTo>
                  <a:lnTo>
                    <a:pt x="1086288" y="224039"/>
                  </a:lnTo>
                  <a:cubicBezTo>
                    <a:pt x="1087973" y="225100"/>
                    <a:pt x="1089791" y="226180"/>
                    <a:pt x="1091743" y="227279"/>
                  </a:cubicBezTo>
                  <a:cubicBezTo>
                    <a:pt x="1093694" y="228378"/>
                    <a:pt x="1095741" y="229534"/>
                    <a:pt x="1097884" y="230748"/>
                  </a:cubicBezTo>
                  <a:cubicBezTo>
                    <a:pt x="1101562" y="232876"/>
                    <a:pt x="1105562" y="234718"/>
                    <a:pt x="1109883" y="236274"/>
                  </a:cubicBezTo>
                  <a:cubicBezTo>
                    <a:pt x="1114204" y="237831"/>
                    <a:pt x="1118734" y="239139"/>
                    <a:pt x="1123472" y="240200"/>
                  </a:cubicBezTo>
                  <a:cubicBezTo>
                    <a:pt x="1120808" y="235175"/>
                    <a:pt x="1117763" y="230055"/>
                    <a:pt x="1114338" y="224840"/>
                  </a:cubicBezTo>
                  <a:cubicBezTo>
                    <a:pt x="1110912" y="219624"/>
                    <a:pt x="1107563" y="215190"/>
                    <a:pt x="1104290" y="211537"/>
                  </a:cubicBezTo>
                  <a:cubicBezTo>
                    <a:pt x="1113740" y="209562"/>
                    <a:pt x="1122928" y="207186"/>
                    <a:pt x="1131854" y="204410"/>
                  </a:cubicBezTo>
                  <a:cubicBezTo>
                    <a:pt x="1140779" y="201634"/>
                    <a:pt x="1149371" y="198420"/>
                    <a:pt x="1157630" y="194767"/>
                  </a:cubicBezTo>
                  <a:cubicBezTo>
                    <a:pt x="1154391" y="191699"/>
                    <a:pt x="1151095" y="188687"/>
                    <a:pt x="1147742" y="185734"/>
                  </a:cubicBezTo>
                  <a:cubicBezTo>
                    <a:pt x="1144389" y="182780"/>
                    <a:pt x="1141171" y="179997"/>
                    <a:pt x="1138087" y="177386"/>
                  </a:cubicBezTo>
                  <a:lnTo>
                    <a:pt x="1168283" y="152993"/>
                  </a:lnTo>
                  <a:cubicBezTo>
                    <a:pt x="1172189" y="155953"/>
                    <a:pt x="1176478" y="159256"/>
                    <a:pt x="1181150" y="162903"/>
                  </a:cubicBezTo>
                  <a:cubicBezTo>
                    <a:pt x="1185822" y="166549"/>
                    <a:pt x="1190270" y="170157"/>
                    <a:pt x="1194495" y="173727"/>
                  </a:cubicBezTo>
                  <a:cubicBezTo>
                    <a:pt x="1199390" y="170056"/>
                    <a:pt x="1204015" y="166117"/>
                    <a:pt x="1208368" y="161912"/>
                  </a:cubicBezTo>
                  <a:cubicBezTo>
                    <a:pt x="1212721" y="157706"/>
                    <a:pt x="1216729" y="153310"/>
                    <a:pt x="1220394" y="148724"/>
                  </a:cubicBezTo>
                  <a:lnTo>
                    <a:pt x="1161283" y="148724"/>
                  </a:lnTo>
                  <a:cubicBezTo>
                    <a:pt x="1154677" y="155750"/>
                    <a:pt x="1147750" y="162204"/>
                    <a:pt x="1140502" y="168086"/>
                  </a:cubicBezTo>
                  <a:cubicBezTo>
                    <a:pt x="1133253" y="173969"/>
                    <a:pt x="1125953" y="179203"/>
                    <a:pt x="1118601" y="183790"/>
                  </a:cubicBezTo>
                  <a:cubicBezTo>
                    <a:pt x="1115105" y="179502"/>
                    <a:pt x="1110446" y="174356"/>
                    <a:pt x="1104624" y="168353"/>
                  </a:cubicBezTo>
                  <a:cubicBezTo>
                    <a:pt x="1098801" y="162350"/>
                    <a:pt x="1093605" y="157433"/>
                    <a:pt x="1089035" y="153603"/>
                  </a:cubicBezTo>
                  <a:cubicBezTo>
                    <a:pt x="1101983" y="147086"/>
                    <a:pt x="1114033" y="138874"/>
                    <a:pt x="1125186" y="128966"/>
                  </a:cubicBezTo>
                  <a:cubicBezTo>
                    <a:pt x="1136340" y="119058"/>
                    <a:pt x="1145729" y="108168"/>
                    <a:pt x="1153354" y="96298"/>
                  </a:cubicBezTo>
                  <a:lnTo>
                    <a:pt x="1103376" y="96298"/>
                  </a:lnTo>
                  <a:close/>
                  <a:moveTo>
                    <a:pt x="1050932" y="3372"/>
                  </a:moveTo>
                  <a:cubicBezTo>
                    <a:pt x="1058583" y="11264"/>
                    <a:pt x="1066597" y="19918"/>
                    <a:pt x="1074974" y="29336"/>
                  </a:cubicBezTo>
                  <a:cubicBezTo>
                    <a:pt x="1083351" y="38753"/>
                    <a:pt x="1090072" y="47265"/>
                    <a:pt x="1095137" y="54871"/>
                  </a:cubicBezTo>
                  <a:lnTo>
                    <a:pt x="1059771" y="81379"/>
                  </a:lnTo>
                  <a:cubicBezTo>
                    <a:pt x="1055478" y="73626"/>
                    <a:pt x="1049357" y="64762"/>
                    <a:pt x="1041407" y="54787"/>
                  </a:cubicBezTo>
                  <a:cubicBezTo>
                    <a:pt x="1033456" y="44813"/>
                    <a:pt x="1025659" y="35490"/>
                    <a:pt x="1018013" y="26819"/>
                  </a:cubicBezTo>
                  <a:close/>
                  <a:moveTo>
                    <a:pt x="851897" y="305"/>
                  </a:moveTo>
                  <a:lnTo>
                    <a:pt x="955529" y="305"/>
                  </a:lnTo>
                  <a:lnTo>
                    <a:pt x="955529" y="39929"/>
                  </a:lnTo>
                  <a:lnTo>
                    <a:pt x="895484" y="39929"/>
                  </a:lnTo>
                  <a:lnTo>
                    <a:pt x="895484" y="193853"/>
                  </a:lnTo>
                  <a:lnTo>
                    <a:pt x="851897" y="193853"/>
                  </a:lnTo>
                  <a:close/>
                  <a:moveTo>
                    <a:pt x="1394746" y="0"/>
                  </a:moveTo>
                  <a:lnTo>
                    <a:pt x="1437113" y="7620"/>
                  </a:lnTo>
                  <a:cubicBezTo>
                    <a:pt x="1436345" y="11596"/>
                    <a:pt x="1435519" y="15609"/>
                    <a:pt x="1434637" y="19660"/>
                  </a:cubicBezTo>
                  <a:cubicBezTo>
                    <a:pt x="1433754" y="23711"/>
                    <a:pt x="1432852" y="27725"/>
                    <a:pt x="1431932" y="31700"/>
                  </a:cubicBezTo>
                  <a:lnTo>
                    <a:pt x="1470946" y="31700"/>
                  </a:lnTo>
                  <a:lnTo>
                    <a:pt x="1470946" y="73457"/>
                  </a:lnTo>
                  <a:lnTo>
                    <a:pt x="1420044" y="73457"/>
                  </a:lnTo>
                  <a:lnTo>
                    <a:pt x="1416082" y="84735"/>
                  </a:lnTo>
                  <a:lnTo>
                    <a:pt x="1451744" y="84735"/>
                  </a:lnTo>
                  <a:lnTo>
                    <a:pt x="1451744" y="125578"/>
                  </a:lnTo>
                  <a:lnTo>
                    <a:pt x="1465460" y="125578"/>
                  </a:lnTo>
                  <a:lnTo>
                    <a:pt x="1465460" y="165202"/>
                  </a:lnTo>
                  <a:lnTo>
                    <a:pt x="1451744" y="165202"/>
                  </a:lnTo>
                  <a:lnTo>
                    <a:pt x="1451744" y="188679"/>
                  </a:lnTo>
                  <a:lnTo>
                    <a:pt x="1469422" y="186244"/>
                  </a:lnTo>
                  <a:lnTo>
                    <a:pt x="1471556" y="224028"/>
                  </a:lnTo>
                  <a:lnTo>
                    <a:pt x="1451744" y="227686"/>
                  </a:lnTo>
                  <a:lnTo>
                    <a:pt x="1451744" y="289256"/>
                  </a:lnTo>
                  <a:lnTo>
                    <a:pt x="1411510" y="289256"/>
                  </a:lnTo>
                  <a:lnTo>
                    <a:pt x="1411510" y="235001"/>
                  </a:lnTo>
                  <a:cubicBezTo>
                    <a:pt x="1402182" y="236532"/>
                    <a:pt x="1393101" y="238043"/>
                    <a:pt x="1384268" y="239535"/>
                  </a:cubicBezTo>
                  <a:cubicBezTo>
                    <a:pt x="1375436" y="241027"/>
                    <a:pt x="1367041" y="242462"/>
                    <a:pt x="1359084" y="243840"/>
                  </a:cubicBezTo>
                  <a:lnTo>
                    <a:pt x="1350550" y="201464"/>
                  </a:lnTo>
                  <a:cubicBezTo>
                    <a:pt x="1358976" y="200551"/>
                    <a:pt x="1368336" y="199486"/>
                    <a:pt x="1378630" y="198268"/>
                  </a:cubicBezTo>
                  <a:cubicBezTo>
                    <a:pt x="1388923" y="197050"/>
                    <a:pt x="1399883" y="195680"/>
                    <a:pt x="1411510" y="194158"/>
                  </a:cubicBezTo>
                  <a:lnTo>
                    <a:pt x="1411510" y="165202"/>
                  </a:lnTo>
                  <a:lnTo>
                    <a:pt x="1388955" y="165202"/>
                  </a:lnTo>
                  <a:cubicBezTo>
                    <a:pt x="1384122" y="165215"/>
                    <a:pt x="1379309" y="165647"/>
                    <a:pt x="1374515" y="166499"/>
                  </a:cubicBezTo>
                  <a:cubicBezTo>
                    <a:pt x="1369721" y="167351"/>
                    <a:pt x="1366508" y="168547"/>
                    <a:pt x="1364876" y="170085"/>
                  </a:cubicBezTo>
                  <a:cubicBezTo>
                    <a:pt x="1363682" y="165847"/>
                    <a:pt x="1361802" y="159990"/>
                    <a:pt x="1359237" y="152516"/>
                  </a:cubicBezTo>
                  <a:cubicBezTo>
                    <a:pt x="1356671" y="145041"/>
                    <a:pt x="1354182" y="138500"/>
                    <a:pt x="1351769" y="132893"/>
                  </a:cubicBezTo>
                  <a:cubicBezTo>
                    <a:pt x="1355192" y="131820"/>
                    <a:pt x="1358176" y="129318"/>
                    <a:pt x="1360723" y="125388"/>
                  </a:cubicBezTo>
                  <a:cubicBezTo>
                    <a:pt x="1363269" y="121457"/>
                    <a:pt x="1365872" y="116136"/>
                    <a:pt x="1368533" y="109424"/>
                  </a:cubicBezTo>
                  <a:cubicBezTo>
                    <a:pt x="1369784" y="106458"/>
                    <a:pt x="1371397" y="101873"/>
                    <a:pt x="1373372" y="95670"/>
                  </a:cubicBezTo>
                  <a:cubicBezTo>
                    <a:pt x="1375347" y="89466"/>
                    <a:pt x="1377493" y="82061"/>
                    <a:pt x="1379811" y="73457"/>
                  </a:cubicBezTo>
                  <a:lnTo>
                    <a:pt x="1354208" y="73457"/>
                  </a:lnTo>
                  <a:lnTo>
                    <a:pt x="1354208" y="31700"/>
                  </a:lnTo>
                  <a:lnTo>
                    <a:pt x="1389564" y="31700"/>
                  </a:lnTo>
                  <a:cubicBezTo>
                    <a:pt x="1390638" y="26493"/>
                    <a:pt x="1391616" y="21209"/>
                    <a:pt x="1392498" y="15850"/>
                  </a:cubicBezTo>
                  <a:cubicBezTo>
                    <a:pt x="1393381" y="10491"/>
                    <a:pt x="1394130" y="5207"/>
                    <a:pt x="13947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3151D47-C5A2-DAF8-2004-E1EF4F3E30B3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107358" y="5627230"/>
              <a:ext cx="5023430" cy="263942"/>
              <a:chOff x="-193197" y="5968476"/>
              <a:chExt cx="4166408" cy="218912"/>
            </a:xfrm>
          </p:grpSpPr>
          <p:sp>
            <p:nvSpPr>
              <p:cNvPr id="6" name="矩形 7">
                <a:extLst>
                  <a:ext uri="{FF2B5EF4-FFF2-40B4-BE49-F238E27FC236}">
                    <a16:creationId xmlns:a16="http://schemas.microsoft.com/office/drawing/2014/main" id="{4B1646FE-050A-F5A2-A18E-C6A6D04EFB7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 flipV="1">
                <a:off x="-193197" y="5968476"/>
                <a:ext cx="4166408" cy="218912"/>
              </a:xfrm>
              <a:prstGeom prst="parallelogram">
                <a:avLst/>
              </a:prstGeom>
              <a:gradFill>
                <a:gsLst>
                  <a:gs pos="0">
                    <a:srgbClr val="FFEAB4">
                      <a:alpha val="18000"/>
                    </a:srgbClr>
                  </a:gs>
                  <a:gs pos="83000">
                    <a:srgbClr val="FFEAB4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29B74E-7418-DB1B-BD52-C6DC316F090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9299" y="6006434"/>
                <a:ext cx="1141393" cy="130301"/>
              </a:xfrm>
              <a:custGeom>
                <a:avLst/>
                <a:gdLst/>
                <a:ahLst/>
                <a:cxnLst/>
                <a:rect l="l" t="t" r="r" b="b"/>
                <a:pathLst>
                  <a:path w="2052266" h="234286">
                    <a:moveTo>
                      <a:pt x="368641" y="144475"/>
                    </a:moveTo>
                    <a:cubicBezTo>
                      <a:pt x="374814" y="144618"/>
                      <a:pt x="379830" y="146730"/>
                      <a:pt x="383690" y="150813"/>
                    </a:cubicBezTo>
                    <a:cubicBezTo>
                      <a:pt x="387550" y="154895"/>
                      <a:pt x="389539" y="160088"/>
                      <a:pt x="389658" y="166392"/>
                    </a:cubicBezTo>
                    <a:cubicBezTo>
                      <a:pt x="389539" y="172707"/>
                      <a:pt x="387550" y="177907"/>
                      <a:pt x="383690" y="181994"/>
                    </a:cubicBezTo>
                    <a:cubicBezTo>
                      <a:pt x="379830" y="186080"/>
                      <a:pt x="374814" y="188194"/>
                      <a:pt x="368641" y="188337"/>
                    </a:cubicBezTo>
                    <a:cubicBezTo>
                      <a:pt x="362578" y="188194"/>
                      <a:pt x="357628" y="186080"/>
                      <a:pt x="353793" y="181996"/>
                    </a:cubicBezTo>
                    <a:cubicBezTo>
                      <a:pt x="349957" y="177911"/>
                      <a:pt x="347977" y="172714"/>
                      <a:pt x="347853" y="166406"/>
                    </a:cubicBezTo>
                    <a:cubicBezTo>
                      <a:pt x="347977" y="160095"/>
                      <a:pt x="349957" y="154898"/>
                      <a:pt x="353793" y="150814"/>
                    </a:cubicBezTo>
                    <a:cubicBezTo>
                      <a:pt x="357628" y="146731"/>
                      <a:pt x="362578" y="144618"/>
                      <a:pt x="368641" y="144475"/>
                    </a:cubicBezTo>
                    <a:close/>
                    <a:moveTo>
                      <a:pt x="693115" y="123659"/>
                    </a:moveTo>
                    <a:cubicBezTo>
                      <a:pt x="677769" y="125745"/>
                      <a:pt x="666942" y="128833"/>
                      <a:pt x="660632" y="132920"/>
                    </a:cubicBezTo>
                    <a:cubicBezTo>
                      <a:pt x="654322" y="137008"/>
                      <a:pt x="651272" y="141924"/>
                      <a:pt x="651481" y="147670"/>
                    </a:cubicBezTo>
                    <a:cubicBezTo>
                      <a:pt x="651572" y="152672"/>
                      <a:pt x="653164" y="156331"/>
                      <a:pt x="656257" y="158647"/>
                    </a:cubicBezTo>
                    <a:cubicBezTo>
                      <a:pt x="659350" y="160962"/>
                      <a:pt x="663401" y="162106"/>
                      <a:pt x="668409" y="162077"/>
                    </a:cubicBezTo>
                    <a:cubicBezTo>
                      <a:pt x="673142" y="162053"/>
                      <a:pt x="677460" y="160957"/>
                      <a:pt x="681363" y="158790"/>
                    </a:cubicBezTo>
                    <a:cubicBezTo>
                      <a:pt x="685266" y="156622"/>
                      <a:pt x="689183" y="153525"/>
                      <a:pt x="693115" y="149500"/>
                    </a:cubicBezTo>
                    <a:close/>
                    <a:moveTo>
                      <a:pt x="1837168" y="81581"/>
                    </a:moveTo>
                    <a:cubicBezTo>
                      <a:pt x="1832865" y="81576"/>
                      <a:pt x="1828662" y="82672"/>
                      <a:pt x="1824559" y="84868"/>
                    </a:cubicBezTo>
                    <a:cubicBezTo>
                      <a:pt x="1820456" y="87064"/>
                      <a:pt x="1816196" y="90390"/>
                      <a:pt x="1811779" y="94844"/>
                    </a:cubicBezTo>
                    <a:lnTo>
                      <a:pt x="1811779" y="151104"/>
                    </a:lnTo>
                    <a:cubicBezTo>
                      <a:pt x="1815925" y="154605"/>
                      <a:pt x="1819985" y="157091"/>
                      <a:pt x="1823959" y="158562"/>
                    </a:cubicBezTo>
                    <a:cubicBezTo>
                      <a:pt x="1827933" y="160034"/>
                      <a:pt x="1831650" y="160748"/>
                      <a:pt x="1835109" y="160705"/>
                    </a:cubicBezTo>
                    <a:cubicBezTo>
                      <a:pt x="1843058" y="160734"/>
                      <a:pt x="1849576" y="157362"/>
                      <a:pt x="1854666" y="150588"/>
                    </a:cubicBezTo>
                    <a:cubicBezTo>
                      <a:pt x="1859755" y="143814"/>
                      <a:pt x="1862385" y="133466"/>
                      <a:pt x="1862557" y="119542"/>
                    </a:cubicBezTo>
                    <a:cubicBezTo>
                      <a:pt x="1862600" y="107255"/>
                      <a:pt x="1860570" y="97870"/>
                      <a:pt x="1856467" y="91386"/>
                    </a:cubicBezTo>
                    <a:cubicBezTo>
                      <a:pt x="1852364" y="84902"/>
                      <a:pt x="1845931" y="81634"/>
                      <a:pt x="1837168" y="81581"/>
                    </a:cubicBezTo>
                    <a:close/>
                    <a:moveTo>
                      <a:pt x="1637143" y="81581"/>
                    </a:moveTo>
                    <a:cubicBezTo>
                      <a:pt x="1632840" y="81576"/>
                      <a:pt x="1628637" y="82672"/>
                      <a:pt x="1624534" y="84868"/>
                    </a:cubicBezTo>
                    <a:cubicBezTo>
                      <a:pt x="1620431" y="87064"/>
                      <a:pt x="1616171" y="90390"/>
                      <a:pt x="1611754" y="94844"/>
                    </a:cubicBezTo>
                    <a:lnTo>
                      <a:pt x="1611754" y="151104"/>
                    </a:lnTo>
                    <a:cubicBezTo>
                      <a:pt x="1615900" y="154605"/>
                      <a:pt x="1619960" y="157091"/>
                      <a:pt x="1623934" y="158562"/>
                    </a:cubicBezTo>
                    <a:cubicBezTo>
                      <a:pt x="1627908" y="160034"/>
                      <a:pt x="1631625" y="160748"/>
                      <a:pt x="1635084" y="160705"/>
                    </a:cubicBezTo>
                    <a:cubicBezTo>
                      <a:pt x="1643033" y="160734"/>
                      <a:pt x="1649551" y="157362"/>
                      <a:pt x="1654641" y="150588"/>
                    </a:cubicBezTo>
                    <a:cubicBezTo>
                      <a:pt x="1659730" y="143814"/>
                      <a:pt x="1662360" y="133466"/>
                      <a:pt x="1662532" y="119542"/>
                    </a:cubicBezTo>
                    <a:cubicBezTo>
                      <a:pt x="1662575" y="107255"/>
                      <a:pt x="1660545" y="97870"/>
                      <a:pt x="1656442" y="91386"/>
                    </a:cubicBezTo>
                    <a:cubicBezTo>
                      <a:pt x="1652339" y="84902"/>
                      <a:pt x="1645906" y="81634"/>
                      <a:pt x="1637143" y="81581"/>
                    </a:cubicBezTo>
                    <a:close/>
                    <a:moveTo>
                      <a:pt x="1079664" y="81581"/>
                    </a:moveTo>
                    <a:cubicBezTo>
                      <a:pt x="1072254" y="81619"/>
                      <a:pt x="1066031" y="84973"/>
                      <a:pt x="1060994" y="91643"/>
                    </a:cubicBezTo>
                    <a:cubicBezTo>
                      <a:pt x="1055957" y="98313"/>
                      <a:pt x="1053337" y="108070"/>
                      <a:pt x="1053132" y="120914"/>
                    </a:cubicBezTo>
                    <a:cubicBezTo>
                      <a:pt x="1053179" y="134178"/>
                      <a:pt x="1055486" y="144126"/>
                      <a:pt x="1060051" y="150758"/>
                    </a:cubicBezTo>
                    <a:cubicBezTo>
                      <a:pt x="1064616" y="157389"/>
                      <a:pt x="1071154" y="160705"/>
                      <a:pt x="1079664" y="160705"/>
                    </a:cubicBezTo>
                    <a:cubicBezTo>
                      <a:pt x="1084101" y="160753"/>
                      <a:pt x="1088265" y="159743"/>
                      <a:pt x="1092159" y="157675"/>
                    </a:cubicBezTo>
                    <a:cubicBezTo>
                      <a:pt x="1096052" y="155608"/>
                      <a:pt x="1099816" y="152196"/>
                      <a:pt x="1103452" y="147442"/>
                    </a:cubicBezTo>
                    <a:lnTo>
                      <a:pt x="1103452" y="91185"/>
                    </a:lnTo>
                    <a:cubicBezTo>
                      <a:pt x="1099559" y="87684"/>
                      <a:pt x="1095623" y="85197"/>
                      <a:pt x="1091644" y="83725"/>
                    </a:cubicBezTo>
                    <a:cubicBezTo>
                      <a:pt x="1087665" y="82253"/>
                      <a:pt x="1083672" y="81538"/>
                      <a:pt x="1079664" y="81581"/>
                    </a:cubicBezTo>
                    <a:close/>
                    <a:moveTo>
                      <a:pt x="879410" y="81353"/>
                    </a:moveTo>
                    <a:cubicBezTo>
                      <a:pt x="870671" y="81505"/>
                      <a:pt x="863962" y="85145"/>
                      <a:pt x="859283" y="92272"/>
                    </a:cubicBezTo>
                    <a:cubicBezTo>
                      <a:pt x="854603" y="99399"/>
                      <a:pt x="852240" y="109099"/>
                      <a:pt x="852192" y="121372"/>
                    </a:cubicBezTo>
                    <a:cubicBezTo>
                      <a:pt x="852240" y="133525"/>
                      <a:pt x="854603" y="143120"/>
                      <a:pt x="859283" y="150157"/>
                    </a:cubicBezTo>
                    <a:cubicBezTo>
                      <a:pt x="863962" y="157194"/>
                      <a:pt x="870671" y="160786"/>
                      <a:pt x="879410" y="160934"/>
                    </a:cubicBezTo>
                    <a:cubicBezTo>
                      <a:pt x="888149" y="160786"/>
                      <a:pt x="894858" y="157194"/>
                      <a:pt x="899537" y="150157"/>
                    </a:cubicBezTo>
                    <a:cubicBezTo>
                      <a:pt x="904217" y="143120"/>
                      <a:pt x="906580" y="133525"/>
                      <a:pt x="906628" y="121372"/>
                    </a:cubicBezTo>
                    <a:cubicBezTo>
                      <a:pt x="906580" y="109099"/>
                      <a:pt x="904217" y="99399"/>
                      <a:pt x="899537" y="92272"/>
                    </a:cubicBezTo>
                    <a:cubicBezTo>
                      <a:pt x="894858" y="85145"/>
                      <a:pt x="888149" y="81505"/>
                      <a:pt x="879410" y="81353"/>
                    </a:cubicBezTo>
                    <a:close/>
                    <a:moveTo>
                      <a:pt x="368641" y="57835"/>
                    </a:moveTo>
                    <a:cubicBezTo>
                      <a:pt x="374814" y="57964"/>
                      <a:pt x="379830" y="60048"/>
                      <a:pt x="383690" y="64089"/>
                    </a:cubicBezTo>
                    <a:cubicBezTo>
                      <a:pt x="387550" y="68130"/>
                      <a:pt x="389539" y="73356"/>
                      <a:pt x="389658" y="79767"/>
                    </a:cubicBezTo>
                    <a:cubicBezTo>
                      <a:pt x="389539" y="86068"/>
                      <a:pt x="387550" y="91227"/>
                      <a:pt x="383690" y="95244"/>
                    </a:cubicBezTo>
                    <a:cubicBezTo>
                      <a:pt x="379830" y="99261"/>
                      <a:pt x="374814" y="101336"/>
                      <a:pt x="368641" y="101469"/>
                    </a:cubicBezTo>
                    <a:cubicBezTo>
                      <a:pt x="362578" y="101336"/>
                      <a:pt x="357628" y="99261"/>
                      <a:pt x="353793" y="95244"/>
                    </a:cubicBezTo>
                    <a:cubicBezTo>
                      <a:pt x="349957" y="91227"/>
                      <a:pt x="347977" y="86068"/>
                      <a:pt x="347853" y="79767"/>
                    </a:cubicBezTo>
                    <a:cubicBezTo>
                      <a:pt x="347977" y="73356"/>
                      <a:pt x="349957" y="68130"/>
                      <a:pt x="353793" y="64089"/>
                    </a:cubicBezTo>
                    <a:cubicBezTo>
                      <a:pt x="357628" y="60048"/>
                      <a:pt x="362578" y="57964"/>
                      <a:pt x="368641" y="57835"/>
                    </a:cubicBezTo>
                    <a:close/>
                    <a:moveTo>
                      <a:pt x="1235507" y="57150"/>
                    </a:moveTo>
                    <a:lnTo>
                      <a:pt x="1268854" y="57150"/>
                    </a:lnTo>
                    <a:lnTo>
                      <a:pt x="1268854" y="185137"/>
                    </a:lnTo>
                    <a:lnTo>
                      <a:pt x="1235507" y="185137"/>
                    </a:lnTo>
                    <a:close/>
                    <a:moveTo>
                      <a:pt x="1846774" y="53949"/>
                    </a:moveTo>
                    <a:cubicBezTo>
                      <a:pt x="1862669" y="54205"/>
                      <a:pt x="1874991" y="60145"/>
                      <a:pt x="1883739" y="71768"/>
                    </a:cubicBezTo>
                    <a:cubicBezTo>
                      <a:pt x="1892488" y="83391"/>
                      <a:pt x="1896923" y="99164"/>
                      <a:pt x="1897047" y="119085"/>
                    </a:cubicBezTo>
                    <a:cubicBezTo>
                      <a:pt x="1896896" y="133762"/>
                      <a:pt x="1894279" y="146251"/>
                      <a:pt x="1889195" y="156552"/>
                    </a:cubicBezTo>
                    <a:cubicBezTo>
                      <a:pt x="1884111" y="166854"/>
                      <a:pt x="1877465" y="174716"/>
                      <a:pt x="1869257" y="180139"/>
                    </a:cubicBezTo>
                    <a:cubicBezTo>
                      <a:pt x="1861049" y="185563"/>
                      <a:pt x="1852182" y="188295"/>
                      <a:pt x="1842657" y="188337"/>
                    </a:cubicBezTo>
                    <a:cubicBezTo>
                      <a:pt x="1837044" y="188314"/>
                      <a:pt x="1831574" y="187105"/>
                      <a:pt x="1826246" y="184712"/>
                    </a:cubicBezTo>
                    <a:cubicBezTo>
                      <a:pt x="1820919" y="182319"/>
                      <a:pt x="1815792" y="178884"/>
                      <a:pt x="1810865" y="174407"/>
                    </a:cubicBezTo>
                    <a:lnTo>
                      <a:pt x="1811779" y="195424"/>
                    </a:lnTo>
                    <a:lnTo>
                      <a:pt x="1811779" y="234286"/>
                    </a:lnTo>
                    <a:lnTo>
                      <a:pt x="1778432" y="234286"/>
                    </a:lnTo>
                    <a:lnTo>
                      <a:pt x="1778432" y="57150"/>
                    </a:lnTo>
                    <a:lnTo>
                      <a:pt x="1805840" y="57150"/>
                    </a:lnTo>
                    <a:lnTo>
                      <a:pt x="1808125" y="70391"/>
                    </a:lnTo>
                    <a:lnTo>
                      <a:pt x="1809038" y="70391"/>
                    </a:lnTo>
                    <a:cubicBezTo>
                      <a:pt x="1814454" y="65710"/>
                      <a:pt x="1820371" y="61828"/>
                      <a:pt x="1826790" y="58745"/>
                    </a:cubicBezTo>
                    <a:cubicBezTo>
                      <a:pt x="1833208" y="55662"/>
                      <a:pt x="1839870" y="54063"/>
                      <a:pt x="1846774" y="53949"/>
                    </a:cubicBezTo>
                    <a:close/>
                    <a:moveTo>
                      <a:pt x="1646749" y="53949"/>
                    </a:moveTo>
                    <a:cubicBezTo>
                      <a:pt x="1662644" y="54205"/>
                      <a:pt x="1674966" y="60145"/>
                      <a:pt x="1683714" y="71768"/>
                    </a:cubicBezTo>
                    <a:cubicBezTo>
                      <a:pt x="1692463" y="83391"/>
                      <a:pt x="1696898" y="99164"/>
                      <a:pt x="1697022" y="119085"/>
                    </a:cubicBezTo>
                    <a:cubicBezTo>
                      <a:pt x="1696871" y="133762"/>
                      <a:pt x="1694254" y="146251"/>
                      <a:pt x="1689170" y="156552"/>
                    </a:cubicBezTo>
                    <a:cubicBezTo>
                      <a:pt x="1684086" y="166854"/>
                      <a:pt x="1677440" y="174716"/>
                      <a:pt x="1669232" y="180139"/>
                    </a:cubicBezTo>
                    <a:cubicBezTo>
                      <a:pt x="1661024" y="185563"/>
                      <a:pt x="1652157" y="188295"/>
                      <a:pt x="1642632" y="188337"/>
                    </a:cubicBezTo>
                    <a:cubicBezTo>
                      <a:pt x="1637019" y="188314"/>
                      <a:pt x="1631549" y="187105"/>
                      <a:pt x="1626221" y="184712"/>
                    </a:cubicBezTo>
                    <a:cubicBezTo>
                      <a:pt x="1620894" y="182319"/>
                      <a:pt x="1615767" y="178884"/>
                      <a:pt x="1610840" y="174407"/>
                    </a:cubicBezTo>
                    <a:lnTo>
                      <a:pt x="1611754" y="195424"/>
                    </a:lnTo>
                    <a:lnTo>
                      <a:pt x="1611754" y="234286"/>
                    </a:lnTo>
                    <a:lnTo>
                      <a:pt x="1578407" y="234286"/>
                    </a:lnTo>
                    <a:lnTo>
                      <a:pt x="1578407" y="57150"/>
                    </a:lnTo>
                    <a:lnTo>
                      <a:pt x="1605815" y="57150"/>
                    </a:lnTo>
                    <a:lnTo>
                      <a:pt x="1608100" y="70391"/>
                    </a:lnTo>
                    <a:lnTo>
                      <a:pt x="1609013" y="70391"/>
                    </a:lnTo>
                    <a:cubicBezTo>
                      <a:pt x="1614429" y="65710"/>
                      <a:pt x="1620346" y="61828"/>
                      <a:pt x="1626765" y="58745"/>
                    </a:cubicBezTo>
                    <a:cubicBezTo>
                      <a:pt x="1633183" y="55662"/>
                      <a:pt x="1639845" y="54063"/>
                      <a:pt x="1646749" y="53949"/>
                    </a:cubicBezTo>
                    <a:close/>
                    <a:moveTo>
                      <a:pt x="1441091" y="53949"/>
                    </a:moveTo>
                    <a:cubicBezTo>
                      <a:pt x="1454833" y="54077"/>
                      <a:pt x="1464876" y="58617"/>
                      <a:pt x="1471219" y="67569"/>
                    </a:cubicBezTo>
                    <a:cubicBezTo>
                      <a:pt x="1477563" y="76520"/>
                      <a:pt x="1480695" y="89116"/>
                      <a:pt x="1480614" y="105356"/>
                    </a:cubicBezTo>
                    <a:lnTo>
                      <a:pt x="1480614" y="185137"/>
                    </a:lnTo>
                    <a:lnTo>
                      <a:pt x="1447038" y="185137"/>
                    </a:lnTo>
                    <a:lnTo>
                      <a:pt x="1447038" y="109470"/>
                    </a:lnTo>
                    <a:cubicBezTo>
                      <a:pt x="1447071" y="99755"/>
                      <a:pt x="1445632" y="92840"/>
                      <a:pt x="1442721" y="88725"/>
                    </a:cubicBezTo>
                    <a:cubicBezTo>
                      <a:pt x="1439809" y="84610"/>
                      <a:pt x="1435224" y="82610"/>
                      <a:pt x="1428967" y="82724"/>
                    </a:cubicBezTo>
                    <a:cubicBezTo>
                      <a:pt x="1423849" y="82738"/>
                      <a:pt x="1419274" y="83967"/>
                      <a:pt x="1415243" y="86410"/>
                    </a:cubicBezTo>
                    <a:cubicBezTo>
                      <a:pt x="1411211" y="88853"/>
                      <a:pt x="1406865" y="92425"/>
                      <a:pt x="1402204" y="97126"/>
                    </a:cubicBezTo>
                    <a:lnTo>
                      <a:pt x="1402204" y="185137"/>
                    </a:lnTo>
                    <a:lnTo>
                      <a:pt x="1368857" y="185137"/>
                    </a:lnTo>
                    <a:lnTo>
                      <a:pt x="1368857" y="57150"/>
                    </a:lnTo>
                    <a:lnTo>
                      <a:pt x="1396265" y="57150"/>
                    </a:lnTo>
                    <a:lnTo>
                      <a:pt x="1398550" y="74046"/>
                    </a:lnTo>
                    <a:lnTo>
                      <a:pt x="1399463" y="74046"/>
                    </a:lnTo>
                    <a:cubicBezTo>
                      <a:pt x="1405013" y="68413"/>
                      <a:pt x="1411178" y="63693"/>
                      <a:pt x="1417959" y="59887"/>
                    </a:cubicBezTo>
                    <a:cubicBezTo>
                      <a:pt x="1424740" y="56081"/>
                      <a:pt x="1432451" y="54101"/>
                      <a:pt x="1441091" y="53949"/>
                    </a:cubicBezTo>
                    <a:close/>
                    <a:moveTo>
                      <a:pt x="1072345" y="53949"/>
                    </a:moveTo>
                    <a:cubicBezTo>
                      <a:pt x="1079355" y="53935"/>
                      <a:pt x="1085635" y="55219"/>
                      <a:pt x="1091186" y="57803"/>
                    </a:cubicBezTo>
                    <a:cubicBezTo>
                      <a:pt x="1096737" y="60386"/>
                      <a:pt x="1102044" y="64354"/>
                      <a:pt x="1107107" y="69706"/>
                    </a:cubicBezTo>
                    <a:lnTo>
                      <a:pt x="1108020" y="69706"/>
                    </a:lnTo>
                    <a:lnTo>
                      <a:pt x="1110761" y="57150"/>
                    </a:lnTo>
                    <a:lnTo>
                      <a:pt x="1137028" y="57150"/>
                    </a:lnTo>
                    <a:lnTo>
                      <a:pt x="1137028" y="234286"/>
                    </a:lnTo>
                    <a:lnTo>
                      <a:pt x="1103452" y="234286"/>
                    </a:lnTo>
                    <a:lnTo>
                      <a:pt x="1103452" y="193595"/>
                    </a:lnTo>
                    <a:lnTo>
                      <a:pt x="1104823" y="173037"/>
                    </a:lnTo>
                    <a:cubicBezTo>
                      <a:pt x="1100397" y="177571"/>
                      <a:pt x="1095241" y="181234"/>
                      <a:pt x="1089356" y="184027"/>
                    </a:cubicBezTo>
                    <a:cubicBezTo>
                      <a:pt x="1083472" y="186820"/>
                      <a:pt x="1077344" y="188256"/>
                      <a:pt x="1070973" y="188337"/>
                    </a:cubicBezTo>
                    <a:cubicBezTo>
                      <a:pt x="1054891" y="188162"/>
                      <a:pt x="1042198" y="182232"/>
                      <a:pt x="1032892" y="170547"/>
                    </a:cubicBezTo>
                    <a:cubicBezTo>
                      <a:pt x="1023586" y="158861"/>
                      <a:pt x="1018836" y="142469"/>
                      <a:pt x="1018642" y="121372"/>
                    </a:cubicBezTo>
                    <a:cubicBezTo>
                      <a:pt x="1018792" y="107366"/>
                      <a:pt x="1021384" y="95340"/>
                      <a:pt x="1026417" y="85294"/>
                    </a:cubicBezTo>
                    <a:cubicBezTo>
                      <a:pt x="1031450" y="75248"/>
                      <a:pt x="1038020" y="67526"/>
                      <a:pt x="1046127" y="62130"/>
                    </a:cubicBezTo>
                    <a:cubicBezTo>
                      <a:pt x="1054233" y="56734"/>
                      <a:pt x="1062973" y="54007"/>
                      <a:pt x="1072345" y="53949"/>
                    </a:cubicBezTo>
                    <a:close/>
                    <a:moveTo>
                      <a:pt x="879410" y="53949"/>
                    </a:moveTo>
                    <a:cubicBezTo>
                      <a:pt x="890247" y="53990"/>
                      <a:pt x="900303" y="56649"/>
                      <a:pt x="909578" y="61927"/>
                    </a:cubicBezTo>
                    <a:cubicBezTo>
                      <a:pt x="918852" y="67205"/>
                      <a:pt x="926347" y="74858"/>
                      <a:pt x="932064" y="84888"/>
                    </a:cubicBezTo>
                    <a:cubicBezTo>
                      <a:pt x="937781" y="94917"/>
                      <a:pt x="940723" y="107078"/>
                      <a:pt x="940889" y="121372"/>
                    </a:cubicBezTo>
                    <a:cubicBezTo>
                      <a:pt x="940723" y="135516"/>
                      <a:pt x="937781" y="147570"/>
                      <a:pt x="932064" y="157534"/>
                    </a:cubicBezTo>
                    <a:cubicBezTo>
                      <a:pt x="926347" y="167498"/>
                      <a:pt x="918852" y="175113"/>
                      <a:pt x="909578" y="180376"/>
                    </a:cubicBezTo>
                    <a:cubicBezTo>
                      <a:pt x="900303" y="185640"/>
                      <a:pt x="890247" y="188294"/>
                      <a:pt x="879410" y="188337"/>
                    </a:cubicBezTo>
                    <a:cubicBezTo>
                      <a:pt x="868572" y="188294"/>
                      <a:pt x="858516" y="185640"/>
                      <a:pt x="849242" y="180376"/>
                    </a:cubicBezTo>
                    <a:cubicBezTo>
                      <a:pt x="839968" y="175113"/>
                      <a:pt x="832473" y="167498"/>
                      <a:pt x="826756" y="157534"/>
                    </a:cubicBezTo>
                    <a:cubicBezTo>
                      <a:pt x="821039" y="147570"/>
                      <a:pt x="818097" y="135516"/>
                      <a:pt x="817931" y="121372"/>
                    </a:cubicBezTo>
                    <a:cubicBezTo>
                      <a:pt x="818097" y="107078"/>
                      <a:pt x="821039" y="94917"/>
                      <a:pt x="826756" y="84888"/>
                    </a:cubicBezTo>
                    <a:cubicBezTo>
                      <a:pt x="832473" y="74858"/>
                      <a:pt x="839968" y="67205"/>
                      <a:pt x="849242" y="61927"/>
                    </a:cubicBezTo>
                    <a:cubicBezTo>
                      <a:pt x="858516" y="56649"/>
                      <a:pt x="868572" y="53990"/>
                      <a:pt x="879410" y="53949"/>
                    </a:cubicBezTo>
                    <a:close/>
                    <a:moveTo>
                      <a:pt x="677560" y="53949"/>
                    </a:moveTo>
                    <a:cubicBezTo>
                      <a:pt x="693807" y="53987"/>
                      <a:pt x="706053" y="58764"/>
                      <a:pt x="714297" y="68282"/>
                    </a:cubicBezTo>
                    <a:cubicBezTo>
                      <a:pt x="722541" y="77801"/>
                      <a:pt x="726672" y="91835"/>
                      <a:pt x="726691" y="110385"/>
                    </a:cubicBezTo>
                    <a:lnTo>
                      <a:pt x="726691" y="185137"/>
                    </a:lnTo>
                    <a:lnTo>
                      <a:pt x="699282" y="185137"/>
                    </a:lnTo>
                    <a:lnTo>
                      <a:pt x="696770" y="171439"/>
                    </a:lnTo>
                    <a:lnTo>
                      <a:pt x="696085" y="171439"/>
                    </a:lnTo>
                    <a:cubicBezTo>
                      <a:pt x="690487" y="176339"/>
                      <a:pt x="684474" y="180355"/>
                      <a:pt x="678045" y="183485"/>
                    </a:cubicBezTo>
                    <a:cubicBezTo>
                      <a:pt x="671617" y="186615"/>
                      <a:pt x="664745" y="188233"/>
                      <a:pt x="657429" y="188337"/>
                    </a:cubicBezTo>
                    <a:cubicBezTo>
                      <a:pt x="645853" y="188115"/>
                      <a:pt x="636676" y="184507"/>
                      <a:pt x="629899" y="177514"/>
                    </a:cubicBezTo>
                    <a:cubicBezTo>
                      <a:pt x="623123" y="170521"/>
                      <a:pt x="619658" y="161480"/>
                      <a:pt x="619506" y="150390"/>
                    </a:cubicBezTo>
                    <a:cubicBezTo>
                      <a:pt x="619357" y="136759"/>
                      <a:pt x="625193" y="126130"/>
                      <a:pt x="637015" y="118500"/>
                    </a:cubicBezTo>
                    <a:cubicBezTo>
                      <a:pt x="648837" y="110871"/>
                      <a:pt x="667537" y="105727"/>
                      <a:pt x="693115" y="103070"/>
                    </a:cubicBezTo>
                    <a:cubicBezTo>
                      <a:pt x="692996" y="96645"/>
                      <a:pt x="691290" y="91378"/>
                      <a:pt x="687997" y="87268"/>
                    </a:cubicBezTo>
                    <a:cubicBezTo>
                      <a:pt x="684704" y="83158"/>
                      <a:pt x="679166" y="81033"/>
                      <a:pt x="671383" y="80895"/>
                    </a:cubicBezTo>
                    <a:cubicBezTo>
                      <a:pt x="665455" y="80972"/>
                      <a:pt x="659585" y="82134"/>
                      <a:pt x="653774" y="84381"/>
                    </a:cubicBezTo>
                    <a:cubicBezTo>
                      <a:pt x="647963" y="86629"/>
                      <a:pt x="642098" y="89506"/>
                      <a:pt x="636179" y="93011"/>
                    </a:cubicBezTo>
                    <a:lnTo>
                      <a:pt x="624074" y="70848"/>
                    </a:lnTo>
                    <a:cubicBezTo>
                      <a:pt x="631639" y="66047"/>
                      <a:pt x="639921" y="62061"/>
                      <a:pt x="648921" y="58887"/>
                    </a:cubicBezTo>
                    <a:cubicBezTo>
                      <a:pt x="657920" y="55714"/>
                      <a:pt x="667466" y="54068"/>
                      <a:pt x="677560" y="53949"/>
                    </a:cubicBezTo>
                    <a:close/>
                    <a:moveTo>
                      <a:pt x="167154" y="42948"/>
                    </a:moveTo>
                    <a:lnTo>
                      <a:pt x="167154" y="157962"/>
                    </a:lnTo>
                    <a:lnTo>
                      <a:pt x="177675" y="157962"/>
                    </a:lnTo>
                    <a:cubicBezTo>
                      <a:pt x="193617" y="158115"/>
                      <a:pt x="206101" y="153580"/>
                      <a:pt x="215125" y="144357"/>
                    </a:cubicBezTo>
                    <a:cubicBezTo>
                      <a:pt x="224150" y="135135"/>
                      <a:pt x="228743" y="120310"/>
                      <a:pt x="228905" y="99884"/>
                    </a:cubicBezTo>
                    <a:cubicBezTo>
                      <a:pt x="228743" y="79405"/>
                      <a:pt x="224150" y="64742"/>
                      <a:pt x="215125" y="55896"/>
                    </a:cubicBezTo>
                    <a:cubicBezTo>
                      <a:pt x="206101" y="47049"/>
                      <a:pt x="193617" y="42733"/>
                      <a:pt x="177675" y="42948"/>
                    </a:cubicBezTo>
                    <a:close/>
                    <a:moveTo>
                      <a:pt x="1988739" y="22860"/>
                    </a:moveTo>
                    <a:lnTo>
                      <a:pt x="2016833" y="22860"/>
                    </a:lnTo>
                    <a:lnTo>
                      <a:pt x="2016833" y="57150"/>
                    </a:lnTo>
                    <a:lnTo>
                      <a:pt x="2048380" y="57150"/>
                    </a:lnTo>
                    <a:lnTo>
                      <a:pt x="2048380" y="83639"/>
                    </a:lnTo>
                    <a:lnTo>
                      <a:pt x="2016833" y="83639"/>
                    </a:lnTo>
                    <a:lnTo>
                      <a:pt x="2016833" y="140352"/>
                    </a:lnTo>
                    <a:cubicBezTo>
                      <a:pt x="2016843" y="147651"/>
                      <a:pt x="2018309" y="153063"/>
                      <a:pt x="2021234" y="156589"/>
                    </a:cubicBezTo>
                    <a:cubicBezTo>
                      <a:pt x="2024158" y="160114"/>
                      <a:pt x="2028482" y="161867"/>
                      <a:pt x="2034207" y="161848"/>
                    </a:cubicBezTo>
                    <a:cubicBezTo>
                      <a:pt x="2036316" y="161820"/>
                      <a:pt x="2038498" y="161534"/>
                      <a:pt x="2040750" y="160991"/>
                    </a:cubicBezTo>
                    <a:cubicBezTo>
                      <a:pt x="2043003" y="160448"/>
                      <a:pt x="2045013" y="159819"/>
                      <a:pt x="2046780" y="159104"/>
                    </a:cubicBezTo>
                    <a:lnTo>
                      <a:pt x="2052266" y="183542"/>
                    </a:lnTo>
                    <a:cubicBezTo>
                      <a:pt x="2048842" y="184741"/>
                      <a:pt x="2044889" y="185825"/>
                      <a:pt x="2040407" y="186796"/>
                    </a:cubicBezTo>
                    <a:cubicBezTo>
                      <a:pt x="2035926" y="187766"/>
                      <a:pt x="2030887" y="188280"/>
                      <a:pt x="2025291" y="188337"/>
                    </a:cubicBezTo>
                    <a:cubicBezTo>
                      <a:pt x="2010246" y="188138"/>
                      <a:pt x="1999443" y="183741"/>
                      <a:pt x="1992880" y="175146"/>
                    </a:cubicBezTo>
                    <a:cubicBezTo>
                      <a:pt x="1986317" y="166551"/>
                      <a:pt x="1983110" y="154953"/>
                      <a:pt x="1983257" y="140352"/>
                    </a:cubicBezTo>
                    <a:lnTo>
                      <a:pt x="1983257" y="83639"/>
                    </a:lnTo>
                    <a:lnTo>
                      <a:pt x="1965198" y="83639"/>
                    </a:lnTo>
                    <a:lnTo>
                      <a:pt x="1965198" y="58748"/>
                    </a:lnTo>
                    <a:lnTo>
                      <a:pt x="1984856" y="57150"/>
                    </a:lnTo>
                    <a:close/>
                    <a:moveTo>
                      <a:pt x="133350" y="16002"/>
                    </a:moveTo>
                    <a:lnTo>
                      <a:pt x="179733" y="16002"/>
                    </a:lnTo>
                    <a:cubicBezTo>
                      <a:pt x="205831" y="15924"/>
                      <a:pt x="226235" y="22759"/>
                      <a:pt x="240946" y="36506"/>
                    </a:cubicBezTo>
                    <a:cubicBezTo>
                      <a:pt x="255656" y="50253"/>
                      <a:pt x="263139" y="71379"/>
                      <a:pt x="263395" y="99884"/>
                    </a:cubicBezTo>
                    <a:cubicBezTo>
                      <a:pt x="263101" y="128345"/>
                      <a:pt x="255694" y="149671"/>
                      <a:pt x="241174" y="163861"/>
                    </a:cubicBezTo>
                    <a:cubicBezTo>
                      <a:pt x="226654" y="178051"/>
                      <a:pt x="206784" y="185143"/>
                      <a:pt x="181563" y="185137"/>
                    </a:cubicBezTo>
                    <a:lnTo>
                      <a:pt x="133350" y="185137"/>
                    </a:lnTo>
                    <a:close/>
                    <a:moveTo>
                      <a:pt x="0" y="16002"/>
                    </a:moveTo>
                    <a:lnTo>
                      <a:pt x="33804" y="16002"/>
                    </a:lnTo>
                    <a:lnTo>
                      <a:pt x="33804" y="185137"/>
                    </a:lnTo>
                    <a:lnTo>
                      <a:pt x="0" y="185137"/>
                    </a:lnTo>
                    <a:close/>
                    <a:moveTo>
                      <a:pt x="483032" y="2743"/>
                    </a:moveTo>
                    <a:lnTo>
                      <a:pt x="516379" y="2743"/>
                    </a:lnTo>
                    <a:lnTo>
                      <a:pt x="516379" y="150876"/>
                    </a:lnTo>
                    <a:cubicBezTo>
                      <a:pt x="516465" y="154595"/>
                      <a:pt x="517208" y="157214"/>
                      <a:pt x="518608" y="158734"/>
                    </a:cubicBezTo>
                    <a:cubicBezTo>
                      <a:pt x="520008" y="160253"/>
                      <a:pt x="521551" y="160986"/>
                      <a:pt x="523237" y="160934"/>
                    </a:cubicBezTo>
                    <a:cubicBezTo>
                      <a:pt x="523885" y="160943"/>
                      <a:pt x="524532" y="160924"/>
                      <a:pt x="525180" y="160877"/>
                    </a:cubicBezTo>
                    <a:cubicBezTo>
                      <a:pt x="525828" y="160829"/>
                      <a:pt x="526704" y="160696"/>
                      <a:pt x="527809" y="160477"/>
                    </a:cubicBezTo>
                    <a:lnTo>
                      <a:pt x="531924" y="185366"/>
                    </a:lnTo>
                    <a:cubicBezTo>
                      <a:pt x="529985" y="186189"/>
                      <a:pt x="527576" y="186885"/>
                      <a:pt x="524694" y="187452"/>
                    </a:cubicBezTo>
                    <a:cubicBezTo>
                      <a:pt x="521813" y="188018"/>
                      <a:pt x="518432" y="188314"/>
                      <a:pt x="514552" y="188337"/>
                    </a:cubicBezTo>
                    <a:cubicBezTo>
                      <a:pt x="503046" y="188194"/>
                      <a:pt x="494880" y="184652"/>
                      <a:pt x="490055" y="177711"/>
                    </a:cubicBezTo>
                    <a:cubicBezTo>
                      <a:pt x="485230" y="170770"/>
                      <a:pt x="482889" y="161292"/>
                      <a:pt x="483032" y="149275"/>
                    </a:cubicBezTo>
                    <a:close/>
                    <a:moveTo>
                      <a:pt x="1252409" y="0"/>
                    </a:moveTo>
                    <a:cubicBezTo>
                      <a:pt x="1258234" y="76"/>
                      <a:pt x="1262974" y="1751"/>
                      <a:pt x="1266629" y="5025"/>
                    </a:cubicBezTo>
                    <a:cubicBezTo>
                      <a:pt x="1270284" y="8299"/>
                      <a:pt x="1272169" y="12715"/>
                      <a:pt x="1272283" y="18273"/>
                    </a:cubicBezTo>
                    <a:cubicBezTo>
                      <a:pt x="1272169" y="23632"/>
                      <a:pt x="1270284" y="27991"/>
                      <a:pt x="1266629" y="31350"/>
                    </a:cubicBezTo>
                    <a:cubicBezTo>
                      <a:pt x="1262974" y="34710"/>
                      <a:pt x="1258234" y="36442"/>
                      <a:pt x="1252409" y="36547"/>
                    </a:cubicBezTo>
                    <a:cubicBezTo>
                      <a:pt x="1246474" y="36442"/>
                      <a:pt x="1241668" y="34710"/>
                      <a:pt x="1237989" y="31350"/>
                    </a:cubicBezTo>
                    <a:cubicBezTo>
                      <a:pt x="1234310" y="27991"/>
                      <a:pt x="1232416" y="23632"/>
                      <a:pt x="1232306" y="18273"/>
                    </a:cubicBezTo>
                    <a:cubicBezTo>
                      <a:pt x="1232416" y="12715"/>
                      <a:pt x="1234310" y="8299"/>
                      <a:pt x="1237989" y="5025"/>
                    </a:cubicBezTo>
                    <a:cubicBezTo>
                      <a:pt x="1241668" y="1751"/>
                      <a:pt x="1246474" y="76"/>
                      <a:pt x="1252409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dirty="0">
                  <a:solidFill>
                    <a:srgbClr val="00FFFF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B9AC1D7-B065-C8AA-AAB2-D6667E5EEA4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65" y="3580734"/>
              <a:ext cx="1830405" cy="1830403"/>
            </a:xfrm>
            <a:prstGeom prst="rect">
              <a:avLst/>
            </a:prstGeom>
            <a:noFill/>
            <a:ln w="38100" cap="sq">
              <a:gradFill>
                <a:gsLst>
                  <a:gs pos="0">
                    <a:srgbClr val="00FFFF"/>
                  </a:gs>
                  <a:gs pos="100000">
                    <a:srgbClr val="00FFFF"/>
                  </a:gs>
                </a:gsLst>
                <a:lin ang="5400000" scaled="1"/>
              </a:gradFill>
              <a:miter lim="800000"/>
            </a:ln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D517FA5-2364-7CB3-25B9-B977DC0EAACA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2906867" y="3508800"/>
              <a:ext cx="2009205" cy="1986058"/>
              <a:chOff x="2906867" y="3508800"/>
              <a:chExt cx="2009205" cy="1986058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703C778B-0CB3-0B85-2CC6-6E74ABDD491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906867" y="3508800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3D12D98-72B2-99DE-3F2A-C1437E89C8D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5400000" flipH="1">
                <a:off x="2821617" y="3594051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656FD5D5-DAFE-47AD-02B5-99759FB4EC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 flipH="1">
                <a:off x="4745571" y="3508800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E865A6A0-0E31-DC72-9617-9AB219BA4731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9C57624-A969-784C-6924-0D72D404999D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B87FF96-B0C0-7209-397C-48716F9465A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 flipH="1" flipV="1">
                <a:off x="4745571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481740DB-4B06-A2A8-E5E8-CBA57B40227B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4507B4C1-13E1-92F6-6DA0-86BE0D965C92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7071B26E-C4D7-AEBE-DEAE-A0E050A89F9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 flipV="1">
                <a:off x="2906867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1653A8A4-FB63-CAA9-2C32-F59B31A6302A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25EF097E-8FE8-0E5B-4544-152560B0BB4C}"/>
                    </a:ext>
                  </a:extLst>
                </p:cNvPr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76441C5-FC2A-6492-645B-BF6C8C00A034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5687024" y="3513604"/>
              <a:ext cx="2986750" cy="533098"/>
              <a:chOff x="4966041" y="1707044"/>
              <a:chExt cx="3859333" cy="688843"/>
            </a:xfrm>
            <a:solidFill>
              <a:srgbClr val="00FFFF"/>
            </a:solidFill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180EFA-DA8B-7513-405C-5D45EF7C2EE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66041" y="1707044"/>
                <a:ext cx="3859333" cy="460282"/>
              </a:xfrm>
              <a:custGeom>
                <a:avLst/>
                <a:gdLst/>
                <a:ahLst/>
                <a:cxnLst/>
                <a:rect l="l" t="t" r="r" b="b"/>
                <a:pathLst>
                  <a:path w="4100636" h="489061">
                    <a:moveTo>
                      <a:pt x="3611746" y="453228"/>
                    </a:moveTo>
                    <a:cubicBezTo>
                      <a:pt x="3618120" y="455632"/>
                      <a:pt x="3624758" y="458385"/>
                      <a:pt x="3631660" y="461486"/>
                    </a:cubicBezTo>
                    <a:cubicBezTo>
                      <a:pt x="3638563" y="464587"/>
                      <a:pt x="3645134" y="467728"/>
                      <a:pt x="3651373" y="470910"/>
                    </a:cubicBezTo>
                    <a:cubicBezTo>
                      <a:pt x="3657612" y="474092"/>
                      <a:pt x="3662923" y="477005"/>
                      <a:pt x="3667306" y="479650"/>
                    </a:cubicBezTo>
                    <a:lnTo>
                      <a:pt x="3660791" y="485623"/>
                    </a:lnTo>
                    <a:cubicBezTo>
                      <a:pt x="3656530" y="482915"/>
                      <a:pt x="3651318" y="479925"/>
                      <a:pt x="3645153" y="476654"/>
                    </a:cubicBezTo>
                    <a:cubicBezTo>
                      <a:pt x="3638989" y="473383"/>
                      <a:pt x="3632462" y="470153"/>
                      <a:pt x="3625574" y="466962"/>
                    </a:cubicBezTo>
                    <a:cubicBezTo>
                      <a:pt x="3618686" y="463772"/>
                      <a:pt x="3612026" y="460943"/>
                      <a:pt x="3605593" y="458476"/>
                    </a:cubicBezTo>
                    <a:close/>
                    <a:moveTo>
                      <a:pt x="3807361" y="451237"/>
                    </a:moveTo>
                    <a:cubicBezTo>
                      <a:pt x="3815273" y="453763"/>
                      <a:pt x="3823540" y="456654"/>
                      <a:pt x="3832162" y="459911"/>
                    </a:cubicBezTo>
                    <a:cubicBezTo>
                      <a:pt x="3840784" y="463167"/>
                      <a:pt x="3848984" y="466474"/>
                      <a:pt x="3856761" y="469831"/>
                    </a:cubicBezTo>
                    <a:cubicBezTo>
                      <a:pt x="3864538" y="473188"/>
                      <a:pt x="3871116" y="476280"/>
                      <a:pt x="3876494" y="479108"/>
                    </a:cubicBezTo>
                    <a:lnTo>
                      <a:pt x="3871608" y="486889"/>
                    </a:lnTo>
                    <a:cubicBezTo>
                      <a:pt x="3866348" y="483996"/>
                      <a:pt x="3859855" y="480794"/>
                      <a:pt x="3852129" y="477284"/>
                    </a:cubicBezTo>
                    <a:cubicBezTo>
                      <a:pt x="3844403" y="473774"/>
                      <a:pt x="3836235" y="470304"/>
                      <a:pt x="3827624" y="466875"/>
                    </a:cubicBezTo>
                    <a:cubicBezTo>
                      <a:pt x="3819013" y="463445"/>
                      <a:pt x="3810751" y="460405"/>
                      <a:pt x="3802837" y="457752"/>
                    </a:cubicBezTo>
                    <a:close/>
                    <a:moveTo>
                      <a:pt x="286169" y="438399"/>
                    </a:moveTo>
                    <a:lnTo>
                      <a:pt x="357654" y="438399"/>
                    </a:lnTo>
                    <a:lnTo>
                      <a:pt x="357654" y="446521"/>
                    </a:lnTo>
                    <a:lnTo>
                      <a:pt x="286169" y="446521"/>
                    </a:lnTo>
                    <a:close/>
                    <a:moveTo>
                      <a:pt x="4019559" y="436753"/>
                    </a:moveTo>
                    <a:lnTo>
                      <a:pt x="4027703" y="438744"/>
                    </a:lnTo>
                    <a:cubicBezTo>
                      <a:pt x="4024464" y="445643"/>
                      <a:pt x="4020717" y="452349"/>
                      <a:pt x="4016460" y="458864"/>
                    </a:cubicBezTo>
                    <a:cubicBezTo>
                      <a:pt x="4012204" y="465378"/>
                      <a:pt x="4007868" y="471043"/>
                      <a:pt x="4003452" y="475860"/>
                    </a:cubicBezTo>
                    <a:cubicBezTo>
                      <a:pt x="4002642" y="475267"/>
                      <a:pt x="4001503" y="474505"/>
                      <a:pt x="4000036" y="473574"/>
                    </a:cubicBezTo>
                    <a:cubicBezTo>
                      <a:pt x="3998570" y="472642"/>
                      <a:pt x="3997296" y="471835"/>
                      <a:pt x="3996214" y="471152"/>
                    </a:cubicBezTo>
                    <a:cubicBezTo>
                      <a:pt x="4000794" y="466539"/>
                      <a:pt x="4005115" y="461236"/>
                      <a:pt x="4009176" y="455243"/>
                    </a:cubicBezTo>
                    <a:cubicBezTo>
                      <a:pt x="4013236" y="449249"/>
                      <a:pt x="4016698" y="443086"/>
                      <a:pt x="4019559" y="436753"/>
                    </a:cubicBezTo>
                    <a:close/>
                    <a:moveTo>
                      <a:pt x="2038455" y="436567"/>
                    </a:moveTo>
                    <a:cubicBezTo>
                      <a:pt x="2043096" y="441541"/>
                      <a:pt x="2048608" y="446074"/>
                      <a:pt x="2054991" y="450166"/>
                    </a:cubicBezTo>
                    <a:cubicBezTo>
                      <a:pt x="2061374" y="454258"/>
                      <a:pt x="2068470" y="457932"/>
                      <a:pt x="2076278" y="461186"/>
                    </a:cubicBezTo>
                    <a:cubicBezTo>
                      <a:pt x="2084196" y="457932"/>
                      <a:pt x="2091480" y="454258"/>
                      <a:pt x="2098131" y="450166"/>
                    </a:cubicBezTo>
                    <a:cubicBezTo>
                      <a:pt x="2104782" y="446074"/>
                      <a:pt x="2110528" y="441541"/>
                      <a:pt x="2115369" y="436567"/>
                    </a:cubicBezTo>
                    <a:close/>
                    <a:moveTo>
                      <a:pt x="4078014" y="435667"/>
                    </a:moveTo>
                    <a:cubicBezTo>
                      <a:pt x="4082214" y="441483"/>
                      <a:pt x="4086392" y="447593"/>
                      <a:pt x="4090547" y="453998"/>
                    </a:cubicBezTo>
                    <a:cubicBezTo>
                      <a:pt x="4094702" y="460402"/>
                      <a:pt x="4098065" y="465879"/>
                      <a:pt x="4100636" y="470428"/>
                    </a:cubicBezTo>
                    <a:lnTo>
                      <a:pt x="4092673" y="474230"/>
                    </a:lnTo>
                    <a:cubicBezTo>
                      <a:pt x="4090192" y="469576"/>
                      <a:pt x="4086920" y="463948"/>
                      <a:pt x="4082855" y="457347"/>
                    </a:cubicBezTo>
                    <a:cubicBezTo>
                      <a:pt x="4078791" y="450746"/>
                      <a:pt x="4074704" y="444485"/>
                      <a:pt x="4070594" y="438563"/>
                    </a:cubicBezTo>
                    <a:close/>
                    <a:moveTo>
                      <a:pt x="3797046" y="421195"/>
                    </a:moveTo>
                    <a:lnTo>
                      <a:pt x="3805914" y="421195"/>
                    </a:lnTo>
                    <a:cubicBezTo>
                      <a:pt x="3804117" y="434059"/>
                      <a:pt x="3800511" y="444949"/>
                      <a:pt x="3795095" y="453865"/>
                    </a:cubicBezTo>
                    <a:cubicBezTo>
                      <a:pt x="3789680" y="462781"/>
                      <a:pt x="3781287" y="469997"/>
                      <a:pt x="3769920" y="475515"/>
                    </a:cubicBezTo>
                    <a:cubicBezTo>
                      <a:pt x="3758552" y="481032"/>
                      <a:pt x="3743042" y="485125"/>
                      <a:pt x="3723389" y="487794"/>
                    </a:cubicBezTo>
                    <a:cubicBezTo>
                      <a:pt x="3723004" y="486739"/>
                      <a:pt x="3722461" y="485547"/>
                      <a:pt x="3721760" y="484220"/>
                    </a:cubicBezTo>
                    <a:cubicBezTo>
                      <a:pt x="3721059" y="482893"/>
                      <a:pt x="3720335" y="481792"/>
                      <a:pt x="3719588" y="480917"/>
                    </a:cubicBezTo>
                    <a:cubicBezTo>
                      <a:pt x="3738454" y="478367"/>
                      <a:pt x="3753246" y="474600"/>
                      <a:pt x="3763961" y="469616"/>
                    </a:cubicBezTo>
                    <a:cubicBezTo>
                      <a:pt x="3774676" y="464633"/>
                      <a:pt x="3782496" y="458171"/>
                      <a:pt x="3787421" y="450232"/>
                    </a:cubicBezTo>
                    <a:cubicBezTo>
                      <a:pt x="3792345" y="442292"/>
                      <a:pt x="3795553" y="432614"/>
                      <a:pt x="3797046" y="421195"/>
                    </a:cubicBezTo>
                    <a:close/>
                    <a:moveTo>
                      <a:pt x="3969067" y="421195"/>
                    </a:moveTo>
                    <a:lnTo>
                      <a:pt x="3976125" y="426252"/>
                    </a:lnTo>
                    <a:cubicBezTo>
                      <a:pt x="3971959" y="435987"/>
                      <a:pt x="3967397" y="446073"/>
                      <a:pt x="3962439" y="456508"/>
                    </a:cubicBezTo>
                    <a:cubicBezTo>
                      <a:pt x="3957481" y="466943"/>
                      <a:pt x="3952693" y="476345"/>
                      <a:pt x="3948074" y="484715"/>
                    </a:cubicBezTo>
                    <a:lnTo>
                      <a:pt x="3940473" y="479662"/>
                    </a:lnTo>
                    <a:cubicBezTo>
                      <a:pt x="3943293" y="474923"/>
                      <a:pt x="3946381" y="469293"/>
                      <a:pt x="3949736" y="462771"/>
                    </a:cubicBezTo>
                    <a:cubicBezTo>
                      <a:pt x="3953092" y="456249"/>
                      <a:pt x="3956448" y="449386"/>
                      <a:pt x="3959804" y="442181"/>
                    </a:cubicBezTo>
                    <a:cubicBezTo>
                      <a:pt x="3963160" y="434977"/>
                      <a:pt x="3966248" y="427982"/>
                      <a:pt x="3969067" y="421195"/>
                    </a:cubicBezTo>
                    <a:close/>
                    <a:moveTo>
                      <a:pt x="699706" y="420110"/>
                    </a:moveTo>
                    <a:lnTo>
                      <a:pt x="705860" y="425901"/>
                    </a:lnTo>
                    <a:cubicBezTo>
                      <a:pt x="700932" y="435651"/>
                      <a:pt x="695495" y="445831"/>
                      <a:pt x="689549" y="456440"/>
                    </a:cubicBezTo>
                    <a:cubicBezTo>
                      <a:pt x="683603" y="467050"/>
                      <a:pt x="677940" y="476596"/>
                      <a:pt x="672560" y="485080"/>
                    </a:cubicBezTo>
                    <a:lnTo>
                      <a:pt x="665140" y="479108"/>
                    </a:lnTo>
                    <a:cubicBezTo>
                      <a:pt x="670291" y="471752"/>
                      <a:pt x="676006" y="462710"/>
                      <a:pt x="682288" y="451984"/>
                    </a:cubicBezTo>
                    <a:cubicBezTo>
                      <a:pt x="688569" y="441257"/>
                      <a:pt x="694375" y="430633"/>
                      <a:pt x="699706" y="420110"/>
                    </a:cubicBezTo>
                    <a:close/>
                    <a:moveTo>
                      <a:pt x="3091976" y="415947"/>
                    </a:moveTo>
                    <a:lnTo>
                      <a:pt x="3091976" y="448885"/>
                    </a:lnTo>
                    <a:cubicBezTo>
                      <a:pt x="3097606" y="447984"/>
                      <a:pt x="3103495" y="447026"/>
                      <a:pt x="3109644" y="446012"/>
                    </a:cubicBezTo>
                    <a:cubicBezTo>
                      <a:pt x="3115794" y="444997"/>
                      <a:pt x="3122090" y="443904"/>
                      <a:pt x="3128534" y="442732"/>
                    </a:cubicBezTo>
                    <a:lnTo>
                      <a:pt x="3128534" y="415947"/>
                    </a:lnTo>
                    <a:close/>
                    <a:moveTo>
                      <a:pt x="3597811" y="408165"/>
                    </a:moveTo>
                    <a:lnTo>
                      <a:pt x="3606679" y="408165"/>
                    </a:lnTo>
                    <a:lnTo>
                      <a:pt x="3606679" y="425901"/>
                    </a:lnTo>
                    <a:cubicBezTo>
                      <a:pt x="3606973" y="432261"/>
                      <a:pt x="3605802" y="439066"/>
                      <a:pt x="3603167" y="446317"/>
                    </a:cubicBezTo>
                    <a:cubicBezTo>
                      <a:pt x="3600532" y="453569"/>
                      <a:pt x="3594669" y="460750"/>
                      <a:pt x="3585579" y="467860"/>
                    </a:cubicBezTo>
                    <a:cubicBezTo>
                      <a:pt x="3576488" y="474971"/>
                      <a:pt x="3562408" y="481495"/>
                      <a:pt x="3543338" y="487432"/>
                    </a:cubicBezTo>
                    <a:cubicBezTo>
                      <a:pt x="3542659" y="486380"/>
                      <a:pt x="3541800" y="485181"/>
                      <a:pt x="3540759" y="483835"/>
                    </a:cubicBezTo>
                    <a:cubicBezTo>
                      <a:pt x="3539718" y="482489"/>
                      <a:pt x="3538768" y="481336"/>
                      <a:pt x="3537908" y="480374"/>
                    </a:cubicBezTo>
                    <a:cubicBezTo>
                      <a:pt x="3556253" y="475101"/>
                      <a:pt x="3569714" y="469279"/>
                      <a:pt x="3578293" y="462907"/>
                    </a:cubicBezTo>
                    <a:cubicBezTo>
                      <a:pt x="3586871" y="456535"/>
                      <a:pt x="3592343" y="450122"/>
                      <a:pt x="3594708" y="443670"/>
                    </a:cubicBezTo>
                    <a:cubicBezTo>
                      <a:pt x="3597073" y="437217"/>
                      <a:pt x="3598107" y="431234"/>
                      <a:pt x="3597811" y="425720"/>
                    </a:cubicBezTo>
                    <a:close/>
                    <a:moveTo>
                      <a:pt x="3743658" y="407441"/>
                    </a:moveTo>
                    <a:lnTo>
                      <a:pt x="3856406" y="407441"/>
                    </a:lnTo>
                    <a:lnTo>
                      <a:pt x="3856406" y="457029"/>
                    </a:lnTo>
                    <a:lnTo>
                      <a:pt x="3847538" y="457029"/>
                    </a:lnTo>
                    <a:lnTo>
                      <a:pt x="3847538" y="415585"/>
                    </a:lnTo>
                    <a:lnTo>
                      <a:pt x="3752164" y="415585"/>
                    </a:lnTo>
                    <a:lnTo>
                      <a:pt x="3752164" y="457933"/>
                    </a:lnTo>
                    <a:lnTo>
                      <a:pt x="3743658" y="457933"/>
                    </a:lnTo>
                    <a:close/>
                    <a:moveTo>
                      <a:pt x="1445476" y="405264"/>
                    </a:moveTo>
                    <a:lnTo>
                      <a:pt x="1451810" y="411601"/>
                    </a:lnTo>
                    <a:cubicBezTo>
                      <a:pt x="1447625" y="412775"/>
                      <a:pt x="1443010" y="413869"/>
                      <a:pt x="1437965" y="414883"/>
                    </a:cubicBezTo>
                    <a:cubicBezTo>
                      <a:pt x="1432921" y="415898"/>
                      <a:pt x="1427582" y="416856"/>
                      <a:pt x="1421949" y="417757"/>
                    </a:cubicBezTo>
                    <a:lnTo>
                      <a:pt x="1421949" y="436228"/>
                    </a:lnTo>
                    <a:lnTo>
                      <a:pt x="1476061" y="436228"/>
                    </a:lnTo>
                    <a:lnTo>
                      <a:pt x="1476061" y="443806"/>
                    </a:lnTo>
                    <a:lnTo>
                      <a:pt x="1431903" y="443806"/>
                    </a:lnTo>
                    <a:cubicBezTo>
                      <a:pt x="1441279" y="449477"/>
                      <a:pt x="1450532" y="455373"/>
                      <a:pt x="1459660" y="461496"/>
                    </a:cubicBezTo>
                    <a:cubicBezTo>
                      <a:pt x="1468788" y="467619"/>
                      <a:pt x="1476366" y="473064"/>
                      <a:pt x="1482395" y="477829"/>
                    </a:cubicBezTo>
                    <a:lnTo>
                      <a:pt x="1476604" y="483983"/>
                    </a:lnTo>
                    <a:cubicBezTo>
                      <a:pt x="1470334" y="478712"/>
                      <a:pt x="1462197" y="472649"/>
                      <a:pt x="1452195" y="465795"/>
                    </a:cubicBezTo>
                    <a:cubicBezTo>
                      <a:pt x="1442192" y="458940"/>
                      <a:pt x="1432110" y="452515"/>
                      <a:pt x="1421949" y="446521"/>
                    </a:cubicBezTo>
                    <a:lnTo>
                      <a:pt x="1421949" y="487602"/>
                    </a:lnTo>
                    <a:lnTo>
                      <a:pt x="1413443" y="487602"/>
                    </a:lnTo>
                    <a:lnTo>
                      <a:pt x="1413443" y="447245"/>
                    </a:lnTo>
                    <a:cubicBezTo>
                      <a:pt x="1405307" y="455592"/>
                      <a:pt x="1395700" y="463148"/>
                      <a:pt x="1384623" y="469912"/>
                    </a:cubicBezTo>
                    <a:cubicBezTo>
                      <a:pt x="1373546" y="476676"/>
                      <a:pt x="1362582" y="481969"/>
                      <a:pt x="1351731" y="485792"/>
                    </a:cubicBezTo>
                    <a:cubicBezTo>
                      <a:pt x="1350969" y="484672"/>
                      <a:pt x="1350049" y="483474"/>
                      <a:pt x="1348971" y="482195"/>
                    </a:cubicBezTo>
                    <a:cubicBezTo>
                      <a:pt x="1347893" y="480917"/>
                      <a:pt x="1346882" y="479764"/>
                      <a:pt x="1345940" y="478734"/>
                    </a:cubicBezTo>
                    <a:cubicBezTo>
                      <a:pt x="1356704" y="475447"/>
                      <a:pt x="1367525" y="470711"/>
                      <a:pt x="1378402" y="464528"/>
                    </a:cubicBezTo>
                    <a:cubicBezTo>
                      <a:pt x="1389279" y="458344"/>
                      <a:pt x="1398607" y="451437"/>
                      <a:pt x="1406385" y="443806"/>
                    </a:cubicBezTo>
                    <a:lnTo>
                      <a:pt x="1360599" y="443806"/>
                    </a:lnTo>
                    <a:lnTo>
                      <a:pt x="1360599" y="436228"/>
                    </a:lnTo>
                    <a:lnTo>
                      <a:pt x="1413443" y="436228"/>
                    </a:lnTo>
                    <a:lnTo>
                      <a:pt x="1413443" y="419024"/>
                    </a:lnTo>
                    <a:cubicBezTo>
                      <a:pt x="1407724" y="419665"/>
                      <a:pt x="1402015" y="420283"/>
                      <a:pt x="1396319" y="420879"/>
                    </a:cubicBezTo>
                    <a:cubicBezTo>
                      <a:pt x="1390622" y="421474"/>
                      <a:pt x="1385049" y="422002"/>
                      <a:pt x="1379601" y="422462"/>
                    </a:cubicBezTo>
                    <a:cubicBezTo>
                      <a:pt x="1379416" y="421512"/>
                      <a:pt x="1379107" y="420426"/>
                      <a:pt x="1378673" y="419205"/>
                    </a:cubicBezTo>
                    <a:cubicBezTo>
                      <a:pt x="1378240" y="417983"/>
                      <a:pt x="1377704" y="416897"/>
                      <a:pt x="1377067" y="415947"/>
                    </a:cubicBezTo>
                    <a:cubicBezTo>
                      <a:pt x="1385258" y="415158"/>
                      <a:pt x="1393610" y="414221"/>
                      <a:pt x="1402122" y="413137"/>
                    </a:cubicBezTo>
                    <a:cubicBezTo>
                      <a:pt x="1410635" y="412053"/>
                      <a:pt x="1418665" y="410848"/>
                      <a:pt x="1426212" y="409522"/>
                    </a:cubicBezTo>
                    <a:cubicBezTo>
                      <a:pt x="1433759" y="408197"/>
                      <a:pt x="1440181" y="406777"/>
                      <a:pt x="1445476" y="405264"/>
                    </a:cubicBezTo>
                    <a:close/>
                    <a:moveTo>
                      <a:pt x="2720348" y="399829"/>
                    </a:moveTo>
                    <a:lnTo>
                      <a:pt x="2720348" y="440571"/>
                    </a:lnTo>
                    <a:lnTo>
                      <a:pt x="2755660" y="440571"/>
                    </a:lnTo>
                    <a:lnTo>
                      <a:pt x="2755660" y="399829"/>
                    </a:lnTo>
                    <a:close/>
                    <a:moveTo>
                      <a:pt x="4019378" y="397838"/>
                    </a:moveTo>
                    <a:lnTo>
                      <a:pt x="4019378" y="417406"/>
                    </a:lnTo>
                    <a:lnTo>
                      <a:pt x="4082358" y="417406"/>
                    </a:lnTo>
                    <a:lnTo>
                      <a:pt x="4082358" y="397838"/>
                    </a:lnTo>
                    <a:close/>
                    <a:moveTo>
                      <a:pt x="243278" y="397307"/>
                    </a:moveTo>
                    <a:lnTo>
                      <a:pt x="243278" y="456124"/>
                    </a:lnTo>
                    <a:lnTo>
                      <a:pt x="269338" y="456124"/>
                    </a:lnTo>
                    <a:lnTo>
                      <a:pt x="269338" y="397307"/>
                    </a:lnTo>
                    <a:close/>
                    <a:moveTo>
                      <a:pt x="2033568" y="392952"/>
                    </a:moveTo>
                    <a:lnTo>
                      <a:pt x="2033568" y="408177"/>
                    </a:lnTo>
                    <a:lnTo>
                      <a:pt x="2123513" y="408177"/>
                    </a:lnTo>
                    <a:lnTo>
                      <a:pt x="2123513" y="392952"/>
                    </a:lnTo>
                    <a:close/>
                    <a:moveTo>
                      <a:pt x="2712407" y="392070"/>
                    </a:moveTo>
                    <a:lnTo>
                      <a:pt x="2763782" y="392070"/>
                    </a:lnTo>
                    <a:lnTo>
                      <a:pt x="2763782" y="448511"/>
                    </a:lnTo>
                    <a:lnTo>
                      <a:pt x="2720348" y="448511"/>
                    </a:lnTo>
                    <a:lnTo>
                      <a:pt x="2720348" y="461546"/>
                    </a:lnTo>
                    <a:lnTo>
                      <a:pt x="2712407" y="461546"/>
                    </a:lnTo>
                    <a:close/>
                    <a:moveTo>
                      <a:pt x="3396472" y="391697"/>
                    </a:moveTo>
                    <a:lnTo>
                      <a:pt x="3404978" y="391697"/>
                    </a:lnTo>
                    <a:lnTo>
                      <a:pt x="3404978" y="467706"/>
                    </a:lnTo>
                    <a:cubicBezTo>
                      <a:pt x="3404902" y="470187"/>
                      <a:pt x="3405370" y="471876"/>
                      <a:pt x="3406380" y="472773"/>
                    </a:cubicBezTo>
                    <a:cubicBezTo>
                      <a:pt x="3407391" y="473671"/>
                      <a:pt x="3409397" y="474093"/>
                      <a:pt x="3412398" y="474040"/>
                    </a:cubicBezTo>
                    <a:lnTo>
                      <a:pt x="3434658" y="474040"/>
                    </a:lnTo>
                    <a:cubicBezTo>
                      <a:pt x="3436618" y="474135"/>
                      <a:pt x="3438106" y="473483"/>
                      <a:pt x="3439122" y="472083"/>
                    </a:cubicBezTo>
                    <a:cubicBezTo>
                      <a:pt x="3440137" y="470683"/>
                      <a:pt x="3440861" y="467966"/>
                      <a:pt x="3441293" y="463932"/>
                    </a:cubicBezTo>
                    <a:cubicBezTo>
                      <a:pt x="3441726" y="459898"/>
                      <a:pt x="3442047" y="453978"/>
                      <a:pt x="3442259" y="446170"/>
                    </a:cubicBezTo>
                    <a:cubicBezTo>
                      <a:pt x="3443307" y="446996"/>
                      <a:pt x="3444558" y="447742"/>
                      <a:pt x="3446014" y="448410"/>
                    </a:cubicBezTo>
                    <a:cubicBezTo>
                      <a:pt x="3447469" y="449077"/>
                      <a:pt x="3448811" y="449597"/>
                      <a:pt x="3450040" y="449971"/>
                    </a:cubicBezTo>
                    <a:cubicBezTo>
                      <a:pt x="3449750" y="462397"/>
                      <a:pt x="3448612" y="470933"/>
                      <a:pt x="3446625" y="475578"/>
                    </a:cubicBezTo>
                    <a:cubicBezTo>
                      <a:pt x="3444638" y="480224"/>
                      <a:pt x="3440830" y="482425"/>
                      <a:pt x="3435201" y="482184"/>
                    </a:cubicBezTo>
                    <a:lnTo>
                      <a:pt x="3411674" y="482184"/>
                    </a:lnTo>
                    <a:cubicBezTo>
                      <a:pt x="3405894" y="482305"/>
                      <a:pt x="3401890" y="481340"/>
                      <a:pt x="3399662" y="479288"/>
                    </a:cubicBezTo>
                    <a:cubicBezTo>
                      <a:pt x="3397433" y="477237"/>
                      <a:pt x="3396370" y="473377"/>
                      <a:pt x="3396472" y="467706"/>
                    </a:cubicBezTo>
                    <a:close/>
                    <a:moveTo>
                      <a:pt x="2641646" y="380838"/>
                    </a:moveTo>
                    <a:lnTo>
                      <a:pt x="2679809" y="380838"/>
                    </a:lnTo>
                    <a:lnTo>
                      <a:pt x="2679809" y="461184"/>
                    </a:lnTo>
                    <a:lnTo>
                      <a:pt x="2700621" y="447075"/>
                    </a:lnTo>
                    <a:cubicBezTo>
                      <a:pt x="2700915" y="448304"/>
                      <a:pt x="2701323" y="449601"/>
                      <a:pt x="2701843" y="450966"/>
                    </a:cubicBezTo>
                    <a:cubicBezTo>
                      <a:pt x="2702363" y="452331"/>
                      <a:pt x="2702861" y="453447"/>
                      <a:pt x="2703336" y="454314"/>
                    </a:cubicBezTo>
                    <a:cubicBezTo>
                      <a:pt x="2693716" y="461201"/>
                      <a:pt x="2686468" y="466429"/>
                      <a:pt x="2681592" y="469998"/>
                    </a:cubicBezTo>
                    <a:cubicBezTo>
                      <a:pt x="2676715" y="473568"/>
                      <a:pt x="2673326" y="476141"/>
                      <a:pt x="2671424" y="477720"/>
                    </a:cubicBezTo>
                    <a:cubicBezTo>
                      <a:pt x="2669522" y="479298"/>
                      <a:pt x="2668223" y="480545"/>
                      <a:pt x="2667526" y="481460"/>
                    </a:cubicBezTo>
                    <a:cubicBezTo>
                      <a:pt x="2667013" y="480487"/>
                      <a:pt x="2666228" y="479356"/>
                      <a:pt x="2665173" y="478067"/>
                    </a:cubicBezTo>
                    <a:cubicBezTo>
                      <a:pt x="2664117" y="476777"/>
                      <a:pt x="2663152" y="475737"/>
                      <a:pt x="2662277" y="474945"/>
                    </a:cubicBezTo>
                    <a:cubicBezTo>
                      <a:pt x="2664008" y="473833"/>
                      <a:pt x="2665931" y="471850"/>
                      <a:pt x="2668046" y="468995"/>
                    </a:cubicBezTo>
                    <a:cubicBezTo>
                      <a:pt x="2670161" y="466141"/>
                      <a:pt x="2671315" y="462575"/>
                      <a:pt x="2671507" y="458295"/>
                    </a:cubicBezTo>
                    <a:lnTo>
                      <a:pt x="2671507" y="389344"/>
                    </a:lnTo>
                    <a:lnTo>
                      <a:pt x="2641646" y="389344"/>
                    </a:lnTo>
                    <a:close/>
                    <a:moveTo>
                      <a:pt x="1830046" y="380646"/>
                    </a:moveTo>
                    <a:lnTo>
                      <a:pt x="1830046" y="428084"/>
                    </a:lnTo>
                    <a:lnTo>
                      <a:pt x="1881104" y="428084"/>
                    </a:lnTo>
                    <a:lnTo>
                      <a:pt x="1881104" y="380646"/>
                    </a:lnTo>
                    <a:close/>
                    <a:moveTo>
                      <a:pt x="3091976" y="377942"/>
                    </a:moveTo>
                    <a:lnTo>
                      <a:pt x="3091976" y="407984"/>
                    </a:lnTo>
                    <a:lnTo>
                      <a:pt x="3128534" y="407984"/>
                    </a:lnTo>
                    <a:lnTo>
                      <a:pt x="3128534" y="377942"/>
                    </a:lnTo>
                    <a:close/>
                    <a:moveTo>
                      <a:pt x="2430523" y="377219"/>
                    </a:moveTo>
                    <a:lnTo>
                      <a:pt x="2469070" y="377219"/>
                    </a:lnTo>
                    <a:lnTo>
                      <a:pt x="2469070" y="385181"/>
                    </a:lnTo>
                    <a:lnTo>
                      <a:pt x="2453144" y="385181"/>
                    </a:lnTo>
                    <a:lnTo>
                      <a:pt x="2453144" y="413956"/>
                    </a:lnTo>
                    <a:lnTo>
                      <a:pt x="2474318" y="413956"/>
                    </a:lnTo>
                    <a:lnTo>
                      <a:pt x="2474318" y="421919"/>
                    </a:lnTo>
                    <a:lnTo>
                      <a:pt x="2453144" y="421919"/>
                    </a:lnTo>
                    <a:lnTo>
                      <a:pt x="2453144" y="466448"/>
                    </a:lnTo>
                    <a:lnTo>
                      <a:pt x="2472871" y="454140"/>
                    </a:lnTo>
                    <a:cubicBezTo>
                      <a:pt x="2473244" y="455199"/>
                      <a:pt x="2473674" y="456383"/>
                      <a:pt x="2474160" y="457692"/>
                    </a:cubicBezTo>
                    <a:cubicBezTo>
                      <a:pt x="2474647" y="459000"/>
                      <a:pt x="2475122" y="460049"/>
                      <a:pt x="2475585" y="460837"/>
                    </a:cubicBezTo>
                    <a:cubicBezTo>
                      <a:pt x="2466550" y="466832"/>
                      <a:pt x="2459727" y="471389"/>
                      <a:pt x="2455115" y="474508"/>
                    </a:cubicBezTo>
                    <a:cubicBezTo>
                      <a:pt x="2450504" y="477627"/>
                      <a:pt x="2447300" y="479890"/>
                      <a:pt x="2445503" y="481299"/>
                    </a:cubicBezTo>
                    <a:cubicBezTo>
                      <a:pt x="2443707" y="482707"/>
                      <a:pt x="2442514" y="483844"/>
                      <a:pt x="2441924" y="484709"/>
                    </a:cubicBezTo>
                    <a:lnTo>
                      <a:pt x="2441924" y="483987"/>
                    </a:lnTo>
                    <a:cubicBezTo>
                      <a:pt x="2441773" y="484318"/>
                      <a:pt x="2441713" y="484559"/>
                      <a:pt x="2441743" y="484709"/>
                    </a:cubicBezTo>
                    <a:cubicBezTo>
                      <a:pt x="2441245" y="483754"/>
                      <a:pt x="2440522" y="482687"/>
                      <a:pt x="2439571" y="481506"/>
                    </a:cubicBezTo>
                    <a:cubicBezTo>
                      <a:pt x="2438621" y="480326"/>
                      <a:pt x="2437716" y="479348"/>
                      <a:pt x="2436857" y="478574"/>
                    </a:cubicBezTo>
                    <a:cubicBezTo>
                      <a:pt x="2438399" y="477481"/>
                      <a:pt x="2440156" y="475596"/>
                      <a:pt x="2442128" y="472919"/>
                    </a:cubicBezTo>
                    <a:cubicBezTo>
                      <a:pt x="2444100" y="470242"/>
                      <a:pt x="2445178" y="466818"/>
                      <a:pt x="2445362" y="462647"/>
                    </a:cubicBezTo>
                    <a:lnTo>
                      <a:pt x="2445362" y="421919"/>
                    </a:lnTo>
                    <a:lnTo>
                      <a:pt x="2423103" y="421919"/>
                    </a:lnTo>
                    <a:lnTo>
                      <a:pt x="2423103" y="413956"/>
                    </a:lnTo>
                    <a:lnTo>
                      <a:pt x="2445362" y="413956"/>
                    </a:lnTo>
                    <a:lnTo>
                      <a:pt x="2445362" y="385181"/>
                    </a:lnTo>
                    <a:lnTo>
                      <a:pt x="2430523" y="385181"/>
                    </a:lnTo>
                    <a:close/>
                    <a:moveTo>
                      <a:pt x="664597" y="375047"/>
                    </a:moveTo>
                    <a:cubicBezTo>
                      <a:pt x="670347" y="377777"/>
                      <a:pt x="676312" y="380868"/>
                      <a:pt x="682491" y="384322"/>
                    </a:cubicBezTo>
                    <a:cubicBezTo>
                      <a:pt x="688671" y="387775"/>
                      <a:pt x="693685" y="390958"/>
                      <a:pt x="697535" y="393868"/>
                    </a:cubicBezTo>
                    <a:lnTo>
                      <a:pt x="692829" y="401107"/>
                    </a:lnTo>
                    <a:cubicBezTo>
                      <a:pt x="688916" y="398091"/>
                      <a:pt x="683894" y="394758"/>
                      <a:pt x="677763" y="391108"/>
                    </a:cubicBezTo>
                    <a:cubicBezTo>
                      <a:pt x="671633" y="387459"/>
                      <a:pt x="665615" y="384216"/>
                      <a:pt x="659711" y="381381"/>
                    </a:cubicBezTo>
                    <a:close/>
                    <a:moveTo>
                      <a:pt x="3941016" y="374496"/>
                    </a:moveTo>
                    <a:cubicBezTo>
                      <a:pt x="3946298" y="377335"/>
                      <a:pt x="3951840" y="380490"/>
                      <a:pt x="3957643" y="383962"/>
                    </a:cubicBezTo>
                    <a:cubicBezTo>
                      <a:pt x="3963446" y="387434"/>
                      <a:pt x="3968219" y="390496"/>
                      <a:pt x="3971963" y="393148"/>
                    </a:cubicBezTo>
                    <a:lnTo>
                      <a:pt x="3966896" y="400194"/>
                    </a:lnTo>
                    <a:cubicBezTo>
                      <a:pt x="3963178" y="397355"/>
                      <a:pt x="3958442" y="394085"/>
                      <a:pt x="3952689" y="390385"/>
                    </a:cubicBezTo>
                    <a:cubicBezTo>
                      <a:pt x="3946936" y="386685"/>
                      <a:pt x="3941295" y="383321"/>
                      <a:pt x="3935768" y="380294"/>
                    </a:cubicBezTo>
                    <a:close/>
                    <a:moveTo>
                      <a:pt x="1821744" y="372525"/>
                    </a:moveTo>
                    <a:lnTo>
                      <a:pt x="1889587" y="372525"/>
                    </a:lnTo>
                    <a:lnTo>
                      <a:pt x="1889587" y="436024"/>
                    </a:lnTo>
                    <a:lnTo>
                      <a:pt x="1821744" y="436024"/>
                    </a:lnTo>
                    <a:close/>
                    <a:moveTo>
                      <a:pt x="4019378" y="371597"/>
                    </a:moveTo>
                    <a:lnTo>
                      <a:pt x="4019378" y="390803"/>
                    </a:lnTo>
                    <a:lnTo>
                      <a:pt x="4082358" y="390803"/>
                    </a:lnTo>
                    <a:lnTo>
                      <a:pt x="4082358" y="371597"/>
                    </a:lnTo>
                    <a:close/>
                    <a:moveTo>
                      <a:pt x="2551233" y="371597"/>
                    </a:moveTo>
                    <a:lnTo>
                      <a:pt x="2551233" y="388631"/>
                    </a:lnTo>
                    <a:lnTo>
                      <a:pt x="2569150" y="388631"/>
                    </a:lnTo>
                    <a:lnTo>
                      <a:pt x="2569150" y="371597"/>
                    </a:lnTo>
                    <a:close/>
                    <a:moveTo>
                      <a:pt x="2033568" y="371416"/>
                    </a:moveTo>
                    <a:lnTo>
                      <a:pt x="2033568" y="386098"/>
                    </a:lnTo>
                    <a:lnTo>
                      <a:pt x="2123513" y="386098"/>
                    </a:lnTo>
                    <a:lnTo>
                      <a:pt x="2123513" y="371416"/>
                    </a:lnTo>
                    <a:close/>
                    <a:moveTo>
                      <a:pt x="3770261" y="371065"/>
                    </a:moveTo>
                    <a:lnTo>
                      <a:pt x="3771347" y="378847"/>
                    </a:lnTo>
                    <a:cubicBezTo>
                      <a:pt x="3762366" y="381781"/>
                      <a:pt x="3753499" y="384646"/>
                      <a:pt x="3744744" y="387444"/>
                    </a:cubicBezTo>
                    <a:cubicBezTo>
                      <a:pt x="3735989" y="390241"/>
                      <a:pt x="3728026" y="392745"/>
                      <a:pt x="3720855" y="394954"/>
                    </a:cubicBezTo>
                    <a:lnTo>
                      <a:pt x="3718322" y="386810"/>
                    </a:lnTo>
                    <a:cubicBezTo>
                      <a:pt x="3724954" y="384865"/>
                      <a:pt x="3732773" y="382512"/>
                      <a:pt x="3741780" y="379752"/>
                    </a:cubicBezTo>
                    <a:cubicBezTo>
                      <a:pt x="3750788" y="376992"/>
                      <a:pt x="3760281" y="374097"/>
                      <a:pt x="3770261" y="371065"/>
                    </a:cubicBezTo>
                    <a:close/>
                    <a:moveTo>
                      <a:pt x="2984316" y="369256"/>
                    </a:moveTo>
                    <a:cubicBezTo>
                      <a:pt x="2989730" y="372370"/>
                      <a:pt x="2995008" y="376004"/>
                      <a:pt x="3000151" y="380159"/>
                    </a:cubicBezTo>
                    <a:cubicBezTo>
                      <a:pt x="3005294" y="384314"/>
                      <a:pt x="3009306" y="388220"/>
                      <a:pt x="3012186" y="391878"/>
                    </a:cubicBezTo>
                    <a:lnTo>
                      <a:pt x="3006214" y="397307"/>
                    </a:lnTo>
                    <a:cubicBezTo>
                      <a:pt x="3003171" y="393653"/>
                      <a:pt x="2999122" y="389694"/>
                      <a:pt x="2994066" y="385430"/>
                    </a:cubicBezTo>
                    <a:cubicBezTo>
                      <a:pt x="2989010" y="381166"/>
                      <a:pt x="2983829" y="377343"/>
                      <a:pt x="2978524" y="373961"/>
                    </a:cubicBezTo>
                    <a:close/>
                    <a:moveTo>
                      <a:pt x="2962418" y="366722"/>
                    </a:moveTo>
                    <a:lnTo>
                      <a:pt x="2970743" y="366722"/>
                    </a:lnTo>
                    <a:lnTo>
                      <a:pt x="2970743" y="392601"/>
                    </a:lnTo>
                    <a:cubicBezTo>
                      <a:pt x="2970746" y="394223"/>
                      <a:pt x="2970739" y="395821"/>
                      <a:pt x="2970720" y="397397"/>
                    </a:cubicBezTo>
                    <a:cubicBezTo>
                      <a:pt x="2970701" y="398973"/>
                      <a:pt x="2970648" y="400572"/>
                      <a:pt x="2970562" y="402193"/>
                    </a:cubicBezTo>
                    <a:lnTo>
                      <a:pt x="3021234" y="402193"/>
                    </a:lnTo>
                    <a:lnTo>
                      <a:pt x="3021234" y="410337"/>
                    </a:lnTo>
                    <a:lnTo>
                      <a:pt x="2971828" y="410337"/>
                    </a:lnTo>
                    <a:cubicBezTo>
                      <a:pt x="2975964" y="426938"/>
                      <a:pt x="2982216" y="441287"/>
                      <a:pt x="2990582" y="453386"/>
                    </a:cubicBezTo>
                    <a:cubicBezTo>
                      <a:pt x="2998948" y="465485"/>
                      <a:pt x="3009588" y="474542"/>
                      <a:pt x="3022502" y="480555"/>
                    </a:cubicBezTo>
                    <a:cubicBezTo>
                      <a:pt x="3021382" y="481407"/>
                      <a:pt x="3020273" y="482463"/>
                      <a:pt x="3019176" y="483722"/>
                    </a:cubicBezTo>
                    <a:cubicBezTo>
                      <a:pt x="3018079" y="484982"/>
                      <a:pt x="3017196" y="486218"/>
                      <a:pt x="3016529" y="487432"/>
                    </a:cubicBezTo>
                    <a:cubicBezTo>
                      <a:pt x="3004785" y="481475"/>
                      <a:pt x="2994884" y="473075"/>
                      <a:pt x="2986826" y="462232"/>
                    </a:cubicBezTo>
                    <a:cubicBezTo>
                      <a:pt x="2978770" y="451388"/>
                      <a:pt x="2972443" y="438554"/>
                      <a:pt x="2967847" y="423729"/>
                    </a:cubicBezTo>
                    <a:cubicBezTo>
                      <a:pt x="2965634" y="434889"/>
                      <a:pt x="2960830" y="446004"/>
                      <a:pt x="2953437" y="457074"/>
                    </a:cubicBezTo>
                    <a:cubicBezTo>
                      <a:pt x="2946043" y="468143"/>
                      <a:pt x="2934680" y="478444"/>
                      <a:pt x="2919346" y="487975"/>
                    </a:cubicBezTo>
                    <a:cubicBezTo>
                      <a:pt x="2918588" y="487029"/>
                      <a:pt x="2917615" y="486026"/>
                      <a:pt x="2916427" y="484967"/>
                    </a:cubicBezTo>
                    <a:cubicBezTo>
                      <a:pt x="2915240" y="483907"/>
                      <a:pt x="2914041" y="483040"/>
                      <a:pt x="2912830" y="482365"/>
                    </a:cubicBezTo>
                    <a:cubicBezTo>
                      <a:pt x="2924545" y="475249"/>
                      <a:pt x="2933792" y="467643"/>
                      <a:pt x="2940573" y="459549"/>
                    </a:cubicBezTo>
                    <a:cubicBezTo>
                      <a:pt x="2947354" y="451454"/>
                      <a:pt x="2952326" y="443219"/>
                      <a:pt x="2955487" y="434842"/>
                    </a:cubicBezTo>
                    <a:cubicBezTo>
                      <a:pt x="2958648" y="426466"/>
                      <a:pt x="2960657" y="418298"/>
                      <a:pt x="2961513" y="410337"/>
                    </a:cubicBezTo>
                    <a:lnTo>
                      <a:pt x="2916993" y="410337"/>
                    </a:lnTo>
                    <a:lnTo>
                      <a:pt x="2916993" y="402193"/>
                    </a:lnTo>
                    <a:lnTo>
                      <a:pt x="2962237" y="402193"/>
                    </a:lnTo>
                    <a:cubicBezTo>
                      <a:pt x="2962324" y="400481"/>
                      <a:pt x="2962376" y="398838"/>
                      <a:pt x="2962395" y="397262"/>
                    </a:cubicBezTo>
                    <a:cubicBezTo>
                      <a:pt x="2962414" y="395686"/>
                      <a:pt x="2962421" y="394132"/>
                      <a:pt x="2962418" y="392601"/>
                    </a:cubicBezTo>
                    <a:close/>
                    <a:moveTo>
                      <a:pt x="2876092" y="365998"/>
                    </a:moveTo>
                    <a:cubicBezTo>
                      <a:pt x="2880342" y="368901"/>
                      <a:pt x="2884104" y="371872"/>
                      <a:pt x="2887381" y="374911"/>
                    </a:cubicBezTo>
                    <a:cubicBezTo>
                      <a:pt x="2890658" y="377950"/>
                      <a:pt x="2893470" y="381011"/>
                      <a:pt x="2895819" y="384096"/>
                    </a:cubicBezTo>
                    <a:cubicBezTo>
                      <a:pt x="2899265" y="381652"/>
                      <a:pt x="2902417" y="379164"/>
                      <a:pt x="2905275" y="376630"/>
                    </a:cubicBezTo>
                    <a:cubicBezTo>
                      <a:pt x="2908133" y="374097"/>
                      <a:pt x="2910651" y="371518"/>
                      <a:pt x="2912830" y="368894"/>
                    </a:cubicBezTo>
                    <a:lnTo>
                      <a:pt x="2919888" y="373056"/>
                    </a:lnTo>
                    <a:cubicBezTo>
                      <a:pt x="2917246" y="376042"/>
                      <a:pt x="2914252" y="378983"/>
                      <a:pt x="2910908" y="381879"/>
                    </a:cubicBezTo>
                    <a:cubicBezTo>
                      <a:pt x="2907563" y="384774"/>
                      <a:pt x="2903982" y="387625"/>
                      <a:pt x="2900162" y="390430"/>
                    </a:cubicBezTo>
                    <a:cubicBezTo>
                      <a:pt x="2904558" y="397853"/>
                      <a:pt x="2907439" y="405447"/>
                      <a:pt x="2908804" y="413210"/>
                    </a:cubicBezTo>
                    <a:cubicBezTo>
                      <a:pt x="2910169" y="420973"/>
                      <a:pt x="2910787" y="428883"/>
                      <a:pt x="2910659" y="436940"/>
                    </a:cubicBezTo>
                    <a:cubicBezTo>
                      <a:pt x="2910723" y="447471"/>
                      <a:pt x="2910142" y="456497"/>
                      <a:pt x="2908917" y="464019"/>
                    </a:cubicBezTo>
                    <a:cubicBezTo>
                      <a:pt x="2907692" y="471540"/>
                      <a:pt x="2905437" y="477354"/>
                      <a:pt x="2902153" y="481460"/>
                    </a:cubicBezTo>
                    <a:cubicBezTo>
                      <a:pt x="2901158" y="482644"/>
                      <a:pt x="2899936" y="483624"/>
                      <a:pt x="2898488" y="484401"/>
                    </a:cubicBezTo>
                    <a:cubicBezTo>
                      <a:pt x="2897040" y="485178"/>
                      <a:pt x="2895366" y="485706"/>
                      <a:pt x="2893466" y="485985"/>
                    </a:cubicBezTo>
                    <a:cubicBezTo>
                      <a:pt x="2890733" y="486426"/>
                      <a:pt x="2887784" y="486674"/>
                      <a:pt x="2884621" y="486731"/>
                    </a:cubicBezTo>
                    <a:cubicBezTo>
                      <a:pt x="2881458" y="486788"/>
                      <a:pt x="2878193" y="486720"/>
                      <a:pt x="2874826" y="486527"/>
                    </a:cubicBezTo>
                    <a:cubicBezTo>
                      <a:pt x="2874724" y="485227"/>
                      <a:pt x="2874384" y="483847"/>
                      <a:pt x="2873808" y="482388"/>
                    </a:cubicBezTo>
                    <a:cubicBezTo>
                      <a:pt x="2873231" y="480929"/>
                      <a:pt x="2872484" y="479594"/>
                      <a:pt x="2871568" y="478384"/>
                    </a:cubicBezTo>
                    <a:cubicBezTo>
                      <a:pt x="2875678" y="478655"/>
                      <a:pt x="2879358" y="478791"/>
                      <a:pt x="2882608" y="478791"/>
                    </a:cubicBezTo>
                    <a:cubicBezTo>
                      <a:pt x="2885858" y="478791"/>
                      <a:pt x="2888452" y="478655"/>
                      <a:pt x="2890390" y="478384"/>
                    </a:cubicBezTo>
                    <a:cubicBezTo>
                      <a:pt x="2891728" y="478297"/>
                      <a:pt x="2892852" y="478018"/>
                      <a:pt x="2893760" y="477547"/>
                    </a:cubicBezTo>
                    <a:cubicBezTo>
                      <a:pt x="2894669" y="477075"/>
                      <a:pt x="2895476" y="476389"/>
                      <a:pt x="2896181" y="475488"/>
                    </a:cubicBezTo>
                    <a:cubicBezTo>
                      <a:pt x="2898504" y="472611"/>
                      <a:pt x="2900147" y="467823"/>
                      <a:pt x="2901112" y="461123"/>
                    </a:cubicBezTo>
                    <a:cubicBezTo>
                      <a:pt x="2902078" y="454423"/>
                      <a:pt x="2902545" y="446242"/>
                      <a:pt x="2902515" y="436578"/>
                    </a:cubicBezTo>
                    <a:cubicBezTo>
                      <a:pt x="2902485" y="432989"/>
                      <a:pt x="2902364" y="429309"/>
                      <a:pt x="2902153" y="425539"/>
                    </a:cubicBezTo>
                    <a:cubicBezTo>
                      <a:pt x="2897040" y="431443"/>
                      <a:pt x="2891204" y="437053"/>
                      <a:pt x="2884644" y="442370"/>
                    </a:cubicBezTo>
                    <a:cubicBezTo>
                      <a:pt x="2878084" y="447686"/>
                      <a:pt x="2871614" y="452029"/>
                      <a:pt x="2865234" y="455400"/>
                    </a:cubicBezTo>
                    <a:cubicBezTo>
                      <a:pt x="2864657" y="454355"/>
                      <a:pt x="2863866" y="453187"/>
                      <a:pt x="2862859" y="451893"/>
                    </a:cubicBezTo>
                    <a:cubicBezTo>
                      <a:pt x="2861852" y="450600"/>
                      <a:pt x="2860834" y="449477"/>
                      <a:pt x="2859805" y="448523"/>
                    </a:cubicBezTo>
                    <a:cubicBezTo>
                      <a:pt x="2867364" y="445273"/>
                      <a:pt x="2874912" y="440643"/>
                      <a:pt x="2882450" y="434633"/>
                    </a:cubicBezTo>
                    <a:cubicBezTo>
                      <a:pt x="2889986" y="428623"/>
                      <a:pt x="2896132" y="422274"/>
                      <a:pt x="2900886" y="415585"/>
                    </a:cubicBezTo>
                    <a:cubicBezTo>
                      <a:pt x="2900260" y="412064"/>
                      <a:pt x="2899340" y="408610"/>
                      <a:pt x="2898126" y="405224"/>
                    </a:cubicBezTo>
                    <a:cubicBezTo>
                      <a:pt x="2896912" y="401839"/>
                      <a:pt x="2895359" y="398476"/>
                      <a:pt x="2893466" y="395135"/>
                    </a:cubicBezTo>
                    <a:cubicBezTo>
                      <a:pt x="2889025" y="397951"/>
                      <a:pt x="2884470" y="400644"/>
                      <a:pt x="2879802" y="403211"/>
                    </a:cubicBezTo>
                    <a:cubicBezTo>
                      <a:pt x="2875135" y="405779"/>
                      <a:pt x="2870399" y="408154"/>
                      <a:pt x="2865596" y="410337"/>
                    </a:cubicBezTo>
                    <a:cubicBezTo>
                      <a:pt x="2864929" y="409489"/>
                      <a:pt x="2864092" y="408561"/>
                      <a:pt x="2863085" y="407555"/>
                    </a:cubicBezTo>
                    <a:cubicBezTo>
                      <a:pt x="2862078" y="406548"/>
                      <a:pt x="2861106" y="405666"/>
                      <a:pt x="2860167" y="404908"/>
                    </a:cubicBezTo>
                    <a:cubicBezTo>
                      <a:pt x="2865170" y="402638"/>
                      <a:pt x="2870139" y="400165"/>
                      <a:pt x="2875075" y="397488"/>
                    </a:cubicBezTo>
                    <a:cubicBezTo>
                      <a:pt x="2880010" y="394811"/>
                      <a:pt x="2884753" y="391976"/>
                      <a:pt x="2889304" y="388982"/>
                    </a:cubicBezTo>
                    <a:cubicBezTo>
                      <a:pt x="2886966" y="385811"/>
                      <a:pt x="2884222" y="382697"/>
                      <a:pt x="2881069" y="379639"/>
                    </a:cubicBezTo>
                    <a:cubicBezTo>
                      <a:pt x="2877918" y="376581"/>
                      <a:pt x="2874268" y="373603"/>
                      <a:pt x="2870120" y="370703"/>
                    </a:cubicBezTo>
                    <a:close/>
                    <a:moveTo>
                      <a:pt x="2025063" y="364381"/>
                    </a:moveTo>
                    <a:lnTo>
                      <a:pt x="2132381" y="364381"/>
                    </a:lnTo>
                    <a:lnTo>
                      <a:pt x="2132381" y="415212"/>
                    </a:lnTo>
                    <a:lnTo>
                      <a:pt x="2055104" y="415212"/>
                    </a:lnTo>
                    <a:cubicBezTo>
                      <a:pt x="2053645" y="417584"/>
                      <a:pt x="2052039" y="419955"/>
                      <a:pt x="2050286" y="422327"/>
                    </a:cubicBezTo>
                    <a:cubicBezTo>
                      <a:pt x="2048533" y="424698"/>
                      <a:pt x="2046700" y="426979"/>
                      <a:pt x="2044789" y="429170"/>
                    </a:cubicBezTo>
                    <a:lnTo>
                      <a:pt x="2122246" y="429170"/>
                    </a:lnTo>
                    <a:lnTo>
                      <a:pt x="2124056" y="428626"/>
                    </a:lnTo>
                    <a:lnTo>
                      <a:pt x="2129485" y="432598"/>
                    </a:lnTo>
                    <a:cubicBezTo>
                      <a:pt x="2124463" y="439361"/>
                      <a:pt x="2118310" y="445414"/>
                      <a:pt x="2111026" y="450756"/>
                    </a:cubicBezTo>
                    <a:cubicBezTo>
                      <a:pt x="2103741" y="456099"/>
                      <a:pt x="2095598" y="460843"/>
                      <a:pt x="2086594" y="464988"/>
                    </a:cubicBezTo>
                    <a:cubicBezTo>
                      <a:pt x="2097057" y="468510"/>
                      <a:pt x="2108255" y="471376"/>
                      <a:pt x="2120188" y="473586"/>
                    </a:cubicBezTo>
                    <a:cubicBezTo>
                      <a:pt x="2132121" y="475796"/>
                      <a:pt x="2144449" y="477395"/>
                      <a:pt x="2157174" y="478384"/>
                    </a:cubicBezTo>
                    <a:cubicBezTo>
                      <a:pt x="2156171" y="479518"/>
                      <a:pt x="2155236" y="480823"/>
                      <a:pt x="2154369" y="482297"/>
                    </a:cubicBezTo>
                    <a:cubicBezTo>
                      <a:pt x="2153502" y="483771"/>
                      <a:pt x="2152748" y="485121"/>
                      <a:pt x="2152107" y="486346"/>
                    </a:cubicBezTo>
                    <a:cubicBezTo>
                      <a:pt x="2138372" y="485095"/>
                      <a:pt x="2125078" y="483074"/>
                      <a:pt x="2112225" y="480284"/>
                    </a:cubicBezTo>
                    <a:cubicBezTo>
                      <a:pt x="2099372" y="477493"/>
                      <a:pt x="2087390" y="473843"/>
                      <a:pt x="2076278" y="469332"/>
                    </a:cubicBezTo>
                    <a:cubicBezTo>
                      <a:pt x="2063663" y="474190"/>
                      <a:pt x="2050437" y="478096"/>
                      <a:pt x="2036600" y="481053"/>
                    </a:cubicBezTo>
                    <a:cubicBezTo>
                      <a:pt x="2022763" y="484009"/>
                      <a:pt x="2009084" y="486196"/>
                      <a:pt x="1995564" y="487613"/>
                    </a:cubicBezTo>
                    <a:cubicBezTo>
                      <a:pt x="1995266" y="486301"/>
                      <a:pt x="1994776" y="484899"/>
                      <a:pt x="1994093" y="483406"/>
                    </a:cubicBezTo>
                    <a:cubicBezTo>
                      <a:pt x="1993411" y="481913"/>
                      <a:pt x="1992695" y="480601"/>
                      <a:pt x="1991944" y="479469"/>
                    </a:cubicBezTo>
                    <a:cubicBezTo>
                      <a:pt x="2004360" y="478406"/>
                      <a:pt x="2016900" y="476686"/>
                      <a:pt x="2029564" y="474310"/>
                    </a:cubicBezTo>
                    <a:cubicBezTo>
                      <a:pt x="2042229" y="471935"/>
                      <a:pt x="2054362" y="468767"/>
                      <a:pt x="2065963" y="464807"/>
                    </a:cubicBezTo>
                    <a:cubicBezTo>
                      <a:pt x="2059421" y="461639"/>
                      <a:pt x="2053366" y="458109"/>
                      <a:pt x="2047798" y="454217"/>
                    </a:cubicBezTo>
                    <a:cubicBezTo>
                      <a:pt x="2042229" y="450325"/>
                      <a:pt x="2037305" y="446071"/>
                      <a:pt x="2033025" y="441455"/>
                    </a:cubicBezTo>
                    <a:cubicBezTo>
                      <a:pt x="2029210" y="444902"/>
                      <a:pt x="2025304" y="448145"/>
                      <a:pt x="2021307" y="451185"/>
                    </a:cubicBezTo>
                    <a:cubicBezTo>
                      <a:pt x="2017311" y="454224"/>
                      <a:pt x="2013314" y="457015"/>
                      <a:pt x="2009318" y="459557"/>
                    </a:cubicBezTo>
                    <a:cubicBezTo>
                      <a:pt x="2008628" y="458765"/>
                      <a:pt x="2007655" y="457769"/>
                      <a:pt x="2006400" y="456570"/>
                    </a:cubicBezTo>
                    <a:cubicBezTo>
                      <a:pt x="2005144" y="455371"/>
                      <a:pt x="2003945" y="454375"/>
                      <a:pt x="2002803" y="453583"/>
                    </a:cubicBezTo>
                    <a:cubicBezTo>
                      <a:pt x="2011075" y="448908"/>
                      <a:pt x="2018962" y="443284"/>
                      <a:pt x="2026465" y="436711"/>
                    </a:cubicBezTo>
                    <a:cubicBezTo>
                      <a:pt x="2033968" y="430138"/>
                      <a:pt x="2040317" y="422972"/>
                      <a:pt x="2045513" y="415212"/>
                    </a:cubicBezTo>
                    <a:lnTo>
                      <a:pt x="2025063" y="415212"/>
                    </a:lnTo>
                    <a:close/>
                    <a:moveTo>
                      <a:pt x="2704263" y="362752"/>
                    </a:moveTo>
                    <a:lnTo>
                      <a:pt x="2774106" y="362752"/>
                    </a:lnTo>
                    <a:lnTo>
                      <a:pt x="2774106" y="370692"/>
                    </a:lnTo>
                    <a:lnTo>
                      <a:pt x="2704263" y="370692"/>
                    </a:lnTo>
                    <a:close/>
                    <a:moveTo>
                      <a:pt x="709841" y="358397"/>
                    </a:moveTo>
                    <a:lnTo>
                      <a:pt x="819693" y="358397"/>
                    </a:lnTo>
                    <a:lnTo>
                      <a:pt x="819693" y="366722"/>
                    </a:lnTo>
                    <a:lnTo>
                      <a:pt x="768658" y="366722"/>
                    </a:lnTo>
                    <a:lnTo>
                      <a:pt x="768658" y="412509"/>
                    </a:lnTo>
                    <a:lnTo>
                      <a:pt x="813178" y="412509"/>
                    </a:lnTo>
                    <a:lnTo>
                      <a:pt x="813178" y="420834"/>
                    </a:lnTo>
                    <a:lnTo>
                      <a:pt x="768658" y="420834"/>
                    </a:lnTo>
                    <a:lnTo>
                      <a:pt x="768658" y="473135"/>
                    </a:lnTo>
                    <a:lnTo>
                      <a:pt x="823855" y="473135"/>
                    </a:lnTo>
                    <a:lnTo>
                      <a:pt x="823855" y="481460"/>
                    </a:lnTo>
                    <a:lnTo>
                      <a:pt x="704050" y="481460"/>
                    </a:lnTo>
                    <a:lnTo>
                      <a:pt x="704050" y="473135"/>
                    </a:lnTo>
                    <a:lnTo>
                      <a:pt x="759609" y="473135"/>
                    </a:lnTo>
                    <a:lnTo>
                      <a:pt x="759609" y="420834"/>
                    </a:lnTo>
                    <a:lnTo>
                      <a:pt x="716718" y="420834"/>
                    </a:lnTo>
                    <a:lnTo>
                      <a:pt x="716718" y="412509"/>
                    </a:lnTo>
                    <a:lnTo>
                      <a:pt x="759609" y="412509"/>
                    </a:lnTo>
                    <a:lnTo>
                      <a:pt x="759609" y="366722"/>
                    </a:lnTo>
                    <a:lnTo>
                      <a:pt x="709841" y="366722"/>
                    </a:lnTo>
                    <a:close/>
                    <a:moveTo>
                      <a:pt x="1182129" y="357854"/>
                    </a:moveTo>
                    <a:lnTo>
                      <a:pt x="1182129" y="386629"/>
                    </a:lnTo>
                    <a:lnTo>
                      <a:pt x="1197150" y="386629"/>
                    </a:lnTo>
                    <a:cubicBezTo>
                      <a:pt x="1208762" y="377761"/>
                      <a:pt x="1219560" y="368170"/>
                      <a:pt x="1229544" y="357854"/>
                    </a:cubicBezTo>
                    <a:close/>
                    <a:moveTo>
                      <a:pt x="3170520" y="353149"/>
                    </a:moveTo>
                    <a:cubicBezTo>
                      <a:pt x="3172752" y="367838"/>
                      <a:pt x="3175617" y="381668"/>
                      <a:pt x="3179116" y="394637"/>
                    </a:cubicBezTo>
                    <a:cubicBezTo>
                      <a:pt x="3182615" y="407607"/>
                      <a:pt x="3186928" y="419537"/>
                      <a:pt x="3192056" y="430425"/>
                    </a:cubicBezTo>
                    <a:cubicBezTo>
                      <a:pt x="3197877" y="419831"/>
                      <a:pt x="3202975" y="408082"/>
                      <a:pt x="3207348" y="395180"/>
                    </a:cubicBezTo>
                    <a:cubicBezTo>
                      <a:pt x="3211722" y="382278"/>
                      <a:pt x="3215190" y="368268"/>
                      <a:pt x="3217754" y="353149"/>
                    </a:cubicBezTo>
                    <a:close/>
                    <a:moveTo>
                      <a:pt x="2551233" y="346622"/>
                    </a:moveTo>
                    <a:lnTo>
                      <a:pt x="2551233" y="364200"/>
                    </a:lnTo>
                    <a:lnTo>
                      <a:pt x="2569150" y="364200"/>
                    </a:lnTo>
                    <a:lnTo>
                      <a:pt x="2569150" y="346622"/>
                    </a:lnTo>
                    <a:close/>
                    <a:moveTo>
                      <a:pt x="4046162" y="344455"/>
                    </a:moveTo>
                    <a:lnTo>
                      <a:pt x="4055392" y="346810"/>
                    </a:lnTo>
                    <a:cubicBezTo>
                      <a:pt x="4054299" y="349742"/>
                      <a:pt x="4053183" y="352708"/>
                      <a:pt x="4052044" y="355708"/>
                    </a:cubicBezTo>
                    <a:cubicBezTo>
                      <a:pt x="4050906" y="358709"/>
                      <a:pt x="4049790" y="361539"/>
                      <a:pt x="4048696" y="364200"/>
                    </a:cubicBezTo>
                    <a:lnTo>
                      <a:pt x="4090682" y="364200"/>
                    </a:lnTo>
                    <a:lnTo>
                      <a:pt x="4090682" y="424804"/>
                    </a:lnTo>
                    <a:lnTo>
                      <a:pt x="4054306" y="424804"/>
                    </a:lnTo>
                    <a:lnTo>
                      <a:pt x="4054306" y="477127"/>
                    </a:lnTo>
                    <a:cubicBezTo>
                      <a:pt x="4054344" y="479706"/>
                      <a:pt x="4053998" y="481687"/>
                      <a:pt x="4053266" y="483067"/>
                    </a:cubicBezTo>
                    <a:cubicBezTo>
                      <a:pt x="4052534" y="484448"/>
                      <a:pt x="4051192" y="485478"/>
                      <a:pt x="4049239" y="486158"/>
                    </a:cubicBezTo>
                    <a:cubicBezTo>
                      <a:pt x="4047196" y="486854"/>
                      <a:pt x="4044225" y="487267"/>
                      <a:pt x="4040326" y="487399"/>
                    </a:cubicBezTo>
                    <a:cubicBezTo>
                      <a:pt x="4036428" y="487530"/>
                      <a:pt x="4031376" y="487538"/>
                      <a:pt x="4025170" y="487421"/>
                    </a:cubicBezTo>
                    <a:cubicBezTo>
                      <a:pt x="4024887" y="486305"/>
                      <a:pt x="4024502" y="485064"/>
                      <a:pt x="4024016" y="483700"/>
                    </a:cubicBezTo>
                    <a:cubicBezTo>
                      <a:pt x="4023529" y="482335"/>
                      <a:pt x="4023009" y="481049"/>
                      <a:pt x="4022455" y="479843"/>
                    </a:cubicBezTo>
                    <a:cubicBezTo>
                      <a:pt x="4027518" y="480008"/>
                      <a:pt x="4031870" y="480084"/>
                      <a:pt x="4035508" y="480069"/>
                    </a:cubicBezTo>
                    <a:cubicBezTo>
                      <a:pt x="4039146" y="480054"/>
                      <a:pt x="4041552" y="480039"/>
                      <a:pt x="4042724" y="480024"/>
                    </a:cubicBezTo>
                    <a:cubicBezTo>
                      <a:pt x="4043968" y="479948"/>
                      <a:pt x="4044828" y="479692"/>
                      <a:pt x="4045303" y="479254"/>
                    </a:cubicBezTo>
                    <a:cubicBezTo>
                      <a:pt x="4045778" y="478817"/>
                      <a:pt x="4046004" y="478108"/>
                      <a:pt x="4045982" y="477127"/>
                    </a:cubicBezTo>
                    <a:lnTo>
                      <a:pt x="4045982" y="424804"/>
                    </a:lnTo>
                    <a:lnTo>
                      <a:pt x="4011234" y="424804"/>
                    </a:lnTo>
                    <a:lnTo>
                      <a:pt x="4011234" y="364200"/>
                    </a:lnTo>
                    <a:lnTo>
                      <a:pt x="4040552" y="364200"/>
                    </a:lnTo>
                    <a:cubicBezTo>
                      <a:pt x="4041578" y="361113"/>
                      <a:pt x="4042604" y="357776"/>
                      <a:pt x="4043629" y="354191"/>
                    </a:cubicBezTo>
                    <a:cubicBezTo>
                      <a:pt x="4044654" y="350606"/>
                      <a:pt x="4045499" y="347361"/>
                      <a:pt x="4046162" y="344455"/>
                    </a:cubicBezTo>
                    <a:close/>
                    <a:moveTo>
                      <a:pt x="3221555" y="344281"/>
                    </a:moveTo>
                    <a:lnTo>
                      <a:pt x="3226984" y="345910"/>
                    </a:lnTo>
                    <a:cubicBezTo>
                      <a:pt x="3224243" y="364999"/>
                      <a:pt x="3220314" y="382335"/>
                      <a:pt x="3215198" y="397918"/>
                    </a:cubicBezTo>
                    <a:cubicBezTo>
                      <a:pt x="3210082" y="413500"/>
                      <a:pt x="3203936" y="427352"/>
                      <a:pt x="3196761" y="439474"/>
                    </a:cubicBezTo>
                    <a:cubicBezTo>
                      <a:pt x="3201542" y="448010"/>
                      <a:pt x="3207046" y="455641"/>
                      <a:pt x="3213275" y="462367"/>
                    </a:cubicBezTo>
                    <a:cubicBezTo>
                      <a:pt x="3219504" y="469094"/>
                      <a:pt x="3226547" y="474734"/>
                      <a:pt x="3234404" y="479288"/>
                    </a:cubicBezTo>
                    <a:cubicBezTo>
                      <a:pt x="3233280" y="480133"/>
                      <a:pt x="3232134" y="481159"/>
                      <a:pt x="3230966" y="482365"/>
                    </a:cubicBezTo>
                    <a:cubicBezTo>
                      <a:pt x="3229796" y="483572"/>
                      <a:pt x="3228832" y="484778"/>
                      <a:pt x="3228070" y="485985"/>
                    </a:cubicBezTo>
                    <a:cubicBezTo>
                      <a:pt x="3220582" y="481370"/>
                      <a:pt x="3213840" y="475850"/>
                      <a:pt x="3207846" y="469425"/>
                    </a:cubicBezTo>
                    <a:cubicBezTo>
                      <a:pt x="3201851" y="463001"/>
                      <a:pt x="3196467" y="455671"/>
                      <a:pt x="3191694" y="447437"/>
                    </a:cubicBezTo>
                    <a:cubicBezTo>
                      <a:pt x="3186069" y="455946"/>
                      <a:pt x="3180081" y="463540"/>
                      <a:pt x="3173732" y="470217"/>
                    </a:cubicBezTo>
                    <a:cubicBezTo>
                      <a:pt x="3167383" y="476894"/>
                      <a:pt x="3160762" y="482633"/>
                      <a:pt x="3153870" y="487432"/>
                    </a:cubicBezTo>
                    <a:cubicBezTo>
                      <a:pt x="3153120" y="486294"/>
                      <a:pt x="3152222" y="485087"/>
                      <a:pt x="3151178" y="483813"/>
                    </a:cubicBezTo>
                    <a:cubicBezTo>
                      <a:pt x="3150134" y="482538"/>
                      <a:pt x="3149101" y="481513"/>
                      <a:pt x="3148079" y="480736"/>
                    </a:cubicBezTo>
                    <a:cubicBezTo>
                      <a:pt x="3155163" y="476099"/>
                      <a:pt x="3161988" y="470262"/>
                      <a:pt x="3168552" y="463227"/>
                    </a:cubicBezTo>
                    <a:cubicBezTo>
                      <a:pt x="3175116" y="456192"/>
                      <a:pt x="3181262" y="448093"/>
                      <a:pt x="3186988" y="438931"/>
                    </a:cubicBezTo>
                    <a:cubicBezTo>
                      <a:pt x="3181141" y="427134"/>
                      <a:pt x="3176232" y="414036"/>
                      <a:pt x="3172262" y="399637"/>
                    </a:cubicBezTo>
                    <a:cubicBezTo>
                      <a:pt x="3168292" y="385238"/>
                      <a:pt x="3165057" y="369742"/>
                      <a:pt x="3162557" y="353149"/>
                    </a:cubicBezTo>
                    <a:lnTo>
                      <a:pt x="3151879" y="353149"/>
                    </a:lnTo>
                    <a:lnTo>
                      <a:pt x="3151879" y="344824"/>
                    </a:lnTo>
                    <a:lnTo>
                      <a:pt x="3220107" y="344824"/>
                    </a:lnTo>
                    <a:close/>
                    <a:moveTo>
                      <a:pt x="3091976" y="340843"/>
                    </a:moveTo>
                    <a:lnTo>
                      <a:pt x="3091976" y="370161"/>
                    </a:lnTo>
                    <a:lnTo>
                      <a:pt x="3128534" y="370161"/>
                    </a:lnTo>
                    <a:lnTo>
                      <a:pt x="3128534" y="340843"/>
                    </a:lnTo>
                    <a:close/>
                    <a:moveTo>
                      <a:pt x="69628" y="340843"/>
                    </a:moveTo>
                    <a:lnTo>
                      <a:pt x="155410" y="340843"/>
                    </a:lnTo>
                    <a:lnTo>
                      <a:pt x="155410" y="487613"/>
                    </a:lnTo>
                    <a:lnTo>
                      <a:pt x="146904" y="487613"/>
                    </a:lnTo>
                    <a:lnTo>
                      <a:pt x="146904" y="472411"/>
                    </a:lnTo>
                    <a:lnTo>
                      <a:pt x="68361" y="472411"/>
                    </a:lnTo>
                    <a:lnTo>
                      <a:pt x="68361" y="464087"/>
                    </a:lnTo>
                    <a:lnTo>
                      <a:pt x="146904" y="464087"/>
                    </a:lnTo>
                    <a:lnTo>
                      <a:pt x="146904" y="407441"/>
                    </a:lnTo>
                    <a:lnTo>
                      <a:pt x="73971" y="407441"/>
                    </a:lnTo>
                    <a:lnTo>
                      <a:pt x="73971" y="398936"/>
                    </a:lnTo>
                    <a:lnTo>
                      <a:pt x="146904" y="398936"/>
                    </a:lnTo>
                    <a:lnTo>
                      <a:pt x="146904" y="348986"/>
                    </a:lnTo>
                    <a:lnTo>
                      <a:pt x="69628" y="348986"/>
                    </a:lnTo>
                    <a:close/>
                    <a:moveTo>
                      <a:pt x="1790412" y="340288"/>
                    </a:moveTo>
                    <a:lnTo>
                      <a:pt x="1790412" y="469165"/>
                    </a:lnTo>
                    <a:lnTo>
                      <a:pt x="1921461" y="469165"/>
                    </a:lnTo>
                    <a:lnTo>
                      <a:pt x="1921461" y="340288"/>
                    </a:lnTo>
                    <a:close/>
                    <a:moveTo>
                      <a:pt x="2477576" y="337585"/>
                    </a:moveTo>
                    <a:lnTo>
                      <a:pt x="2512323" y="337585"/>
                    </a:lnTo>
                    <a:cubicBezTo>
                      <a:pt x="2508979" y="346132"/>
                      <a:pt x="2505307" y="355143"/>
                      <a:pt x="2501306" y="364618"/>
                    </a:cubicBezTo>
                    <a:cubicBezTo>
                      <a:pt x="2497306" y="374093"/>
                      <a:pt x="2493498" y="382697"/>
                      <a:pt x="2489882" y="390430"/>
                    </a:cubicBezTo>
                    <a:lnTo>
                      <a:pt x="2507075" y="390430"/>
                    </a:lnTo>
                    <a:lnTo>
                      <a:pt x="2508704" y="390249"/>
                    </a:lnTo>
                    <a:lnTo>
                      <a:pt x="2513409" y="391697"/>
                    </a:lnTo>
                    <a:cubicBezTo>
                      <a:pt x="2512225" y="403984"/>
                      <a:pt x="2510521" y="415107"/>
                      <a:pt x="2508297" y="425066"/>
                    </a:cubicBezTo>
                    <a:cubicBezTo>
                      <a:pt x="2506072" y="435024"/>
                      <a:pt x="2503372" y="443931"/>
                      <a:pt x="2500198" y="451786"/>
                    </a:cubicBezTo>
                    <a:cubicBezTo>
                      <a:pt x="2508289" y="462376"/>
                      <a:pt x="2517760" y="469435"/>
                      <a:pt x="2528611" y="472965"/>
                    </a:cubicBezTo>
                    <a:cubicBezTo>
                      <a:pt x="2539462" y="476494"/>
                      <a:pt x="2550924" y="478123"/>
                      <a:pt x="2562996" y="477852"/>
                    </a:cubicBezTo>
                    <a:lnTo>
                      <a:pt x="2586704" y="477852"/>
                    </a:lnTo>
                    <a:cubicBezTo>
                      <a:pt x="2585969" y="478908"/>
                      <a:pt x="2585313" y="480179"/>
                      <a:pt x="2584736" y="481664"/>
                    </a:cubicBezTo>
                    <a:cubicBezTo>
                      <a:pt x="2584159" y="483149"/>
                      <a:pt x="2583729" y="484465"/>
                      <a:pt x="2583446" y="485611"/>
                    </a:cubicBezTo>
                    <a:lnTo>
                      <a:pt x="2562453" y="485611"/>
                    </a:lnTo>
                    <a:cubicBezTo>
                      <a:pt x="2549521" y="485883"/>
                      <a:pt x="2537426" y="484257"/>
                      <a:pt x="2526168" y="480732"/>
                    </a:cubicBezTo>
                    <a:cubicBezTo>
                      <a:pt x="2514910" y="477207"/>
                      <a:pt x="2504986" y="470153"/>
                      <a:pt x="2496398" y="459570"/>
                    </a:cubicBezTo>
                    <a:cubicBezTo>
                      <a:pt x="2493404" y="465622"/>
                      <a:pt x="2490026" y="470937"/>
                      <a:pt x="2486263" y="475515"/>
                    </a:cubicBezTo>
                    <a:cubicBezTo>
                      <a:pt x="2482500" y="480093"/>
                      <a:pt x="2478398" y="484001"/>
                      <a:pt x="2473957" y="487240"/>
                    </a:cubicBezTo>
                    <a:cubicBezTo>
                      <a:pt x="2473266" y="486272"/>
                      <a:pt x="2472339" y="485225"/>
                      <a:pt x="2471174" y="484101"/>
                    </a:cubicBezTo>
                    <a:cubicBezTo>
                      <a:pt x="2470009" y="482976"/>
                      <a:pt x="2468946" y="482156"/>
                      <a:pt x="2467984" y="481641"/>
                    </a:cubicBezTo>
                    <a:cubicBezTo>
                      <a:pt x="2472690" y="478219"/>
                      <a:pt x="2476988" y="474082"/>
                      <a:pt x="2480879" y="469230"/>
                    </a:cubicBezTo>
                    <a:cubicBezTo>
                      <a:pt x="2484770" y="464378"/>
                      <a:pt x="2488254" y="458744"/>
                      <a:pt x="2491330" y="452329"/>
                    </a:cubicBezTo>
                    <a:cubicBezTo>
                      <a:pt x="2488616" y="447993"/>
                      <a:pt x="2486127" y="443090"/>
                      <a:pt x="2483865" y="437622"/>
                    </a:cubicBezTo>
                    <a:cubicBezTo>
                      <a:pt x="2481603" y="432154"/>
                      <a:pt x="2479567" y="426075"/>
                      <a:pt x="2477757" y="419386"/>
                    </a:cubicBezTo>
                    <a:lnTo>
                      <a:pt x="2484453" y="416490"/>
                    </a:lnTo>
                    <a:cubicBezTo>
                      <a:pt x="2485901" y="421818"/>
                      <a:pt x="2487484" y="426728"/>
                      <a:pt x="2489204" y="431219"/>
                    </a:cubicBezTo>
                    <a:cubicBezTo>
                      <a:pt x="2490923" y="435710"/>
                      <a:pt x="2492778" y="439851"/>
                      <a:pt x="2494769" y="443641"/>
                    </a:cubicBezTo>
                    <a:cubicBezTo>
                      <a:pt x="2497204" y="437396"/>
                      <a:pt x="2499256" y="430473"/>
                      <a:pt x="2500922" y="422871"/>
                    </a:cubicBezTo>
                    <a:cubicBezTo>
                      <a:pt x="2502588" y="415269"/>
                      <a:pt x="2503916" y="406989"/>
                      <a:pt x="2504903" y="398031"/>
                    </a:cubicBezTo>
                    <a:lnTo>
                      <a:pt x="2478119" y="398031"/>
                    </a:lnTo>
                    <a:cubicBezTo>
                      <a:pt x="2481562" y="391086"/>
                      <a:pt x="2485309" y="382851"/>
                      <a:pt x="2489362" y="373328"/>
                    </a:cubicBezTo>
                    <a:cubicBezTo>
                      <a:pt x="2493416" y="363804"/>
                      <a:pt x="2497208" y="354484"/>
                      <a:pt x="2500741" y="345367"/>
                    </a:cubicBezTo>
                    <a:lnTo>
                      <a:pt x="2477576" y="345367"/>
                    </a:lnTo>
                    <a:close/>
                    <a:moveTo>
                      <a:pt x="359283" y="334520"/>
                    </a:moveTo>
                    <a:lnTo>
                      <a:pt x="365255" y="335424"/>
                    </a:lnTo>
                    <a:cubicBezTo>
                      <a:pt x="364761" y="341434"/>
                      <a:pt x="364120" y="348299"/>
                      <a:pt x="363331" y="356017"/>
                    </a:cubicBezTo>
                    <a:cubicBezTo>
                      <a:pt x="362543" y="363735"/>
                      <a:pt x="361674" y="371676"/>
                      <a:pt x="360724" y="379840"/>
                    </a:cubicBezTo>
                    <a:cubicBezTo>
                      <a:pt x="359775" y="388004"/>
                      <a:pt x="358812" y="395761"/>
                      <a:pt x="357835" y="403109"/>
                    </a:cubicBezTo>
                    <a:lnTo>
                      <a:pt x="381724" y="403109"/>
                    </a:lnTo>
                    <a:cubicBezTo>
                      <a:pt x="381720" y="403215"/>
                      <a:pt x="381682" y="403816"/>
                      <a:pt x="381611" y="404914"/>
                    </a:cubicBezTo>
                    <a:cubicBezTo>
                      <a:pt x="381539" y="406012"/>
                      <a:pt x="381456" y="406974"/>
                      <a:pt x="381362" y="407801"/>
                    </a:cubicBezTo>
                    <a:cubicBezTo>
                      <a:pt x="379930" y="424093"/>
                      <a:pt x="378471" y="437319"/>
                      <a:pt x="376985" y="447478"/>
                    </a:cubicBezTo>
                    <a:cubicBezTo>
                      <a:pt x="375499" y="457638"/>
                      <a:pt x="373893" y="465434"/>
                      <a:pt x="372166" y="470867"/>
                    </a:cubicBezTo>
                    <a:cubicBezTo>
                      <a:pt x="370439" y="476300"/>
                      <a:pt x="368497" y="480072"/>
                      <a:pt x="366341" y="482185"/>
                    </a:cubicBezTo>
                    <a:cubicBezTo>
                      <a:pt x="364856" y="483609"/>
                      <a:pt x="363257" y="484639"/>
                      <a:pt x="361545" y="485275"/>
                    </a:cubicBezTo>
                    <a:cubicBezTo>
                      <a:pt x="359833" y="485910"/>
                      <a:pt x="357692" y="486263"/>
                      <a:pt x="355121" y="486335"/>
                    </a:cubicBezTo>
                    <a:cubicBezTo>
                      <a:pt x="352881" y="486512"/>
                      <a:pt x="349850" y="486565"/>
                      <a:pt x="346027" y="486494"/>
                    </a:cubicBezTo>
                    <a:cubicBezTo>
                      <a:pt x="342203" y="486422"/>
                      <a:pt x="337996" y="486248"/>
                      <a:pt x="333404" y="485973"/>
                    </a:cubicBezTo>
                    <a:cubicBezTo>
                      <a:pt x="333317" y="484669"/>
                      <a:pt x="333083" y="483263"/>
                      <a:pt x="332702" y="481756"/>
                    </a:cubicBezTo>
                    <a:cubicBezTo>
                      <a:pt x="332321" y="480248"/>
                      <a:pt x="331771" y="478886"/>
                      <a:pt x="331051" y="477670"/>
                    </a:cubicBezTo>
                    <a:cubicBezTo>
                      <a:pt x="335775" y="478191"/>
                      <a:pt x="340081" y="478508"/>
                      <a:pt x="343968" y="478621"/>
                    </a:cubicBezTo>
                    <a:cubicBezTo>
                      <a:pt x="347855" y="478734"/>
                      <a:pt x="350668" y="478779"/>
                      <a:pt x="352406" y="478757"/>
                    </a:cubicBezTo>
                    <a:cubicBezTo>
                      <a:pt x="354016" y="478776"/>
                      <a:pt x="355366" y="478647"/>
                      <a:pt x="356455" y="478372"/>
                    </a:cubicBezTo>
                    <a:cubicBezTo>
                      <a:pt x="357545" y="478097"/>
                      <a:pt x="358487" y="477561"/>
                      <a:pt x="359283" y="476765"/>
                    </a:cubicBezTo>
                    <a:cubicBezTo>
                      <a:pt x="361088" y="475104"/>
                      <a:pt x="362766" y="471865"/>
                      <a:pt x="364317" y="467047"/>
                    </a:cubicBezTo>
                    <a:cubicBezTo>
                      <a:pt x="365867" y="462229"/>
                      <a:pt x="367317" y="455289"/>
                      <a:pt x="368667" y="446228"/>
                    </a:cubicBezTo>
                    <a:cubicBezTo>
                      <a:pt x="370016" y="437166"/>
                      <a:pt x="371292" y="425440"/>
                      <a:pt x="372494" y="411050"/>
                    </a:cubicBezTo>
                    <a:lnTo>
                      <a:pt x="298837" y="411050"/>
                    </a:lnTo>
                    <a:lnTo>
                      <a:pt x="298837" y="410869"/>
                    </a:lnTo>
                    <a:lnTo>
                      <a:pt x="296485" y="410869"/>
                    </a:lnTo>
                    <a:cubicBezTo>
                      <a:pt x="297216" y="406192"/>
                      <a:pt x="297945" y="400756"/>
                      <a:pt x="298670" y="394561"/>
                    </a:cubicBezTo>
                    <a:cubicBezTo>
                      <a:pt x="299395" y="388366"/>
                      <a:pt x="300070" y="381990"/>
                      <a:pt x="300694" y="375431"/>
                    </a:cubicBezTo>
                    <a:cubicBezTo>
                      <a:pt x="301318" y="368873"/>
                      <a:pt x="301846" y="362710"/>
                      <a:pt x="302276" y="356941"/>
                    </a:cubicBezTo>
                    <a:lnTo>
                      <a:pt x="310239" y="357665"/>
                    </a:lnTo>
                    <a:cubicBezTo>
                      <a:pt x="309677" y="364910"/>
                      <a:pt x="308991" y="372596"/>
                      <a:pt x="308180" y="380724"/>
                    </a:cubicBezTo>
                    <a:cubicBezTo>
                      <a:pt x="307370" y="388852"/>
                      <a:pt x="306548" y="396313"/>
                      <a:pt x="305714" y="403109"/>
                    </a:cubicBezTo>
                    <a:lnTo>
                      <a:pt x="349510" y="403109"/>
                    </a:lnTo>
                    <a:cubicBezTo>
                      <a:pt x="350364" y="396678"/>
                      <a:pt x="351211" y="389862"/>
                      <a:pt x="352051" y="382662"/>
                    </a:cubicBezTo>
                    <a:cubicBezTo>
                      <a:pt x="352891" y="375461"/>
                      <a:pt x="353671" y="368432"/>
                      <a:pt x="354390" y="361574"/>
                    </a:cubicBezTo>
                    <a:cubicBezTo>
                      <a:pt x="355109" y="354717"/>
                      <a:pt x="355715" y="348587"/>
                      <a:pt x="356206" y="343184"/>
                    </a:cubicBezTo>
                    <a:lnTo>
                      <a:pt x="293589" y="343184"/>
                    </a:lnTo>
                    <a:lnTo>
                      <a:pt x="293589" y="335063"/>
                    </a:lnTo>
                    <a:lnTo>
                      <a:pt x="357835" y="335063"/>
                    </a:lnTo>
                    <a:close/>
                    <a:moveTo>
                      <a:pt x="223009" y="334146"/>
                    </a:moveTo>
                    <a:lnTo>
                      <a:pt x="283274" y="334146"/>
                    </a:lnTo>
                    <a:lnTo>
                      <a:pt x="283274" y="342290"/>
                    </a:lnTo>
                    <a:lnTo>
                      <a:pt x="255584" y="342290"/>
                    </a:lnTo>
                    <a:cubicBezTo>
                      <a:pt x="253967" y="350642"/>
                      <a:pt x="252135" y="358778"/>
                      <a:pt x="250087" y="366699"/>
                    </a:cubicBezTo>
                    <a:cubicBezTo>
                      <a:pt x="248040" y="374621"/>
                      <a:pt x="245710" y="382169"/>
                      <a:pt x="243097" y="389344"/>
                    </a:cubicBezTo>
                    <a:lnTo>
                      <a:pt x="277301" y="389344"/>
                    </a:lnTo>
                    <a:lnTo>
                      <a:pt x="277301" y="464087"/>
                    </a:lnTo>
                    <a:lnTo>
                      <a:pt x="243278" y="464087"/>
                    </a:lnTo>
                    <a:lnTo>
                      <a:pt x="243278" y="479478"/>
                    </a:lnTo>
                    <a:lnTo>
                      <a:pt x="235315" y="479478"/>
                    </a:lnTo>
                    <a:lnTo>
                      <a:pt x="235315" y="407801"/>
                    </a:lnTo>
                    <a:cubicBezTo>
                      <a:pt x="232058" y="414463"/>
                      <a:pt x="228438" y="420496"/>
                      <a:pt x="224457" y="425902"/>
                    </a:cubicBezTo>
                    <a:cubicBezTo>
                      <a:pt x="224042" y="424902"/>
                      <a:pt x="223333" y="423596"/>
                      <a:pt x="222330" y="421985"/>
                    </a:cubicBezTo>
                    <a:cubicBezTo>
                      <a:pt x="221327" y="420374"/>
                      <a:pt x="220347" y="419023"/>
                      <a:pt x="219389" y="417932"/>
                    </a:cubicBezTo>
                    <a:cubicBezTo>
                      <a:pt x="226142" y="408734"/>
                      <a:pt x="231775" y="397599"/>
                      <a:pt x="236288" y="384527"/>
                    </a:cubicBezTo>
                    <a:cubicBezTo>
                      <a:pt x="240801" y="371455"/>
                      <a:pt x="244398" y="357376"/>
                      <a:pt x="247079" y="342290"/>
                    </a:cubicBezTo>
                    <a:lnTo>
                      <a:pt x="223009" y="342290"/>
                    </a:lnTo>
                    <a:close/>
                    <a:moveTo>
                      <a:pt x="2699196" y="333253"/>
                    </a:moveTo>
                    <a:lnTo>
                      <a:pt x="2797986" y="333253"/>
                    </a:lnTo>
                    <a:lnTo>
                      <a:pt x="2797986" y="474401"/>
                    </a:lnTo>
                    <a:cubicBezTo>
                      <a:pt x="2798008" y="477783"/>
                      <a:pt x="2797512" y="480340"/>
                      <a:pt x="2796497" y="482071"/>
                    </a:cubicBezTo>
                    <a:cubicBezTo>
                      <a:pt x="2795482" y="483801"/>
                      <a:pt x="2793812" y="485046"/>
                      <a:pt x="2791488" y="485804"/>
                    </a:cubicBezTo>
                    <a:cubicBezTo>
                      <a:pt x="2789061" y="486584"/>
                      <a:pt x="2785501" y="487059"/>
                      <a:pt x="2780808" y="487229"/>
                    </a:cubicBezTo>
                    <a:cubicBezTo>
                      <a:pt x="2776114" y="487398"/>
                      <a:pt x="2770198" y="487466"/>
                      <a:pt x="2763060" y="487432"/>
                    </a:cubicBezTo>
                    <a:cubicBezTo>
                      <a:pt x="2762687" y="486192"/>
                      <a:pt x="2762214" y="484737"/>
                      <a:pt x="2761638" y="483066"/>
                    </a:cubicBezTo>
                    <a:cubicBezTo>
                      <a:pt x="2761063" y="481396"/>
                      <a:pt x="2760454" y="479895"/>
                      <a:pt x="2759811" y="478565"/>
                    </a:cubicBezTo>
                    <a:cubicBezTo>
                      <a:pt x="2765827" y="478734"/>
                      <a:pt x="2771166" y="478802"/>
                      <a:pt x="2775829" y="478768"/>
                    </a:cubicBezTo>
                    <a:cubicBezTo>
                      <a:pt x="2780492" y="478734"/>
                      <a:pt x="2783660" y="478666"/>
                      <a:pt x="2785336" y="478565"/>
                    </a:cubicBezTo>
                    <a:cubicBezTo>
                      <a:pt x="2786944" y="478508"/>
                      <a:pt x="2788076" y="478169"/>
                      <a:pt x="2788732" y="477546"/>
                    </a:cubicBezTo>
                    <a:cubicBezTo>
                      <a:pt x="2789389" y="476924"/>
                      <a:pt x="2789706" y="475815"/>
                      <a:pt x="2789684" y="474220"/>
                    </a:cubicBezTo>
                    <a:lnTo>
                      <a:pt x="2789684" y="341374"/>
                    </a:lnTo>
                    <a:lnTo>
                      <a:pt x="2699196" y="341374"/>
                    </a:lnTo>
                    <a:close/>
                    <a:moveTo>
                      <a:pt x="3070079" y="332699"/>
                    </a:moveTo>
                    <a:lnTo>
                      <a:pt x="3151517" y="332699"/>
                    </a:lnTo>
                    <a:lnTo>
                      <a:pt x="3151517" y="340843"/>
                    </a:lnTo>
                    <a:lnTo>
                      <a:pt x="3137040" y="340843"/>
                    </a:lnTo>
                    <a:lnTo>
                      <a:pt x="3137040" y="441284"/>
                    </a:lnTo>
                    <a:lnTo>
                      <a:pt x="3152965" y="438388"/>
                    </a:lnTo>
                    <a:lnTo>
                      <a:pt x="3153508" y="446170"/>
                    </a:lnTo>
                    <a:lnTo>
                      <a:pt x="3137040" y="449247"/>
                    </a:lnTo>
                    <a:lnTo>
                      <a:pt x="3137040" y="487251"/>
                    </a:lnTo>
                    <a:lnTo>
                      <a:pt x="3128534" y="487251"/>
                    </a:lnTo>
                    <a:lnTo>
                      <a:pt x="3128534" y="450875"/>
                    </a:lnTo>
                    <a:cubicBezTo>
                      <a:pt x="3117871" y="452866"/>
                      <a:pt x="3107616" y="454721"/>
                      <a:pt x="3097768" y="456440"/>
                    </a:cubicBezTo>
                    <a:cubicBezTo>
                      <a:pt x="3087920" y="458160"/>
                      <a:pt x="3078932" y="459743"/>
                      <a:pt x="3070802" y="461191"/>
                    </a:cubicBezTo>
                    <a:lnTo>
                      <a:pt x="3068812" y="452685"/>
                    </a:lnTo>
                    <a:lnTo>
                      <a:pt x="3083471" y="450332"/>
                    </a:lnTo>
                    <a:lnTo>
                      <a:pt x="3083471" y="340843"/>
                    </a:lnTo>
                    <a:lnTo>
                      <a:pt x="3070079" y="340843"/>
                    </a:lnTo>
                    <a:close/>
                    <a:moveTo>
                      <a:pt x="3989698" y="331986"/>
                    </a:moveTo>
                    <a:lnTo>
                      <a:pt x="4098646" y="331986"/>
                    </a:lnTo>
                    <a:lnTo>
                      <a:pt x="4098646" y="340107"/>
                    </a:lnTo>
                    <a:lnTo>
                      <a:pt x="3998204" y="340107"/>
                    </a:lnTo>
                    <a:lnTo>
                      <a:pt x="3998204" y="381381"/>
                    </a:lnTo>
                    <a:cubicBezTo>
                      <a:pt x="3998300" y="391916"/>
                      <a:pt x="3997788" y="403345"/>
                      <a:pt x="3996669" y="415668"/>
                    </a:cubicBezTo>
                    <a:cubicBezTo>
                      <a:pt x="3995551" y="427991"/>
                      <a:pt x="3993257" y="440263"/>
                      <a:pt x="3989786" y="452484"/>
                    </a:cubicBezTo>
                    <a:cubicBezTo>
                      <a:pt x="3986315" y="464704"/>
                      <a:pt x="3981098" y="475929"/>
                      <a:pt x="3974134" y="486158"/>
                    </a:cubicBezTo>
                    <a:cubicBezTo>
                      <a:pt x="3973320" y="485391"/>
                      <a:pt x="3972189" y="484579"/>
                      <a:pt x="3970741" y="483722"/>
                    </a:cubicBezTo>
                    <a:cubicBezTo>
                      <a:pt x="3969293" y="482865"/>
                      <a:pt x="3968072" y="482234"/>
                      <a:pt x="3967076" y="481828"/>
                    </a:cubicBezTo>
                    <a:cubicBezTo>
                      <a:pt x="3973851" y="471795"/>
                      <a:pt x="3978862" y="460929"/>
                      <a:pt x="3982111" y="449229"/>
                    </a:cubicBezTo>
                    <a:cubicBezTo>
                      <a:pt x="3985360" y="437529"/>
                      <a:pt x="3987462" y="425819"/>
                      <a:pt x="3988418" y="414099"/>
                    </a:cubicBezTo>
                    <a:cubicBezTo>
                      <a:pt x="3989374" y="402379"/>
                      <a:pt x="3989801" y="391473"/>
                      <a:pt x="3989698" y="381381"/>
                    </a:cubicBezTo>
                    <a:close/>
                    <a:moveTo>
                      <a:pt x="1781748" y="331624"/>
                    </a:moveTo>
                    <a:lnTo>
                      <a:pt x="1930306" y="331624"/>
                    </a:lnTo>
                    <a:lnTo>
                      <a:pt x="1930306" y="487240"/>
                    </a:lnTo>
                    <a:lnTo>
                      <a:pt x="1921461" y="487240"/>
                    </a:lnTo>
                    <a:lnTo>
                      <a:pt x="1921461" y="477467"/>
                    </a:lnTo>
                    <a:lnTo>
                      <a:pt x="1790412" y="477467"/>
                    </a:lnTo>
                    <a:lnTo>
                      <a:pt x="1790412" y="487240"/>
                    </a:lnTo>
                    <a:lnTo>
                      <a:pt x="1781748" y="487240"/>
                    </a:lnTo>
                    <a:close/>
                    <a:moveTo>
                      <a:pt x="3730266" y="331251"/>
                    </a:moveTo>
                    <a:cubicBezTo>
                      <a:pt x="3737200" y="333615"/>
                      <a:pt x="3744235" y="336488"/>
                      <a:pt x="3751372" y="339870"/>
                    </a:cubicBezTo>
                    <a:cubicBezTo>
                      <a:pt x="3758510" y="343252"/>
                      <a:pt x="3764323" y="346532"/>
                      <a:pt x="3768814" y="349710"/>
                    </a:cubicBezTo>
                    <a:lnTo>
                      <a:pt x="3764108" y="356949"/>
                    </a:lnTo>
                    <a:cubicBezTo>
                      <a:pt x="3759708" y="353590"/>
                      <a:pt x="3753940" y="350129"/>
                      <a:pt x="3746802" y="346566"/>
                    </a:cubicBezTo>
                    <a:cubicBezTo>
                      <a:pt x="3739665" y="343003"/>
                      <a:pt x="3732585" y="339949"/>
                      <a:pt x="3725560" y="337404"/>
                    </a:cubicBezTo>
                    <a:close/>
                    <a:moveTo>
                      <a:pt x="2659562" y="330357"/>
                    </a:moveTo>
                    <a:cubicBezTo>
                      <a:pt x="2664712" y="334573"/>
                      <a:pt x="2669836" y="339154"/>
                      <a:pt x="2674935" y="344100"/>
                    </a:cubicBezTo>
                    <a:cubicBezTo>
                      <a:pt x="2680034" y="349046"/>
                      <a:pt x="2684074" y="353452"/>
                      <a:pt x="2687053" y="357317"/>
                    </a:cubicBezTo>
                    <a:lnTo>
                      <a:pt x="2681258" y="363654"/>
                    </a:lnTo>
                    <a:cubicBezTo>
                      <a:pt x="2678292" y="359772"/>
                      <a:pt x="2674286" y="355267"/>
                      <a:pt x="2669238" y="350140"/>
                    </a:cubicBezTo>
                    <a:cubicBezTo>
                      <a:pt x="2664190" y="345014"/>
                      <a:pt x="2659095" y="340287"/>
                      <a:pt x="2653952" y="335960"/>
                    </a:cubicBezTo>
                    <a:close/>
                    <a:moveTo>
                      <a:pt x="3412579" y="328717"/>
                    </a:moveTo>
                    <a:cubicBezTo>
                      <a:pt x="3417265" y="332944"/>
                      <a:pt x="3421963" y="337521"/>
                      <a:pt x="3426672" y="342449"/>
                    </a:cubicBezTo>
                    <a:cubicBezTo>
                      <a:pt x="3431381" y="347377"/>
                      <a:pt x="3435129" y="351727"/>
                      <a:pt x="3437915" y="355502"/>
                    </a:cubicBezTo>
                    <a:lnTo>
                      <a:pt x="3431762" y="360569"/>
                    </a:lnTo>
                    <a:cubicBezTo>
                      <a:pt x="3428987" y="356689"/>
                      <a:pt x="3425262" y="352187"/>
                      <a:pt x="3420587" y="347064"/>
                    </a:cubicBezTo>
                    <a:cubicBezTo>
                      <a:pt x="3415912" y="341940"/>
                      <a:pt x="3411191" y="337212"/>
                      <a:pt x="3406425" y="332880"/>
                    </a:cubicBezTo>
                    <a:close/>
                    <a:moveTo>
                      <a:pt x="3949884" y="326014"/>
                    </a:moveTo>
                    <a:cubicBezTo>
                      <a:pt x="3955162" y="329135"/>
                      <a:pt x="3960667" y="332570"/>
                      <a:pt x="3966398" y="336319"/>
                    </a:cubicBezTo>
                    <a:cubicBezTo>
                      <a:pt x="3972129" y="340068"/>
                      <a:pt x="3976819" y="343324"/>
                      <a:pt x="3980468" y="346085"/>
                    </a:cubicBezTo>
                    <a:lnTo>
                      <a:pt x="3975220" y="353150"/>
                    </a:lnTo>
                    <a:cubicBezTo>
                      <a:pt x="3971578" y="350119"/>
                      <a:pt x="3966918" y="346627"/>
                      <a:pt x="3961240" y="342673"/>
                    </a:cubicBezTo>
                    <a:cubicBezTo>
                      <a:pt x="3955562" y="338718"/>
                      <a:pt x="3950088" y="335096"/>
                      <a:pt x="3944816" y="331805"/>
                    </a:cubicBezTo>
                    <a:close/>
                    <a:moveTo>
                      <a:pt x="2253548" y="326003"/>
                    </a:moveTo>
                    <a:cubicBezTo>
                      <a:pt x="2257447" y="330787"/>
                      <a:pt x="2261096" y="335968"/>
                      <a:pt x="2264497" y="341544"/>
                    </a:cubicBezTo>
                    <a:cubicBezTo>
                      <a:pt x="2267898" y="347120"/>
                      <a:pt x="2270462" y="352074"/>
                      <a:pt x="2272189" y="356406"/>
                    </a:cubicBezTo>
                    <a:lnTo>
                      <a:pt x="2264588" y="360750"/>
                    </a:lnTo>
                    <a:cubicBezTo>
                      <a:pt x="2262861" y="356248"/>
                      <a:pt x="2260342" y="351181"/>
                      <a:pt x="2257032" y="345548"/>
                    </a:cubicBezTo>
                    <a:cubicBezTo>
                      <a:pt x="2253722" y="339915"/>
                      <a:pt x="2250208" y="334667"/>
                      <a:pt x="2246490" y="329803"/>
                    </a:cubicBezTo>
                    <a:close/>
                    <a:moveTo>
                      <a:pt x="481898" y="326003"/>
                    </a:moveTo>
                    <a:cubicBezTo>
                      <a:pt x="485797" y="330787"/>
                      <a:pt x="489446" y="335968"/>
                      <a:pt x="492847" y="341544"/>
                    </a:cubicBezTo>
                    <a:cubicBezTo>
                      <a:pt x="496248" y="347120"/>
                      <a:pt x="498812" y="352074"/>
                      <a:pt x="500539" y="356406"/>
                    </a:cubicBezTo>
                    <a:lnTo>
                      <a:pt x="492938" y="360750"/>
                    </a:lnTo>
                    <a:cubicBezTo>
                      <a:pt x="491211" y="356248"/>
                      <a:pt x="488692" y="351181"/>
                      <a:pt x="485382" y="345548"/>
                    </a:cubicBezTo>
                    <a:cubicBezTo>
                      <a:pt x="482072" y="339915"/>
                      <a:pt x="478558" y="334667"/>
                      <a:pt x="474840" y="329803"/>
                    </a:cubicBezTo>
                    <a:close/>
                    <a:moveTo>
                      <a:pt x="3651742" y="325641"/>
                    </a:moveTo>
                    <a:lnTo>
                      <a:pt x="3658800" y="332699"/>
                    </a:lnTo>
                    <a:cubicBezTo>
                      <a:pt x="3651870" y="334146"/>
                      <a:pt x="3644058" y="335504"/>
                      <a:pt x="3635364" y="336771"/>
                    </a:cubicBezTo>
                    <a:cubicBezTo>
                      <a:pt x="3626669" y="338037"/>
                      <a:pt x="3617410" y="339214"/>
                      <a:pt x="3607584" y="340300"/>
                    </a:cubicBezTo>
                    <a:cubicBezTo>
                      <a:pt x="3607218" y="343757"/>
                      <a:pt x="3606819" y="347384"/>
                      <a:pt x="3606385" y="351181"/>
                    </a:cubicBezTo>
                    <a:cubicBezTo>
                      <a:pt x="3605952" y="354977"/>
                      <a:pt x="3605506" y="358831"/>
                      <a:pt x="3605050" y="362741"/>
                    </a:cubicBezTo>
                    <a:lnTo>
                      <a:pt x="3670020" y="362741"/>
                    </a:lnTo>
                    <a:lnTo>
                      <a:pt x="3670020" y="370884"/>
                    </a:lnTo>
                    <a:lnTo>
                      <a:pt x="3603964" y="370884"/>
                    </a:lnTo>
                    <a:cubicBezTo>
                      <a:pt x="3603504" y="374704"/>
                      <a:pt x="3603022" y="378376"/>
                      <a:pt x="3602516" y="381901"/>
                    </a:cubicBezTo>
                    <a:cubicBezTo>
                      <a:pt x="3602012" y="385427"/>
                      <a:pt x="3601529" y="388692"/>
                      <a:pt x="3601069" y="391697"/>
                    </a:cubicBezTo>
                    <a:lnTo>
                      <a:pt x="3654276" y="391697"/>
                    </a:lnTo>
                    <a:lnTo>
                      <a:pt x="3654276" y="453590"/>
                    </a:lnTo>
                    <a:lnTo>
                      <a:pt x="3645408" y="453590"/>
                    </a:lnTo>
                    <a:lnTo>
                      <a:pt x="3645408" y="399840"/>
                    </a:lnTo>
                    <a:lnTo>
                      <a:pt x="3559988" y="399840"/>
                    </a:lnTo>
                    <a:lnTo>
                      <a:pt x="3559988" y="453228"/>
                    </a:lnTo>
                    <a:lnTo>
                      <a:pt x="3551301" y="453228"/>
                    </a:lnTo>
                    <a:lnTo>
                      <a:pt x="3551301" y="391697"/>
                    </a:lnTo>
                    <a:lnTo>
                      <a:pt x="3592563" y="391697"/>
                    </a:lnTo>
                    <a:cubicBezTo>
                      <a:pt x="3593027" y="388692"/>
                      <a:pt x="3593502" y="385427"/>
                      <a:pt x="3593988" y="381901"/>
                    </a:cubicBezTo>
                    <a:cubicBezTo>
                      <a:pt x="3594475" y="378376"/>
                      <a:pt x="3594904" y="374704"/>
                      <a:pt x="3595278" y="370884"/>
                    </a:cubicBezTo>
                    <a:lnTo>
                      <a:pt x="3535375" y="370884"/>
                    </a:lnTo>
                    <a:lnTo>
                      <a:pt x="3535375" y="362741"/>
                    </a:lnTo>
                    <a:lnTo>
                      <a:pt x="3596183" y="362741"/>
                    </a:lnTo>
                    <a:cubicBezTo>
                      <a:pt x="3596635" y="359008"/>
                      <a:pt x="3597042" y="355298"/>
                      <a:pt x="3597404" y="351611"/>
                    </a:cubicBezTo>
                    <a:cubicBezTo>
                      <a:pt x="3597766" y="347923"/>
                      <a:pt x="3598083" y="344394"/>
                      <a:pt x="3598354" y="341024"/>
                    </a:cubicBezTo>
                    <a:cubicBezTo>
                      <a:pt x="3587805" y="341932"/>
                      <a:pt x="3577142" y="342739"/>
                      <a:pt x="3566367" y="343444"/>
                    </a:cubicBezTo>
                    <a:cubicBezTo>
                      <a:pt x="3555591" y="344149"/>
                      <a:pt x="3545020" y="344730"/>
                      <a:pt x="3534651" y="345186"/>
                    </a:cubicBezTo>
                    <a:lnTo>
                      <a:pt x="3534651" y="387896"/>
                    </a:lnTo>
                    <a:cubicBezTo>
                      <a:pt x="3534732" y="397580"/>
                      <a:pt x="3534309" y="408153"/>
                      <a:pt x="3533384" y="419614"/>
                    </a:cubicBezTo>
                    <a:cubicBezTo>
                      <a:pt x="3532459" y="431074"/>
                      <a:pt x="3530549" y="442505"/>
                      <a:pt x="3527654" y="453905"/>
                    </a:cubicBezTo>
                    <a:cubicBezTo>
                      <a:pt x="3524758" y="465305"/>
                      <a:pt x="3520394" y="475757"/>
                      <a:pt x="3514563" y="485261"/>
                    </a:cubicBezTo>
                    <a:cubicBezTo>
                      <a:pt x="3513752" y="484571"/>
                      <a:pt x="3512614" y="483779"/>
                      <a:pt x="3511147" y="482885"/>
                    </a:cubicBezTo>
                    <a:cubicBezTo>
                      <a:pt x="3509680" y="481992"/>
                      <a:pt x="3508406" y="481336"/>
                      <a:pt x="3507324" y="480917"/>
                    </a:cubicBezTo>
                    <a:cubicBezTo>
                      <a:pt x="3512968" y="471618"/>
                      <a:pt x="3517142" y="461542"/>
                      <a:pt x="3519844" y="450688"/>
                    </a:cubicBezTo>
                    <a:cubicBezTo>
                      <a:pt x="3522547" y="439834"/>
                      <a:pt x="3524294" y="428980"/>
                      <a:pt x="3525086" y="418126"/>
                    </a:cubicBezTo>
                    <a:cubicBezTo>
                      <a:pt x="3525878" y="407272"/>
                      <a:pt x="3526232" y="397195"/>
                      <a:pt x="3526145" y="387896"/>
                    </a:cubicBezTo>
                    <a:lnTo>
                      <a:pt x="3526145" y="337947"/>
                    </a:lnTo>
                    <a:cubicBezTo>
                      <a:pt x="3540853" y="337343"/>
                      <a:pt x="3556078" y="336480"/>
                      <a:pt x="3571818" y="335360"/>
                    </a:cubicBezTo>
                    <a:cubicBezTo>
                      <a:pt x="3587558" y="334239"/>
                      <a:pt x="3602434" y="332867"/>
                      <a:pt x="3616445" y="331244"/>
                    </a:cubicBezTo>
                    <a:cubicBezTo>
                      <a:pt x="3630456" y="329621"/>
                      <a:pt x="3642222" y="327753"/>
                      <a:pt x="3651742" y="325641"/>
                    </a:cubicBezTo>
                    <a:close/>
                    <a:moveTo>
                      <a:pt x="673646" y="325641"/>
                    </a:moveTo>
                    <a:cubicBezTo>
                      <a:pt x="679679" y="328370"/>
                      <a:pt x="685937" y="331507"/>
                      <a:pt x="692422" y="335051"/>
                    </a:cubicBezTo>
                    <a:cubicBezTo>
                      <a:pt x="698907" y="338595"/>
                      <a:pt x="704171" y="341913"/>
                      <a:pt x="708212" y="345005"/>
                    </a:cubicBezTo>
                    <a:lnTo>
                      <a:pt x="703145" y="352244"/>
                    </a:lnTo>
                    <a:cubicBezTo>
                      <a:pt x="699133" y="349051"/>
                      <a:pt x="693945" y="345574"/>
                      <a:pt x="687581" y="341815"/>
                    </a:cubicBezTo>
                    <a:cubicBezTo>
                      <a:pt x="681217" y="338056"/>
                      <a:pt x="674943" y="334716"/>
                      <a:pt x="668760" y="331794"/>
                    </a:cubicBezTo>
                    <a:close/>
                    <a:moveTo>
                      <a:pt x="3376746" y="325460"/>
                    </a:moveTo>
                    <a:lnTo>
                      <a:pt x="3385251" y="325460"/>
                    </a:lnTo>
                    <a:cubicBezTo>
                      <a:pt x="3385259" y="332261"/>
                      <a:pt x="3385198" y="339153"/>
                      <a:pt x="3385070" y="346136"/>
                    </a:cubicBezTo>
                    <a:cubicBezTo>
                      <a:pt x="3384942" y="353119"/>
                      <a:pt x="3384701" y="360101"/>
                      <a:pt x="3384346" y="367084"/>
                    </a:cubicBezTo>
                    <a:lnTo>
                      <a:pt x="3450945" y="367084"/>
                    </a:lnTo>
                    <a:lnTo>
                      <a:pt x="3450945" y="375590"/>
                    </a:lnTo>
                    <a:lnTo>
                      <a:pt x="3383804" y="375590"/>
                    </a:lnTo>
                    <a:cubicBezTo>
                      <a:pt x="3382822" y="390474"/>
                      <a:pt x="3380824" y="404843"/>
                      <a:pt x="3377812" y="418695"/>
                    </a:cubicBezTo>
                    <a:cubicBezTo>
                      <a:pt x="3374798" y="432548"/>
                      <a:pt x="3370147" y="445254"/>
                      <a:pt x="3363856" y="456814"/>
                    </a:cubicBezTo>
                    <a:cubicBezTo>
                      <a:pt x="3357566" y="468374"/>
                      <a:pt x="3349013" y="478158"/>
                      <a:pt x="3338198" y="486166"/>
                    </a:cubicBezTo>
                    <a:cubicBezTo>
                      <a:pt x="3337425" y="485144"/>
                      <a:pt x="3336437" y="484111"/>
                      <a:pt x="3335234" y="483066"/>
                    </a:cubicBezTo>
                    <a:cubicBezTo>
                      <a:pt x="3334032" y="482022"/>
                      <a:pt x="3332908" y="481125"/>
                      <a:pt x="3331864" y="480374"/>
                    </a:cubicBezTo>
                    <a:cubicBezTo>
                      <a:pt x="3342206" y="472907"/>
                      <a:pt x="3350397" y="463691"/>
                      <a:pt x="3356436" y="452725"/>
                    </a:cubicBezTo>
                    <a:cubicBezTo>
                      <a:pt x="3362476" y="441760"/>
                      <a:pt x="3366926" y="429688"/>
                      <a:pt x="3369788" y="416510"/>
                    </a:cubicBezTo>
                    <a:cubicBezTo>
                      <a:pt x="3372650" y="403333"/>
                      <a:pt x="3374487" y="389692"/>
                      <a:pt x="3375298" y="375590"/>
                    </a:cubicBezTo>
                    <a:lnTo>
                      <a:pt x="3332406" y="375590"/>
                    </a:lnTo>
                    <a:lnTo>
                      <a:pt x="3332406" y="367084"/>
                    </a:lnTo>
                    <a:lnTo>
                      <a:pt x="3375840" y="367084"/>
                    </a:lnTo>
                    <a:cubicBezTo>
                      <a:pt x="3376195" y="360090"/>
                      <a:pt x="3376436" y="353085"/>
                      <a:pt x="3376565" y="346068"/>
                    </a:cubicBezTo>
                    <a:cubicBezTo>
                      <a:pt x="3376693" y="339052"/>
                      <a:pt x="3376753" y="332182"/>
                      <a:pt x="3376746" y="325460"/>
                    </a:cubicBezTo>
                    <a:close/>
                    <a:moveTo>
                      <a:pt x="2334444" y="324374"/>
                    </a:moveTo>
                    <a:lnTo>
                      <a:pt x="2343493" y="327993"/>
                    </a:lnTo>
                    <a:cubicBezTo>
                      <a:pt x="2340378" y="333811"/>
                      <a:pt x="2337015" y="339821"/>
                      <a:pt x="2333403" y="346023"/>
                    </a:cubicBezTo>
                    <a:cubicBezTo>
                      <a:pt x="2329791" y="352225"/>
                      <a:pt x="2326157" y="357918"/>
                      <a:pt x="2322500" y="363102"/>
                    </a:cubicBezTo>
                    <a:lnTo>
                      <a:pt x="2361952" y="363102"/>
                    </a:lnTo>
                    <a:lnTo>
                      <a:pt x="2361952" y="371789"/>
                    </a:lnTo>
                    <a:lnTo>
                      <a:pt x="2298792" y="371789"/>
                    </a:lnTo>
                    <a:lnTo>
                      <a:pt x="2298792" y="393506"/>
                    </a:lnTo>
                    <a:cubicBezTo>
                      <a:pt x="2298796" y="395870"/>
                      <a:pt x="2298743" y="398336"/>
                      <a:pt x="2298634" y="400904"/>
                    </a:cubicBezTo>
                    <a:cubicBezTo>
                      <a:pt x="2298524" y="403471"/>
                      <a:pt x="2298336" y="406073"/>
                      <a:pt x="2298068" y="408708"/>
                    </a:cubicBezTo>
                    <a:lnTo>
                      <a:pt x="2371906" y="408708"/>
                    </a:lnTo>
                    <a:lnTo>
                      <a:pt x="2371906" y="417214"/>
                    </a:lnTo>
                    <a:lnTo>
                      <a:pt x="2302050" y="417214"/>
                    </a:lnTo>
                    <a:cubicBezTo>
                      <a:pt x="2308764" y="432175"/>
                      <a:pt x="2318364" y="444918"/>
                      <a:pt x="2330847" y="455445"/>
                    </a:cubicBezTo>
                    <a:cubicBezTo>
                      <a:pt x="2343331" y="465972"/>
                      <a:pt x="2358042" y="473558"/>
                      <a:pt x="2374982" y="478203"/>
                    </a:cubicBezTo>
                    <a:cubicBezTo>
                      <a:pt x="2374032" y="479168"/>
                      <a:pt x="2372992" y="480404"/>
                      <a:pt x="2371860" y="481913"/>
                    </a:cubicBezTo>
                    <a:cubicBezTo>
                      <a:pt x="2370730" y="483421"/>
                      <a:pt x="2369779" y="484838"/>
                      <a:pt x="2369010" y="486166"/>
                    </a:cubicBezTo>
                    <a:cubicBezTo>
                      <a:pt x="2352278" y="480929"/>
                      <a:pt x="2337649" y="472853"/>
                      <a:pt x="2325124" y="461937"/>
                    </a:cubicBezTo>
                    <a:cubicBezTo>
                      <a:pt x="2312599" y="451022"/>
                      <a:pt x="2302675" y="437743"/>
                      <a:pt x="2295353" y="422100"/>
                    </a:cubicBezTo>
                    <a:cubicBezTo>
                      <a:pt x="2293368" y="429677"/>
                      <a:pt x="2289697" y="437267"/>
                      <a:pt x="2284341" y="444870"/>
                    </a:cubicBezTo>
                    <a:cubicBezTo>
                      <a:pt x="2278984" y="452473"/>
                      <a:pt x="2271184" y="459875"/>
                      <a:pt x="2260941" y="467076"/>
                    </a:cubicBezTo>
                    <a:cubicBezTo>
                      <a:pt x="2250698" y="474277"/>
                      <a:pt x="2237255" y="481062"/>
                      <a:pt x="2220611" y="487432"/>
                    </a:cubicBezTo>
                    <a:cubicBezTo>
                      <a:pt x="2219936" y="486290"/>
                      <a:pt x="2219024" y="485000"/>
                      <a:pt x="2217874" y="483564"/>
                    </a:cubicBezTo>
                    <a:cubicBezTo>
                      <a:pt x="2216724" y="482128"/>
                      <a:pt x="2215585" y="480883"/>
                      <a:pt x="2214458" y="479831"/>
                    </a:cubicBezTo>
                    <a:cubicBezTo>
                      <a:pt x="2231326" y="473639"/>
                      <a:pt x="2244783" y="467061"/>
                      <a:pt x="2254828" y="460098"/>
                    </a:cubicBezTo>
                    <a:cubicBezTo>
                      <a:pt x="2264874" y="453135"/>
                      <a:pt x="2272365" y="446021"/>
                      <a:pt x="2277303" y="438757"/>
                    </a:cubicBezTo>
                    <a:cubicBezTo>
                      <a:pt x="2282241" y="431492"/>
                      <a:pt x="2285483" y="424311"/>
                      <a:pt x="2287029" y="417214"/>
                    </a:cubicBezTo>
                    <a:lnTo>
                      <a:pt x="2216991" y="417214"/>
                    </a:lnTo>
                    <a:lnTo>
                      <a:pt x="2216991" y="408708"/>
                    </a:lnTo>
                    <a:lnTo>
                      <a:pt x="2288657" y="408708"/>
                    </a:lnTo>
                    <a:cubicBezTo>
                      <a:pt x="2289012" y="406065"/>
                      <a:pt x="2289253" y="403434"/>
                      <a:pt x="2289381" y="400813"/>
                    </a:cubicBezTo>
                    <a:cubicBezTo>
                      <a:pt x="2289509" y="398193"/>
                      <a:pt x="2289570" y="395697"/>
                      <a:pt x="2289562" y="393325"/>
                    </a:cubicBezTo>
                    <a:lnTo>
                      <a:pt x="2289562" y="371789"/>
                    </a:lnTo>
                    <a:lnTo>
                      <a:pt x="2227126" y="371789"/>
                    </a:lnTo>
                    <a:lnTo>
                      <a:pt x="2227126" y="363102"/>
                    </a:lnTo>
                    <a:lnTo>
                      <a:pt x="2313089" y="363102"/>
                    </a:lnTo>
                    <a:cubicBezTo>
                      <a:pt x="2316999" y="357462"/>
                      <a:pt x="2320897" y="351098"/>
                      <a:pt x="2324785" y="344010"/>
                    </a:cubicBezTo>
                    <a:cubicBezTo>
                      <a:pt x="2328672" y="336921"/>
                      <a:pt x="2331892" y="330376"/>
                      <a:pt x="2334444" y="324374"/>
                    </a:cubicBezTo>
                    <a:close/>
                    <a:moveTo>
                      <a:pt x="562794" y="324374"/>
                    </a:moveTo>
                    <a:lnTo>
                      <a:pt x="571843" y="327993"/>
                    </a:lnTo>
                    <a:cubicBezTo>
                      <a:pt x="568729" y="333811"/>
                      <a:pt x="565365" y="339821"/>
                      <a:pt x="561754" y="346023"/>
                    </a:cubicBezTo>
                    <a:cubicBezTo>
                      <a:pt x="558142" y="352225"/>
                      <a:pt x="554507" y="357918"/>
                      <a:pt x="550850" y="363102"/>
                    </a:cubicBezTo>
                    <a:lnTo>
                      <a:pt x="590302" y="363102"/>
                    </a:lnTo>
                    <a:lnTo>
                      <a:pt x="590302" y="371789"/>
                    </a:lnTo>
                    <a:lnTo>
                      <a:pt x="527142" y="371789"/>
                    </a:lnTo>
                    <a:lnTo>
                      <a:pt x="527142" y="393506"/>
                    </a:lnTo>
                    <a:cubicBezTo>
                      <a:pt x="527146" y="395870"/>
                      <a:pt x="527093" y="398336"/>
                      <a:pt x="526984" y="400904"/>
                    </a:cubicBezTo>
                    <a:cubicBezTo>
                      <a:pt x="526874" y="403471"/>
                      <a:pt x="526686" y="406073"/>
                      <a:pt x="526418" y="408708"/>
                    </a:cubicBezTo>
                    <a:lnTo>
                      <a:pt x="600256" y="408708"/>
                    </a:lnTo>
                    <a:lnTo>
                      <a:pt x="600256" y="417214"/>
                    </a:lnTo>
                    <a:lnTo>
                      <a:pt x="530400" y="417214"/>
                    </a:lnTo>
                    <a:cubicBezTo>
                      <a:pt x="537115" y="432175"/>
                      <a:pt x="546714" y="444918"/>
                      <a:pt x="559197" y="455445"/>
                    </a:cubicBezTo>
                    <a:cubicBezTo>
                      <a:pt x="571681" y="465972"/>
                      <a:pt x="586393" y="473558"/>
                      <a:pt x="603333" y="478203"/>
                    </a:cubicBezTo>
                    <a:cubicBezTo>
                      <a:pt x="602382" y="479168"/>
                      <a:pt x="601342" y="480404"/>
                      <a:pt x="600211" y="481913"/>
                    </a:cubicBezTo>
                    <a:cubicBezTo>
                      <a:pt x="599080" y="483421"/>
                      <a:pt x="598130" y="484838"/>
                      <a:pt x="597360" y="486166"/>
                    </a:cubicBezTo>
                    <a:cubicBezTo>
                      <a:pt x="580628" y="480929"/>
                      <a:pt x="565999" y="472853"/>
                      <a:pt x="553474" y="461937"/>
                    </a:cubicBezTo>
                    <a:cubicBezTo>
                      <a:pt x="540949" y="451022"/>
                      <a:pt x="531025" y="437743"/>
                      <a:pt x="523704" y="422100"/>
                    </a:cubicBezTo>
                    <a:cubicBezTo>
                      <a:pt x="521718" y="429677"/>
                      <a:pt x="518048" y="437267"/>
                      <a:pt x="512691" y="444870"/>
                    </a:cubicBezTo>
                    <a:cubicBezTo>
                      <a:pt x="507334" y="452473"/>
                      <a:pt x="499534" y="459875"/>
                      <a:pt x="489291" y="467076"/>
                    </a:cubicBezTo>
                    <a:cubicBezTo>
                      <a:pt x="479049" y="474277"/>
                      <a:pt x="465605" y="481062"/>
                      <a:pt x="448961" y="487432"/>
                    </a:cubicBezTo>
                    <a:cubicBezTo>
                      <a:pt x="448286" y="486290"/>
                      <a:pt x="447374" y="485000"/>
                      <a:pt x="446224" y="483564"/>
                    </a:cubicBezTo>
                    <a:cubicBezTo>
                      <a:pt x="445074" y="482128"/>
                      <a:pt x="443935" y="480883"/>
                      <a:pt x="442808" y="479831"/>
                    </a:cubicBezTo>
                    <a:cubicBezTo>
                      <a:pt x="459676" y="473639"/>
                      <a:pt x="473133" y="467061"/>
                      <a:pt x="483179" y="460098"/>
                    </a:cubicBezTo>
                    <a:cubicBezTo>
                      <a:pt x="493224" y="453135"/>
                      <a:pt x="500715" y="446021"/>
                      <a:pt x="505653" y="438757"/>
                    </a:cubicBezTo>
                    <a:cubicBezTo>
                      <a:pt x="510591" y="431492"/>
                      <a:pt x="513833" y="424311"/>
                      <a:pt x="515379" y="417214"/>
                    </a:cubicBezTo>
                    <a:lnTo>
                      <a:pt x="445341" y="417214"/>
                    </a:lnTo>
                    <a:lnTo>
                      <a:pt x="445341" y="408708"/>
                    </a:lnTo>
                    <a:lnTo>
                      <a:pt x="517007" y="408708"/>
                    </a:lnTo>
                    <a:cubicBezTo>
                      <a:pt x="517362" y="406065"/>
                      <a:pt x="517603" y="403434"/>
                      <a:pt x="517731" y="400813"/>
                    </a:cubicBezTo>
                    <a:cubicBezTo>
                      <a:pt x="517860" y="398193"/>
                      <a:pt x="517920" y="395697"/>
                      <a:pt x="517912" y="393325"/>
                    </a:cubicBezTo>
                    <a:lnTo>
                      <a:pt x="517912" y="371789"/>
                    </a:lnTo>
                    <a:lnTo>
                      <a:pt x="455476" y="371789"/>
                    </a:lnTo>
                    <a:lnTo>
                      <a:pt x="455476" y="363102"/>
                    </a:lnTo>
                    <a:lnTo>
                      <a:pt x="541439" y="363102"/>
                    </a:lnTo>
                    <a:cubicBezTo>
                      <a:pt x="545349" y="357462"/>
                      <a:pt x="549247" y="351098"/>
                      <a:pt x="553135" y="344010"/>
                    </a:cubicBezTo>
                    <a:cubicBezTo>
                      <a:pt x="557022" y="336921"/>
                      <a:pt x="560242" y="330376"/>
                      <a:pt x="562794" y="324374"/>
                    </a:cubicBezTo>
                    <a:close/>
                    <a:moveTo>
                      <a:pt x="2439934" y="324012"/>
                    </a:moveTo>
                    <a:lnTo>
                      <a:pt x="2447534" y="325822"/>
                    </a:lnTo>
                    <a:cubicBezTo>
                      <a:pt x="2446716" y="329268"/>
                      <a:pt x="2445774" y="332691"/>
                      <a:pt x="2444706" y="336092"/>
                    </a:cubicBezTo>
                    <a:cubicBezTo>
                      <a:pt x="2443640" y="339493"/>
                      <a:pt x="2442471" y="342826"/>
                      <a:pt x="2441200" y="346091"/>
                    </a:cubicBezTo>
                    <a:lnTo>
                      <a:pt x="2473414" y="346091"/>
                    </a:lnTo>
                    <a:lnTo>
                      <a:pt x="2473414" y="354054"/>
                    </a:lnTo>
                    <a:lnTo>
                      <a:pt x="2438124" y="354054"/>
                    </a:lnTo>
                    <a:cubicBezTo>
                      <a:pt x="2436318" y="358231"/>
                      <a:pt x="2434410" y="362183"/>
                      <a:pt x="2432400" y="365908"/>
                    </a:cubicBezTo>
                    <a:cubicBezTo>
                      <a:pt x="2430391" y="369633"/>
                      <a:pt x="2428256" y="373041"/>
                      <a:pt x="2425998" y="376133"/>
                    </a:cubicBezTo>
                    <a:cubicBezTo>
                      <a:pt x="2425580" y="375235"/>
                      <a:pt x="2424878" y="374089"/>
                      <a:pt x="2423894" y="372694"/>
                    </a:cubicBezTo>
                    <a:cubicBezTo>
                      <a:pt x="2422910" y="371299"/>
                      <a:pt x="2421983" y="370153"/>
                      <a:pt x="2421112" y="369256"/>
                    </a:cubicBezTo>
                    <a:cubicBezTo>
                      <a:pt x="2425369" y="363457"/>
                      <a:pt x="2429071" y="356640"/>
                      <a:pt x="2432220" y="348805"/>
                    </a:cubicBezTo>
                    <a:cubicBezTo>
                      <a:pt x="2435368" y="340971"/>
                      <a:pt x="2437939" y="332706"/>
                      <a:pt x="2439934" y="324012"/>
                    </a:cubicBezTo>
                    <a:close/>
                    <a:moveTo>
                      <a:pt x="3332226" y="323831"/>
                    </a:moveTo>
                    <a:lnTo>
                      <a:pt x="3340550" y="326365"/>
                    </a:lnTo>
                    <a:cubicBezTo>
                      <a:pt x="3337829" y="333619"/>
                      <a:pt x="3334812" y="340782"/>
                      <a:pt x="3331502" y="347855"/>
                    </a:cubicBezTo>
                    <a:cubicBezTo>
                      <a:pt x="3328192" y="354928"/>
                      <a:pt x="3324632" y="361821"/>
                      <a:pt x="3320824" y="368532"/>
                    </a:cubicBezTo>
                    <a:lnTo>
                      <a:pt x="3320824" y="487432"/>
                    </a:lnTo>
                    <a:lnTo>
                      <a:pt x="3312500" y="487432"/>
                    </a:lnTo>
                    <a:lnTo>
                      <a:pt x="3312500" y="381924"/>
                    </a:lnTo>
                    <a:cubicBezTo>
                      <a:pt x="3309585" y="386448"/>
                      <a:pt x="3306546" y="390746"/>
                      <a:pt x="3303383" y="394818"/>
                    </a:cubicBezTo>
                    <a:cubicBezTo>
                      <a:pt x="3300220" y="398890"/>
                      <a:pt x="3297045" y="402736"/>
                      <a:pt x="3293859" y="406356"/>
                    </a:cubicBezTo>
                    <a:cubicBezTo>
                      <a:pt x="3293346" y="405270"/>
                      <a:pt x="3292562" y="403912"/>
                      <a:pt x="3291506" y="402284"/>
                    </a:cubicBezTo>
                    <a:cubicBezTo>
                      <a:pt x="3290451" y="400655"/>
                      <a:pt x="3289486" y="399297"/>
                      <a:pt x="3288611" y="398212"/>
                    </a:cubicBezTo>
                    <a:cubicBezTo>
                      <a:pt x="3297407" y="388891"/>
                      <a:pt x="3305604" y="377761"/>
                      <a:pt x="3313201" y="364822"/>
                    </a:cubicBezTo>
                    <a:cubicBezTo>
                      <a:pt x="3320798" y="351882"/>
                      <a:pt x="3327140" y="338218"/>
                      <a:pt x="3332226" y="323831"/>
                    </a:cubicBezTo>
                    <a:close/>
                    <a:moveTo>
                      <a:pt x="32528" y="323831"/>
                    </a:moveTo>
                    <a:lnTo>
                      <a:pt x="41034" y="323831"/>
                    </a:lnTo>
                    <a:lnTo>
                      <a:pt x="41034" y="360388"/>
                    </a:lnTo>
                    <a:lnTo>
                      <a:pt x="66551" y="360388"/>
                    </a:lnTo>
                    <a:lnTo>
                      <a:pt x="66551" y="368532"/>
                    </a:lnTo>
                    <a:lnTo>
                      <a:pt x="41034" y="368532"/>
                    </a:lnTo>
                    <a:lnTo>
                      <a:pt x="41034" y="411242"/>
                    </a:lnTo>
                    <a:cubicBezTo>
                      <a:pt x="45125" y="410160"/>
                      <a:pt x="49294" y="409066"/>
                      <a:pt x="53544" y="407962"/>
                    </a:cubicBezTo>
                    <a:cubicBezTo>
                      <a:pt x="57793" y="406857"/>
                      <a:pt x="62008" y="405718"/>
                      <a:pt x="66189" y="404546"/>
                    </a:cubicBezTo>
                    <a:lnTo>
                      <a:pt x="67456" y="412509"/>
                    </a:lnTo>
                    <a:cubicBezTo>
                      <a:pt x="58558" y="415042"/>
                      <a:pt x="49751" y="417395"/>
                      <a:pt x="41034" y="419567"/>
                    </a:cubicBezTo>
                    <a:lnTo>
                      <a:pt x="41034" y="474583"/>
                    </a:lnTo>
                    <a:cubicBezTo>
                      <a:pt x="41037" y="477611"/>
                      <a:pt x="40578" y="479880"/>
                      <a:pt x="39654" y="481392"/>
                    </a:cubicBezTo>
                    <a:cubicBezTo>
                      <a:pt x="38730" y="482904"/>
                      <a:pt x="37320" y="483952"/>
                      <a:pt x="35424" y="484537"/>
                    </a:cubicBezTo>
                    <a:cubicBezTo>
                      <a:pt x="33486" y="485325"/>
                      <a:pt x="30665" y="485830"/>
                      <a:pt x="26963" y="486052"/>
                    </a:cubicBezTo>
                    <a:cubicBezTo>
                      <a:pt x="23260" y="486275"/>
                      <a:pt x="18359" y="486373"/>
                      <a:pt x="12259" y="486346"/>
                    </a:cubicBezTo>
                    <a:cubicBezTo>
                      <a:pt x="12048" y="485129"/>
                      <a:pt x="11655" y="483764"/>
                      <a:pt x="11082" y="482252"/>
                    </a:cubicBezTo>
                    <a:cubicBezTo>
                      <a:pt x="10509" y="480740"/>
                      <a:pt x="9936" y="479330"/>
                      <a:pt x="9363" y="478022"/>
                    </a:cubicBezTo>
                    <a:cubicBezTo>
                      <a:pt x="14159" y="478188"/>
                      <a:pt x="18321" y="478263"/>
                      <a:pt x="21850" y="478248"/>
                    </a:cubicBezTo>
                    <a:cubicBezTo>
                      <a:pt x="25379" y="478233"/>
                      <a:pt x="27732" y="478218"/>
                      <a:pt x="28908" y="478203"/>
                    </a:cubicBezTo>
                    <a:cubicBezTo>
                      <a:pt x="30168" y="478218"/>
                      <a:pt x="31088" y="477961"/>
                      <a:pt x="31668" y="477433"/>
                    </a:cubicBezTo>
                    <a:cubicBezTo>
                      <a:pt x="32249" y="476906"/>
                      <a:pt x="32535" y="476016"/>
                      <a:pt x="32528" y="474764"/>
                    </a:cubicBezTo>
                    <a:lnTo>
                      <a:pt x="32528" y="421919"/>
                    </a:lnTo>
                    <a:cubicBezTo>
                      <a:pt x="27536" y="423277"/>
                      <a:pt x="22725" y="424544"/>
                      <a:pt x="18095" y="425720"/>
                    </a:cubicBezTo>
                    <a:cubicBezTo>
                      <a:pt x="13465" y="426896"/>
                      <a:pt x="9107" y="427982"/>
                      <a:pt x="5020" y="428977"/>
                    </a:cubicBezTo>
                    <a:lnTo>
                      <a:pt x="2124" y="420291"/>
                    </a:lnTo>
                    <a:cubicBezTo>
                      <a:pt x="6320" y="419465"/>
                      <a:pt x="11003" y="418447"/>
                      <a:pt x="16172" y="417237"/>
                    </a:cubicBezTo>
                    <a:cubicBezTo>
                      <a:pt x="21341" y="416026"/>
                      <a:pt x="26793" y="414692"/>
                      <a:pt x="32528" y="413233"/>
                    </a:cubicBezTo>
                    <a:lnTo>
                      <a:pt x="32528" y="368532"/>
                    </a:lnTo>
                    <a:lnTo>
                      <a:pt x="4296" y="368532"/>
                    </a:lnTo>
                    <a:lnTo>
                      <a:pt x="4296" y="360388"/>
                    </a:lnTo>
                    <a:lnTo>
                      <a:pt x="32528" y="360388"/>
                    </a:lnTo>
                    <a:close/>
                    <a:moveTo>
                      <a:pt x="3798494" y="323650"/>
                    </a:moveTo>
                    <a:lnTo>
                      <a:pt x="3806818" y="324917"/>
                    </a:lnTo>
                    <a:cubicBezTo>
                      <a:pt x="3805744" y="327469"/>
                      <a:pt x="3804545" y="330101"/>
                      <a:pt x="3803222" y="332812"/>
                    </a:cubicBezTo>
                    <a:cubicBezTo>
                      <a:pt x="3801898" y="335523"/>
                      <a:pt x="3800382" y="338200"/>
                      <a:pt x="3798674" y="340843"/>
                    </a:cubicBezTo>
                    <a:lnTo>
                      <a:pt x="3866540" y="340843"/>
                    </a:lnTo>
                    <a:lnTo>
                      <a:pt x="3867988" y="340481"/>
                    </a:lnTo>
                    <a:lnTo>
                      <a:pt x="3873960" y="342471"/>
                    </a:lnTo>
                    <a:cubicBezTo>
                      <a:pt x="3871400" y="347275"/>
                      <a:pt x="3868784" y="352010"/>
                      <a:pt x="3866110" y="356678"/>
                    </a:cubicBezTo>
                    <a:cubicBezTo>
                      <a:pt x="3863437" y="361346"/>
                      <a:pt x="3860866" y="365357"/>
                      <a:pt x="3858396" y="368713"/>
                    </a:cubicBezTo>
                    <a:lnTo>
                      <a:pt x="3850976" y="366179"/>
                    </a:lnTo>
                    <a:cubicBezTo>
                      <a:pt x="3852552" y="363781"/>
                      <a:pt x="3854287" y="361021"/>
                      <a:pt x="3856179" y="357899"/>
                    </a:cubicBezTo>
                    <a:cubicBezTo>
                      <a:pt x="3858072" y="354778"/>
                      <a:pt x="3859897" y="351565"/>
                      <a:pt x="3861654" y="348263"/>
                    </a:cubicBezTo>
                    <a:lnTo>
                      <a:pt x="3828535" y="348263"/>
                    </a:lnTo>
                    <a:cubicBezTo>
                      <a:pt x="3827989" y="350336"/>
                      <a:pt x="3827363" y="352342"/>
                      <a:pt x="3826658" y="354280"/>
                    </a:cubicBezTo>
                    <a:cubicBezTo>
                      <a:pt x="3825953" y="356218"/>
                      <a:pt x="3825191" y="358133"/>
                      <a:pt x="3824373" y="360026"/>
                    </a:cubicBezTo>
                    <a:cubicBezTo>
                      <a:pt x="3829896" y="368260"/>
                      <a:pt x="3837490" y="375364"/>
                      <a:pt x="3847153" y="381336"/>
                    </a:cubicBezTo>
                    <a:cubicBezTo>
                      <a:pt x="3856816" y="387308"/>
                      <a:pt x="3867442" y="391606"/>
                      <a:pt x="3879027" y="394230"/>
                    </a:cubicBezTo>
                    <a:cubicBezTo>
                      <a:pt x="3878100" y="395090"/>
                      <a:pt x="3877150" y="396176"/>
                      <a:pt x="3876177" y="397488"/>
                    </a:cubicBezTo>
                    <a:cubicBezTo>
                      <a:pt x="3875204" y="398800"/>
                      <a:pt x="3874345" y="400067"/>
                      <a:pt x="3873598" y="401288"/>
                    </a:cubicBezTo>
                    <a:cubicBezTo>
                      <a:pt x="3862876" y="398246"/>
                      <a:pt x="3852922" y="393789"/>
                      <a:pt x="3843737" y="387919"/>
                    </a:cubicBezTo>
                    <a:cubicBezTo>
                      <a:pt x="3834553" y="382048"/>
                      <a:pt x="3826952" y="375103"/>
                      <a:pt x="3820934" y="367084"/>
                    </a:cubicBezTo>
                    <a:cubicBezTo>
                      <a:pt x="3816674" y="374892"/>
                      <a:pt x="3810581" y="381762"/>
                      <a:pt x="3802656" y="387692"/>
                    </a:cubicBezTo>
                    <a:cubicBezTo>
                      <a:pt x="3794731" y="393623"/>
                      <a:pt x="3784476" y="398457"/>
                      <a:pt x="3771890" y="402193"/>
                    </a:cubicBezTo>
                    <a:cubicBezTo>
                      <a:pt x="3771396" y="401141"/>
                      <a:pt x="3770665" y="399987"/>
                      <a:pt x="3769696" y="398732"/>
                    </a:cubicBezTo>
                    <a:cubicBezTo>
                      <a:pt x="3768727" y="397476"/>
                      <a:pt x="3767769" y="396458"/>
                      <a:pt x="3766823" y="395678"/>
                    </a:cubicBezTo>
                    <a:cubicBezTo>
                      <a:pt x="3783307" y="391191"/>
                      <a:pt x="3795583" y="384782"/>
                      <a:pt x="3803652" y="376449"/>
                    </a:cubicBezTo>
                    <a:cubicBezTo>
                      <a:pt x="3811720" y="368117"/>
                      <a:pt x="3817119" y="358721"/>
                      <a:pt x="3819849" y="348263"/>
                    </a:cubicBezTo>
                    <a:lnTo>
                      <a:pt x="3793969" y="348263"/>
                    </a:lnTo>
                    <a:cubicBezTo>
                      <a:pt x="3791349" y="351897"/>
                      <a:pt x="3788446" y="355441"/>
                      <a:pt x="3785260" y="358895"/>
                    </a:cubicBezTo>
                    <a:cubicBezTo>
                      <a:pt x="3782074" y="362348"/>
                      <a:pt x="3778582" y="365621"/>
                      <a:pt x="3774786" y="368713"/>
                    </a:cubicBezTo>
                    <a:cubicBezTo>
                      <a:pt x="3774013" y="367683"/>
                      <a:pt x="3773025" y="366665"/>
                      <a:pt x="3771822" y="365659"/>
                    </a:cubicBezTo>
                    <a:cubicBezTo>
                      <a:pt x="3770620" y="364652"/>
                      <a:pt x="3769496" y="363860"/>
                      <a:pt x="3768452" y="363283"/>
                    </a:cubicBezTo>
                    <a:cubicBezTo>
                      <a:pt x="3775970" y="357436"/>
                      <a:pt x="3782244" y="350988"/>
                      <a:pt x="3787273" y="343942"/>
                    </a:cubicBezTo>
                    <a:cubicBezTo>
                      <a:pt x="3792303" y="336895"/>
                      <a:pt x="3796043" y="330131"/>
                      <a:pt x="3798494" y="323650"/>
                    </a:cubicBezTo>
                    <a:close/>
                    <a:moveTo>
                      <a:pt x="2908487" y="323650"/>
                    </a:moveTo>
                    <a:lnTo>
                      <a:pt x="2917174" y="323650"/>
                    </a:lnTo>
                    <a:lnTo>
                      <a:pt x="2917174" y="339033"/>
                    </a:lnTo>
                    <a:lnTo>
                      <a:pt x="2967666" y="339033"/>
                    </a:lnTo>
                    <a:lnTo>
                      <a:pt x="2967666" y="323650"/>
                    </a:lnTo>
                    <a:lnTo>
                      <a:pt x="2976172" y="323650"/>
                    </a:lnTo>
                    <a:lnTo>
                      <a:pt x="2976172" y="339033"/>
                    </a:lnTo>
                    <a:lnTo>
                      <a:pt x="3021054" y="339033"/>
                    </a:lnTo>
                    <a:lnTo>
                      <a:pt x="3021054" y="347177"/>
                    </a:lnTo>
                    <a:lnTo>
                      <a:pt x="2976172" y="347177"/>
                    </a:lnTo>
                    <a:lnTo>
                      <a:pt x="2976172" y="363102"/>
                    </a:lnTo>
                    <a:lnTo>
                      <a:pt x="2967666" y="363102"/>
                    </a:lnTo>
                    <a:lnTo>
                      <a:pt x="2967666" y="347177"/>
                    </a:lnTo>
                    <a:lnTo>
                      <a:pt x="2917174" y="347177"/>
                    </a:lnTo>
                    <a:lnTo>
                      <a:pt x="2917174" y="363645"/>
                    </a:lnTo>
                    <a:lnTo>
                      <a:pt x="2908487" y="363645"/>
                    </a:lnTo>
                    <a:lnTo>
                      <a:pt x="2908487" y="347177"/>
                    </a:lnTo>
                    <a:lnTo>
                      <a:pt x="2863605" y="347177"/>
                    </a:lnTo>
                    <a:lnTo>
                      <a:pt x="2863605" y="339033"/>
                    </a:lnTo>
                    <a:lnTo>
                      <a:pt x="2908487" y="339033"/>
                    </a:lnTo>
                    <a:close/>
                    <a:moveTo>
                      <a:pt x="2543632" y="323480"/>
                    </a:moveTo>
                    <a:lnTo>
                      <a:pt x="2551233" y="323480"/>
                    </a:lnTo>
                    <a:lnTo>
                      <a:pt x="2551233" y="339225"/>
                    </a:lnTo>
                    <a:lnTo>
                      <a:pt x="2576570" y="339225"/>
                    </a:lnTo>
                    <a:lnTo>
                      <a:pt x="2576570" y="364200"/>
                    </a:lnTo>
                    <a:lnTo>
                      <a:pt x="2586342" y="364200"/>
                    </a:lnTo>
                    <a:lnTo>
                      <a:pt x="2586342" y="371597"/>
                    </a:lnTo>
                    <a:lnTo>
                      <a:pt x="2576570" y="371597"/>
                    </a:lnTo>
                    <a:lnTo>
                      <a:pt x="2576570" y="396029"/>
                    </a:lnTo>
                    <a:lnTo>
                      <a:pt x="2551233" y="396029"/>
                    </a:lnTo>
                    <a:lnTo>
                      <a:pt x="2551233" y="412701"/>
                    </a:lnTo>
                    <a:lnTo>
                      <a:pt x="2577655" y="412701"/>
                    </a:lnTo>
                    <a:lnTo>
                      <a:pt x="2577655" y="420279"/>
                    </a:lnTo>
                    <a:lnTo>
                      <a:pt x="2551233" y="420279"/>
                    </a:lnTo>
                    <a:lnTo>
                      <a:pt x="2551233" y="438037"/>
                    </a:lnTo>
                    <a:lnTo>
                      <a:pt x="2581094" y="438037"/>
                    </a:lnTo>
                    <a:lnTo>
                      <a:pt x="2581094" y="445616"/>
                    </a:lnTo>
                    <a:lnTo>
                      <a:pt x="2551233" y="445616"/>
                    </a:lnTo>
                    <a:lnTo>
                      <a:pt x="2551233" y="470608"/>
                    </a:lnTo>
                    <a:lnTo>
                      <a:pt x="2543632" y="470608"/>
                    </a:lnTo>
                    <a:lnTo>
                      <a:pt x="2543632" y="445616"/>
                    </a:lnTo>
                    <a:lnTo>
                      <a:pt x="2513047" y="445616"/>
                    </a:lnTo>
                    <a:lnTo>
                      <a:pt x="2513047" y="438037"/>
                    </a:lnTo>
                    <a:lnTo>
                      <a:pt x="2543632" y="438037"/>
                    </a:lnTo>
                    <a:lnTo>
                      <a:pt x="2543632" y="420279"/>
                    </a:lnTo>
                    <a:lnTo>
                      <a:pt x="2518476" y="420279"/>
                    </a:lnTo>
                    <a:lnTo>
                      <a:pt x="2518476" y="412701"/>
                    </a:lnTo>
                    <a:lnTo>
                      <a:pt x="2543632" y="412701"/>
                    </a:lnTo>
                    <a:lnTo>
                      <a:pt x="2543632" y="396029"/>
                    </a:lnTo>
                    <a:lnTo>
                      <a:pt x="2520829" y="396029"/>
                    </a:lnTo>
                    <a:lnTo>
                      <a:pt x="2520829" y="388631"/>
                    </a:lnTo>
                    <a:lnTo>
                      <a:pt x="2543632" y="388631"/>
                    </a:lnTo>
                    <a:lnTo>
                      <a:pt x="2543632" y="371597"/>
                    </a:lnTo>
                    <a:lnTo>
                      <a:pt x="2513771" y="371597"/>
                    </a:lnTo>
                    <a:lnTo>
                      <a:pt x="2513771" y="364200"/>
                    </a:lnTo>
                    <a:lnTo>
                      <a:pt x="2543632" y="364200"/>
                    </a:lnTo>
                    <a:lnTo>
                      <a:pt x="2543632" y="346622"/>
                    </a:lnTo>
                    <a:lnTo>
                      <a:pt x="2520829" y="346622"/>
                    </a:lnTo>
                    <a:lnTo>
                      <a:pt x="2520829" y="339225"/>
                    </a:lnTo>
                    <a:lnTo>
                      <a:pt x="2543632" y="339225"/>
                    </a:lnTo>
                    <a:close/>
                    <a:moveTo>
                      <a:pt x="2035559" y="323480"/>
                    </a:moveTo>
                    <a:lnTo>
                      <a:pt x="2043341" y="326014"/>
                    </a:lnTo>
                    <a:cubicBezTo>
                      <a:pt x="2041984" y="328744"/>
                      <a:pt x="2040491" y="331473"/>
                      <a:pt x="2038862" y="334203"/>
                    </a:cubicBezTo>
                    <a:cubicBezTo>
                      <a:pt x="2037233" y="336933"/>
                      <a:pt x="2035469" y="339572"/>
                      <a:pt x="2033568" y="342121"/>
                    </a:cubicBezTo>
                    <a:lnTo>
                      <a:pt x="2145773" y="342121"/>
                    </a:lnTo>
                    <a:lnTo>
                      <a:pt x="2145773" y="349880"/>
                    </a:lnTo>
                    <a:lnTo>
                      <a:pt x="2027958" y="349880"/>
                    </a:lnTo>
                    <a:cubicBezTo>
                      <a:pt x="2023675" y="355241"/>
                      <a:pt x="2019166" y="360236"/>
                      <a:pt x="2014430" y="364865"/>
                    </a:cubicBezTo>
                    <a:cubicBezTo>
                      <a:pt x="2009695" y="369493"/>
                      <a:pt x="2004914" y="373671"/>
                      <a:pt x="2000088" y="377397"/>
                    </a:cubicBezTo>
                    <a:cubicBezTo>
                      <a:pt x="1999568" y="376408"/>
                      <a:pt x="1998753" y="375170"/>
                      <a:pt x="1997645" y="373683"/>
                    </a:cubicBezTo>
                    <a:cubicBezTo>
                      <a:pt x="1996536" y="372195"/>
                      <a:pt x="1995541" y="370959"/>
                      <a:pt x="1994659" y="369973"/>
                    </a:cubicBezTo>
                    <a:cubicBezTo>
                      <a:pt x="2002686" y="364352"/>
                      <a:pt x="2010339" y="357510"/>
                      <a:pt x="2017620" y="349445"/>
                    </a:cubicBezTo>
                    <a:cubicBezTo>
                      <a:pt x="2024900" y="341380"/>
                      <a:pt x="2030880" y="332725"/>
                      <a:pt x="2035559" y="323480"/>
                    </a:cubicBezTo>
                    <a:close/>
                    <a:moveTo>
                      <a:pt x="1415253" y="323480"/>
                    </a:moveTo>
                    <a:lnTo>
                      <a:pt x="1424121" y="324385"/>
                    </a:lnTo>
                    <a:cubicBezTo>
                      <a:pt x="1423578" y="327119"/>
                      <a:pt x="1422944" y="329931"/>
                      <a:pt x="1422221" y="332823"/>
                    </a:cubicBezTo>
                    <a:cubicBezTo>
                      <a:pt x="1421497" y="335715"/>
                      <a:pt x="1420682" y="338573"/>
                      <a:pt x="1419777" y="341397"/>
                    </a:cubicBezTo>
                    <a:lnTo>
                      <a:pt x="1489996" y="341397"/>
                    </a:lnTo>
                    <a:lnTo>
                      <a:pt x="1489996" y="348975"/>
                    </a:lnTo>
                    <a:lnTo>
                      <a:pt x="1417244" y="348975"/>
                    </a:lnTo>
                    <a:cubicBezTo>
                      <a:pt x="1416339" y="351596"/>
                      <a:pt x="1415344" y="354193"/>
                      <a:pt x="1414258" y="356768"/>
                    </a:cubicBezTo>
                    <a:cubicBezTo>
                      <a:pt x="1413172" y="359343"/>
                      <a:pt x="1411996" y="361941"/>
                      <a:pt x="1410729" y="364562"/>
                    </a:cubicBezTo>
                    <a:lnTo>
                      <a:pt x="1480766" y="364562"/>
                    </a:lnTo>
                    <a:lnTo>
                      <a:pt x="1480766" y="371959"/>
                    </a:lnTo>
                    <a:lnTo>
                      <a:pt x="1407109" y="371959"/>
                    </a:lnTo>
                    <a:cubicBezTo>
                      <a:pt x="1405650" y="374681"/>
                      <a:pt x="1404089" y="377392"/>
                      <a:pt x="1402426" y="380092"/>
                    </a:cubicBezTo>
                    <a:cubicBezTo>
                      <a:pt x="1400764" y="382791"/>
                      <a:pt x="1399067" y="385457"/>
                      <a:pt x="1397337" y="388088"/>
                    </a:cubicBezTo>
                    <a:lnTo>
                      <a:pt x="1497959" y="388088"/>
                    </a:lnTo>
                    <a:lnTo>
                      <a:pt x="1497959" y="395667"/>
                    </a:lnTo>
                    <a:lnTo>
                      <a:pt x="1454706" y="395667"/>
                    </a:lnTo>
                    <a:cubicBezTo>
                      <a:pt x="1460685" y="403110"/>
                      <a:pt x="1467864" y="410043"/>
                      <a:pt x="1476242" y="416466"/>
                    </a:cubicBezTo>
                    <a:cubicBezTo>
                      <a:pt x="1484619" y="422890"/>
                      <a:pt x="1493065" y="428149"/>
                      <a:pt x="1501578" y="432243"/>
                    </a:cubicBezTo>
                    <a:cubicBezTo>
                      <a:pt x="1500289" y="433186"/>
                      <a:pt x="1499067" y="434287"/>
                      <a:pt x="1497913" y="435546"/>
                    </a:cubicBezTo>
                    <a:cubicBezTo>
                      <a:pt x="1496760" y="436805"/>
                      <a:pt x="1495810" y="437994"/>
                      <a:pt x="1495063" y="439115"/>
                    </a:cubicBezTo>
                    <a:cubicBezTo>
                      <a:pt x="1485867" y="433981"/>
                      <a:pt x="1476751" y="427555"/>
                      <a:pt x="1467713" y="419838"/>
                    </a:cubicBezTo>
                    <a:cubicBezTo>
                      <a:pt x="1458676" y="412121"/>
                      <a:pt x="1451143" y="404064"/>
                      <a:pt x="1445114" y="395667"/>
                    </a:cubicBezTo>
                    <a:lnTo>
                      <a:pt x="1391545" y="395667"/>
                    </a:lnTo>
                    <a:cubicBezTo>
                      <a:pt x="1384947" y="404317"/>
                      <a:pt x="1377286" y="412412"/>
                      <a:pt x="1368561" y="419951"/>
                    </a:cubicBezTo>
                    <a:cubicBezTo>
                      <a:pt x="1359837" y="427490"/>
                      <a:pt x="1350004" y="434179"/>
                      <a:pt x="1339062" y="440017"/>
                    </a:cubicBezTo>
                    <a:cubicBezTo>
                      <a:pt x="1338557" y="438889"/>
                      <a:pt x="1337758" y="437715"/>
                      <a:pt x="1336665" y="436495"/>
                    </a:cubicBezTo>
                    <a:cubicBezTo>
                      <a:pt x="1335571" y="435275"/>
                      <a:pt x="1334501" y="434281"/>
                      <a:pt x="1333452" y="433511"/>
                    </a:cubicBezTo>
                    <a:cubicBezTo>
                      <a:pt x="1343127" y="428504"/>
                      <a:pt x="1351919" y="422807"/>
                      <a:pt x="1359829" y="416421"/>
                    </a:cubicBezTo>
                    <a:cubicBezTo>
                      <a:pt x="1367740" y="410035"/>
                      <a:pt x="1374813" y="403117"/>
                      <a:pt x="1381049" y="395667"/>
                    </a:cubicBezTo>
                    <a:lnTo>
                      <a:pt x="1337977" y="395667"/>
                    </a:lnTo>
                    <a:lnTo>
                      <a:pt x="1337977" y="388088"/>
                    </a:lnTo>
                    <a:lnTo>
                      <a:pt x="1387021" y="388088"/>
                    </a:lnTo>
                    <a:cubicBezTo>
                      <a:pt x="1389008" y="385457"/>
                      <a:pt x="1390870" y="382791"/>
                      <a:pt x="1392608" y="380092"/>
                    </a:cubicBezTo>
                    <a:cubicBezTo>
                      <a:pt x="1394347" y="377392"/>
                      <a:pt x="1395983" y="374681"/>
                      <a:pt x="1397517" y="371959"/>
                    </a:cubicBezTo>
                    <a:lnTo>
                      <a:pt x="1356798" y="371959"/>
                    </a:lnTo>
                    <a:lnTo>
                      <a:pt x="1356798" y="364562"/>
                    </a:lnTo>
                    <a:lnTo>
                      <a:pt x="1401499" y="364562"/>
                    </a:lnTo>
                    <a:cubicBezTo>
                      <a:pt x="1402773" y="361941"/>
                      <a:pt x="1403980" y="359343"/>
                      <a:pt x="1405118" y="356768"/>
                    </a:cubicBezTo>
                    <a:cubicBezTo>
                      <a:pt x="1406257" y="354193"/>
                      <a:pt x="1407283" y="351596"/>
                      <a:pt x="1408195" y="348975"/>
                    </a:cubicBezTo>
                    <a:lnTo>
                      <a:pt x="1347026" y="348975"/>
                    </a:lnTo>
                    <a:lnTo>
                      <a:pt x="1347026" y="341397"/>
                    </a:lnTo>
                    <a:lnTo>
                      <a:pt x="1410729" y="341397"/>
                    </a:lnTo>
                    <a:cubicBezTo>
                      <a:pt x="1411720" y="338399"/>
                      <a:pt x="1412587" y="335391"/>
                      <a:pt x="1413330" y="332371"/>
                    </a:cubicBezTo>
                    <a:cubicBezTo>
                      <a:pt x="1414073" y="329351"/>
                      <a:pt x="1414714" y="326387"/>
                      <a:pt x="1415253" y="323480"/>
                    </a:cubicBezTo>
                    <a:close/>
                    <a:moveTo>
                      <a:pt x="1173442" y="323469"/>
                    </a:moveTo>
                    <a:lnTo>
                      <a:pt x="1182129" y="323469"/>
                    </a:lnTo>
                    <a:lnTo>
                      <a:pt x="1182129" y="349710"/>
                    </a:lnTo>
                    <a:lnTo>
                      <a:pt x="1230449" y="349710"/>
                    </a:lnTo>
                    <a:lnTo>
                      <a:pt x="1230449" y="356949"/>
                    </a:lnTo>
                    <a:cubicBezTo>
                      <a:pt x="1234528" y="352696"/>
                      <a:pt x="1238450" y="348353"/>
                      <a:pt x="1242212" y="343919"/>
                    </a:cubicBezTo>
                    <a:cubicBezTo>
                      <a:pt x="1245975" y="339485"/>
                      <a:pt x="1249534" y="334961"/>
                      <a:pt x="1252890" y="330346"/>
                    </a:cubicBezTo>
                    <a:lnTo>
                      <a:pt x="1260491" y="334689"/>
                    </a:lnTo>
                    <a:cubicBezTo>
                      <a:pt x="1253331" y="344206"/>
                      <a:pt x="1245572" y="353315"/>
                      <a:pt x="1237213" y="362017"/>
                    </a:cubicBezTo>
                    <a:cubicBezTo>
                      <a:pt x="1228854" y="370719"/>
                      <a:pt x="1219964" y="378923"/>
                      <a:pt x="1210542" y="386629"/>
                    </a:cubicBezTo>
                    <a:lnTo>
                      <a:pt x="1269359" y="386629"/>
                    </a:lnTo>
                    <a:lnTo>
                      <a:pt x="1269359" y="394954"/>
                    </a:lnTo>
                    <a:lnTo>
                      <a:pt x="1199864" y="394954"/>
                    </a:lnTo>
                    <a:cubicBezTo>
                      <a:pt x="1194786" y="398834"/>
                      <a:pt x="1189560" y="402566"/>
                      <a:pt x="1184187" y="406152"/>
                    </a:cubicBezTo>
                    <a:cubicBezTo>
                      <a:pt x="1178815" y="409738"/>
                      <a:pt x="1173363" y="413244"/>
                      <a:pt x="1167832" y="416671"/>
                    </a:cubicBezTo>
                    <a:lnTo>
                      <a:pt x="1167832" y="441103"/>
                    </a:lnTo>
                    <a:cubicBezTo>
                      <a:pt x="1176609" y="438790"/>
                      <a:pt x="1185336" y="436257"/>
                      <a:pt x="1194013" y="433502"/>
                    </a:cubicBezTo>
                    <a:cubicBezTo>
                      <a:pt x="1202689" y="430747"/>
                      <a:pt x="1210773" y="427892"/>
                      <a:pt x="1218263" y="424936"/>
                    </a:cubicBezTo>
                    <a:cubicBezTo>
                      <a:pt x="1225754" y="421980"/>
                      <a:pt x="1232108" y="419044"/>
                      <a:pt x="1237326" y="416128"/>
                    </a:cubicBezTo>
                    <a:lnTo>
                      <a:pt x="1245289" y="422462"/>
                    </a:lnTo>
                    <a:cubicBezTo>
                      <a:pt x="1235151" y="427311"/>
                      <a:pt x="1223214" y="432001"/>
                      <a:pt x="1209479" y="436533"/>
                    </a:cubicBezTo>
                    <a:cubicBezTo>
                      <a:pt x="1195743" y="441065"/>
                      <a:pt x="1181861" y="445122"/>
                      <a:pt x="1167832" y="448704"/>
                    </a:cubicBezTo>
                    <a:lnTo>
                      <a:pt x="1167832" y="468430"/>
                    </a:lnTo>
                    <a:cubicBezTo>
                      <a:pt x="1167651" y="471627"/>
                      <a:pt x="1168737" y="473829"/>
                      <a:pt x="1171089" y="475036"/>
                    </a:cubicBezTo>
                    <a:cubicBezTo>
                      <a:pt x="1173442" y="476242"/>
                      <a:pt x="1178147" y="476815"/>
                      <a:pt x="1185205" y="476755"/>
                    </a:cubicBezTo>
                    <a:lnTo>
                      <a:pt x="1239136" y="476755"/>
                    </a:lnTo>
                    <a:cubicBezTo>
                      <a:pt x="1245176" y="477049"/>
                      <a:pt x="1249203" y="475420"/>
                      <a:pt x="1251216" y="471868"/>
                    </a:cubicBezTo>
                    <a:cubicBezTo>
                      <a:pt x="1253229" y="468317"/>
                      <a:pt x="1254451" y="461078"/>
                      <a:pt x="1254881" y="450151"/>
                    </a:cubicBezTo>
                    <a:cubicBezTo>
                      <a:pt x="1256098" y="450981"/>
                      <a:pt x="1257463" y="451720"/>
                      <a:pt x="1258975" y="452368"/>
                    </a:cubicBezTo>
                    <a:cubicBezTo>
                      <a:pt x="1260487" y="453017"/>
                      <a:pt x="1261897" y="453484"/>
                      <a:pt x="1263205" y="453771"/>
                    </a:cubicBezTo>
                    <a:cubicBezTo>
                      <a:pt x="1262662" y="465908"/>
                      <a:pt x="1260808" y="474165"/>
                      <a:pt x="1257640" y="478542"/>
                    </a:cubicBezTo>
                    <a:cubicBezTo>
                      <a:pt x="1254473" y="482919"/>
                      <a:pt x="1248366" y="484978"/>
                      <a:pt x="1239317" y="484718"/>
                    </a:cubicBezTo>
                    <a:lnTo>
                      <a:pt x="1185567" y="484718"/>
                    </a:lnTo>
                    <a:cubicBezTo>
                      <a:pt x="1175433" y="484876"/>
                      <a:pt x="1168420" y="483835"/>
                      <a:pt x="1164529" y="481596"/>
                    </a:cubicBezTo>
                    <a:cubicBezTo>
                      <a:pt x="1160638" y="479356"/>
                      <a:pt x="1158783" y="474968"/>
                      <a:pt x="1158964" y="468430"/>
                    </a:cubicBezTo>
                    <a:lnTo>
                      <a:pt x="1158964" y="421919"/>
                    </a:lnTo>
                    <a:cubicBezTo>
                      <a:pt x="1151533" y="426086"/>
                      <a:pt x="1143954" y="430059"/>
                      <a:pt x="1136229" y="433841"/>
                    </a:cubicBezTo>
                    <a:cubicBezTo>
                      <a:pt x="1128504" y="437623"/>
                      <a:pt x="1120699" y="441189"/>
                      <a:pt x="1112815" y="444541"/>
                    </a:cubicBezTo>
                    <a:cubicBezTo>
                      <a:pt x="1112042" y="443474"/>
                      <a:pt x="1111055" y="442215"/>
                      <a:pt x="1109852" y="440763"/>
                    </a:cubicBezTo>
                    <a:cubicBezTo>
                      <a:pt x="1108649" y="439312"/>
                      <a:pt x="1107526" y="438098"/>
                      <a:pt x="1106481" y="437121"/>
                    </a:cubicBezTo>
                    <a:cubicBezTo>
                      <a:pt x="1120537" y="431756"/>
                      <a:pt x="1134231" y="425520"/>
                      <a:pt x="1147562" y="418413"/>
                    </a:cubicBezTo>
                    <a:cubicBezTo>
                      <a:pt x="1160894" y="411306"/>
                      <a:pt x="1173683" y="403486"/>
                      <a:pt x="1185929" y="394954"/>
                    </a:cubicBezTo>
                    <a:lnTo>
                      <a:pt x="1109196" y="394954"/>
                    </a:lnTo>
                    <a:lnTo>
                      <a:pt x="1109196" y="386629"/>
                    </a:lnTo>
                    <a:lnTo>
                      <a:pt x="1173442" y="386629"/>
                    </a:lnTo>
                    <a:lnTo>
                      <a:pt x="1173442" y="357854"/>
                    </a:lnTo>
                    <a:lnTo>
                      <a:pt x="1124579" y="357854"/>
                    </a:lnTo>
                    <a:lnTo>
                      <a:pt x="1124579" y="349710"/>
                    </a:lnTo>
                    <a:lnTo>
                      <a:pt x="1173442" y="349710"/>
                    </a:lnTo>
                    <a:close/>
                    <a:moveTo>
                      <a:pt x="758161" y="322745"/>
                    </a:moveTo>
                    <a:cubicBezTo>
                      <a:pt x="761532" y="327628"/>
                      <a:pt x="764790" y="332838"/>
                      <a:pt x="767934" y="338377"/>
                    </a:cubicBezTo>
                    <a:cubicBezTo>
                      <a:pt x="771079" y="343915"/>
                      <a:pt x="773431" y="348719"/>
                      <a:pt x="774992" y="352787"/>
                    </a:cubicBezTo>
                    <a:lnTo>
                      <a:pt x="766667" y="356587"/>
                    </a:lnTo>
                    <a:cubicBezTo>
                      <a:pt x="765208" y="352350"/>
                      <a:pt x="762969" y="347433"/>
                      <a:pt x="759949" y="341838"/>
                    </a:cubicBezTo>
                    <a:cubicBezTo>
                      <a:pt x="756929" y="336243"/>
                      <a:pt x="753739" y="330964"/>
                      <a:pt x="750379" y="326003"/>
                    </a:cubicBezTo>
                    <a:close/>
                    <a:moveTo>
                      <a:pt x="1553251" y="321840"/>
                    </a:moveTo>
                    <a:lnTo>
                      <a:pt x="1606096" y="321840"/>
                    </a:lnTo>
                    <a:lnTo>
                      <a:pt x="1606096" y="489061"/>
                    </a:lnTo>
                    <a:lnTo>
                      <a:pt x="1553251" y="489061"/>
                    </a:lnTo>
                    <a:lnTo>
                      <a:pt x="1553251" y="488156"/>
                    </a:lnTo>
                    <a:cubicBezTo>
                      <a:pt x="1563375" y="479779"/>
                      <a:pt x="1571813" y="468483"/>
                      <a:pt x="1578565" y="454269"/>
                    </a:cubicBezTo>
                    <a:cubicBezTo>
                      <a:pt x="1585318" y="440055"/>
                      <a:pt x="1588824" y="423782"/>
                      <a:pt x="1589084" y="405451"/>
                    </a:cubicBezTo>
                    <a:cubicBezTo>
                      <a:pt x="1588824" y="387119"/>
                      <a:pt x="1585318" y="370847"/>
                      <a:pt x="1578565" y="356633"/>
                    </a:cubicBezTo>
                    <a:cubicBezTo>
                      <a:pt x="1571813" y="342419"/>
                      <a:pt x="1563375" y="331123"/>
                      <a:pt x="1553251" y="322745"/>
                    </a:cubicBezTo>
                    <a:close/>
                    <a:moveTo>
                      <a:pt x="991352" y="321840"/>
                    </a:moveTo>
                    <a:lnTo>
                      <a:pt x="1044197" y="321840"/>
                    </a:lnTo>
                    <a:lnTo>
                      <a:pt x="1044197" y="322745"/>
                    </a:lnTo>
                    <a:cubicBezTo>
                      <a:pt x="1034074" y="331123"/>
                      <a:pt x="1025636" y="342419"/>
                      <a:pt x="1018883" y="356633"/>
                    </a:cubicBezTo>
                    <a:cubicBezTo>
                      <a:pt x="1012131" y="370847"/>
                      <a:pt x="1008624" y="387119"/>
                      <a:pt x="1008364" y="405451"/>
                    </a:cubicBezTo>
                    <a:cubicBezTo>
                      <a:pt x="1008624" y="423782"/>
                      <a:pt x="1012131" y="440055"/>
                      <a:pt x="1018883" y="454269"/>
                    </a:cubicBezTo>
                    <a:cubicBezTo>
                      <a:pt x="1025636" y="468483"/>
                      <a:pt x="1034074" y="479779"/>
                      <a:pt x="1044197" y="488156"/>
                    </a:cubicBezTo>
                    <a:lnTo>
                      <a:pt x="1044197" y="489061"/>
                    </a:lnTo>
                    <a:lnTo>
                      <a:pt x="991352" y="489061"/>
                    </a:lnTo>
                    <a:close/>
                    <a:moveTo>
                      <a:pt x="93612" y="128808"/>
                    </a:moveTo>
                    <a:lnTo>
                      <a:pt x="114614" y="135012"/>
                    </a:lnTo>
                    <a:cubicBezTo>
                      <a:pt x="111406" y="142296"/>
                      <a:pt x="107722" y="149642"/>
                      <a:pt x="103563" y="157050"/>
                    </a:cubicBezTo>
                    <a:cubicBezTo>
                      <a:pt x="99404" y="164457"/>
                      <a:pt x="95420" y="170848"/>
                      <a:pt x="91611" y="176222"/>
                    </a:cubicBezTo>
                    <a:cubicBezTo>
                      <a:pt x="89236" y="174329"/>
                      <a:pt x="86236" y="172273"/>
                      <a:pt x="82610" y="170054"/>
                    </a:cubicBezTo>
                    <a:cubicBezTo>
                      <a:pt x="78985" y="167835"/>
                      <a:pt x="75785" y="166028"/>
                      <a:pt x="73009" y="164632"/>
                    </a:cubicBezTo>
                    <a:cubicBezTo>
                      <a:pt x="76968" y="159812"/>
                      <a:pt x="80752" y="154242"/>
                      <a:pt x="84361" y="147921"/>
                    </a:cubicBezTo>
                    <a:cubicBezTo>
                      <a:pt x="87969" y="141600"/>
                      <a:pt x="91053" y="135229"/>
                      <a:pt x="93612" y="128808"/>
                    </a:cubicBezTo>
                    <a:close/>
                    <a:moveTo>
                      <a:pt x="170821" y="126806"/>
                    </a:moveTo>
                    <a:cubicBezTo>
                      <a:pt x="174168" y="133032"/>
                      <a:pt x="177676" y="139644"/>
                      <a:pt x="181348" y="146645"/>
                    </a:cubicBezTo>
                    <a:cubicBezTo>
                      <a:pt x="185019" y="153645"/>
                      <a:pt x="187978" y="159708"/>
                      <a:pt x="190224" y="164832"/>
                    </a:cubicBezTo>
                    <a:lnTo>
                      <a:pt x="168221" y="174424"/>
                    </a:lnTo>
                    <a:cubicBezTo>
                      <a:pt x="166296" y="169007"/>
                      <a:pt x="163645" y="162648"/>
                      <a:pt x="160270" y="155349"/>
                    </a:cubicBezTo>
                    <a:cubicBezTo>
                      <a:pt x="156895" y="148050"/>
                      <a:pt x="153544" y="141137"/>
                      <a:pt x="150219" y="134612"/>
                    </a:cubicBezTo>
                    <a:close/>
                    <a:moveTo>
                      <a:pt x="1031481" y="121015"/>
                    </a:moveTo>
                    <a:cubicBezTo>
                      <a:pt x="1038595" y="121107"/>
                      <a:pt x="1043970" y="123574"/>
                      <a:pt x="1047608" y="128416"/>
                    </a:cubicBezTo>
                    <a:cubicBezTo>
                      <a:pt x="1051246" y="133258"/>
                      <a:pt x="1053071" y="139926"/>
                      <a:pt x="1053084" y="148418"/>
                    </a:cubicBezTo>
                    <a:cubicBezTo>
                      <a:pt x="1052992" y="159957"/>
                      <a:pt x="1049525" y="169984"/>
                      <a:pt x="1042683" y="178497"/>
                    </a:cubicBezTo>
                    <a:cubicBezTo>
                      <a:pt x="1035840" y="187011"/>
                      <a:pt x="1026172" y="193187"/>
                      <a:pt x="1013679" y="197025"/>
                    </a:cubicBezTo>
                    <a:lnTo>
                      <a:pt x="1007278" y="180823"/>
                    </a:lnTo>
                    <a:cubicBezTo>
                      <a:pt x="1015104" y="178289"/>
                      <a:pt x="1021205" y="174955"/>
                      <a:pt x="1025581" y="170821"/>
                    </a:cubicBezTo>
                    <a:cubicBezTo>
                      <a:pt x="1029956" y="166687"/>
                      <a:pt x="1032456" y="161954"/>
                      <a:pt x="1033081" y="156619"/>
                    </a:cubicBezTo>
                    <a:cubicBezTo>
                      <a:pt x="1032448" y="156786"/>
                      <a:pt x="1031715" y="156853"/>
                      <a:pt x="1030881" y="156819"/>
                    </a:cubicBezTo>
                    <a:cubicBezTo>
                      <a:pt x="1025714" y="156790"/>
                      <a:pt x="1021297" y="155248"/>
                      <a:pt x="1017630" y="152194"/>
                    </a:cubicBezTo>
                    <a:cubicBezTo>
                      <a:pt x="1013962" y="149139"/>
                      <a:pt x="1012046" y="144747"/>
                      <a:pt x="1011879" y="139017"/>
                    </a:cubicBezTo>
                    <a:cubicBezTo>
                      <a:pt x="1012033" y="133367"/>
                      <a:pt x="1013975" y="128966"/>
                      <a:pt x="1017705" y="125816"/>
                    </a:cubicBezTo>
                    <a:cubicBezTo>
                      <a:pt x="1021434" y="122665"/>
                      <a:pt x="1026026" y="121065"/>
                      <a:pt x="1031481" y="121015"/>
                    </a:cubicBezTo>
                    <a:close/>
                    <a:moveTo>
                      <a:pt x="30404" y="107221"/>
                    </a:moveTo>
                    <a:lnTo>
                      <a:pt x="50006" y="120204"/>
                    </a:lnTo>
                    <a:cubicBezTo>
                      <a:pt x="46156" y="131002"/>
                      <a:pt x="42005" y="141875"/>
                      <a:pt x="37555" y="152820"/>
                    </a:cubicBezTo>
                    <a:cubicBezTo>
                      <a:pt x="33104" y="163766"/>
                      <a:pt x="28654" y="174230"/>
                      <a:pt x="24203" y="184213"/>
                    </a:cubicBezTo>
                    <a:lnTo>
                      <a:pt x="2400" y="171428"/>
                    </a:lnTo>
                    <a:cubicBezTo>
                      <a:pt x="6630" y="163376"/>
                      <a:pt x="11272" y="153623"/>
                      <a:pt x="16327" y="142169"/>
                    </a:cubicBezTo>
                    <a:cubicBezTo>
                      <a:pt x="21382" y="130715"/>
                      <a:pt x="26074" y="119066"/>
                      <a:pt x="30404" y="107221"/>
                    </a:cubicBezTo>
                    <a:close/>
                    <a:moveTo>
                      <a:pt x="111214" y="92799"/>
                    </a:moveTo>
                    <a:lnTo>
                      <a:pt x="111214" y="104025"/>
                    </a:lnTo>
                    <a:lnTo>
                      <a:pt x="157420" y="104025"/>
                    </a:lnTo>
                    <a:lnTo>
                      <a:pt x="157420" y="92799"/>
                    </a:lnTo>
                    <a:close/>
                    <a:moveTo>
                      <a:pt x="111214" y="65796"/>
                    </a:moveTo>
                    <a:lnTo>
                      <a:pt x="111214" y="76822"/>
                    </a:lnTo>
                    <a:lnTo>
                      <a:pt x="157420" y="76822"/>
                    </a:lnTo>
                    <a:lnTo>
                      <a:pt x="157420" y="65796"/>
                    </a:lnTo>
                    <a:close/>
                    <a:moveTo>
                      <a:pt x="13402" y="55210"/>
                    </a:moveTo>
                    <a:cubicBezTo>
                      <a:pt x="18757" y="57835"/>
                      <a:pt x="24599" y="60875"/>
                      <a:pt x="30929" y="64330"/>
                    </a:cubicBezTo>
                    <a:cubicBezTo>
                      <a:pt x="37259" y="67784"/>
                      <a:pt x="42551" y="70879"/>
                      <a:pt x="46806" y="73614"/>
                    </a:cubicBezTo>
                    <a:lnTo>
                      <a:pt x="32404" y="92799"/>
                    </a:lnTo>
                    <a:cubicBezTo>
                      <a:pt x="28641" y="89883"/>
                      <a:pt x="23665" y="86528"/>
                      <a:pt x="17477" y="82736"/>
                    </a:cubicBezTo>
                    <a:cubicBezTo>
                      <a:pt x="11289" y="78944"/>
                      <a:pt x="5463" y="75436"/>
                      <a:pt x="0" y="72211"/>
                    </a:cubicBezTo>
                    <a:close/>
                    <a:moveTo>
                      <a:pt x="1908493" y="44793"/>
                    </a:moveTo>
                    <a:lnTo>
                      <a:pt x="1908493" y="93424"/>
                    </a:lnTo>
                    <a:lnTo>
                      <a:pt x="1926304" y="93424"/>
                    </a:lnTo>
                    <a:cubicBezTo>
                      <a:pt x="1936494" y="93420"/>
                      <a:pt x="1944082" y="91277"/>
                      <a:pt x="1949069" y="86995"/>
                    </a:cubicBezTo>
                    <a:cubicBezTo>
                      <a:pt x="1954055" y="82713"/>
                      <a:pt x="1956540" y="76317"/>
                      <a:pt x="1956524" y="67808"/>
                    </a:cubicBezTo>
                    <a:cubicBezTo>
                      <a:pt x="1956499" y="59319"/>
                      <a:pt x="1953847" y="53332"/>
                      <a:pt x="1948568" y="49846"/>
                    </a:cubicBezTo>
                    <a:cubicBezTo>
                      <a:pt x="1943290" y="46361"/>
                      <a:pt x="1935535" y="44676"/>
                      <a:pt x="1925303" y="44793"/>
                    </a:cubicBezTo>
                    <a:close/>
                    <a:moveTo>
                      <a:pt x="1737043" y="44793"/>
                    </a:moveTo>
                    <a:lnTo>
                      <a:pt x="1737043" y="93424"/>
                    </a:lnTo>
                    <a:lnTo>
                      <a:pt x="1754854" y="93424"/>
                    </a:lnTo>
                    <a:cubicBezTo>
                      <a:pt x="1765044" y="93420"/>
                      <a:pt x="1772632" y="91277"/>
                      <a:pt x="1777619" y="86995"/>
                    </a:cubicBezTo>
                    <a:cubicBezTo>
                      <a:pt x="1782605" y="82713"/>
                      <a:pt x="1785090" y="76317"/>
                      <a:pt x="1785074" y="67808"/>
                    </a:cubicBezTo>
                    <a:cubicBezTo>
                      <a:pt x="1785049" y="59319"/>
                      <a:pt x="1782397" y="53332"/>
                      <a:pt x="1777118" y="49846"/>
                    </a:cubicBezTo>
                    <a:cubicBezTo>
                      <a:pt x="1771840" y="46361"/>
                      <a:pt x="1764085" y="44676"/>
                      <a:pt x="1753853" y="44793"/>
                    </a:cubicBezTo>
                    <a:close/>
                    <a:moveTo>
                      <a:pt x="689293" y="44793"/>
                    </a:moveTo>
                    <a:lnTo>
                      <a:pt x="689293" y="93424"/>
                    </a:lnTo>
                    <a:lnTo>
                      <a:pt x="707104" y="93424"/>
                    </a:lnTo>
                    <a:cubicBezTo>
                      <a:pt x="717294" y="93420"/>
                      <a:pt x="724882" y="91277"/>
                      <a:pt x="729869" y="86995"/>
                    </a:cubicBezTo>
                    <a:cubicBezTo>
                      <a:pt x="734855" y="82713"/>
                      <a:pt x="737340" y="76317"/>
                      <a:pt x="737324" y="67808"/>
                    </a:cubicBezTo>
                    <a:cubicBezTo>
                      <a:pt x="737299" y="59319"/>
                      <a:pt x="734647" y="53332"/>
                      <a:pt x="729369" y="49846"/>
                    </a:cubicBezTo>
                    <a:cubicBezTo>
                      <a:pt x="724090" y="46361"/>
                      <a:pt x="716335" y="44676"/>
                      <a:pt x="706103" y="44793"/>
                    </a:cubicBezTo>
                    <a:close/>
                    <a:moveTo>
                      <a:pt x="517843" y="44793"/>
                    </a:moveTo>
                    <a:lnTo>
                      <a:pt x="517843" y="93424"/>
                    </a:lnTo>
                    <a:lnTo>
                      <a:pt x="535654" y="93424"/>
                    </a:lnTo>
                    <a:cubicBezTo>
                      <a:pt x="545844" y="93420"/>
                      <a:pt x="553432" y="91277"/>
                      <a:pt x="558419" y="86995"/>
                    </a:cubicBezTo>
                    <a:cubicBezTo>
                      <a:pt x="563405" y="82713"/>
                      <a:pt x="565890" y="76317"/>
                      <a:pt x="565874" y="67808"/>
                    </a:cubicBezTo>
                    <a:cubicBezTo>
                      <a:pt x="565849" y="59319"/>
                      <a:pt x="563197" y="53332"/>
                      <a:pt x="557919" y="49846"/>
                    </a:cubicBezTo>
                    <a:cubicBezTo>
                      <a:pt x="552640" y="46361"/>
                      <a:pt x="544885" y="44676"/>
                      <a:pt x="534654" y="44793"/>
                    </a:cubicBezTo>
                    <a:close/>
                    <a:moveTo>
                      <a:pt x="2038162" y="21415"/>
                    </a:moveTo>
                    <a:lnTo>
                      <a:pt x="2151352" y="21415"/>
                    </a:lnTo>
                    <a:lnTo>
                      <a:pt x="2151352" y="45993"/>
                    </a:lnTo>
                    <a:lnTo>
                      <a:pt x="2109346" y="45993"/>
                    </a:lnTo>
                    <a:lnTo>
                      <a:pt x="2109346" y="169409"/>
                    </a:lnTo>
                    <a:lnTo>
                      <a:pt x="2079768" y="169409"/>
                    </a:lnTo>
                    <a:lnTo>
                      <a:pt x="2079768" y="45993"/>
                    </a:lnTo>
                    <a:lnTo>
                      <a:pt x="2038162" y="45993"/>
                    </a:lnTo>
                    <a:close/>
                    <a:moveTo>
                      <a:pt x="1878914" y="21415"/>
                    </a:moveTo>
                    <a:lnTo>
                      <a:pt x="1927505" y="21415"/>
                    </a:lnTo>
                    <a:cubicBezTo>
                      <a:pt x="1938552" y="21340"/>
                      <a:pt x="1948426" y="22756"/>
                      <a:pt x="1957126" y="25664"/>
                    </a:cubicBezTo>
                    <a:cubicBezTo>
                      <a:pt x="1965827" y="28573"/>
                      <a:pt x="1972704" y="33425"/>
                      <a:pt x="1977758" y="40223"/>
                    </a:cubicBezTo>
                    <a:cubicBezTo>
                      <a:pt x="1982813" y="47020"/>
                      <a:pt x="1985394" y="56215"/>
                      <a:pt x="1985502" y="67808"/>
                    </a:cubicBezTo>
                    <a:cubicBezTo>
                      <a:pt x="1985385" y="79056"/>
                      <a:pt x="1982799" y="88299"/>
                      <a:pt x="1977744" y="95536"/>
                    </a:cubicBezTo>
                    <a:cubicBezTo>
                      <a:pt x="1972688" y="102773"/>
                      <a:pt x="1965865" y="108132"/>
                      <a:pt x="1957274" y="111613"/>
                    </a:cubicBezTo>
                    <a:cubicBezTo>
                      <a:pt x="1948684" y="115093"/>
                      <a:pt x="1939028" y="116823"/>
                      <a:pt x="1928305" y="116802"/>
                    </a:cubicBezTo>
                    <a:lnTo>
                      <a:pt x="1908493" y="116802"/>
                    </a:lnTo>
                    <a:lnTo>
                      <a:pt x="1908493" y="169409"/>
                    </a:lnTo>
                    <a:lnTo>
                      <a:pt x="1878914" y="169409"/>
                    </a:lnTo>
                    <a:close/>
                    <a:moveTo>
                      <a:pt x="1707464" y="21415"/>
                    </a:moveTo>
                    <a:lnTo>
                      <a:pt x="1756055" y="21415"/>
                    </a:lnTo>
                    <a:cubicBezTo>
                      <a:pt x="1767102" y="21340"/>
                      <a:pt x="1776976" y="22756"/>
                      <a:pt x="1785676" y="25664"/>
                    </a:cubicBezTo>
                    <a:cubicBezTo>
                      <a:pt x="1794377" y="28573"/>
                      <a:pt x="1801254" y="33425"/>
                      <a:pt x="1806308" y="40223"/>
                    </a:cubicBezTo>
                    <a:cubicBezTo>
                      <a:pt x="1811363" y="47020"/>
                      <a:pt x="1813944" y="56215"/>
                      <a:pt x="1814052" y="67808"/>
                    </a:cubicBezTo>
                    <a:cubicBezTo>
                      <a:pt x="1813935" y="79056"/>
                      <a:pt x="1811349" y="88299"/>
                      <a:pt x="1806294" y="95536"/>
                    </a:cubicBezTo>
                    <a:cubicBezTo>
                      <a:pt x="1801238" y="102773"/>
                      <a:pt x="1794415" y="108132"/>
                      <a:pt x="1785824" y="111613"/>
                    </a:cubicBezTo>
                    <a:cubicBezTo>
                      <a:pt x="1777234" y="115093"/>
                      <a:pt x="1767578" y="116823"/>
                      <a:pt x="1756855" y="116802"/>
                    </a:cubicBezTo>
                    <a:lnTo>
                      <a:pt x="1737043" y="116802"/>
                    </a:lnTo>
                    <a:lnTo>
                      <a:pt x="1737043" y="169409"/>
                    </a:lnTo>
                    <a:lnTo>
                      <a:pt x="1707464" y="169409"/>
                    </a:lnTo>
                    <a:close/>
                    <a:moveTo>
                      <a:pt x="818962" y="21415"/>
                    </a:moveTo>
                    <a:lnTo>
                      <a:pt x="932152" y="21415"/>
                    </a:lnTo>
                    <a:lnTo>
                      <a:pt x="932152" y="45993"/>
                    </a:lnTo>
                    <a:lnTo>
                      <a:pt x="890146" y="45993"/>
                    </a:lnTo>
                    <a:lnTo>
                      <a:pt x="890146" y="169409"/>
                    </a:lnTo>
                    <a:lnTo>
                      <a:pt x="860568" y="169409"/>
                    </a:lnTo>
                    <a:lnTo>
                      <a:pt x="860568" y="45993"/>
                    </a:lnTo>
                    <a:lnTo>
                      <a:pt x="818962" y="45993"/>
                    </a:lnTo>
                    <a:close/>
                    <a:moveTo>
                      <a:pt x="659714" y="21415"/>
                    </a:moveTo>
                    <a:lnTo>
                      <a:pt x="708305" y="21415"/>
                    </a:lnTo>
                    <a:cubicBezTo>
                      <a:pt x="719352" y="21340"/>
                      <a:pt x="729226" y="22756"/>
                      <a:pt x="737926" y="25664"/>
                    </a:cubicBezTo>
                    <a:cubicBezTo>
                      <a:pt x="746627" y="28573"/>
                      <a:pt x="753504" y="33425"/>
                      <a:pt x="758558" y="40223"/>
                    </a:cubicBezTo>
                    <a:cubicBezTo>
                      <a:pt x="763613" y="47020"/>
                      <a:pt x="766194" y="56215"/>
                      <a:pt x="766302" y="67808"/>
                    </a:cubicBezTo>
                    <a:cubicBezTo>
                      <a:pt x="766185" y="79056"/>
                      <a:pt x="763599" y="88299"/>
                      <a:pt x="758544" y="95536"/>
                    </a:cubicBezTo>
                    <a:cubicBezTo>
                      <a:pt x="753488" y="102773"/>
                      <a:pt x="746665" y="108132"/>
                      <a:pt x="738075" y="111613"/>
                    </a:cubicBezTo>
                    <a:cubicBezTo>
                      <a:pt x="729484" y="115093"/>
                      <a:pt x="719828" y="116823"/>
                      <a:pt x="709105" y="116802"/>
                    </a:cubicBezTo>
                    <a:lnTo>
                      <a:pt x="689293" y="116802"/>
                    </a:lnTo>
                    <a:lnTo>
                      <a:pt x="689293" y="169409"/>
                    </a:lnTo>
                    <a:lnTo>
                      <a:pt x="659714" y="169409"/>
                    </a:lnTo>
                    <a:close/>
                    <a:moveTo>
                      <a:pt x="488264" y="21415"/>
                    </a:moveTo>
                    <a:lnTo>
                      <a:pt x="536855" y="21415"/>
                    </a:lnTo>
                    <a:cubicBezTo>
                      <a:pt x="547902" y="21340"/>
                      <a:pt x="557776" y="22756"/>
                      <a:pt x="566476" y="25664"/>
                    </a:cubicBezTo>
                    <a:cubicBezTo>
                      <a:pt x="575177" y="28573"/>
                      <a:pt x="582054" y="33425"/>
                      <a:pt x="587108" y="40223"/>
                    </a:cubicBezTo>
                    <a:cubicBezTo>
                      <a:pt x="592163" y="47020"/>
                      <a:pt x="594744" y="56215"/>
                      <a:pt x="594852" y="67808"/>
                    </a:cubicBezTo>
                    <a:cubicBezTo>
                      <a:pt x="594735" y="79056"/>
                      <a:pt x="592149" y="88299"/>
                      <a:pt x="587094" y="95536"/>
                    </a:cubicBezTo>
                    <a:cubicBezTo>
                      <a:pt x="582038" y="102773"/>
                      <a:pt x="575215" y="108132"/>
                      <a:pt x="566625" y="111613"/>
                    </a:cubicBezTo>
                    <a:cubicBezTo>
                      <a:pt x="558034" y="115093"/>
                      <a:pt x="548378" y="116823"/>
                      <a:pt x="537655" y="116802"/>
                    </a:cubicBezTo>
                    <a:lnTo>
                      <a:pt x="517843" y="116802"/>
                    </a:lnTo>
                    <a:lnTo>
                      <a:pt x="517843" y="169409"/>
                    </a:lnTo>
                    <a:lnTo>
                      <a:pt x="488264" y="169409"/>
                    </a:lnTo>
                    <a:close/>
                    <a:moveTo>
                      <a:pt x="1226401" y="13402"/>
                    </a:moveTo>
                    <a:lnTo>
                      <a:pt x="1399823" y="13402"/>
                    </a:lnTo>
                    <a:lnTo>
                      <a:pt x="1399823" y="37805"/>
                    </a:lnTo>
                    <a:lnTo>
                      <a:pt x="1337615" y="37805"/>
                    </a:lnTo>
                    <a:cubicBezTo>
                      <a:pt x="1335906" y="40909"/>
                      <a:pt x="1334073" y="44001"/>
                      <a:pt x="1332114" y="47081"/>
                    </a:cubicBezTo>
                    <a:cubicBezTo>
                      <a:pt x="1330155" y="50160"/>
                      <a:pt x="1328122" y="53202"/>
                      <a:pt x="1326013" y="56207"/>
                    </a:cubicBezTo>
                    <a:lnTo>
                      <a:pt x="1326013" y="77010"/>
                    </a:lnTo>
                    <a:lnTo>
                      <a:pt x="1340815" y="64608"/>
                    </a:lnTo>
                    <a:cubicBezTo>
                      <a:pt x="1348109" y="69833"/>
                      <a:pt x="1355969" y="75629"/>
                      <a:pt x="1364396" y="81995"/>
                    </a:cubicBezTo>
                    <a:cubicBezTo>
                      <a:pt x="1372823" y="88362"/>
                      <a:pt x="1380861" y="94750"/>
                      <a:pt x="1388510" y="101161"/>
                    </a:cubicBezTo>
                    <a:cubicBezTo>
                      <a:pt x="1396159" y="107571"/>
                      <a:pt x="1402464" y="113456"/>
                      <a:pt x="1407423" y="118815"/>
                    </a:cubicBezTo>
                    <a:lnTo>
                      <a:pt x="1387221" y="137017"/>
                    </a:lnTo>
                    <a:cubicBezTo>
                      <a:pt x="1382961" y="131995"/>
                      <a:pt x="1377435" y="126348"/>
                      <a:pt x="1370641" y="120074"/>
                    </a:cubicBezTo>
                    <a:cubicBezTo>
                      <a:pt x="1363848" y="113801"/>
                      <a:pt x="1356543" y="107427"/>
                      <a:pt x="1348727" y="100953"/>
                    </a:cubicBezTo>
                    <a:cubicBezTo>
                      <a:pt x="1340911" y="94480"/>
                      <a:pt x="1333340" y="88432"/>
                      <a:pt x="1326013" y="82810"/>
                    </a:cubicBezTo>
                    <a:lnTo>
                      <a:pt x="1326013" y="186423"/>
                    </a:lnTo>
                    <a:lnTo>
                      <a:pt x="1300010" y="186423"/>
                    </a:lnTo>
                    <a:lnTo>
                      <a:pt x="1300010" y="88811"/>
                    </a:lnTo>
                    <a:cubicBezTo>
                      <a:pt x="1290896" y="98575"/>
                      <a:pt x="1281020" y="107651"/>
                      <a:pt x="1270381" y="116039"/>
                    </a:cubicBezTo>
                    <a:cubicBezTo>
                      <a:pt x="1259743" y="124428"/>
                      <a:pt x="1248416" y="131754"/>
                      <a:pt x="1236402" y="138017"/>
                    </a:cubicBezTo>
                    <a:cubicBezTo>
                      <a:pt x="1234381" y="134654"/>
                      <a:pt x="1231822" y="130929"/>
                      <a:pt x="1228726" y="126841"/>
                    </a:cubicBezTo>
                    <a:cubicBezTo>
                      <a:pt x="1225630" y="122753"/>
                      <a:pt x="1222721" y="119277"/>
                      <a:pt x="1220000" y="116414"/>
                    </a:cubicBezTo>
                    <a:cubicBezTo>
                      <a:pt x="1238357" y="107613"/>
                      <a:pt x="1254950" y="96212"/>
                      <a:pt x="1269781" y="82210"/>
                    </a:cubicBezTo>
                    <a:cubicBezTo>
                      <a:pt x="1284612" y="68208"/>
                      <a:pt x="1296755" y="53407"/>
                      <a:pt x="1306211" y="37805"/>
                    </a:cubicBezTo>
                    <a:lnTo>
                      <a:pt x="1226401" y="37805"/>
                    </a:lnTo>
                    <a:close/>
                    <a:moveTo>
                      <a:pt x="255927" y="12801"/>
                    </a:moveTo>
                    <a:lnTo>
                      <a:pt x="407946" y="12801"/>
                    </a:lnTo>
                    <a:lnTo>
                      <a:pt x="407946" y="36404"/>
                    </a:lnTo>
                    <a:lnTo>
                      <a:pt x="346539" y="36404"/>
                    </a:lnTo>
                    <a:lnTo>
                      <a:pt x="346539" y="77410"/>
                    </a:lnTo>
                    <a:lnTo>
                      <a:pt x="421548" y="77410"/>
                    </a:lnTo>
                    <a:lnTo>
                      <a:pt x="421548" y="101013"/>
                    </a:lnTo>
                    <a:lnTo>
                      <a:pt x="346539" y="101013"/>
                    </a:lnTo>
                    <a:lnTo>
                      <a:pt x="346539" y="156019"/>
                    </a:lnTo>
                    <a:cubicBezTo>
                      <a:pt x="346605" y="163308"/>
                      <a:pt x="345672" y="168884"/>
                      <a:pt x="343738" y="172747"/>
                    </a:cubicBezTo>
                    <a:cubicBezTo>
                      <a:pt x="341805" y="176610"/>
                      <a:pt x="338471" y="179435"/>
                      <a:pt x="333737" y="181223"/>
                    </a:cubicBezTo>
                    <a:cubicBezTo>
                      <a:pt x="329036" y="183165"/>
                      <a:pt x="323036" y="184431"/>
                      <a:pt x="315735" y="185023"/>
                    </a:cubicBezTo>
                    <a:cubicBezTo>
                      <a:pt x="308434" y="185615"/>
                      <a:pt x="299833" y="185882"/>
                      <a:pt x="289931" y="185823"/>
                    </a:cubicBezTo>
                    <a:cubicBezTo>
                      <a:pt x="289152" y="182060"/>
                      <a:pt x="287810" y="177835"/>
                      <a:pt x="285906" y="173147"/>
                    </a:cubicBezTo>
                    <a:cubicBezTo>
                      <a:pt x="284002" y="168459"/>
                      <a:pt x="282010" y="164283"/>
                      <a:pt x="279930" y="160620"/>
                    </a:cubicBezTo>
                    <a:cubicBezTo>
                      <a:pt x="287585" y="161008"/>
                      <a:pt x="294728" y="161233"/>
                      <a:pt x="301358" y="161295"/>
                    </a:cubicBezTo>
                    <a:cubicBezTo>
                      <a:pt x="307988" y="161358"/>
                      <a:pt x="312580" y="161333"/>
                      <a:pt x="315135" y="161220"/>
                    </a:cubicBezTo>
                    <a:cubicBezTo>
                      <a:pt x="317318" y="161158"/>
                      <a:pt x="318902" y="160733"/>
                      <a:pt x="319885" y="159945"/>
                    </a:cubicBezTo>
                    <a:cubicBezTo>
                      <a:pt x="320869" y="159157"/>
                      <a:pt x="321352" y="157782"/>
                      <a:pt x="321335" y="155819"/>
                    </a:cubicBezTo>
                    <a:lnTo>
                      <a:pt x="321335" y="101013"/>
                    </a:lnTo>
                    <a:lnTo>
                      <a:pt x="242326" y="101013"/>
                    </a:lnTo>
                    <a:lnTo>
                      <a:pt x="242326" y="77410"/>
                    </a:lnTo>
                    <a:lnTo>
                      <a:pt x="321335" y="77410"/>
                    </a:lnTo>
                    <a:lnTo>
                      <a:pt x="321335" y="36404"/>
                    </a:lnTo>
                    <a:lnTo>
                      <a:pt x="255927" y="36404"/>
                    </a:lnTo>
                    <a:close/>
                    <a:moveTo>
                      <a:pt x="60208" y="10414"/>
                    </a:moveTo>
                    <a:lnTo>
                      <a:pt x="185223" y="10414"/>
                    </a:lnTo>
                    <a:lnTo>
                      <a:pt x="185223" y="31791"/>
                    </a:lnTo>
                    <a:lnTo>
                      <a:pt x="126616" y="31791"/>
                    </a:lnTo>
                    <a:lnTo>
                      <a:pt x="149019" y="35798"/>
                    </a:lnTo>
                    <a:cubicBezTo>
                      <a:pt x="147718" y="38006"/>
                      <a:pt x="146418" y="40201"/>
                      <a:pt x="145118" y="42383"/>
                    </a:cubicBezTo>
                    <a:cubicBezTo>
                      <a:pt x="143818" y="44566"/>
                      <a:pt x="142518" y="46711"/>
                      <a:pt x="141218" y="48818"/>
                    </a:cubicBezTo>
                    <a:lnTo>
                      <a:pt x="179422" y="48818"/>
                    </a:lnTo>
                    <a:lnTo>
                      <a:pt x="179422" y="121003"/>
                    </a:lnTo>
                    <a:lnTo>
                      <a:pt x="144618" y="121003"/>
                    </a:lnTo>
                    <a:lnTo>
                      <a:pt x="144618" y="164232"/>
                    </a:lnTo>
                    <a:cubicBezTo>
                      <a:pt x="144697" y="169282"/>
                      <a:pt x="144139" y="173320"/>
                      <a:pt x="142943" y="176347"/>
                    </a:cubicBezTo>
                    <a:cubicBezTo>
                      <a:pt x="141747" y="179373"/>
                      <a:pt x="139438" y="181662"/>
                      <a:pt x="136017" y="183215"/>
                    </a:cubicBezTo>
                    <a:cubicBezTo>
                      <a:pt x="132621" y="184767"/>
                      <a:pt x="128562" y="185758"/>
                      <a:pt x="123841" y="186186"/>
                    </a:cubicBezTo>
                    <a:cubicBezTo>
                      <a:pt x="119119" y="186615"/>
                      <a:pt x="113710" y="186757"/>
                      <a:pt x="107613" y="186611"/>
                    </a:cubicBezTo>
                    <a:cubicBezTo>
                      <a:pt x="107080" y="183414"/>
                      <a:pt x="106247" y="179968"/>
                      <a:pt x="105113" y="176272"/>
                    </a:cubicBezTo>
                    <a:cubicBezTo>
                      <a:pt x="103980" y="172576"/>
                      <a:pt x="102746" y="169230"/>
                      <a:pt x="101413" y="166233"/>
                    </a:cubicBezTo>
                    <a:cubicBezTo>
                      <a:pt x="105051" y="166329"/>
                      <a:pt x="108526" y="166387"/>
                      <a:pt x="111839" y="166408"/>
                    </a:cubicBezTo>
                    <a:cubicBezTo>
                      <a:pt x="115152" y="166429"/>
                      <a:pt x="117477" y="166437"/>
                      <a:pt x="118815" y="166433"/>
                    </a:cubicBezTo>
                    <a:cubicBezTo>
                      <a:pt x="119903" y="166454"/>
                      <a:pt x="120678" y="166262"/>
                      <a:pt x="121140" y="165858"/>
                    </a:cubicBezTo>
                    <a:cubicBezTo>
                      <a:pt x="121603" y="165453"/>
                      <a:pt x="121828" y="164711"/>
                      <a:pt x="121815" y="163631"/>
                    </a:cubicBezTo>
                    <a:lnTo>
                      <a:pt x="121815" y="121003"/>
                    </a:lnTo>
                    <a:lnTo>
                      <a:pt x="90211" y="121003"/>
                    </a:lnTo>
                    <a:lnTo>
                      <a:pt x="90211" y="48818"/>
                    </a:lnTo>
                    <a:lnTo>
                      <a:pt x="117015" y="48818"/>
                    </a:lnTo>
                    <a:cubicBezTo>
                      <a:pt x="118027" y="45893"/>
                      <a:pt x="118952" y="42980"/>
                      <a:pt x="119790" y="40080"/>
                    </a:cubicBezTo>
                    <a:cubicBezTo>
                      <a:pt x="120628" y="37179"/>
                      <a:pt x="121303" y="34416"/>
                      <a:pt x="121815" y="31791"/>
                    </a:cubicBezTo>
                    <a:lnTo>
                      <a:pt x="83210" y="31791"/>
                    </a:lnTo>
                    <a:lnTo>
                      <a:pt x="83210" y="65596"/>
                    </a:lnTo>
                    <a:cubicBezTo>
                      <a:pt x="83313" y="77633"/>
                      <a:pt x="82708" y="90914"/>
                      <a:pt x="81395" y="105441"/>
                    </a:cubicBezTo>
                    <a:cubicBezTo>
                      <a:pt x="80083" y="119967"/>
                      <a:pt x="77448" y="134369"/>
                      <a:pt x="73491" y="148648"/>
                    </a:cubicBezTo>
                    <a:cubicBezTo>
                      <a:pt x="69533" y="162927"/>
                      <a:pt x="63639" y="175715"/>
                      <a:pt x="55807" y="187011"/>
                    </a:cubicBezTo>
                    <a:cubicBezTo>
                      <a:pt x="53498" y="184977"/>
                      <a:pt x="50365" y="182694"/>
                      <a:pt x="46406" y="180160"/>
                    </a:cubicBezTo>
                    <a:cubicBezTo>
                      <a:pt x="42447" y="177626"/>
                      <a:pt x="38913" y="175643"/>
                      <a:pt x="35804" y="174209"/>
                    </a:cubicBezTo>
                    <a:cubicBezTo>
                      <a:pt x="43159" y="163771"/>
                      <a:pt x="48586" y="152223"/>
                      <a:pt x="52088" y="139565"/>
                    </a:cubicBezTo>
                    <a:cubicBezTo>
                      <a:pt x="55590" y="126907"/>
                      <a:pt x="57847" y="114159"/>
                      <a:pt x="58859" y="101321"/>
                    </a:cubicBezTo>
                    <a:cubicBezTo>
                      <a:pt x="59872" y="88482"/>
                      <a:pt x="60321" y="76574"/>
                      <a:pt x="60208" y="65596"/>
                    </a:cubicBezTo>
                    <a:close/>
                    <a:moveTo>
                      <a:pt x="23203" y="1413"/>
                    </a:moveTo>
                    <a:cubicBezTo>
                      <a:pt x="28487" y="4342"/>
                      <a:pt x="34321" y="7633"/>
                      <a:pt x="40705" y="11285"/>
                    </a:cubicBezTo>
                    <a:cubicBezTo>
                      <a:pt x="47089" y="14937"/>
                      <a:pt x="52323" y="18176"/>
                      <a:pt x="56407" y="21003"/>
                    </a:cubicBezTo>
                    <a:lnTo>
                      <a:pt x="42005" y="40005"/>
                    </a:lnTo>
                    <a:cubicBezTo>
                      <a:pt x="38142" y="36958"/>
                      <a:pt x="33117" y="33440"/>
                      <a:pt x="26928" y="29449"/>
                    </a:cubicBezTo>
                    <a:cubicBezTo>
                      <a:pt x="20740" y="25458"/>
                      <a:pt x="14964" y="21843"/>
                      <a:pt x="9601" y="18605"/>
                    </a:cubicBezTo>
                    <a:close/>
                    <a:moveTo>
                      <a:pt x="1546536" y="0"/>
                    </a:moveTo>
                    <a:lnTo>
                      <a:pt x="1571939" y="0"/>
                    </a:lnTo>
                    <a:lnTo>
                      <a:pt x="1571939" y="62408"/>
                    </a:lnTo>
                    <a:lnTo>
                      <a:pt x="1631547" y="62408"/>
                    </a:lnTo>
                    <a:lnTo>
                      <a:pt x="1631547" y="86411"/>
                    </a:lnTo>
                    <a:lnTo>
                      <a:pt x="1571939" y="86411"/>
                    </a:lnTo>
                    <a:lnTo>
                      <a:pt x="1571939" y="153019"/>
                    </a:lnTo>
                    <a:lnTo>
                      <a:pt x="1642348" y="153019"/>
                    </a:lnTo>
                    <a:lnTo>
                      <a:pt x="1642348" y="176822"/>
                    </a:lnTo>
                    <a:lnTo>
                      <a:pt x="1459725" y="176822"/>
                    </a:lnTo>
                    <a:lnTo>
                      <a:pt x="1459725" y="153019"/>
                    </a:lnTo>
                    <a:lnTo>
                      <a:pt x="1485128" y="153019"/>
                    </a:lnTo>
                    <a:lnTo>
                      <a:pt x="1485128" y="41005"/>
                    </a:lnTo>
                    <a:lnTo>
                      <a:pt x="1510132" y="41005"/>
                    </a:lnTo>
                    <a:lnTo>
                      <a:pt x="1510132" y="153019"/>
                    </a:lnTo>
                    <a:lnTo>
                      <a:pt x="1546536" y="153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40000"/>
                  </a:lnSpc>
                </a:pPr>
                <a:endParaRPr lang="zh-CN" altLang="en-US" sz="1400" spc="300" dirty="0">
                  <a:solidFill>
                    <a:srgbClr val="ECBD8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4251BDF5-BD9A-C68B-B4DF-4ADF75E15C4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980705" y="2314286"/>
                <a:ext cx="3813754" cy="81601"/>
                <a:chOff x="3955432" y="5643520"/>
                <a:chExt cx="3026445" cy="86703"/>
              </a:xfrm>
              <a:grpFill/>
            </p:grpSpPr>
            <p:sp>
              <p:nvSpPr>
                <p:cNvPr id="26" name="Rectangle 151">
                  <a:extLst>
                    <a:ext uri="{FF2B5EF4-FFF2-40B4-BE49-F238E27FC236}">
                      <a16:creationId xmlns:a16="http://schemas.microsoft.com/office/drawing/2014/main" id="{033F9F3E-6911-772A-FAB2-00CDDF8800B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27" name="Rectangle 152">
                  <a:extLst>
                    <a:ext uri="{FF2B5EF4-FFF2-40B4-BE49-F238E27FC236}">
                      <a16:creationId xmlns:a16="http://schemas.microsoft.com/office/drawing/2014/main" id="{3F2EADEE-FE01-C5FE-B8C4-8BDBC614D55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28" name="Rectangle 153">
                  <a:extLst>
                    <a:ext uri="{FF2B5EF4-FFF2-40B4-BE49-F238E27FC236}">
                      <a16:creationId xmlns:a16="http://schemas.microsoft.com/office/drawing/2014/main" id="{CFC87A91-5686-FE8D-C1E4-5C084ED983F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29" name="Rectangle 154">
                  <a:extLst>
                    <a:ext uri="{FF2B5EF4-FFF2-40B4-BE49-F238E27FC236}">
                      <a16:creationId xmlns:a16="http://schemas.microsoft.com/office/drawing/2014/main" id="{B005EA1C-85A5-F28C-FF34-1C8EE9CF605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0" name="Rectangle 155">
                  <a:extLst>
                    <a:ext uri="{FF2B5EF4-FFF2-40B4-BE49-F238E27FC236}">
                      <a16:creationId xmlns:a16="http://schemas.microsoft.com/office/drawing/2014/main" id="{D3F8CF27-D5C6-C7B9-CEBD-C42600ADC47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1" name="Rectangle 156">
                  <a:extLst>
                    <a:ext uri="{FF2B5EF4-FFF2-40B4-BE49-F238E27FC236}">
                      <a16:creationId xmlns:a16="http://schemas.microsoft.com/office/drawing/2014/main" id="{FD63DBFA-82CA-5E34-66EE-7B7FC2B1C96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2" name="Rectangle 157">
                  <a:extLst>
                    <a:ext uri="{FF2B5EF4-FFF2-40B4-BE49-F238E27FC236}">
                      <a16:creationId xmlns:a16="http://schemas.microsoft.com/office/drawing/2014/main" id="{9A9FAD6D-6B01-D3C3-ED2C-E8C0066D28B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3" name="Rectangle 158">
                  <a:extLst>
                    <a:ext uri="{FF2B5EF4-FFF2-40B4-BE49-F238E27FC236}">
                      <a16:creationId xmlns:a16="http://schemas.microsoft.com/office/drawing/2014/main" id="{9A5CDE47-3EFF-D9B5-ADFD-7689905A252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4" name="Rectangle 159">
                  <a:extLst>
                    <a:ext uri="{FF2B5EF4-FFF2-40B4-BE49-F238E27FC236}">
                      <a16:creationId xmlns:a16="http://schemas.microsoft.com/office/drawing/2014/main" id="{60B3374E-D8AB-F4E9-5C3C-57E36D2FCDB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70B44FD4-8A02-14CC-D70E-880283B3F54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6" name="Rectangle 161">
                  <a:extLst>
                    <a:ext uri="{FF2B5EF4-FFF2-40B4-BE49-F238E27FC236}">
                      <a16:creationId xmlns:a16="http://schemas.microsoft.com/office/drawing/2014/main" id="{5A0AAF4C-C8DA-81DB-C968-CE54D9FA7A2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7" name="Rectangle 162">
                  <a:extLst>
                    <a:ext uri="{FF2B5EF4-FFF2-40B4-BE49-F238E27FC236}">
                      <a16:creationId xmlns:a16="http://schemas.microsoft.com/office/drawing/2014/main" id="{A4D779BD-3947-0FF4-1841-C5F9A17AFB2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8" name="Rectangle 163">
                  <a:extLst>
                    <a:ext uri="{FF2B5EF4-FFF2-40B4-BE49-F238E27FC236}">
                      <a16:creationId xmlns:a16="http://schemas.microsoft.com/office/drawing/2014/main" id="{06FB5830-D0DF-0160-E4CE-30FCCBB4F22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39" name="Rectangle 164">
                  <a:extLst>
                    <a:ext uri="{FF2B5EF4-FFF2-40B4-BE49-F238E27FC236}">
                      <a16:creationId xmlns:a16="http://schemas.microsoft.com/office/drawing/2014/main" id="{DB379346-644F-6333-3A4E-278F3CA86D0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0" name="Rectangle 165">
                  <a:extLst>
                    <a:ext uri="{FF2B5EF4-FFF2-40B4-BE49-F238E27FC236}">
                      <a16:creationId xmlns:a16="http://schemas.microsoft.com/office/drawing/2014/main" id="{D0570026-9C3A-81C9-DF8D-6750E3279C8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1" name="Rectangle 166">
                  <a:extLst>
                    <a:ext uri="{FF2B5EF4-FFF2-40B4-BE49-F238E27FC236}">
                      <a16:creationId xmlns:a16="http://schemas.microsoft.com/office/drawing/2014/main" id="{A0BC763F-AFF9-57E7-6649-18C7D4E21CDD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2" name="Rectangle 167">
                  <a:extLst>
                    <a:ext uri="{FF2B5EF4-FFF2-40B4-BE49-F238E27FC236}">
                      <a16:creationId xmlns:a16="http://schemas.microsoft.com/office/drawing/2014/main" id="{BCEB1D31-50CD-FA0D-EC8E-1961CCC4AAF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3" name="Rectangle 168">
                  <a:extLst>
                    <a:ext uri="{FF2B5EF4-FFF2-40B4-BE49-F238E27FC236}">
                      <a16:creationId xmlns:a16="http://schemas.microsoft.com/office/drawing/2014/main" id="{DE0B0B05-FF23-82A5-B656-BABF447A380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4" name="Rectangle 169">
                  <a:extLst>
                    <a:ext uri="{FF2B5EF4-FFF2-40B4-BE49-F238E27FC236}">
                      <a16:creationId xmlns:a16="http://schemas.microsoft.com/office/drawing/2014/main" id="{9FFBA4AF-717E-0CC6-89DE-22DF96B168E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5" name="Rectangle 170">
                  <a:extLst>
                    <a:ext uri="{FF2B5EF4-FFF2-40B4-BE49-F238E27FC236}">
                      <a16:creationId xmlns:a16="http://schemas.microsoft.com/office/drawing/2014/main" id="{2DA06C9A-EBBF-4BFD-A535-F7DEB81D20B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6" name="Rectangle 171">
                  <a:extLst>
                    <a:ext uri="{FF2B5EF4-FFF2-40B4-BE49-F238E27FC236}">
                      <a16:creationId xmlns:a16="http://schemas.microsoft.com/office/drawing/2014/main" id="{D87214DD-7ACB-B86E-41B3-DEB6E1C5BAA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7" name="Rectangle 172">
                  <a:extLst>
                    <a:ext uri="{FF2B5EF4-FFF2-40B4-BE49-F238E27FC236}">
                      <a16:creationId xmlns:a16="http://schemas.microsoft.com/office/drawing/2014/main" id="{87D9E076-1E11-C4F8-A1D0-4FFE6F80453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8" name="Rectangle 173">
                  <a:extLst>
                    <a:ext uri="{FF2B5EF4-FFF2-40B4-BE49-F238E27FC236}">
                      <a16:creationId xmlns:a16="http://schemas.microsoft.com/office/drawing/2014/main" id="{F2F3D1E4-663D-7E9F-1EC1-06BFD44376F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49" name="Rectangle 174">
                  <a:extLst>
                    <a:ext uri="{FF2B5EF4-FFF2-40B4-BE49-F238E27FC236}">
                      <a16:creationId xmlns:a16="http://schemas.microsoft.com/office/drawing/2014/main" id="{B58BCB2F-137D-358A-B322-57A92A37BCC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0" name="Rectangle 175">
                  <a:extLst>
                    <a:ext uri="{FF2B5EF4-FFF2-40B4-BE49-F238E27FC236}">
                      <a16:creationId xmlns:a16="http://schemas.microsoft.com/office/drawing/2014/main" id="{34E6E4CF-71BF-EBEC-2A84-A6B64F63091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1" name="Rectangle 176">
                  <a:extLst>
                    <a:ext uri="{FF2B5EF4-FFF2-40B4-BE49-F238E27FC236}">
                      <a16:creationId xmlns:a16="http://schemas.microsoft.com/office/drawing/2014/main" id="{24A6EC9B-02D4-06EB-6AFA-D46BB0F5450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2" name="Rectangle 177">
                  <a:extLst>
                    <a:ext uri="{FF2B5EF4-FFF2-40B4-BE49-F238E27FC236}">
                      <a16:creationId xmlns:a16="http://schemas.microsoft.com/office/drawing/2014/main" id="{8F0E35C1-83B9-08D7-BB5C-10CEEDEA57E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3" name="Rectangle 178">
                  <a:extLst>
                    <a:ext uri="{FF2B5EF4-FFF2-40B4-BE49-F238E27FC236}">
                      <a16:creationId xmlns:a16="http://schemas.microsoft.com/office/drawing/2014/main" id="{30B57125-4389-6E3B-B094-0EB98DB8D78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4" name="Rectangle 179">
                  <a:extLst>
                    <a:ext uri="{FF2B5EF4-FFF2-40B4-BE49-F238E27FC236}">
                      <a16:creationId xmlns:a16="http://schemas.microsoft.com/office/drawing/2014/main" id="{6D822FE5-550F-DFC3-4741-8F4C9303BD2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5" name="Rectangle 180">
                  <a:extLst>
                    <a:ext uri="{FF2B5EF4-FFF2-40B4-BE49-F238E27FC236}">
                      <a16:creationId xmlns:a16="http://schemas.microsoft.com/office/drawing/2014/main" id="{5D41E260-C050-CD24-47FF-077DB8C2D4D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6" name="Rectangle 181">
                  <a:extLst>
                    <a:ext uri="{FF2B5EF4-FFF2-40B4-BE49-F238E27FC236}">
                      <a16:creationId xmlns:a16="http://schemas.microsoft.com/office/drawing/2014/main" id="{ED5292D8-BA64-BAA0-2144-2A77D1E7946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7" name="Rectangle 182">
                  <a:extLst>
                    <a:ext uri="{FF2B5EF4-FFF2-40B4-BE49-F238E27FC236}">
                      <a16:creationId xmlns:a16="http://schemas.microsoft.com/office/drawing/2014/main" id="{8CC6657C-935F-C84C-E029-0DF58AB7D5A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8" name="Rectangle 183">
                  <a:extLst>
                    <a:ext uri="{FF2B5EF4-FFF2-40B4-BE49-F238E27FC236}">
                      <a16:creationId xmlns:a16="http://schemas.microsoft.com/office/drawing/2014/main" id="{44469D0D-AB95-AEE5-8CB6-1855547F020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59" name="Rectangle 184">
                  <a:extLst>
                    <a:ext uri="{FF2B5EF4-FFF2-40B4-BE49-F238E27FC236}">
                      <a16:creationId xmlns:a16="http://schemas.microsoft.com/office/drawing/2014/main" id="{5058A3DE-41BF-8CBE-9DA4-7C1E31A035A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0" name="Rectangle 185">
                  <a:extLst>
                    <a:ext uri="{FF2B5EF4-FFF2-40B4-BE49-F238E27FC236}">
                      <a16:creationId xmlns:a16="http://schemas.microsoft.com/office/drawing/2014/main" id="{DEADD0F7-DB13-2764-A2B6-66A167D7C43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1" name="Rectangle 186">
                  <a:extLst>
                    <a:ext uri="{FF2B5EF4-FFF2-40B4-BE49-F238E27FC236}">
                      <a16:creationId xmlns:a16="http://schemas.microsoft.com/office/drawing/2014/main" id="{49EEF308-0C7F-81D9-55B0-B33297D41DA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2" name="Rectangle 187">
                  <a:extLst>
                    <a:ext uri="{FF2B5EF4-FFF2-40B4-BE49-F238E27FC236}">
                      <a16:creationId xmlns:a16="http://schemas.microsoft.com/office/drawing/2014/main" id="{46675D19-2522-2643-4FA9-A2D5B0913F7D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3" name="Rectangle 188">
                  <a:extLst>
                    <a:ext uri="{FF2B5EF4-FFF2-40B4-BE49-F238E27FC236}">
                      <a16:creationId xmlns:a16="http://schemas.microsoft.com/office/drawing/2014/main" id="{E8B50BDF-EF29-AF39-7BCF-7BC8188B45C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4" name="Rectangle 189">
                  <a:extLst>
                    <a:ext uri="{FF2B5EF4-FFF2-40B4-BE49-F238E27FC236}">
                      <a16:creationId xmlns:a16="http://schemas.microsoft.com/office/drawing/2014/main" id="{67473D17-BFC9-CDF3-D488-103639B07BDD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5" name="Rectangle 190">
                  <a:extLst>
                    <a:ext uri="{FF2B5EF4-FFF2-40B4-BE49-F238E27FC236}">
                      <a16:creationId xmlns:a16="http://schemas.microsoft.com/office/drawing/2014/main" id="{E9DA4BA8-DDB8-D115-95E5-30E4E8B82AF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6" name="Rectangle 191">
                  <a:extLst>
                    <a:ext uri="{FF2B5EF4-FFF2-40B4-BE49-F238E27FC236}">
                      <a16:creationId xmlns:a16="http://schemas.microsoft.com/office/drawing/2014/main" id="{F54421AB-416E-AB86-2208-9BB5CC60C2D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7" name="Rectangle 192">
                  <a:extLst>
                    <a:ext uri="{FF2B5EF4-FFF2-40B4-BE49-F238E27FC236}">
                      <a16:creationId xmlns:a16="http://schemas.microsoft.com/office/drawing/2014/main" id="{8AC54D4C-D463-41E8-1A72-30BA4A9A8D3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8" name="Rectangle 193">
                  <a:extLst>
                    <a:ext uri="{FF2B5EF4-FFF2-40B4-BE49-F238E27FC236}">
                      <a16:creationId xmlns:a16="http://schemas.microsoft.com/office/drawing/2014/main" id="{89D90681-82AC-51F5-EC68-A94F4CAC239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69" name="Rectangle 194">
                  <a:extLst>
                    <a:ext uri="{FF2B5EF4-FFF2-40B4-BE49-F238E27FC236}">
                      <a16:creationId xmlns:a16="http://schemas.microsoft.com/office/drawing/2014/main" id="{73718AB3-0B6B-75D5-2352-1190961F01D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0" name="Rectangle 195">
                  <a:extLst>
                    <a:ext uri="{FF2B5EF4-FFF2-40B4-BE49-F238E27FC236}">
                      <a16:creationId xmlns:a16="http://schemas.microsoft.com/office/drawing/2014/main" id="{AFE2C539-7FE5-B504-DE67-E28A5D79817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1" name="Rectangle 196">
                  <a:extLst>
                    <a:ext uri="{FF2B5EF4-FFF2-40B4-BE49-F238E27FC236}">
                      <a16:creationId xmlns:a16="http://schemas.microsoft.com/office/drawing/2014/main" id="{4429E89F-872C-4B1F-6F38-4F596A9B12E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2" name="Rectangle 197">
                  <a:extLst>
                    <a:ext uri="{FF2B5EF4-FFF2-40B4-BE49-F238E27FC236}">
                      <a16:creationId xmlns:a16="http://schemas.microsoft.com/office/drawing/2014/main" id="{63D8E5D2-924B-F12D-AE7C-9978B1D92E0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3" name="Rectangle 198">
                  <a:extLst>
                    <a:ext uri="{FF2B5EF4-FFF2-40B4-BE49-F238E27FC236}">
                      <a16:creationId xmlns:a16="http://schemas.microsoft.com/office/drawing/2014/main" id="{C2421006-9BCF-BC59-8948-6D02DEC118C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4" name="Rectangle 199">
                  <a:extLst>
                    <a:ext uri="{FF2B5EF4-FFF2-40B4-BE49-F238E27FC236}">
                      <a16:creationId xmlns:a16="http://schemas.microsoft.com/office/drawing/2014/main" id="{A5450F66-2A76-EABC-005A-BF192F0CB74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5" name="Rectangle 200">
                  <a:extLst>
                    <a:ext uri="{FF2B5EF4-FFF2-40B4-BE49-F238E27FC236}">
                      <a16:creationId xmlns:a16="http://schemas.microsoft.com/office/drawing/2014/main" id="{5878CA1F-1833-CF38-248A-91C5643F8DC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6" name="Rectangle 201">
                  <a:extLst>
                    <a:ext uri="{FF2B5EF4-FFF2-40B4-BE49-F238E27FC236}">
                      <a16:creationId xmlns:a16="http://schemas.microsoft.com/office/drawing/2014/main" id="{3AA4CB93-F774-5CBA-2E7C-1C3110FF41C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7" name="Rectangle 202">
                  <a:extLst>
                    <a:ext uri="{FF2B5EF4-FFF2-40B4-BE49-F238E27FC236}">
                      <a16:creationId xmlns:a16="http://schemas.microsoft.com/office/drawing/2014/main" id="{B4C8702E-8408-D1B0-A258-731C8DBED09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8" name="Rectangle 203">
                  <a:extLst>
                    <a:ext uri="{FF2B5EF4-FFF2-40B4-BE49-F238E27FC236}">
                      <a16:creationId xmlns:a16="http://schemas.microsoft.com/office/drawing/2014/main" id="{64A56488-D01A-9414-705C-3DFBA973A2E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79" name="Rectangle 204">
                  <a:extLst>
                    <a:ext uri="{FF2B5EF4-FFF2-40B4-BE49-F238E27FC236}">
                      <a16:creationId xmlns:a16="http://schemas.microsoft.com/office/drawing/2014/main" id="{6EDE7040-90C5-38CC-C1FC-50BC5C7A687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0" name="Rectangle 205">
                  <a:extLst>
                    <a:ext uri="{FF2B5EF4-FFF2-40B4-BE49-F238E27FC236}">
                      <a16:creationId xmlns:a16="http://schemas.microsoft.com/office/drawing/2014/main" id="{45F1BA36-07E0-87EB-AA56-7339CE501A1D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1" name="Rectangle 206">
                  <a:extLst>
                    <a:ext uri="{FF2B5EF4-FFF2-40B4-BE49-F238E27FC236}">
                      <a16:creationId xmlns:a16="http://schemas.microsoft.com/office/drawing/2014/main" id="{05E42C2D-1502-1857-1FD4-39B540B7A83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2" name="Rectangle 207">
                  <a:extLst>
                    <a:ext uri="{FF2B5EF4-FFF2-40B4-BE49-F238E27FC236}">
                      <a16:creationId xmlns:a16="http://schemas.microsoft.com/office/drawing/2014/main" id="{A96D52EB-B715-3685-C51A-09331B47643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3" name="Rectangle 208">
                  <a:extLst>
                    <a:ext uri="{FF2B5EF4-FFF2-40B4-BE49-F238E27FC236}">
                      <a16:creationId xmlns:a16="http://schemas.microsoft.com/office/drawing/2014/main" id="{5736EC16-D7F9-51FC-6CE8-58B570A328C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4" name="Rectangle 209">
                  <a:extLst>
                    <a:ext uri="{FF2B5EF4-FFF2-40B4-BE49-F238E27FC236}">
                      <a16:creationId xmlns:a16="http://schemas.microsoft.com/office/drawing/2014/main" id="{02CA2990-F262-598A-677D-64671CA4F09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5" name="Rectangle 210">
                  <a:extLst>
                    <a:ext uri="{FF2B5EF4-FFF2-40B4-BE49-F238E27FC236}">
                      <a16:creationId xmlns:a16="http://schemas.microsoft.com/office/drawing/2014/main" id="{06B05CAE-9484-9BE4-C93B-FD2BC29032B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6" name="Rectangle 211">
                  <a:extLst>
                    <a:ext uri="{FF2B5EF4-FFF2-40B4-BE49-F238E27FC236}">
                      <a16:creationId xmlns:a16="http://schemas.microsoft.com/office/drawing/2014/main" id="{D3AA47A7-D488-FEE1-A384-3E34F154A59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7" name="Rectangle 212">
                  <a:extLst>
                    <a:ext uri="{FF2B5EF4-FFF2-40B4-BE49-F238E27FC236}">
                      <a16:creationId xmlns:a16="http://schemas.microsoft.com/office/drawing/2014/main" id="{66320491-BD6A-C899-A087-AD74503E71E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8" name="Rectangle 213">
                  <a:extLst>
                    <a:ext uri="{FF2B5EF4-FFF2-40B4-BE49-F238E27FC236}">
                      <a16:creationId xmlns:a16="http://schemas.microsoft.com/office/drawing/2014/main" id="{666B7655-F9B9-2EAC-C6F3-2D018B836B2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89" name="Rectangle 214">
                  <a:extLst>
                    <a:ext uri="{FF2B5EF4-FFF2-40B4-BE49-F238E27FC236}">
                      <a16:creationId xmlns:a16="http://schemas.microsoft.com/office/drawing/2014/main" id="{4273A1B0-0957-5E11-938D-CA9A3CFF26A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0" name="Rectangle 215">
                  <a:extLst>
                    <a:ext uri="{FF2B5EF4-FFF2-40B4-BE49-F238E27FC236}">
                      <a16:creationId xmlns:a16="http://schemas.microsoft.com/office/drawing/2014/main" id="{97339BC5-6064-2898-3A77-77BD1C17E53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1" name="Rectangle 216">
                  <a:extLst>
                    <a:ext uri="{FF2B5EF4-FFF2-40B4-BE49-F238E27FC236}">
                      <a16:creationId xmlns:a16="http://schemas.microsoft.com/office/drawing/2014/main" id="{A03D7F0D-1122-11F9-F2E3-8158B0192C0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2" name="Rectangle 217">
                  <a:extLst>
                    <a:ext uri="{FF2B5EF4-FFF2-40B4-BE49-F238E27FC236}">
                      <a16:creationId xmlns:a16="http://schemas.microsoft.com/office/drawing/2014/main" id="{98430F97-3F9D-2C35-4959-689A303C510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3" name="Rectangle 218">
                  <a:extLst>
                    <a:ext uri="{FF2B5EF4-FFF2-40B4-BE49-F238E27FC236}">
                      <a16:creationId xmlns:a16="http://schemas.microsoft.com/office/drawing/2014/main" id="{162DD10F-89EE-D018-CCB9-3F15814A44F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4" name="Rectangle 219">
                  <a:extLst>
                    <a:ext uri="{FF2B5EF4-FFF2-40B4-BE49-F238E27FC236}">
                      <a16:creationId xmlns:a16="http://schemas.microsoft.com/office/drawing/2014/main" id="{5338833A-3BDC-A61A-9CC8-C3BFA0C52AC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5" name="Rectangle 220">
                  <a:extLst>
                    <a:ext uri="{FF2B5EF4-FFF2-40B4-BE49-F238E27FC236}">
                      <a16:creationId xmlns:a16="http://schemas.microsoft.com/office/drawing/2014/main" id="{3D3B1DA9-A6C8-E674-DD07-B5DE101FFDB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6" name="Rectangle 221">
                  <a:extLst>
                    <a:ext uri="{FF2B5EF4-FFF2-40B4-BE49-F238E27FC236}">
                      <a16:creationId xmlns:a16="http://schemas.microsoft.com/office/drawing/2014/main" id="{1EB8535A-B471-56F8-DEDC-4F8BEB60A3C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7" name="Rectangle 222">
                  <a:extLst>
                    <a:ext uri="{FF2B5EF4-FFF2-40B4-BE49-F238E27FC236}">
                      <a16:creationId xmlns:a16="http://schemas.microsoft.com/office/drawing/2014/main" id="{3AB7DB0A-E1AC-D33C-F725-AFCFCB6B5BD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8" name="Rectangle 223">
                  <a:extLst>
                    <a:ext uri="{FF2B5EF4-FFF2-40B4-BE49-F238E27FC236}">
                      <a16:creationId xmlns:a16="http://schemas.microsoft.com/office/drawing/2014/main" id="{EB7F5903-2223-EA3A-3A6A-7FCB2629DF6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99" name="Rectangle 224">
                  <a:extLst>
                    <a:ext uri="{FF2B5EF4-FFF2-40B4-BE49-F238E27FC236}">
                      <a16:creationId xmlns:a16="http://schemas.microsoft.com/office/drawing/2014/main" id="{58F3ED3E-78E2-DCFB-AF6C-745421C5816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100" name="Rectangle 225">
                  <a:extLst>
                    <a:ext uri="{FF2B5EF4-FFF2-40B4-BE49-F238E27FC236}">
                      <a16:creationId xmlns:a16="http://schemas.microsoft.com/office/drawing/2014/main" id="{842F7D01-DDDA-27F8-8991-45D0B71BE0E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101" name="Rectangle 226">
                  <a:extLst>
                    <a:ext uri="{FF2B5EF4-FFF2-40B4-BE49-F238E27FC236}">
                      <a16:creationId xmlns:a16="http://schemas.microsoft.com/office/drawing/2014/main" id="{60671CFA-C686-068F-973C-A1339D62B74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102" name="Rectangle 227">
                  <a:extLst>
                    <a:ext uri="{FF2B5EF4-FFF2-40B4-BE49-F238E27FC236}">
                      <a16:creationId xmlns:a16="http://schemas.microsoft.com/office/drawing/2014/main" id="{2CF5F911-26EC-1099-940A-BA294ABE594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103" name="Rectangle 228">
                  <a:extLst>
                    <a:ext uri="{FF2B5EF4-FFF2-40B4-BE49-F238E27FC236}">
                      <a16:creationId xmlns:a16="http://schemas.microsoft.com/office/drawing/2014/main" id="{1E601F2A-5E3C-0740-A28E-1635C308FC8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思源黑体 CN Light"/>
                    <a:cs typeface="+mn-cs"/>
                  </a:endParaRPr>
                </a:p>
              </p:txBody>
            </p:sp>
          </p:grp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E6C1BBC-EE5D-76C3-DD92-848FD9BF71D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6991236" y="1803529"/>
                <a:ext cx="1803222" cy="0"/>
              </a:xfrm>
              <a:prstGeom prst="line">
                <a:avLst/>
              </a:prstGeom>
              <a:grpFill/>
              <a:ln>
                <a:gradFill flip="none" rotWithShape="1">
                  <a:gsLst>
                    <a:gs pos="0">
                      <a:srgbClr val="ECBD81">
                        <a:alpha val="25000"/>
                      </a:srgbClr>
                    </a:gs>
                    <a:gs pos="100000">
                      <a:srgbClr val="ECBD81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矩形 7">
              <a:extLst>
                <a:ext uri="{FF2B5EF4-FFF2-40B4-BE49-F238E27FC236}">
                  <a16:creationId xmlns:a16="http://schemas.microsoft.com/office/drawing/2014/main" id="{FDDE9F93-5979-2092-BE7E-DA9BF92DE9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4339044"/>
              <a:ext cx="7103415" cy="2862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219F2295-E867-2A5E-0268-A9D080B815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276591"/>
              <a:ext cx="4783319" cy="212546"/>
            </a:xfrm>
            <a:custGeom>
              <a:avLst/>
              <a:gdLst/>
              <a:ahLst/>
              <a:cxnLst/>
              <a:rect l="l" t="t" r="r" b="b"/>
              <a:pathLst>
                <a:path w="6618942" h="294113">
                  <a:moveTo>
                    <a:pt x="2540184" y="230086"/>
                  </a:moveTo>
                  <a:cubicBezTo>
                    <a:pt x="2553400" y="233817"/>
                    <a:pt x="2567236" y="238107"/>
                    <a:pt x="2581694" y="242956"/>
                  </a:cubicBezTo>
                  <a:cubicBezTo>
                    <a:pt x="2596151" y="247804"/>
                    <a:pt x="2609964" y="252771"/>
                    <a:pt x="2623135" y="257857"/>
                  </a:cubicBezTo>
                  <a:cubicBezTo>
                    <a:pt x="2636305" y="262943"/>
                    <a:pt x="2647568" y="267707"/>
                    <a:pt x="2656923" y="272149"/>
                  </a:cubicBezTo>
                  <a:lnTo>
                    <a:pt x="2648388" y="284645"/>
                  </a:lnTo>
                  <a:cubicBezTo>
                    <a:pt x="2639532" y="280096"/>
                    <a:pt x="2628593" y="275174"/>
                    <a:pt x="2615572" y="269880"/>
                  </a:cubicBezTo>
                  <a:cubicBezTo>
                    <a:pt x="2602550" y="264585"/>
                    <a:pt x="2588766" y="259392"/>
                    <a:pt x="2574220" y="254301"/>
                  </a:cubicBezTo>
                  <a:cubicBezTo>
                    <a:pt x="2559674" y="249210"/>
                    <a:pt x="2545688" y="244694"/>
                    <a:pt x="2532260" y="240754"/>
                  </a:cubicBezTo>
                  <a:close/>
                  <a:moveTo>
                    <a:pt x="4416228" y="216085"/>
                  </a:moveTo>
                  <a:cubicBezTo>
                    <a:pt x="4428208" y="221467"/>
                    <a:pt x="4440656" y="227533"/>
                    <a:pt x="4453572" y="234282"/>
                  </a:cubicBezTo>
                  <a:cubicBezTo>
                    <a:pt x="4466488" y="241031"/>
                    <a:pt x="4478710" y="247865"/>
                    <a:pt x="4490238" y="254783"/>
                  </a:cubicBezTo>
                  <a:cubicBezTo>
                    <a:pt x="4501766" y="261701"/>
                    <a:pt x="4511437" y="268106"/>
                    <a:pt x="4519250" y="273997"/>
                  </a:cubicBezTo>
                  <a:lnTo>
                    <a:pt x="4510106" y="285579"/>
                  </a:lnTo>
                  <a:cubicBezTo>
                    <a:pt x="4502396" y="279784"/>
                    <a:pt x="4492824" y="273357"/>
                    <a:pt x="4481388" y="266298"/>
                  </a:cubicBezTo>
                  <a:cubicBezTo>
                    <a:pt x="4469952" y="259238"/>
                    <a:pt x="4457805" y="252179"/>
                    <a:pt x="4444947" y="245120"/>
                  </a:cubicBezTo>
                  <a:cubicBezTo>
                    <a:pt x="4432089" y="238060"/>
                    <a:pt x="4419671" y="231633"/>
                    <a:pt x="4407694" y="225838"/>
                  </a:cubicBezTo>
                  <a:close/>
                  <a:moveTo>
                    <a:pt x="5670252" y="215480"/>
                  </a:moveTo>
                  <a:lnTo>
                    <a:pt x="5682748" y="220968"/>
                  </a:lnTo>
                  <a:cubicBezTo>
                    <a:pt x="5678418" y="229384"/>
                    <a:pt x="5673516" y="238619"/>
                    <a:pt x="5668042" y="248671"/>
                  </a:cubicBezTo>
                  <a:cubicBezTo>
                    <a:pt x="5662568" y="258724"/>
                    <a:pt x="5656904" y="267573"/>
                    <a:pt x="5651050" y="275219"/>
                  </a:cubicBezTo>
                  <a:lnTo>
                    <a:pt x="5637638" y="269443"/>
                  </a:lnTo>
                  <a:cubicBezTo>
                    <a:pt x="5644140" y="261917"/>
                    <a:pt x="5650262" y="253113"/>
                    <a:pt x="5656002" y="243033"/>
                  </a:cubicBezTo>
                  <a:cubicBezTo>
                    <a:pt x="5661743" y="232953"/>
                    <a:pt x="5666492" y="223769"/>
                    <a:pt x="5670252" y="215480"/>
                  </a:cubicBezTo>
                  <a:close/>
                  <a:moveTo>
                    <a:pt x="5868372" y="208788"/>
                  </a:moveTo>
                  <a:cubicBezTo>
                    <a:pt x="5875426" y="217628"/>
                    <a:pt x="5882120" y="227153"/>
                    <a:pt x="5888450" y="237363"/>
                  </a:cubicBezTo>
                  <a:cubicBezTo>
                    <a:pt x="5894782" y="247574"/>
                    <a:pt x="5899569" y="256642"/>
                    <a:pt x="5902814" y="264567"/>
                  </a:cubicBezTo>
                  <a:lnTo>
                    <a:pt x="5889402" y="270053"/>
                  </a:lnTo>
                  <a:cubicBezTo>
                    <a:pt x="5886164" y="262122"/>
                    <a:pt x="5881440" y="252991"/>
                    <a:pt x="5875230" y="242659"/>
                  </a:cubicBezTo>
                  <a:cubicBezTo>
                    <a:pt x="5869019" y="232328"/>
                    <a:pt x="5862466" y="222663"/>
                    <a:pt x="5855570" y="213665"/>
                  </a:cubicBezTo>
                  <a:close/>
                  <a:moveTo>
                    <a:pt x="5702866" y="205740"/>
                  </a:moveTo>
                  <a:lnTo>
                    <a:pt x="5717496" y="205740"/>
                  </a:lnTo>
                  <a:lnTo>
                    <a:pt x="5717496" y="260300"/>
                  </a:lnTo>
                  <a:cubicBezTo>
                    <a:pt x="5717222" y="264040"/>
                    <a:pt x="5718683" y="266618"/>
                    <a:pt x="5721877" y="268034"/>
                  </a:cubicBezTo>
                  <a:cubicBezTo>
                    <a:pt x="5725071" y="269450"/>
                    <a:pt x="5731638" y="270123"/>
                    <a:pt x="5741575" y="270053"/>
                  </a:cubicBezTo>
                  <a:lnTo>
                    <a:pt x="5818080" y="270053"/>
                  </a:lnTo>
                  <a:cubicBezTo>
                    <a:pt x="5826493" y="270523"/>
                    <a:pt x="5832068" y="268364"/>
                    <a:pt x="5834806" y="263576"/>
                  </a:cubicBezTo>
                  <a:cubicBezTo>
                    <a:pt x="5837542" y="258788"/>
                    <a:pt x="5839079" y="248552"/>
                    <a:pt x="5839416" y="232868"/>
                  </a:cubicBezTo>
                  <a:cubicBezTo>
                    <a:pt x="5841466" y="234112"/>
                    <a:pt x="5843766" y="235204"/>
                    <a:pt x="5846312" y="236144"/>
                  </a:cubicBezTo>
                  <a:cubicBezTo>
                    <a:pt x="5848858" y="237084"/>
                    <a:pt x="5851233" y="237719"/>
                    <a:pt x="5853436" y="238049"/>
                  </a:cubicBezTo>
                  <a:cubicBezTo>
                    <a:pt x="5852744" y="255898"/>
                    <a:pt x="5850090" y="267878"/>
                    <a:pt x="5845474" y="273991"/>
                  </a:cubicBezTo>
                  <a:cubicBezTo>
                    <a:pt x="5840857" y="280104"/>
                    <a:pt x="5832030" y="282944"/>
                    <a:pt x="5818994" y="282512"/>
                  </a:cubicBezTo>
                  <a:lnTo>
                    <a:pt x="5741880" y="282512"/>
                  </a:lnTo>
                  <a:cubicBezTo>
                    <a:pt x="5726786" y="282728"/>
                    <a:pt x="5716436" y="281308"/>
                    <a:pt x="5710828" y="278254"/>
                  </a:cubicBezTo>
                  <a:cubicBezTo>
                    <a:pt x="5705221" y="275200"/>
                    <a:pt x="5702567" y="269215"/>
                    <a:pt x="5702866" y="260300"/>
                  </a:cubicBezTo>
                  <a:close/>
                  <a:moveTo>
                    <a:pt x="1609630" y="200248"/>
                  </a:moveTo>
                  <a:cubicBezTo>
                    <a:pt x="1615205" y="209868"/>
                    <a:pt x="1621047" y="220163"/>
                    <a:pt x="1627156" y="231134"/>
                  </a:cubicBezTo>
                  <a:cubicBezTo>
                    <a:pt x="1633265" y="242105"/>
                    <a:pt x="1638192" y="251723"/>
                    <a:pt x="1641939" y="259986"/>
                  </a:cubicBezTo>
                  <a:lnTo>
                    <a:pt x="1599572" y="274600"/>
                  </a:lnTo>
                  <a:cubicBezTo>
                    <a:pt x="1597997" y="269971"/>
                    <a:pt x="1595889" y="264692"/>
                    <a:pt x="1593247" y="258765"/>
                  </a:cubicBezTo>
                  <a:cubicBezTo>
                    <a:pt x="1590605" y="252838"/>
                    <a:pt x="1587735" y="246639"/>
                    <a:pt x="1584636" y="240168"/>
                  </a:cubicBezTo>
                  <a:cubicBezTo>
                    <a:pt x="1582090" y="258081"/>
                    <a:pt x="1576743" y="270319"/>
                    <a:pt x="1568596" y="276880"/>
                  </a:cubicBezTo>
                  <a:cubicBezTo>
                    <a:pt x="1560449" y="283441"/>
                    <a:pt x="1547406" y="286538"/>
                    <a:pt x="1529468" y="286169"/>
                  </a:cubicBezTo>
                  <a:lnTo>
                    <a:pt x="1478566" y="286169"/>
                  </a:lnTo>
                  <a:cubicBezTo>
                    <a:pt x="1455566" y="286411"/>
                    <a:pt x="1439844" y="283340"/>
                    <a:pt x="1431398" y="276957"/>
                  </a:cubicBezTo>
                  <a:cubicBezTo>
                    <a:pt x="1422953" y="270574"/>
                    <a:pt x="1418965" y="259430"/>
                    <a:pt x="1419435" y="243525"/>
                  </a:cubicBezTo>
                  <a:lnTo>
                    <a:pt x="1419435" y="219723"/>
                  </a:lnTo>
                  <a:cubicBezTo>
                    <a:pt x="1415720" y="229329"/>
                    <a:pt x="1411643" y="239482"/>
                    <a:pt x="1407205" y="250184"/>
                  </a:cubicBezTo>
                  <a:cubicBezTo>
                    <a:pt x="1402766" y="260886"/>
                    <a:pt x="1398308" y="270344"/>
                    <a:pt x="1393832" y="278558"/>
                  </a:cubicBezTo>
                  <a:lnTo>
                    <a:pt x="1352074" y="262117"/>
                  </a:lnTo>
                  <a:cubicBezTo>
                    <a:pt x="1357376" y="254142"/>
                    <a:pt x="1362545" y="245098"/>
                    <a:pt x="1367581" y="234984"/>
                  </a:cubicBezTo>
                  <a:cubicBezTo>
                    <a:pt x="1372616" y="224871"/>
                    <a:pt x="1376795" y="214918"/>
                    <a:pt x="1380116" y="205125"/>
                  </a:cubicBezTo>
                  <a:lnTo>
                    <a:pt x="1419435" y="218811"/>
                  </a:lnTo>
                  <a:lnTo>
                    <a:pt x="1419435" y="202692"/>
                  </a:lnTo>
                  <a:lnTo>
                    <a:pt x="1464240" y="202692"/>
                  </a:lnTo>
                  <a:lnTo>
                    <a:pt x="1464240" y="242915"/>
                  </a:lnTo>
                  <a:cubicBezTo>
                    <a:pt x="1464012" y="247193"/>
                    <a:pt x="1465155" y="249927"/>
                    <a:pt x="1467669" y="251116"/>
                  </a:cubicBezTo>
                  <a:cubicBezTo>
                    <a:pt x="1470184" y="252305"/>
                    <a:pt x="1475442" y="252826"/>
                    <a:pt x="1483443" y="252680"/>
                  </a:cubicBezTo>
                  <a:lnTo>
                    <a:pt x="1526420" y="252680"/>
                  </a:lnTo>
                  <a:cubicBezTo>
                    <a:pt x="1533474" y="253118"/>
                    <a:pt x="1538186" y="251174"/>
                    <a:pt x="1540555" y="246847"/>
                  </a:cubicBezTo>
                  <a:cubicBezTo>
                    <a:pt x="1542923" y="242520"/>
                    <a:pt x="1544511" y="233180"/>
                    <a:pt x="1545317" y="218827"/>
                  </a:cubicBezTo>
                  <a:cubicBezTo>
                    <a:pt x="1549508" y="221331"/>
                    <a:pt x="1554842" y="223720"/>
                    <a:pt x="1561319" y="225994"/>
                  </a:cubicBezTo>
                  <a:cubicBezTo>
                    <a:pt x="1567796" y="228269"/>
                    <a:pt x="1574045" y="230048"/>
                    <a:pt x="1580064" y="231331"/>
                  </a:cubicBezTo>
                  <a:cubicBezTo>
                    <a:pt x="1578382" y="228104"/>
                    <a:pt x="1576718" y="224876"/>
                    <a:pt x="1575073" y="221648"/>
                  </a:cubicBezTo>
                  <a:cubicBezTo>
                    <a:pt x="1573429" y="218421"/>
                    <a:pt x="1571841" y="215345"/>
                    <a:pt x="1570311" y="212423"/>
                  </a:cubicBezTo>
                  <a:close/>
                  <a:moveTo>
                    <a:pt x="406280" y="198997"/>
                  </a:moveTo>
                  <a:cubicBezTo>
                    <a:pt x="414096" y="207375"/>
                    <a:pt x="423380" y="215009"/>
                    <a:pt x="434131" y="221901"/>
                  </a:cubicBezTo>
                  <a:cubicBezTo>
                    <a:pt x="444881" y="228792"/>
                    <a:pt x="456832" y="234979"/>
                    <a:pt x="469983" y="240461"/>
                  </a:cubicBezTo>
                  <a:cubicBezTo>
                    <a:pt x="483318" y="234979"/>
                    <a:pt x="495586" y="228792"/>
                    <a:pt x="506787" y="221901"/>
                  </a:cubicBezTo>
                  <a:cubicBezTo>
                    <a:pt x="517989" y="215009"/>
                    <a:pt x="527666" y="207375"/>
                    <a:pt x="535820" y="198997"/>
                  </a:cubicBezTo>
                  <a:close/>
                  <a:moveTo>
                    <a:pt x="5759558" y="193834"/>
                  </a:moveTo>
                  <a:cubicBezTo>
                    <a:pt x="5767312" y="200986"/>
                    <a:pt x="5775122" y="208938"/>
                    <a:pt x="5782990" y="217690"/>
                  </a:cubicBezTo>
                  <a:cubicBezTo>
                    <a:pt x="5790857" y="226443"/>
                    <a:pt x="5797068" y="234243"/>
                    <a:pt x="5801620" y="241090"/>
                  </a:cubicBezTo>
                  <a:lnTo>
                    <a:pt x="5788818" y="248102"/>
                  </a:lnTo>
                  <a:cubicBezTo>
                    <a:pt x="5784602" y="241280"/>
                    <a:pt x="5778710" y="233430"/>
                    <a:pt x="5771140" y="224550"/>
                  </a:cubicBezTo>
                  <a:cubicBezTo>
                    <a:pt x="5763572" y="215670"/>
                    <a:pt x="5755850" y="207362"/>
                    <a:pt x="5747976" y="199626"/>
                  </a:cubicBezTo>
                  <a:close/>
                  <a:moveTo>
                    <a:pt x="2520372" y="188329"/>
                  </a:moveTo>
                  <a:lnTo>
                    <a:pt x="2535308" y="188329"/>
                  </a:lnTo>
                  <a:cubicBezTo>
                    <a:pt x="2532034" y="208118"/>
                    <a:pt x="2525610" y="224487"/>
                    <a:pt x="2516038" y="237435"/>
                  </a:cubicBezTo>
                  <a:cubicBezTo>
                    <a:pt x="2506464" y="250384"/>
                    <a:pt x="2492048" y="260657"/>
                    <a:pt x="2472790" y="268254"/>
                  </a:cubicBezTo>
                  <a:cubicBezTo>
                    <a:pt x="2453531" y="275851"/>
                    <a:pt x="2427736" y="281518"/>
                    <a:pt x="2395404" y="285255"/>
                  </a:cubicBezTo>
                  <a:cubicBezTo>
                    <a:pt x="2394890" y="283325"/>
                    <a:pt x="2394014" y="281166"/>
                    <a:pt x="2392776" y="278778"/>
                  </a:cubicBezTo>
                  <a:cubicBezTo>
                    <a:pt x="2391537" y="276390"/>
                    <a:pt x="2390280" y="274384"/>
                    <a:pt x="2389003" y="272758"/>
                  </a:cubicBezTo>
                  <a:cubicBezTo>
                    <a:pt x="2420208" y="269611"/>
                    <a:pt x="2444904" y="264730"/>
                    <a:pt x="2463092" y="258117"/>
                  </a:cubicBezTo>
                  <a:cubicBezTo>
                    <a:pt x="2481281" y="251503"/>
                    <a:pt x="2494711" y="242536"/>
                    <a:pt x="2503382" y="231215"/>
                  </a:cubicBezTo>
                  <a:cubicBezTo>
                    <a:pt x="2512054" y="219894"/>
                    <a:pt x="2517718" y="205599"/>
                    <a:pt x="2520372" y="188329"/>
                  </a:cubicBezTo>
                  <a:close/>
                  <a:moveTo>
                    <a:pt x="6050108" y="178594"/>
                  </a:moveTo>
                  <a:lnTo>
                    <a:pt x="6050108" y="250832"/>
                  </a:lnTo>
                  <a:lnTo>
                    <a:pt x="6204338" y="250832"/>
                  </a:lnTo>
                  <a:lnTo>
                    <a:pt x="6204338" y="178594"/>
                  </a:lnTo>
                  <a:close/>
                  <a:moveTo>
                    <a:pt x="6470504" y="171265"/>
                  </a:moveTo>
                  <a:lnTo>
                    <a:pt x="6484830" y="171265"/>
                  </a:lnTo>
                  <a:lnTo>
                    <a:pt x="6484830" y="194463"/>
                  </a:lnTo>
                  <a:lnTo>
                    <a:pt x="6613150" y="194463"/>
                  </a:lnTo>
                  <a:lnTo>
                    <a:pt x="6613150" y="207531"/>
                  </a:lnTo>
                  <a:lnTo>
                    <a:pt x="6500984" y="207531"/>
                  </a:lnTo>
                  <a:cubicBezTo>
                    <a:pt x="6510992" y="215919"/>
                    <a:pt x="6522540" y="223832"/>
                    <a:pt x="6535630" y="231272"/>
                  </a:cubicBezTo>
                  <a:cubicBezTo>
                    <a:pt x="6548719" y="238711"/>
                    <a:pt x="6562435" y="245338"/>
                    <a:pt x="6576778" y="251151"/>
                  </a:cubicBezTo>
                  <a:cubicBezTo>
                    <a:pt x="6591120" y="256965"/>
                    <a:pt x="6605174" y="261627"/>
                    <a:pt x="6618942" y="265138"/>
                  </a:cubicBezTo>
                  <a:cubicBezTo>
                    <a:pt x="6617214" y="266897"/>
                    <a:pt x="6615487" y="268942"/>
                    <a:pt x="6613760" y="271272"/>
                  </a:cubicBezTo>
                  <a:cubicBezTo>
                    <a:pt x="6612033" y="273603"/>
                    <a:pt x="6610610" y="275724"/>
                    <a:pt x="6609493" y="277635"/>
                  </a:cubicBezTo>
                  <a:cubicBezTo>
                    <a:pt x="6595084" y="273400"/>
                    <a:pt x="6580247" y="267849"/>
                    <a:pt x="6564980" y="260984"/>
                  </a:cubicBezTo>
                  <a:cubicBezTo>
                    <a:pt x="6549714" y="254118"/>
                    <a:pt x="6535126" y="246355"/>
                    <a:pt x="6521214" y="237695"/>
                  </a:cubicBezTo>
                  <a:cubicBezTo>
                    <a:pt x="6507302" y="229035"/>
                    <a:pt x="6495174" y="219894"/>
                    <a:pt x="6484830" y="210274"/>
                  </a:cubicBezTo>
                  <a:lnTo>
                    <a:pt x="6484830" y="284645"/>
                  </a:lnTo>
                  <a:lnTo>
                    <a:pt x="6470504" y="284645"/>
                  </a:lnTo>
                  <a:lnTo>
                    <a:pt x="6470504" y="209969"/>
                  </a:lnTo>
                  <a:cubicBezTo>
                    <a:pt x="6460152" y="219994"/>
                    <a:pt x="6448074" y="229511"/>
                    <a:pt x="6434266" y="238519"/>
                  </a:cubicBezTo>
                  <a:cubicBezTo>
                    <a:pt x="6420460" y="247528"/>
                    <a:pt x="6406078" y="255622"/>
                    <a:pt x="6391120" y="262802"/>
                  </a:cubicBezTo>
                  <a:cubicBezTo>
                    <a:pt x="6376162" y="269981"/>
                    <a:pt x="6361781" y="275840"/>
                    <a:pt x="6347974" y="280378"/>
                  </a:cubicBezTo>
                  <a:cubicBezTo>
                    <a:pt x="6346565" y="278308"/>
                    <a:pt x="6344964" y="276124"/>
                    <a:pt x="6343174" y="273825"/>
                  </a:cubicBezTo>
                  <a:cubicBezTo>
                    <a:pt x="6341384" y="271526"/>
                    <a:pt x="6339630" y="269647"/>
                    <a:pt x="6337916" y="268186"/>
                  </a:cubicBezTo>
                  <a:cubicBezTo>
                    <a:pt x="6351282" y="264361"/>
                    <a:pt x="6365021" y="259345"/>
                    <a:pt x="6379132" y="253138"/>
                  </a:cubicBezTo>
                  <a:cubicBezTo>
                    <a:pt x="6393243" y="246931"/>
                    <a:pt x="6406778" y="239928"/>
                    <a:pt x="6419738" y="232130"/>
                  </a:cubicBezTo>
                  <a:cubicBezTo>
                    <a:pt x="6432698" y="224331"/>
                    <a:pt x="6444134" y="216131"/>
                    <a:pt x="6454045" y="207531"/>
                  </a:cubicBezTo>
                  <a:lnTo>
                    <a:pt x="6343707" y="207531"/>
                  </a:lnTo>
                  <a:lnTo>
                    <a:pt x="6343707" y="194463"/>
                  </a:lnTo>
                  <a:lnTo>
                    <a:pt x="6470504" y="194463"/>
                  </a:lnTo>
                  <a:close/>
                  <a:moveTo>
                    <a:pt x="6035174" y="165183"/>
                  </a:moveTo>
                  <a:lnTo>
                    <a:pt x="6219272" y="165183"/>
                  </a:lnTo>
                  <a:lnTo>
                    <a:pt x="6219272" y="282836"/>
                  </a:lnTo>
                  <a:lnTo>
                    <a:pt x="6204338" y="282836"/>
                  </a:lnTo>
                  <a:lnTo>
                    <a:pt x="6204338" y="264853"/>
                  </a:lnTo>
                  <a:lnTo>
                    <a:pt x="6050108" y="264853"/>
                  </a:lnTo>
                  <a:lnTo>
                    <a:pt x="6050108" y="284055"/>
                  </a:lnTo>
                  <a:lnTo>
                    <a:pt x="6035174" y="284055"/>
                  </a:lnTo>
                  <a:close/>
                  <a:moveTo>
                    <a:pt x="3111075" y="164269"/>
                  </a:moveTo>
                  <a:lnTo>
                    <a:pt x="3111075" y="219742"/>
                  </a:lnTo>
                  <a:cubicBezTo>
                    <a:pt x="3120555" y="218224"/>
                    <a:pt x="3130474" y="216612"/>
                    <a:pt x="3140831" y="214903"/>
                  </a:cubicBezTo>
                  <a:cubicBezTo>
                    <a:pt x="3151188" y="213195"/>
                    <a:pt x="3161792" y="211354"/>
                    <a:pt x="3172644" y="209379"/>
                  </a:cubicBezTo>
                  <a:lnTo>
                    <a:pt x="3172644" y="164269"/>
                  </a:lnTo>
                  <a:close/>
                  <a:moveTo>
                    <a:pt x="2432590" y="161240"/>
                  </a:moveTo>
                  <a:lnTo>
                    <a:pt x="2620651" y="161240"/>
                  </a:lnTo>
                  <a:lnTo>
                    <a:pt x="2620651" y="244717"/>
                  </a:lnTo>
                  <a:lnTo>
                    <a:pt x="2606021" y="244717"/>
                  </a:lnTo>
                  <a:lnTo>
                    <a:pt x="2606021" y="174308"/>
                  </a:lnTo>
                  <a:lnTo>
                    <a:pt x="2446610" y="174308"/>
                  </a:lnTo>
                  <a:lnTo>
                    <a:pt x="2446610" y="246241"/>
                  </a:lnTo>
                  <a:lnTo>
                    <a:pt x="2432590" y="246241"/>
                  </a:lnTo>
                  <a:close/>
                  <a:moveTo>
                    <a:pt x="5511984" y="156039"/>
                  </a:moveTo>
                  <a:lnTo>
                    <a:pt x="5524481" y="163659"/>
                  </a:lnTo>
                  <a:cubicBezTo>
                    <a:pt x="5519655" y="172879"/>
                    <a:pt x="5514524" y="182328"/>
                    <a:pt x="5509088" y="192005"/>
                  </a:cubicBezTo>
                  <a:cubicBezTo>
                    <a:pt x="5503653" y="201683"/>
                    <a:pt x="5498522" y="210217"/>
                    <a:pt x="5493696" y="217609"/>
                  </a:cubicBezTo>
                  <a:lnTo>
                    <a:pt x="5482724" y="210903"/>
                  </a:lnTo>
                  <a:cubicBezTo>
                    <a:pt x="5487638" y="203264"/>
                    <a:pt x="5492820" y="194387"/>
                    <a:pt x="5498268" y="184271"/>
                  </a:cubicBezTo>
                  <a:cubicBezTo>
                    <a:pt x="5503716" y="174155"/>
                    <a:pt x="5508289" y="164745"/>
                    <a:pt x="5511984" y="156039"/>
                  </a:cubicBezTo>
                  <a:close/>
                  <a:moveTo>
                    <a:pt x="5334590" y="156039"/>
                  </a:moveTo>
                  <a:lnTo>
                    <a:pt x="5347392" y="161525"/>
                  </a:lnTo>
                  <a:cubicBezTo>
                    <a:pt x="5343894" y="170650"/>
                    <a:pt x="5339614" y="180137"/>
                    <a:pt x="5334552" y="189986"/>
                  </a:cubicBezTo>
                  <a:cubicBezTo>
                    <a:pt x="5329492" y="199835"/>
                    <a:pt x="5323612" y="208331"/>
                    <a:pt x="5316912" y="215475"/>
                  </a:cubicBezTo>
                  <a:lnTo>
                    <a:pt x="5304110" y="208160"/>
                  </a:lnTo>
                  <a:cubicBezTo>
                    <a:pt x="5310867" y="201454"/>
                    <a:pt x="5316862" y="193301"/>
                    <a:pt x="5322094" y="183700"/>
                  </a:cubicBezTo>
                  <a:cubicBezTo>
                    <a:pt x="5327326" y="174098"/>
                    <a:pt x="5331492" y="164878"/>
                    <a:pt x="5334590" y="156039"/>
                  </a:cubicBezTo>
                  <a:close/>
                  <a:moveTo>
                    <a:pt x="1058552" y="146895"/>
                  </a:moveTo>
                  <a:lnTo>
                    <a:pt x="1096652" y="160916"/>
                  </a:lnTo>
                  <a:cubicBezTo>
                    <a:pt x="1093051" y="173171"/>
                    <a:pt x="1088441" y="185160"/>
                    <a:pt x="1082821" y="196882"/>
                  </a:cubicBezTo>
                  <a:cubicBezTo>
                    <a:pt x="1077202" y="208604"/>
                    <a:pt x="1070229" y="218764"/>
                    <a:pt x="1061904" y="227362"/>
                  </a:cubicBezTo>
                  <a:lnTo>
                    <a:pt x="1025024" y="205112"/>
                  </a:lnTo>
                  <a:cubicBezTo>
                    <a:pt x="1032688" y="197790"/>
                    <a:pt x="1039381" y="189040"/>
                    <a:pt x="1045102" y="178861"/>
                  </a:cubicBezTo>
                  <a:cubicBezTo>
                    <a:pt x="1050824" y="168682"/>
                    <a:pt x="1055307" y="158026"/>
                    <a:pt x="1058552" y="146895"/>
                  </a:cubicBezTo>
                  <a:close/>
                  <a:moveTo>
                    <a:pt x="1239298" y="145066"/>
                  </a:moveTo>
                  <a:lnTo>
                    <a:pt x="1277703" y="167012"/>
                  </a:lnTo>
                  <a:cubicBezTo>
                    <a:pt x="1271365" y="177559"/>
                    <a:pt x="1264914" y="187935"/>
                    <a:pt x="1258348" y="198139"/>
                  </a:cubicBezTo>
                  <a:cubicBezTo>
                    <a:pt x="1251782" y="208344"/>
                    <a:pt x="1245635" y="217272"/>
                    <a:pt x="1239908" y="224924"/>
                  </a:cubicBezTo>
                  <a:lnTo>
                    <a:pt x="1206989" y="204807"/>
                  </a:lnTo>
                  <a:cubicBezTo>
                    <a:pt x="1212526" y="196869"/>
                    <a:pt x="1218292" y="187446"/>
                    <a:pt x="1224287" y="176537"/>
                  </a:cubicBezTo>
                  <a:cubicBezTo>
                    <a:pt x="1230281" y="165627"/>
                    <a:pt x="1235285" y="155137"/>
                    <a:pt x="1239298" y="145066"/>
                  </a:cubicBezTo>
                  <a:close/>
                  <a:moveTo>
                    <a:pt x="1454487" y="140780"/>
                  </a:moveTo>
                  <a:lnTo>
                    <a:pt x="1454487" y="157887"/>
                  </a:lnTo>
                  <a:lnTo>
                    <a:pt x="1479176" y="157887"/>
                  </a:lnTo>
                  <a:lnTo>
                    <a:pt x="1479176" y="140780"/>
                  </a:lnTo>
                  <a:close/>
                  <a:moveTo>
                    <a:pt x="1130789" y="137751"/>
                  </a:moveTo>
                  <a:lnTo>
                    <a:pt x="1177728" y="137751"/>
                  </a:lnTo>
                  <a:cubicBezTo>
                    <a:pt x="1176865" y="147149"/>
                    <a:pt x="1175849" y="156090"/>
                    <a:pt x="1174680" y="164573"/>
                  </a:cubicBezTo>
                  <a:cubicBezTo>
                    <a:pt x="1182300" y="190246"/>
                    <a:pt x="1195864" y="210071"/>
                    <a:pt x="1215371" y="224047"/>
                  </a:cubicBezTo>
                  <a:cubicBezTo>
                    <a:pt x="1234878" y="238024"/>
                    <a:pt x="1263072" y="246647"/>
                    <a:pt x="1299953" y="249917"/>
                  </a:cubicBezTo>
                  <a:cubicBezTo>
                    <a:pt x="1295356" y="254959"/>
                    <a:pt x="1290682" y="261335"/>
                    <a:pt x="1285932" y="269044"/>
                  </a:cubicBezTo>
                  <a:cubicBezTo>
                    <a:pt x="1281183" y="276752"/>
                    <a:pt x="1277423" y="283890"/>
                    <a:pt x="1274655" y="290456"/>
                  </a:cubicBezTo>
                  <a:cubicBezTo>
                    <a:pt x="1244772" y="285681"/>
                    <a:pt x="1220566" y="277553"/>
                    <a:pt x="1202036" y="266072"/>
                  </a:cubicBezTo>
                  <a:cubicBezTo>
                    <a:pt x="1183507" y="254591"/>
                    <a:pt x="1168902" y="239148"/>
                    <a:pt x="1158221" y="219742"/>
                  </a:cubicBezTo>
                  <a:cubicBezTo>
                    <a:pt x="1149687" y="236824"/>
                    <a:pt x="1135437" y="251581"/>
                    <a:pt x="1115473" y="264014"/>
                  </a:cubicBezTo>
                  <a:cubicBezTo>
                    <a:pt x="1095509" y="276448"/>
                    <a:pt x="1067086" y="286481"/>
                    <a:pt x="1030205" y="294113"/>
                  </a:cubicBezTo>
                  <a:cubicBezTo>
                    <a:pt x="1028205" y="288036"/>
                    <a:pt x="1025043" y="281369"/>
                    <a:pt x="1020718" y="274111"/>
                  </a:cubicBezTo>
                  <a:cubicBezTo>
                    <a:pt x="1016394" y="266853"/>
                    <a:pt x="1011936" y="260719"/>
                    <a:pt x="1007345" y="255709"/>
                  </a:cubicBezTo>
                  <a:cubicBezTo>
                    <a:pt x="1035113" y="250910"/>
                    <a:pt x="1057073" y="244867"/>
                    <a:pt x="1073225" y="237578"/>
                  </a:cubicBezTo>
                  <a:cubicBezTo>
                    <a:pt x="1089377" y="230289"/>
                    <a:pt x="1101364" y="221740"/>
                    <a:pt x="1109187" y="211932"/>
                  </a:cubicBezTo>
                  <a:cubicBezTo>
                    <a:pt x="1117009" y="202123"/>
                    <a:pt x="1122310" y="191041"/>
                    <a:pt x="1125088" y="178685"/>
                  </a:cubicBezTo>
                  <a:cubicBezTo>
                    <a:pt x="1127867" y="166328"/>
                    <a:pt x="1129768" y="152684"/>
                    <a:pt x="1130789" y="137751"/>
                  </a:cubicBezTo>
                  <a:close/>
                  <a:moveTo>
                    <a:pt x="5415362" y="136532"/>
                  </a:moveTo>
                  <a:lnTo>
                    <a:pt x="5430908" y="136532"/>
                  </a:lnTo>
                  <a:cubicBezTo>
                    <a:pt x="5429078" y="153956"/>
                    <a:pt x="5426336" y="170009"/>
                    <a:pt x="5422678" y="184690"/>
                  </a:cubicBezTo>
                  <a:cubicBezTo>
                    <a:pt x="5433340" y="208776"/>
                    <a:pt x="5450344" y="227965"/>
                    <a:pt x="5473694" y="242259"/>
                  </a:cubicBezTo>
                  <a:cubicBezTo>
                    <a:pt x="5497043" y="256553"/>
                    <a:pt x="5525859" y="265913"/>
                    <a:pt x="5560142" y="270339"/>
                  </a:cubicBezTo>
                  <a:cubicBezTo>
                    <a:pt x="5558555" y="271945"/>
                    <a:pt x="5556930" y="273990"/>
                    <a:pt x="5555266" y="276473"/>
                  </a:cubicBezTo>
                  <a:cubicBezTo>
                    <a:pt x="5553602" y="278956"/>
                    <a:pt x="5552282" y="281382"/>
                    <a:pt x="5551304" y="283750"/>
                  </a:cubicBezTo>
                  <a:cubicBezTo>
                    <a:pt x="5519394" y="278499"/>
                    <a:pt x="5492153" y="269190"/>
                    <a:pt x="5469579" y="255823"/>
                  </a:cubicBezTo>
                  <a:cubicBezTo>
                    <a:pt x="5447004" y="242456"/>
                    <a:pt x="5429440" y="224536"/>
                    <a:pt x="5416887" y="202064"/>
                  </a:cubicBezTo>
                  <a:cubicBezTo>
                    <a:pt x="5409165" y="223076"/>
                    <a:pt x="5395576" y="240564"/>
                    <a:pt x="5376120" y="254527"/>
                  </a:cubicBezTo>
                  <a:cubicBezTo>
                    <a:pt x="5356663" y="268491"/>
                    <a:pt x="5328292" y="279045"/>
                    <a:pt x="5291004" y="286189"/>
                  </a:cubicBezTo>
                  <a:cubicBezTo>
                    <a:pt x="5290356" y="284391"/>
                    <a:pt x="5289366" y="282271"/>
                    <a:pt x="5288032" y="279826"/>
                  </a:cubicBezTo>
                  <a:cubicBezTo>
                    <a:pt x="5286699" y="277381"/>
                    <a:pt x="5285251" y="275336"/>
                    <a:pt x="5283689" y="273692"/>
                  </a:cubicBezTo>
                  <a:cubicBezTo>
                    <a:pt x="5318577" y="267500"/>
                    <a:pt x="5345152" y="258311"/>
                    <a:pt x="5363411" y="246124"/>
                  </a:cubicBezTo>
                  <a:cubicBezTo>
                    <a:pt x="5381671" y="233938"/>
                    <a:pt x="5394427" y="218721"/>
                    <a:pt x="5401681" y="200472"/>
                  </a:cubicBezTo>
                  <a:cubicBezTo>
                    <a:pt x="5408934" y="182224"/>
                    <a:pt x="5413494" y="160910"/>
                    <a:pt x="5415362" y="136532"/>
                  </a:cubicBezTo>
                  <a:close/>
                  <a:moveTo>
                    <a:pt x="6395523" y="129198"/>
                  </a:moveTo>
                  <a:lnTo>
                    <a:pt x="6395523" y="155144"/>
                  </a:lnTo>
                  <a:lnTo>
                    <a:pt x="6476600" y="155144"/>
                  </a:lnTo>
                  <a:lnTo>
                    <a:pt x="6476600" y="129198"/>
                  </a:lnTo>
                  <a:close/>
                  <a:moveTo>
                    <a:pt x="398050" y="125540"/>
                  </a:moveTo>
                  <a:lnTo>
                    <a:pt x="398050" y="151181"/>
                  </a:lnTo>
                  <a:lnTo>
                    <a:pt x="549536" y="151181"/>
                  </a:lnTo>
                  <a:lnTo>
                    <a:pt x="549536" y="125540"/>
                  </a:lnTo>
                  <a:close/>
                  <a:moveTo>
                    <a:pt x="5709876" y="123101"/>
                  </a:moveTo>
                  <a:lnTo>
                    <a:pt x="5709876" y="160935"/>
                  </a:lnTo>
                  <a:lnTo>
                    <a:pt x="5768092" y="160935"/>
                  </a:lnTo>
                  <a:lnTo>
                    <a:pt x="5768092" y="123101"/>
                  </a:lnTo>
                  <a:close/>
                  <a:moveTo>
                    <a:pt x="4385444" y="119158"/>
                  </a:moveTo>
                  <a:lnTo>
                    <a:pt x="4400074" y="119158"/>
                  </a:lnTo>
                  <a:lnTo>
                    <a:pt x="4400074" y="174937"/>
                  </a:lnTo>
                  <a:cubicBezTo>
                    <a:pt x="4400324" y="185043"/>
                    <a:pt x="4399024" y="195158"/>
                    <a:pt x="4396173" y="205283"/>
                  </a:cubicBezTo>
                  <a:cubicBezTo>
                    <a:pt x="4393323" y="215408"/>
                    <a:pt x="4387422" y="225257"/>
                    <a:pt x="4378471" y="234830"/>
                  </a:cubicBezTo>
                  <a:cubicBezTo>
                    <a:pt x="4369520" y="244402"/>
                    <a:pt x="4356018" y="253413"/>
                    <a:pt x="4337966" y="261862"/>
                  </a:cubicBezTo>
                  <a:cubicBezTo>
                    <a:pt x="4319914" y="270310"/>
                    <a:pt x="4295811" y="277911"/>
                    <a:pt x="4265657" y="284665"/>
                  </a:cubicBezTo>
                  <a:cubicBezTo>
                    <a:pt x="4264818" y="282887"/>
                    <a:pt x="4263600" y="280804"/>
                    <a:pt x="4262000" y="278416"/>
                  </a:cubicBezTo>
                  <a:cubicBezTo>
                    <a:pt x="4260400" y="276029"/>
                    <a:pt x="4258875" y="273946"/>
                    <a:pt x="4257428" y="272168"/>
                  </a:cubicBezTo>
                  <a:cubicBezTo>
                    <a:pt x="4286514" y="266095"/>
                    <a:pt x="4309684" y="259229"/>
                    <a:pt x="4326936" y="251570"/>
                  </a:cubicBezTo>
                  <a:cubicBezTo>
                    <a:pt x="4344188" y="243911"/>
                    <a:pt x="4357024" y="235778"/>
                    <a:pt x="4365441" y="227172"/>
                  </a:cubicBezTo>
                  <a:cubicBezTo>
                    <a:pt x="4373858" y="218565"/>
                    <a:pt x="4379360" y="209804"/>
                    <a:pt x="4381943" y="200887"/>
                  </a:cubicBezTo>
                  <a:cubicBezTo>
                    <a:pt x="4384526" y="191971"/>
                    <a:pt x="4385694" y="183219"/>
                    <a:pt x="4385444" y="174632"/>
                  </a:cubicBezTo>
                  <a:close/>
                  <a:moveTo>
                    <a:pt x="5697074" y="111252"/>
                  </a:moveTo>
                  <a:lnTo>
                    <a:pt x="5780894" y="111252"/>
                  </a:lnTo>
                  <a:lnTo>
                    <a:pt x="5780894" y="172784"/>
                  </a:lnTo>
                  <a:lnTo>
                    <a:pt x="5697074" y="172784"/>
                  </a:lnTo>
                  <a:close/>
                  <a:moveTo>
                    <a:pt x="6048890" y="108795"/>
                  </a:moveTo>
                  <a:lnTo>
                    <a:pt x="6202813" y="108795"/>
                  </a:lnTo>
                  <a:lnTo>
                    <a:pt x="6202813" y="122511"/>
                  </a:lnTo>
                  <a:lnTo>
                    <a:pt x="6048890" y="122511"/>
                  </a:lnTo>
                  <a:close/>
                  <a:moveTo>
                    <a:pt x="81344" y="104813"/>
                  </a:moveTo>
                  <a:lnTo>
                    <a:pt x="81344" y="184709"/>
                  </a:lnTo>
                  <a:lnTo>
                    <a:pt x="167335" y="184709"/>
                  </a:lnTo>
                  <a:lnTo>
                    <a:pt x="167335" y="104813"/>
                  </a:lnTo>
                  <a:close/>
                  <a:moveTo>
                    <a:pt x="3111075" y="100261"/>
                  </a:moveTo>
                  <a:lnTo>
                    <a:pt x="3111075" y="150857"/>
                  </a:lnTo>
                  <a:lnTo>
                    <a:pt x="3172644" y="150857"/>
                  </a:lnTo>
                  <a:lnTo>
                    <a:pt x="3172644" y="100261"/>
                  </a:lnTo>
                  <a:close/>
                  <a:moveTo>
                    <a:pt x="2191798" y="99327"/>
                  </a:moveTo>
                  <a:cubicBezTo>
                    <a:pt x="2190909" y="110300"/>
                    <a:pt x="2189791" y="120911"/>
                    <a:pt x="2188445" y="131160"/>
                  </a:cubicBezTo>
                  <a:cubicBezTo>
                    <a:pt x="2187099" y="141409"/>
                    <a:pt x="2185372" y="151334"/>
                    <a:pt x="2183264" y="160935"/>
                  </a:cubicBezTo>
                  <a:lnTo>
                    <a:pt x="2280190" y="160935"/>
                  </a:lnTo>
                  <a:lnTo>
                    <a:pt x="2280190" y="99327"/>
                  </a:lnTo>
                  <a:close/>
                  <a:moveTo>
                    <a:pt x="2094567" y="99327"/>
                  </a:moveTo>
                  <a:lnTo>
                    <a:pt x="2094567" y="160935"/>
                  </a:lnTo>
                  <a:lnTo>
                    <a:pt x="2168328" y="160935"/>
                  </a:lnTo>
                  <a:cubicBezTo>
                    <a:pt x="2170424" y="151467"/>
                    <a:pt x="2172100" y="141581"/>
                    <a:pt x="2173358" y="131274"/>
                  </a:cubicBezTo>
                  <a:cubicBezTo>
                    <a:pt x="2174615" y="120968"/>
                    <a:pt x="2175682" y="110319"/>
                    <a:pt x="2176558" y="99327"/>
                  </a:cubicBezTo>
                  <a:close/>
                  <a:moveTo>
                    <a:pt x="1754715" y="97822"/>
                  </a:moveTo>
                  <a:lnTo>
                    <a:pt x="1798301" y="97822"/>
                  </a:lnTo>
                  <a:lnTo>
                    <a:pt x="1798301" y="291370"/>
                  </a:lnTo>
                  <a:lnTo>
                    <a:pt x="1694669" y="291370"/>
                  </a:lnTo>
                  <a:lnTo>
                    <a:pt x="1694669" y="251746"/>
                  </a:lnTo>
                  <a:lnTo>
                    <a:pt x="1754715" y="251746"/>
                  </a:lnTo>
                  <a:close/>
                  <a:moveTo>
                    <a:pt x="6395523" y="92621"/>
                  </a:moveTo>
                  <a:lnTo>
                    <a:pt x="6395523" y="117348"/>
                  </a:lnTo>
                  <a:lnTo>
                    <a:pt x="6476600" y="117348"/>
                  </a:lnTo>
                  <a:lnTo>
                    <a:pt x="6476600" y="92621"/>
                  </a:lnTo>
                  <a:close/>
                  <a:moveTo>
                    <a:pt x="67361" y="91136"/>
                  </a:moveTo>
                  <a:lnTo>
                    <a:pt x="181623" y="91136"/>
                  </a:lnTo>
                  <a:lnTo>
                    <a:pt x="181623" y="198082"/>
                  </a:lnTo>
                  <a:lnTo>
                    <a:pt x="67361" y="198082"/>
                  </a:lnTo>
                  <a:close/>
                  <a:moveTo>
                    <a:pt x="398050" y="89269"/>
                  </a:moveTo>
                  <a:lnTo>
                    <a:pt x="398050" y="113996"/>
                  </a:lnTo>
                  <a:lnTo>
                    <a:pt x="549536" y="113996"/>
                  </a:lnTo>
                  <a:lnTo>
                    <a:pt x="549536" y="89269"/>
                  </a:lnTo>
                  <a:close/>
                  <a:moveTo>
                    <a:pt x="2939777" y="85630"/>
                  </a:moveTo>
                  <a:cubicBezTo>
                    <a:pt x="2948896" y="90875"/>
                    <a:pt x="2957786" y="96997"/>
                    <a:pt x="2966447" y="103994"/>
                  </a:cubicBezTo>
                  <a:cubicBezTo>
                    <a:pt x="2975108" y="110992"/>
                    <a:pt x="2981865" y="117571"/>
                    <a:pt x="2986716" y="123730"/>
                  </a:cubicBezTo>
                  <a:lnTo>
                    <a:pt x="2976658" y="132874"/>
                  </a:lnTo>
                  <a:cubicBezTo>
                    <a:pt x="2971534" y="126721"/>
                    <a:pt x="2964714" y="120053"/>
                    <a:pt x="2956198" y="112872"/>
                  </a:cubicBezTo>
                  <a:cubicBezTo>
                    <a:pt x="2947683" y="105690"/>
                    <a:pt x="2938958" y="99251"/>
                    <a:pt x="2930024" y="93555"/>
                  </a:cubicBezTo>
                  <a:close/>
                  <a:moveTo>
                    <a:pt x="2902896" y="81363"/>
                  </a:moveTo>
                  <a:lnTo>
                    <a:pt x="2916917" y="81363"/>
                  </a:lnTo>
                  <a:lnTo>
                    <a:pt x="2916917" y="124949"/>
                  </a:lnTo>
                  <a:cubicBezTo>
                    <a:pt x="2916924" y="127680"/>
                    <a:pt x="2916910" y="130372"/>
                    <a:pt x="2916879" y="133027"/>
                  </a:cubicBezTo>
                  <a:cubicBezTo>
                    <a:pt x="2916847" y="135681"/>
                    <a:pt x="2916758" y="138373"/>
                    <a:pt x="2916612" y="141104"/>
                  </a:cubicBezTo>
                  <a:lnTo>
                    <a:pt x="3001956" y="141104"/>
                  </a:lnTo>
                  <a:lnTo>
                    <a:pt x="3001956" y="154820"/>
                  </a:lnTo>
                  <a:lnTo>
                    <a:pt x="2918746" y="154820"/>
                  </a:lnTo>
                  <a:cubicBezTo>
                    <a:pt x="2925712" y="182779"/>
                    <a:pt x="2936240" y="206947"/>
                    <a:pt x="2950331" y="227324"/>
                  </a:cubicBezTo>
                  <a:cubicBezTo>
                    <a:pt x="2964422" y="247701"/>
                    <a:pt x="2982341" y="262954"/>
                    <a:pt x="3004090" y="273082"/>
                  </a:cubicBezTo>
                  <a:cubicBezTo>
                    <a:pt x="3002204" y="274517"/>
                    <a:pt x="3000337" y="276295"/>
                    <a:pt x="2998489" y="278416"/>
                  </a:cubicBezTo>
                  <a:cubicBezTo>
                    <a:pt x="2996641" y="280537"/>
                    <a:pt x="2995155" y="282620"/>
                    <a:pt x="2994032" y="284665"/>
                  </a:cubicBezTo>
                  <a:cubicBezTo>
                    <a:pt x="2974251" y="274632"/>
                    <a:pt x="2957576" y="260484"/>
                    <a:pt x="2944006" y="242221"/>
                  </a:cubicBezTo>
                  <a:cubicBezTo>
                    <a:pt x="2930436" y="223959"/>
                    <a:pt x="2919781" y="202343"/>
                    <a:pt x="2912040" y="177375"/>
                  </a:cubicBezTo>
                  <a:cubicBezTo>
                    <a:pt x="2908313" y="196171"/>
                    <a:pt x="2900223" y="214891"/>
                    <a:pt x="2887770" y="233534"/>
                  </a:cubicBezTo>
                  <a:cubicBezTo>
                    <a:pt x="2875318" y="252178"/>
                    <a:pt x="2856180" y="269526"/>
                    <a:pt x="2830354" y="285579"/>
                  </a:cubicBezTo>
                  <a:cubicBezTo>
                    <a:pt x="2829078" y="283985"/>
                    <a:pt x="2827439" y="282296"/>
                    <a:pt x="2825439" y="280512"/>
                  </a:cubicBezTo>
                  <a:cubicBezTo>
                    <a:pt x="2823439" y="278727"/>
                    <a:pt x="2821419" y="277267"/>
                    <a:pt x="2819381" y="276130"/>
                  </a:cubicBezTo>
                  <a:cubicBezTo>
                    <a:pt x="2839110" y="264145"/>
                    <a:pt x="2854685" y="251336"/>
                    <a:pt x="2866106" y="237703"/>
                  </a:cubicBezTo>
                  <a:cubicBezTo>
                    <a:pt x="2877526" y="224070"/>
                    <a:pt x="2885899" y="210199"/>
                    <a:pt x="2891224" y="196092"/>
                  </a:cubicBezTo>
                  <a:cubicBezTo>
                    <a:pt x="2896548" y="181985"/>
                    <a:pt x="2899931" y="168227"/>
                    <a:pt x="2901372" y="154820"/>
                  </a:cubicBezTo>
                  <a:lnTo>
                    <a:pt x="2826392" y="154820"/>
                  </a:lnTo>
                  <a:lnTo>
                    <a:pt x="2826392" y="141104"/>
                  </a:lnTo>
                  <a:lnTo>
                    <a:pt x="2902592" y="141104"/>
                  </a:lnTo>
                  <a:cubicBezTo>
                    <a:pt x="2902737" y="138221"/>
                    <a:pt x="2902826" y="135452"/>
                    <a:pt x="2902858" y="132798"/>
                  </a:cubicBezTo>
                  <a:cubicBezTo>
                    <a:pt x="2902890" y="130144"/>
                    <a:pt x="2902902" y="127527"/>
                    <a:pt x="2902896" y="124949"/>
                  </a:cubicBezTo>
                  <a:close/>
                  <a:moveTo>
                    <a:pt x="2497817" y="80734"/>
                  </a:moveTo>
                  <a:cubicBezTo>
                    <a:pt x="2497392" y="85751"/>
                    <a:pt x="2496718" y="90596"/>
                    <a:pt x="2495798" y="95270"/>
                  </a:cubicBezTo>
                  <a:cubicBezTo>
                    <a:pt x="2494877" y="99943"/>
                    <a:pt x="2493518" y="104560"/>
                    <a:pt x="2491721" y="109119"/>
                  </a:cubicBezTo>
                  <a:lnTo>
                    <a:pt x="2555729" y="109119"/>
                  </a:lnTo>
                  <a:lnTo>
                    <a:pt x="2555729" y="80734"/>
                  </a:lnTo>
                  <a:close/>
                  <a:moveTo>
                    <a:pt x="2432894" y="80734"/>
                  </a:moveTo>
                  <a:cubicBezTo>
                    <a:pt x="2432133" y="85637"/>
                    <a:pt x="2431370" y="90482"/>
                    <a:pt x="2430608" y="95270"/>
                  </a:cubicBezTo>
                  <a:cubicBezTo>
                    <a:pt x="2429847" y="100058"/>
                    <a:pt x="2429084" y="104674"/>
                    <a:pt x="2428323" y="109119"/>
                  </a:cubicBezTo>
                  <a:lnTo>
                    <a:pt x="2476176" y="109119"/>
                  </a:lnTo>
                  <a:cubicBezTo>
                    <a:pt x="2478437" y="104560"/>
                    <a:pt x="2480164" y="99943"/>
                    <a:pt x="2481358" y="95270"/>
                  </a:cubicBezTo>
                  <a:cubicBezTo>
                    <a:pt x="2482552" y="90596"/>
                    <a:pt x="2483364" y="85751"/>
                    <a:pt x="2483796" y="80734"/>
                  </a:cubicBezTo>
                  <a:close/>
                  <a:moveTo>
                    <a:pt x="2757507" y="80144"/>
                  </a:moveTo>
                  <a:cubicBezTo>
                    <a:pt x="2764663" y="85033"/>
                    <a:pt x="2771000" y="90037"/>
                    <a:pt x="2776518" y="95155"/>
                  </a:cubicBezTo>
                  <a:cubicBezTo>
                    <a:pt x="2782036" y="100273"/>
                    <a:pt x="2786774" y="105429"/>
                    <a:pt x="2790730" y="110624"/>
                  </a:cubicBezTo>
                  <a:cubicBezTo>
                    <a:pt x="2796534" y="106509"/>
                    <a:pt x="2801842" y="102318"/>
                    <a:pt x="2806656" y="98051"/>
                  </a:cubicBezTo>
                  <a:cubicBezTo>
                    <a:pt x="2811469" y="93784"/>
                    <a:pt x="2815711" y="89440"/>
                    <a:pt x="2819381" y="85021"/>
                  </a:cubicBezTo>
                  <a:lnTo>
                    <a:pt x="2831268" y="92031"/>
                  </a:lnTo>
                  <a:cubicBezTo>
                    <a:pt x="2826817" y="97060"/>
                    <a:pt x="2821775" y="102013"/>
                    <a:pt x="2816143" y="106890"/>
                  </a:cubicBezTo>
                  <a:cubicBezTo>
                    <a:pt x="2810510" y="111767"/>
                    <a:pt x="2804478" y="116567"/>
                    <a:pt x="2798045" y="121292"/>
                  </a:cubicBezTo>
                  <a:cubicBezTo>
                    <a:pt x="2805449" y="133795"/>
                    <a:pt x="2810300" y="146584"/>
                    <a:pt x="2812599" y="159658"/>
                  </a:cubicBezTo>
                  <a:cubicBezTo>
                    <a:pt x="2814898" y="172733"/>
                    <a:pt x="2815939" y="186055"/>
                    <a:pt x="2815724" y="199625"/>
                  </a:cubicBezTo>
                  <a:cubicBezTo>
                    <a:pt x="2815831" y="217361"/>
                    <a:pt x="2814854" y="232563"/>
                    <a:pt x="2812790" y="245231"/>
                  </a:cubicBezTo>
                  <a:cubicBezTo>
                    <a:pt x="2810726" y="257899"/>
                    <a:pt x="2806929" y="267691"/>
                    <a:pt x="2801398" y="274606"/>
                  </a:cubicBezTo>
                  <a:cubicBezTo>
                    <a:pt x="2799722" y="276600"/>
                    <a:pt x="2797664" y="278251"/>
                    <a:pt x="2795226" y="279559"/>
                  </a:cubicBezTo>
                  <a:cubicBezTo>
                    <a:pt x="2792787" y="280867"/>
                    <a:pt x="2789968" y="281756"/>
                    <a:pt x="2786768" y="282226"/>
                  </a:cubicBezTo>
                  <a:cubicBezTo>
                    <a:pt x="2782164" y="282969"/>
                    <a:pt x="2777198" y="283388"/>
                    <a:pt x="2771870" y="283483"/>
                  </a:cubicBezTo>
                  <a:cubicBezTo>
                    <a:pt x="2766543" y="283579"/>
                    <a:pt x="2761044" y="283464"/>
                    <a:pt x="2755373" y="283141"/>
                  </a:cubicBezTo>
                  <a:cubicBezTo>
                    <a:pt x="2755202" y="280950"/>
                    <a:pt x="2754630" y="278626"/>
                    <a:pt x="2753659" y="276168"/>
                  </a:cubicBezTo>
                  <a:cubicBezTo>
                    <a:pt x="2752687" y="273711"/>
                    <a:pt x="2751430" y="271463"/>
                    <a:pt x="2749886" y="269425"/>
                  </a:cubicBezTo>
                  <a:cubicBezTo>
                    <a:pt x="2756808" y="269882"/>
                    <a:pt x="2763006" y="270110"/>
                    <a:pt x="2768480" y="270110"/>
                  </a:cubicBezTo>
                  <a:cubicBezTo>
                    <a:pt x="2773953" y="270110"/>
                    <a:pt x="2778322" y="269882"/>
                    <a:pt x="2781586" y="269425"/>
                  </a:cubicBezTo>
                  <a:cubicBezTo>
                    <a:pt x="2783840" y="269279"/>
                    <a:pt x="2785732" y="268809"/>
                    <a:pt x="2787263" y="268015"/>
                  </a:cubicBezTo>
                  <a:cubicBezTo>
                    <a:pt x="2788793" y="267221"/>
                    <a:pt x="2790152" y="266065"/>
                    <a:pt x="2791340" y="264548"/>
                  </a:cubicBezTo>
                  <a:cubicBezTo>
                    <a:pt x="2795251" y="259703"/>
                    <a:pt x="2798020" y="251638"/>
                    <a:pt x="2799645" y="240354"/>
                  </a:cubicBezTo>
                  <a:cubicBezTo>
                    <a:pt x="2801271" y="229070"/>
                    <a:pt x="2802058" y="215291"/>
                    <a:pt x="2802008" y="199016"/>
                  </a:cubicBezTo>
                  <a:cubicBezTo>
                    <a:pt x="2801956" y="192971"/>
                    <a:pt x="2801754" y="186773"/>
                    <a:pt x="2801398" y="180423"/>
                  </a:cubicBezTo>
                  <a:cubicBezTo>
                    <a:pt x="2792787" y="190367"/>
                    <a:pt x="2782958" y="199816"/>
                    <a:pt x="2771908" y="208769"/>
                  </a:cubicBezTo>
                  <a:cubicBezTo>
                    <a:pt x="2760860" y="217723"/>
                    <a:pt x="2749963" y="225038"/>
                    <a:pt x="2739218" y="230715"/>
                  </a:cubicBezTo>
                  <a:cubicBezTo>
                    <a:pt x="2738247" y="228956"/>
                    <a:pt x="2736914" y="226987"/>
                    <a:pt x="2735218" y="224809"/>
                  </a:cubicBezTo>
                  <a:cubicBezTo>
                    <a:pt x="2733523" y="222631"/>
                    <a:pt x="2731808" y="220739"/>
                    <a:pt x="2730075" y="219133"/>
                  </a:cubicBezTo>
                  <a:cubicBezTo>
                    <a:pt x="2742806" y="213659"/>
                    <a:pt x="2755519" y="205861"/>
                    <a:pt x="2768213" y="195739"/>
                  </a:cubicBezTo>
                  <a:cubicBezTo>
                    <a:pt x="2780906" y="185617"/>
                    <a:pt x="2791257" y="174924"/>
                    <a:pt x="2799264" y="163659"/>
                  </a:cubicBezTo>
                  <a:cubicBezTo>
                    <a:pt x="2798210" y="157728"/>
                    <a:pt x="2796661" y="151911"/>
                    <a:pt x="2794616" y="146209"/>
                  </a:cubicBezTo>
                  <a:cubicBezTo>
                    <a:pt x="2792572" y="140507"/>
                    <a:pt x="2789955" y="134843"/>
                    <a:pt x="2786768" y="129217"/>
                  </a:cubicBezTo>
                  <a:cubicBezTo>
                    <a:pt x="2779287" y="133960"/>
                    <a:pt x="2771616" y="138494"/>
                    <a:pt x="2763755" y="142818"/>
                  </a:cubicBezTo>
                  <a:cubicBezTo>
                    <a:pt x="2755894" y="147143"/>
                    <a:pt x="2747918" y="151143"/>
                    <a:pt x="2739828" y="154820"/>
                  </a:cubicBezTo>
                  <a:cubicBezTo>
                    <a:pt x="2738704" y="153391"/>
                    <a:pt x="2737294" y="151829"/>
                    <a:pt x="2735599" y="150133"/>
                  </a:cubicBezTo>
                  <a:cubicBezTo>
                    <a:pt x="2733904" y="148438"/>
                    <a:pt x="2732266" y="146952"/>
                    <a:pt x="2730684" y="145676"/>
                  </a:cubicBezTo>
                  <a:cubicBezTo>
                    <a:pt x="2739111" y="141853"/>
                    <a:pt x="2747480" y="137687"/>
                    <a:pt x="2755792" y="133179"/>
                  </a:cubicBezTo>
                  <a:cubicBezTo>
                    <a:pt x="2764104" y="128670"/>
                    <a:pt x="2772093" y="123895"/>
                    <a:pt x="2779757" y="118853"/>
                  </a:cubicBezTo>
                  <a:cubicBezTo>
                    <a:pt x="2775820" y="113513"/>
                    <a:pt x="2771197" y="108268"/>
                    <a:pt x="2765889" y="103118"/>
                  </a:cubicBezTo>
                  <a:cubicBezTo>
                    <a:pt x="2760580" y="97968"/>
                    <a:pt x="2754433" y="92952"/>
                    <a:pt x="2747448" y="88069"/>
                  </a:cubicBezTo>
                  <a:close/>
                  <a:moveTo>
                    <a:pt x="5691588" y="77724"/>
                  </a:moveTo>
                  <a:lnTo>
                    <a:pt x="5787904" y="77724"/>
                  </a:lnTo>
                  <a:lnTo>
                    <a:pt x="5787904" y="89878"/>
                  </a:lnTo>
                  <a:lnTo>
                    <a:pt x="5691588" y="89878"/>
                  </a:lnTo>
                  <a:close/>
                  <a:moveTo>
                    <a:pt x="383724" y="77420"/>
                  </a:moveTo>
                  <a:lnTo>
                    <a:pt x="564471" y="77420"/>
                  </a:lnTo>
                  <a:lnTo>
                    <a:pt x="564471" y="163030"/>
                  </a:lnTo>
                  <a:lnTo>
                    <a:pt x="434321" y="163030"/>
                  </a:lnTo>
                  <a:cubicBezTo>
                    <a:pt x="431864" y="167025"/>
                    <a:pt x="429159" y="171019"/>
                    <a:pt x="426206" y="175013"/>
                  </a:cubicBezTo>
                  <a:cubicBezTo>
                    <a:pt x="423253" y="179007"/>
                    <a:pt x="420167" y="182849"/>
                    <a:pt x="416948" y="186538"/>
                  </a:cubicBezTo>
                  <a:lnTo>
                    <a:pt x="547402" y="186538"/>
                  </a:lnTo>
                  <a:lnTo>
                    <a:pt x="550450" y="185622"/>
                  </a:lnTo>
                  <a:lnTo>
                    <a:pt x="559594" y="192312"/>
                  </a:lnTo>
                  <a:cubicBezTo>
                    <a:pt x="551136" y="203702"/>
                    <a:pt x="540773" y="213896"/>
                    <a:pt x="528504" y="222894"/>
                  </a:cubicBezTo>
                  <a:cubicBezTo>
                    <a:pt x="516236" y="231893"/>
                    <a:pt x="502520" y="239882"/>
                    <a:pt x="487356" y="246863"/>
                  </a:cubicBezTo>
                  <a:cubicBezTo>
                    <a:pt x="504978" y="252796"/>
                    <a:pt x="523837" y="257623"/>
                    <a:pt x="543935" y="261345"/>
                  </a:cubicBezTo>
                  <a:cubicBezTo>
                    <a:pt x="564033" y="265067"/>
                    <a:pt x="584797" y="267760"/>
                    <a:pt x="606228" y="269425"/>
                  </a:cubicBezTo>
                  <a:cubicBezTo>
                    <a:pt x="604539" y="271336"/>
                    <a:pt x="602965" y="273533"/>
                    <a:pt x="601504" y="276016"/>
                  </a:cubicBezTo>
                  <a:cubicBezTo>
                    <a:pt x="600043" y="278499"/>
                    <a:pt x="598774" y="280772"/>
                    <a:pt x="597694" y="282836"/>
                  </a:cubicBezTo>
                  <a:cubicBezTo>
                    <a:pt x="574561" y="280728"/>
                    <a:pt x="552171" y="277324"/>
                    <a:pt x="530524" y="272624"/>
                  </a:cubicBezTo>
                  <a:cubicBezTo>
                    <a:pt x="508877" y="267925"/>
                    <a:pt x="488696" y="261777"/>
                    <a:pt x="469983" y="254180"/>
                  </a:cubicBezTo>
                  <a:cubicBezTo>
                    <a:pt x="448736" y="262361"/>
                    <a:pt x="426460" y="268941"/>
                    <a:pt x="403155" y="273920"/>
                  </a:cubicBezTo>
                  <a:cubicBezTo>
                    <a:pt x="379851" y="278899"/>
                    <a:pt x="356813" y="282582"/>
                    <a:pt x="334042" y="284969"/>
                  </a:cubicBezTo>
                  <a:cubicBezTo>
                    <a:pt x="333540" y="282760"/>
                    <a:pt x="332715" y="280397"/>
                    <a:pt x="331566" y="277883"/>
                  </a:cubicBezTo>
                  <a:cubicBezTo>
                    <a:pt x="330416" y="275368"/>
                    <a:pt x="329210" y="273158"/>
                    <a:pt x="327946" y="271253"/>
                  </a:cubicBezTo>
                  <a:cubicBezTo>
                    <a:pt x="348857" y="269462"/>
                    <a:pt x="369977" y="266566"/>
                    <a:pt x="391306" y="262565"/>
                  </a:cubicBezTo>
                  <a:cubicBezTo>
                    <a:pt x="412636" y="258563"/>
                    <a:pt x="433070" y="253228"/>
                    <a:pt x="452609" y="246558"/>
                  </a:cubicBezTo>
                  <a:cubicBezTo>
                    <a:pt x="441592" y="241223"/>
                    <a:pt x="431394" y="235278"/>
                    <a:pt x="422015" y="228723"/>
                  </a:cubicBezTo>
                  <a:cubicBezTo>
                    <a:pt x="412636" y="222168"/>
                    <a:pt x="404343" y="215003"/>
                    <a:pt x="397136" y="207228"/>
                  </a:cubicBezTo>
                  <a:cubicBezTo>
                    <a:pt x="390709" y="213034"/>
                    <a:pt x="384131" y="218496"/>
                    <a:pt x="377400" y="223616"/>
                  </a:cubicBezTo>
                  <a:cubicBezTo>
                    <a:pt x="370669" y="228735"/>
                    <a:pt x="363938" y="233436"/>
                    <a:pt x="357207" y="237717"/>
                  </a:cubicBezTo>
                  <a:cubicBezTo>
                    <a:pt x="356045" y="236383"/>
                    <a:pt x="354406" y="234706"/>
                    <a:pt x="352292" y="232686"/>
                  </a:cubicBezTo>
                  <a:cubicBezTo>
                    <a:pt x="350177" y="230666"/>
                    <a:pt x="348158" y="228989"/>
                    <a:pt x="346234" y="227655"/>
                  </a:cubicBezTo>
                  <a:cubicBezTo>
                    <a:pt x="360166" y="219781"/>
                    <a:pt x="373450" y="210309"/>
                    <a:pt x="386087" y="199239"/>
                  </a:cubicBezTo>
                  <a:cubicBezTo>
                    <a:pt x="398723" y="188169"/>
                    <a:pt x="409417" y="176099"/>
                    <a:pt x="418167" y="163030"/>
                  </a:cubicBezTo>
                  <a:lnTo>
                    <a:pt x="383724" y="163030"/>
                  </a:lnTo>
                  <a:close/>
                  <a:moveTo>
                    <a:pt x="1420959" y="73762"/>
                  </a:moveTo>
                  <a:lnTo>
                    <a:pt x="1514532" y="73762"/>
                  </a:lnTo>
                  <a:lnTo>
                    <a:pt x="1514532" y="102375"/>
                  </a:lnTo>
                  <a:lnTo>
                    <a:pt x="1420959" y="102375"/>
                  </a:lnTo>
                  <a:close/>
                  <a:moveTo>
                    <a:pt x="3243358" y="58503"/>
                  </a:moveTo>
                  <a:cubicBezTo>
                    <a:pt x="3247117" y="83243"/>
                    <a:pt x="3251943" y="106534"/>
                    <a:pt x="3257836" y="128378"/>
                  </a:cubicBezTo>
                  <a:cubicBezTo>
                    <a:pt x="3263729" y="150222"/>
                    <a:pt x="3270993" y="170314"/>
                    <a:pt x="3279629" y="188653"/>
                  </a:cubicBezTo>
                  <a:cubicBezTo>
                    <a:pt x="3289433" y="170809"/>
                    <a:pt x="3298019" y="151022"/>
                    <a:pt x="3305384" y="129293"/>
                  </a:cubicBezTo>
                  <a:cubicBezTo>
                    <a:pt x="3312750" y="107563"/>
                    <a:pt x="3318592" y="83966"/>
                    <a:pt x="3322910" y="58503"/>
                  </a:cubicBezTo>
                  <a:close/>
                  <a:moveTo>
                    <a:pt x="6395523" y="55741"/>
                  </a:moveTo>
                  <a:lnTo>
                    <a:pt x="6395523" y="80772"/>
                  </a:lnTo>
                  <a:lnTo>
                    <a:pt x="6476600" y="80772"/>
                  </a:lnTo>
                  <a:lnTo>
                    <a:pt x="6476600" y="55741"/>
                  </a:lnTo>
                  <a:close/>
                  <a:moveTo>
                    <a:pt x="4871352" y="55436"/>
                  </a:moveTo>
                  <a:lnTo>
                    <a:pt x="4871352" y="153315"/>
                  </a:lnTo>
                  <a:lnTo>
                    <a:pt x="4908246" y="153315"/>
                  </a:lnTo>
                  <a:cubicBezTo>
                    <a:pt x="4930162" y="153435"/>
                    <a:pt x="4946476" y="149459"/>
                    <a:pt x="4957185" y="141385"/>
                  </a:cubicBezTo>
                  <a:cubicBezTo>
                    <a:pt x="4967895" y="133311"/>
                    <a:pt x="4973232" y="120415"/>
                    <a:pt x="4973193" y="102698"/>
                  </a:cubicBezTo>
                  <a:cubicBezTo>
                    <a:pt x="4973200" y="84987"/>
                    <a:pt x="4967698" y="72613"/>
                    <a:pt x="4956690" y="65574"/>
                  </a:cubicBezTo>
                  <a:cubicBezTo>
                    <a:pt x="4945682" y="58536"/>
                    <a:pt x="4929127" y="55156"/>
                    <a:pt x="4907027" y="55436"/>
                  </a:cubicBezTo>
                  <a:close/>
                  <a:moveTo>
                    <a:pt x="4642752" y="55436"/>
                  </a:moveTo>
                  <a:lnTo>
                    <a:pt x="4642752" y="153315"/>
                  </a:lnTo>
                  <a:lnTo>
                    <a:pt x="4679646" y="153315"/>
                  </a:lnTo>
                  <a:cubicBezTo>
                    <a:pt x="4701562" y="153435"/>
                    <a:pt x="4717876" y="149459"/>
                    <a:pt x="4728585" y="141385"/>
                  </a:cubicBezTo>
                  <a:cubicBezTo>
                    <a:pt x="4739296" y="133311"/>
                    <a:pt x="4744632" y="120415"/>
                    <a:pt x="4744593" y="102698"/>
                  </a:cubicBezTo>
                  <a:cubicBezTo>
                    <a:pt x="4744600" y="84987"/>
                    <a:pt x="4739098" y="72613"/>
                    <a:pt x="4728090" y="65574"/>
                  </a:cubicBezTo>
                  <a:cubicBezTo>
                    <a:pt x="4717082" y="58536"/>
                    <a:pt x="4700527" y="55156"/>
                    <a:pt x="4678427" y="55436"/>
                  </a:cubicBezTo>
                  <a:close/>
                  <a:moveTo>
                    <a:pt x="4111886" y="51169"/>
                  </a:moveTo>
                  <a:cubicBezTo>
                    <a:pt x="4097218" y="51175"/>
                    <a:pt x="4085618" y="59470"/>
                    <a:pt x="4077086" y="76053"/>
                  </a:cubicBezTo>
                  <a:cubicBezTo>
                    <a:pt x="4068555" y="92637"/>
                    <a:pt x="4064197" y="117470"/>
                    <a:pt x="4064013" y="150553"/>
                  </a:cubicBezTo>
                  <a:cubicBezTo>
                    <a:pt x="4064197" y="184233"/>
                    <a:pt x="4068555" y="209473"/>
                    <a:pt x="4077086" y="226272"/>
                  </a:cubicBezTo>
                  <a:cubicBezTo>
                    <a:pt x="4085618" y="243071"/>
                    <a:pt x="4097218" y="251467"/>
                    <a:pt x="4111886" y="251460"/>
                  </a:cubicBezTo>
                  <a:cubicBezTo>
                    <a:pt x="4126407" y="251467"/>
                    <a:pt x="4137918" y="243071"/>
                    <a:pt x="4146418" y="226272"/>
                  </a:cubicBezTo>
                  <a:cubicBezTo>
                    <a:pt x="4154918" y="209473"/>
                    <a:pt x="4159262" y="184233"/>
                    <a:pt x="4159454" y="150553"/>
                  </a:cubicBezTo>
                  <a:cubicBezTo>
                    <a:pt x="4159262" y="117470"/>
                    <a:pt x="4154918" y="92637"/>
                    <a:pt x="4146418" y="76053"/>
                  </a:cubicBezTo>
                  <a:cubicBezTo>
                    <a:pt x="4137918" y="59470"/>
                    <a:pt x="4126407" y="51175"/>
                    <a:pt x="4111886" y="51169"/>
                  </a:cubicBezTo>
                  <a:close/>
                  <a:moveTo>
                    <a:pt x="3902335" y="51169"/>
                  </a:moveTo>
                  <a:cubicBezTo>
                    <a:pt x="3887667" y="51175"/>
                    <a:pt x="3876068" y="59470"/>
                    <a:pt x="3867536" y="76053"/>
                  </a:cubicBezTo>
                  <a:cubicBezTo>
                    <a:pt x="3859005" y="92637"/>
                    <a:pt x="3854647" y="117470"/>
                    <a:pt x="3854463" y="150553"/>
                  </a:cubicBezTo>
                  <a:cubicBezTo>
                    <a:pt x="3854647" y="184233"/>
                    <a:pt x="3859005" y="209473"/>
                    <a:pt x="3867536" y="226272"/>
                  </a:cubicBezTo>
                  <a:cubicBezTo>
                    <a:pt x="3876068" y="243071"/>
                    <a:pt x="3887667" y="251467"/>
                    <a:pt x="3902335" y="251460"/>
                  </a:cubicBezTo>
                  <a:cubicBezTo>
                    <a:pt x="3916857" y="251467"/>
                    <a:pt x="3928368" y="243071"/>
                    <a:pt x="3936868" y="226272"/>
                  </a:cubicBezTo>
                  <a:cubicBezTo>
                    <a:pt x="3945368" y="209473"/>
                    <a:pt x="3949713" y="184233"/>
                    <a:pt x="3949904" y="150553"/>
                  </a:cubicBezTo>
                  <a:cubicBezTo>
                    <a:pt x="3949713" y="117470"/>
                    <a:pt x="3945368" y="92637"/>
                    <a:pt x="3936868" y="76053"/>
                  </a:cubicBezTo>
                  <a:cubicBezTo>
                    <a:pt x="3928368" y="59470"/>
                    <a:pt x="3916857" y="51175"/>
                    <a:pt x="3902335" y="51169"/>
                  </a:cubicBezTo>
                  <a:close/>
                  <a:moveTo>
                    <a:pt x="3692785" y="51169"/>
                  </a:moveTo>
                  <a:cubicBezTo>
                    <a:pt x="3678117" y="51175"/>
                    <a:pt x="3666518" y="59470"/>
                    <a:pt x="3657986" y="76053"/>
                  </a:cubicBezTo>
                  <a:cubicBezTo>
                    <a:pt x="3649455" y="92637"/>
                    <a:pt x="3645097" y="117470"/>
                    <a:pt x="3644913" y="150553"/>
                  </a:cubicBezTo>
                  <a:cubicBezTo>
                    <a:pt x="3645097" y="184233"/>
                    <a:pt x="3649455" y="209473"/>
                    <a:pt x="3657986" y="226272"/>
                  </a:cubicBezTo>
                  <a:cubicBezTo>
                    <a:pt x="3666518" y="243071"/>
                    <a:pt x="3678117" y="251467"/>
                    <a:pt x="3692785" y="251460"/>
                  </a:cubicBezTo>
                  <a:cubicBezTo>
                    <a:pt x="3707307" y="251467"/>
                    <a:pt x="3718818" y="243071"/>
                    <a:pt x="3727318" y="226272"/>
                  </a:cubicBezTo>
                  <a:cubicBezTo>
                    <a:pt x="3735818" y="209473"/>
                    <a:pt x="3740163" y="184233"/>
                    <a:pt x="3740354" y="150553"/>
                  </a:cubicBezTo>
                  <a:cubicBezTo>
                    <a:pt x="3740163" y="117470"/>
                    <a:pt x="3735818" y="92637"/>
                    <a:pt x="3727318" y="76053"/>
                  </a:cubicBezTo>
                  <a:cubicBezTo>
                    <a:pt x="3718818" y="59470"/>
                    <a:pt x="3707307" y="51175"/>
                    <a:pt x="3692785" y="51169"/>
                  </a:cubicBezTo>
                  <a:close/>
                  <a:moveTo>
                    <a:pt x="2128704" y="46901"/>
                  </a:moveTo>
                  <a:cubicBezTo>
                    <a:pt x="2123529" y="53474"/>
                    <a:pt x="2118030" y="60008"/>
                    <a:pt x="2112207" y="66504"/>
                  </a:cubicBezTo>
                  <a:cubicBezTo>
                    <a:pt x="2106384" y="73000"/>
                    <a:pt x="2100199" y="79382"/>
                    <a:pt x="2093652" y="85649"/>
                  </a:cubicBezTo>
                  <a:lnTo>
                    <a:pt x="2184788" y="85649"/>
                  </a:lnTo>
                  <a:cubicBezTo>
                    <a:pt x="2190045" y="80183"/>
                    <a:pt x="2195227" y="74030"/>
                    <a:pt x="2200332" y="67191"/>
                  </a:cubicBezTo>
                  <a:cubicBezTo>
                    <a:pt x="2205438" y="60351"/>
                    <a:pt x="2210010" y="53588"/>
                    <a:pt x="2214048" y="46901"/>
                  </a:cubicBezTo>
                  <a:close/>
                  <a:moveTo>
                    <a:pt x="3329311" y="43568"/>
                  </a:moveTo>
                  <a:lnTo>
                    <a:pt x="3338456" y="46311"/>
                  </a:lnTo>
                  <a:cubicBezTo>
                    <a:pt x="3333839" y="78461"/>
                    <a:pt x="3327222" y="107658"/>
                    <a:pt x="3318605" y="133903"/>
                  </a:cubicBezTo>
                  <a:cubicBezTo>
                    <a:pt x="3309988" y="160147"/>
                    <a:pt x="3299638" y="183477"/>
                    <a:pt x="3287554" y="203893"/>
                  </a:cubicBezTo>
                  <a:cubicBezTo>
                    <a:pt x="3295606" y="218269"/>
                    <a:pt x="3304877" y="231121"/>
                    <a:pt x="3315367" y="242450"/>
                  </a:cubicBezTo>
                  <a:cubicBezTo>
                    <a:pt x="3325857" y="253778"/>
                    <a:pt x="3337719" y="263278"/>
                    <a:pt x="3350952" y="270949"/>
                  </a:cubicBezTo>
                  <a:cubicBezTo>
                    <a:pt x="3349060" y="272371"/>
                    <a:pt x="3347130" y="274098"/>
                    <a:pt x="3345161" y="276130"/>
                  </a:cubicBezTo>
                  <a:cubicBezTo>
                    <a:pt x="3343192" y="278162"/>
                    <a:pt x="3341567" y="280194"/>
                    <a:pt x="3340284" y="282226"/>
                  </a:cubicBezTo>
                  <a:cubicBezTo>
                    <a:pt x="3327673" y="274454"/>
                    <a:pt x="3316320" y="265157"/>
                    <a:pt x="3306223" y="254337"/>
                  </a:cubicBezTo>
                  <a:cubicBezTo>
                    <a:pt x="3296126" y="243517"/>
                    <a:pt x="3287058" y="231172"/>
                    <a:pt x="3279019" y="217304"/>
                  </a:cubicBezTo>
                  <a:cubicBezTo>
                    <a:pt x="3269545" y="231636"/>
                    <a:pt x="3259461" y="244425"/>
                    <a:pt x="3248768" y="255670"/>
                  </a:cubicBezTo>
                  <a:cubicBezTo>
                    <a:pt x="3238075" y="266916"/>
                    <a:pt x="3226924" y="276581"/>
                    <a:pt x="3215316" y="284665"/>
                  </a:cubicBezTo>
                  <a:cubicBezTo>
                    <a:pt x="3214053" y="282747"/>
                    <a:pt x="3212541" y="280715"/>
                    <a:pt x="3210782" y="278569"/>
                  </a:cubicBezTo>
                  <a:cubicBezTo>
                    <a:pt x="3209023" y="276422"/>
                    <a:pt x="3207284" y="274695"/>
                    <a:pt x="3205563" y="273387"/>
                  </a:cubicBezTo>
                  <a:cubicBezTo>
                    <a:pt x="3217494" y="265576"/>
                    <a:pt x="3228988" y="255747"/>
                    <a:pt x="3240043" y="243898"/>
                  </a:cubicBezTo>
                  <a:cubicBezTo>
                    <a:pt x="3251098" y="232048"/>
                    <a:pt x="3261449" y="218409"/>
                    <a:pt x="3271094" y="202978"/>
                  </a:cubicBezTo>
                  <a:cubicBezTo>
                    <a:pt x="3261246" y="183109"/>
                    <a:pt x="3252978" y="161049"/>
                    <a:pt x="3246292" y="136798"/>
                  </a:cubicBezTo>
                  <a:cubicBezTo>
                    <a:pt x="3239605" y="112548"/>
                    <a:pt x="3234157" y="86449"/>
                    <a:pt x="3229947" y="58503"/>
                  </a:cubicBezTo>
                  <a:lnTo>
                    <a:pt x="3211964" y="58503"/>
                  </a:lnTo>
                  <a:lnTo>
                    <a:pt x="3211964" y="44482"/>
                  </a:lnTo>
                  <a:lnTo>
                    <a:pt x="3326873" y="44482"/>
                  </a:lnTo>
                  <a:close/>
                  <a:moveTo>
                    <a:pt x="2569750" y="42329"/>
                  </a:moveTo>
                  <a:lnTo>
                    <a:pt x="2569750" y="68885"/>
                  </a:lnTo>
                  <a:lnTo>
                    <a:pt x="2623090" y="68885"/>
                  </a:lnTo>
                  <a:lnTo>
                    <a:pt x="2623090" y="42329"/>
                  </a:lnTo>
                  <a:close/>
                  <a:moveTo>
                    <a:pt x="2498122" y="42329"/>
                  </a:moveTo>
                  <a:lnTo>
                    <a:pt x="2498122" y="67359"/>
                  </a:lnTo>
                  <a:lnTo>
                    <a:pt x="2498122" y="68885"/>
                  </a:lnTo>
                  <a:lnTo>
                    <a:pt x="2555729" y="68885"/>
                  </a:lnTo>
                  <a:lnTo>
                    <a:pt x="2555729" y="42329"/>
                  </a:lnTo>
                  <a:close/>
                  <a:moveTo>
                    <a:pt x="5049622" y="40234"/>
                  </a:moveTo>
                  <a:lnTo>
                    <a:pt x="5208080" y="40234"/>
                  </a:lnTo>
                  <a:lnTo>
                    <a:pt x="5208080" y="55741"/>
                  </a:lnTo>
                  <a:lnTo>
                    <a:pt x="5137976" y="55741"/>
                  </a:lnTo>
                  <a:lnTo>
                    <a:pt x="5137976" y="262395"/>
                  </a:lnTo>
                  <a:lnTo>
                    <a:pt x="5119420" y="262395"/>
                  </a:lnTo>
                  <a:lnTo>
                    <a:pt x="5119420" y="55741"/>
                  </a:lnTo>
                  <a:lnTo>
                    <a:pt x="5049622" y="55741"/>
                  </a:lnTo>
                  <a:close/>
                  <a:moveTo>
                    <a:pt x="4853102" y="40234"/>
                  </a:moveTo>
                  <a:lnTo>
                    <a:pt x="4910686" y="40234"/>
                  </a:lnTo>
                  <a:cubicBezTo>
                    <a:pt x="4936075" y="39959"/>
                    <a:pt x="4955874" y="44614"/>
                    <a:pt x="4970084" y="54200"/>
                  </a:cubicBezTo>
                  <a:cubicBezTo>
                    <a:pt x="4984294" y="63785"/>
                    <a:pt x="4991514" y="79951"/>
                    <a:pt x="4991748" y="102698"/>
                  </a:cubicBezTo>
                  <a:cubicBezTo>
                    <a:pt x="4991508" y="124917"/>
                    <a:pt x="4984376" y="141452"/>
                    <a:pt x="4970350" y="152302"/>
                  </a:cubicBezTo>
                  <a:cubicBezTo>
                    <a:pt x="4956325" y="163152"/>
                    <a:pt x="4936844" y="168557"/>
                    <a:pt x="4911906" y="168517"/>
                  </a:cubicBezTo>
                  <a:lnTo>
                    <a:pt x="4871352" y="168517"/>
                  </a:lnTo>
                  <a:lnTo>
                    <a:pt x="4871352" y="262395"/>
                  </a:lnTo>
                  <a:lnTo>
                    <a:pt x="4853102" y="262395"/>
                  </a:lnTo>
                  <a:close/>
                  <a:moveTo>
                    <a:pt x="4624502" y="40234"/>
                  </a:moveTo>
                  <a:lnTo>
                    <a:pt x="4682086" y="40234"/>
                  </a:lnTo>
                  <a:cubicBezTo>
                    <a:pt x="4707474" y="39959"/>
                    <a:pt x="4727274" y="44614"/>
                    <a:pt x="4741484" y="54200"/>
                  </a:cubicBezTo>
                  <a:cubicBezTo>
                    <a:pt x="4755693" y="63785"/>
                    <a:pt x="4762914" y="79951"/>
                    <a:pt x="4763148" y="102698"/>
                  </a:cubicBezTo>
                  <a:cubicBezTo>
                    <a:pt x="4762908" y="124917"/>
                    <a:pt x="4755776" y="141452"/>
                    <a:pt x="4741750" y="152302"/>
                  </a:cubicBezTo>
                  <a:cubicBezTo>
                    <a:pt x="4727725" y="163152"/>
                    <a:pt x="4708244" y="168557"/>
                    <a:pt x="4683306" y="168517"/>
                  </a:cubicBezTo>
                  <a:lnTo>
                    <a:pt x="4642752" y="168517"/>
                  </a:lnTo>
                  <a:lnTo>
                    <a:pt x="4642752" y="262395"/>
                  </a:lnTo>
                  <a:lnTo>
                    <a:pt x="4624502" y="262395"/>
                  </a:lnTo>
                  <a:close/>
                  <a:moveTo>
                    <a:pt x="3435706" y="40234"/>
                  </a:moveTo>
                  <a:lnTo>
                    <a:pt x="3537189" y="40234"/>
                  </a:lnTo>
                  <a:lnTo>
                    <a:pt x="3537189" y="55741"/>
                  </a:lnTo>
                  <a:lnTo>
                    <a:pt x="3451555" y="55741"/>
                  </a:lnTo>
                  <a:lnTo>
                    <a:pt x="3445154" y="130428"/>
                  </a:lnTo>
                  <a:cubicBezTo>
                    <a:pt x="3450419" y="127191"/>
                    <a:pt x="3456044" y="124619"/>
                    <a:pt x="3462033" y="122713"/>
                  </a:cubicBezTo>
                  <a:cubicBezTo>
                    <a:pt x="3468021" y="120807"/>
                    <a:pt x="3474790" y="119831"/>
                    <a:pt x="3482340" y="119787"/>
                  </a:cubicBezTo>
                  <a:cubicBezTo>
                    <a:pt x="3501084" y="119671"/>
                    <a:pt x="3516622" y="125381"/>
                    <a:pt x="3528956" y="136916"/>
                  </a:cubicBezTo>
                  <a:cubicBezTo>
                    <a:pt x="3541289" y="148452"/>
                    <a:pt x="3547683" y="166510"/>
                    <a:pt x="3548139" y="191091"/>
                  </a:cubicBezTo>
                  <a:cubicBezTo>
                    <a:pt x="3547936" y="207186"/>
                    <a:pt x="3544552" y="220827"/>
                    <a:pt x="3537989" y="232015"/>
                  </a:cubicBezTo>
                  <a:cubicBezTo>
                    <a:pt x="3531424" y="243203"/>
                    <a:pt x="3522896" y="251714"/>
                    <a:pt x="3512404" y="257549"/>
                  </a:cubicBezTo>
                  <a:cubicBezTo>
                    <a:pt x="3501911" y="263384"/>
                    <a:pt x="3490671" y="266320"/>
                    <a:pt x="3478682" y="266357"/>
                  </a:cubicBezTo>
                  <a:cubicBezTo>
                    <a:pt x="3461652" y="266029"/>
                    <a:pt x="3447707" y="262962"/>
                    <a:pt x="3436849" y="257156"/>
                  </a:cubicBezTo>
                  <a:cubicBezTo>
                    <a:pt x="3425990" y="251349"/>
                    <a:pt x="3417075" y="244776"/>
                    <a:pt x="3410102" y="237435"/>
                  </a:cubicBezTo>
                  <a:lnTo>
                    <a:pt x="3419856" y="224934"/>
                  </a:lnTo>
                  <a:cubicBezTo>
                    <a:pt x="3426073" y="231896"/>
                    <a:pt x="3433756" y="237943"/>
                    <a:pt x="3442907" y="243076"/>
                  </a:cubicBezTo>
                  <a:cubicBezTo>
                    <a:pt x="3452057" y="248208"/>
                    <a:pt x="3463779" y="250902"/>
                    <a:pt x="3478073" y="251156"/>
                  </a:cubicBezTo>
                  <a:cubicBezTo>
                    <a:pt x="3492500" y="250927"/>
                    <a:pt x="3504641" y="245515"/>
                    <a:pt x="3514496" y="234920"/>
                  </a:cubicBezTo>
                  <a:cubicBezTo>
                    <a:pt x="3524352" y="224325"/>
                    <a:pt x="3529482" y="209918"/>
                    <a:pt x="3529889" y="191701"/>
                  </a:cubicBezTo>
                  <a:cubicBezTo>
                    <a:pt x="3529711" y="173851"/>
                    <a:pt x="3525114" y="159927"/>
                    <a:pt x="3516097" y="149929"/>
                  </a:cubicBezTo>
                  <a:cubicBezTo>
                    <a:pt x="3507080" y="139931"/>
                    <a:pt x="3494710" y="134849"/>
                    <a:pt x="3478987" y="134684"/>
                  </a:cubicBezTo>
                  <a:cubicBezTo>
                    <a:pt x="3471062" y="134735"/>
                    <a:pt x="3464052" y="136005"/>
                    <a:pt x="3457956" y="138495"/>
                  </a:cubicBezTo>
                  <a:cubicBezTo>
                    <a:pt x="3451860" y="140986"/>
                    <a:pt x="3445764" y="144391"/>
                    <a:pt x="3439668" y="148710"/>
                  </a:cubicBezTo>
                  <a:lnTo>
                    <a:pt x="3428086" y="141697"/>
                  </a:lnTo>
                  <a:close/>
                  <a:moveTo>
                    <a:pt x="3111075" y="37777"/>
                  </a:moveTo>
                  <a:lnTo>
                    <a:pt x="3111075" y="87154"/>
                  </a:lnTo>
                  <a:lnTo>
                    <a:pt x="3172644" y="87154"/>
                  </a:lnTo>
                  <a:lnTo>
                    <a:pt x="3172644" y="37777"/>
                  </a:lnTo>
                  <a:close/>
                  <a:moveTo>
                    <a:pt x="14593" y="36843"/>
                  </a:moveTo>
                  <a:lnTo>
                    <a:pt x="14593" y="253899"/>
                  </a:lnTo>
                  <a:lnTo>
                    <a:pt x="235306" y="253899"/>
                  </a:lnTo>
                  <a:lnTo>
                    <a:pt x="235306" y="36843"/>
                  </a:lnTo>
                  <a:close/>
                  <a:moveTo>
                    <a:pt x="4111886" y="36272"/>
                  </a:moveTo>
                  <a:cubicBezTo>
                    <a:pt x="4132212" y="36213"/>
                    <a:pt x="4148111" y="45619"/>
                    <a:pt x="4159583" y="64489"/>
                  </a:cubicBezTo>
                  <a:cubicBezTo>
                    <a:pt x="4171056" y="83360"/>
                    <a:pt x="4176892" y="112048"/>
                    <a:pt x="4177094" y="150553"/>
                  </a:cubicBezTo>
                  <a:cubicBezTo>
                    <a:pt x="4176892" y="189522"/>
                    <a:pt x="4171056" y="218578"/>
                    <a:pt x="4159583" y="237721"/>
                  </a:cubicBezTo>
                  <a:cubicBezTo>
                    <a:pt x="4148111" y="256865"/>
                    <a:pt x="4132212" y="266410"/>
                    <a:pt x="4111886" y="266357"/>
                  </a:cubicBezTo>
                  <a:cubicBezTo>
                    <a:pt x="4091413" y="266410"/>
                    <a:pt x="4075425" y="256865"/>
                    <a:pt x="4063921" y="237721"/>
                  </a:cubicBezTo>
                  <a:cubicBezTo>
                    <a:pt x="4052417" y="218578"/>
                    <a:pt x="4046568" y="189522"/>
                    <a:pt x="4046372" y="150553"/>
                  </a:cubicBezTo>
                  <a:cubicBezTo>
                    <a:pt x="4046568" y="112048"/>
                    <a:pt x="4052417" y="83360"/>
                    <a:pt x="4063921" y="64489"/>
                  </a:cubicBezTo>
                  <a:cubicBezTo>
                    <a:pt x="4075425" y="45619"/>
                    <a:pt x="4091413" y="36213"/>
                    <a:pt x="4111886" y="36272"/>
                  </a:cubicBezTo>
                  <a:close/>
                  <a:moveTo>
                    <a:pt x="3902335" y="36272"/>
                  </a:moveTo>
                  <a:cubicBezTo>
                    <a:pt x="3922662" y="36213"/>
                    <a:pt x="3938561" y="45619"/>
                    <a:pt x="3950033" y="64489"/>
                  </a:cubicBezTo>
                  <a:cubicBezTo>
                    <a:pt x="3961505" y="83360"/>
                    <a:pt x="3967342" y="112048"/>
                    <a:pt x="3967544" y="150553"/>
                  </a:cubicBezTo>
                  <a:cubicBezTo>
                    <a:pt x="3967342" y="189522"/>
                    <a:pt x="3961505" y="218578"/>
                    <a:pt x="3950033" y="237721"/>
                  </a:cubicBezTo>
                  <a:cubicBezTo>
                    <a:pt x="3938561" y="256865"/>
                    <a:pt x="3922662" y="266410"/>
                    <a:pt x="3902335" y="266357"/>
                  </a:cubicBezTo>
                  <a:cubicBezTo>
                    <a:pt x="3881863" y="266410"/>
                    <a:pt x="3865875" y="256865"/>
                    <a:pt x="3854371" y="237721"/>
                  </a:cubicBezTo>
                  <a:cubicBezTo>
                    <a:pt x="3842867" y="218578"/>
                    <a:pt x="3837018" y="189522"/>
                    <a:pt x="3836822" y="150553"/>
                  </a:cubicBezTo>
                  <a:cubicBezTo>
                    <a:pt x="3837018" y="112048"/>
                    <a:pt x="3842867" y="83360"/>
                    <a:pt x="3854371" y="64489"/>
                  </a:cubicBezTo>
                  <a:cubicBezTo>
                    <a:pt x="3865875" y="45619"/>
                    <a:pt x="3881863" y="36213"/>
                    <a:pt x="3902335" y="36272"/>
                  </a:cubicBezTo>
                  <a:close/>
                  <a:moveTo>
                    <a:pt x="3692785" y="36272"/>
                  </a:moveTo>
                  <a:cubicBezTo>
                    <a:pt x="3713112" y="36213"/>
                    <a:pt x="3729011" y="45619"/>
                    <a:pt x="3740483" y="64489"/>
                  </a:cubicBezTo>
                  <a:cubicBezTo>
                    <a:pt x="3751955" y="83360"/>
                    <a:pt x="3757792" y="112048"/>
                    <a:pt x="3757994" y="150553"/>
                  </a:cubicBezTo>
                  <a:cubicBezTo>
                    <a:pt x="3757792" y="189522"/>
                    <a:pt x="3751955" y="218578"/>
                    <a:pt x="3740483" y="237721"/>
                  </a:cubicBezTo>
                  <a:cubicBezTo>
                    <a:pt x="3729011" y="256865"/>
                    <a:pt x="3713112" y="266410"/>
                    <a:pt x="3692785" y="266357"/>
                  </a:cubicBezTo>
                  <a:cubicBezTo>
                    <a:pt x="3672313" y="266410"/>
                    <a:pt x="3656325" y="256865"/>
                    <a:pt x="3644821" y="237721"/>
                  </a:cubicBezTo>
                  <a:cubicBezTo>
                    <a:pt x="3633317" y="218578"/>
                    <a:pt x="3627468" y="189522"/>
                    <a:pt x="3627272" y="150553"/>
                  </a:cubicBezTo>
                  <a:cubicBezTo>
                    <a:pt x="3627468" y="112048"/>
                    <a:pt x="3633317" y="83360"/>
                    <a:pt x="3644821" y="64489"/>
                  </a:cubicBezTo>
                  <a:cubicBezTo>
                    <a:pt x="3656325" y="45619"/>
                    <a:pt x="3672313" y="36213"/>
                    <a:pt x="3692785" y="36272"/>
                  </a:cubicBezTo>
                  <a:close/>
                  <a:moveTo>
                    <a:pt x="4263828" y="26499"/>
                  </a:moveTo>
                  <a:lnTo>
                    <a:pt x="4522908" y="26499"/>
                  </a:lnTo>
                  <a:lnTo>
                    <a:pt x="4522908" y="40520"/>
                  </a:lnTo>
                  <a:lnTo>
                    <a:pt x="4400684" y="40520"/>
                  </a:lnTo>
                  <a:cubicBezTo>
                    <a:pt x="4397604" y="47632"/>
                    <a:pt x="4394390" y="54820"/>
                    <a:pt x="4391044" y="62084"/>
                  </a:cubicBezTo>
                  <a:cubicBezTo>
                    <a:pt x="4387698" y="69349"/>
                    <a:pt x="4384408" y="76080"/>
                    <a:pt x="4381176" y="82277"/>
                  </a:cubicBezTo>
                  <a:lnTo>
                    <a:pt x="4489990" y="82277"/>
                  </a:lnTo>
                  <a:lnTo>
                    <a:pt x="4489990" y="224314"/>
                  </a:lnTo>
                  <a:lnTo>
                    <a:pt x="4474750" y="224314"/>
                  </a:lnTo>
                  <a:lnTo>
                    <a:pt x="4474750" y="96298"/>
                  </a:lnTo>
                  <a:lnTo>
                    <a:pt x="4311072" y="96298"/>
                  </a:lnTo>
                  <a:lnTo>
                    <a:pt x="4311072" y="224314"/>
                  </a:lnTo>
                  <a:lnTo>
                    <a:pt x="4296442" y="224314"/>
                  </a:lnTo>
                  <a:lnTo>
                    <a:pt x="4296442" y="82277"/>
                  </a:lnTo>
                  <a:lnTo>
                    <a:pt x="4365632" y="82277"/>
                  </a:lnTo>
                  <a:cubicBezTo>
                    <a:pt x="4368895" y="76156"/>
                    <a:pt x="4372121" y="69349"/>
                    <a:pt x="4375309" y="61856"/>
                  </a:cubicBezTo>
                  <a:cubicBezTo>
                    <a:pt x="4378496" y="54363"/>
                    <a:pt x="4381265" y="47251"/>
                    <a:pt x="4383614" y="40520"/>
                  </a:cubicBezTo>
                  <a:lnTo>
                    <a:pt x="4263828" y="40520"/>
                  </a:lnTo>
                  <a:close/>
                  <a:moveTo>
                    <a:pt x="3074194" y="24061"/>
                  </a:moveTo>
                  <a:lnTo>
                    <a:pt x="3211354" y="24061"/>
                  </a:lnTo>
                  <a:lnTo>
                    <a:pt x="3211354" y="37777"/>
                  </a:lnTo>
                  <a:lnTo>
                    <a:pt x="3186970" y="37777"/>
                  </a:lnTo>
                  <a:lnTo>
                    <a:pt x="3186970" y="206941"/>
                  </a:lnTo>
                  <a:lnTo>
                    <a:pt x="3213792" y="202064"/>
                  </a:lnTo>
                  <a:lnTo>
                    <a:pt x="3214707" y="215170"/>
                  </a:lnTo>
                  <a:lnTo>
                    <a:pt x="3186970" y="220352"/>
                  </a:lnTo>
                  <a:lnTo>
                    <a:pt x="3186970" y="284360"/>
                  </a:lnTo>
                  <a:lnTo>
                    <a:pt x="3172644" y="284360"/>
                  </a:lnTo>
                  <a:lnTo>
                    <a:pt x="3172644" y="223095"/>
                  </a:lnTo>
                  <a:cubicBezTo>
                    <a:pt x="3154686" y="226448"/>
                    <a:pt x="3137414" y="229572"/>
                    <a:pt x="3120828" y="232468"/>
                  </a:cubicBezTo>
                  <a:cubicBezTo>
                    <a:pt x="3104242" y="235363"/>
                    <a:pt x="3089104" y="238030"/>
                    <a:pt x="3075413" y="240469"/>
                  </a:cubicBezTo>
                  <a:lnTo>
                    <a:pt x="3072060" y="226143"/>
                  </a:lnTo>
                  <a:lnTo>
                    <a:pt x="3096749" y="222181"/>
                  </a:lnTo>
                  <a:lnTo>
                    <a:pt x="3096749" y="37777"/>
                  </a:lnTo>
                  <a:lnTo>
                    <a:pt x="3074194" y="37777"/>
                  </a:lnTo>
                  <a:close/>
                  <a:moveTo>
                    <a:pt x="5314169" y="22841"/>
                  </a:moveTo>
                  <a:lnTo>
                    <a:pt x="5519604" y="22841"/>
                  </a:lnTo>
                  <a:lnTo>
                    <a:pt x="5519604" y="129217"/>
                  </a:lnTo>
                  <a:lnTo>
                    <a:pt x="5314169" y="129217"/>
                  </a:lnTo>
                  <a:lnTo>
                    <a:pt x="5314169" y="115501"/>
                  </a:lnTo>
                  <a:lnTo>
                    <a:pt x="5505583" y="115501"/>
                  </a:lnTo>
                  <a:lnTo>
                    <a:pt x="5505583" y="81973"/>
                  </a:lnTo>
                  <a:lnTo>
                    <a:pt x="5327580" y="81973"/>
                  </a:lnTo>
                  <a:lnTo>
                    <a:pt x="5327580" y="69781"/>
                  </a:lnTo>
                  <a:lnTo>
                    <a:pt x="5505583" y="69781"/>
                  </a:lnTo>
                  <a:lnTo>
                    <a:pt x="5505583" y="36557"/>
                  </a:lnTo>
                  <a:lnTo>
                    <a:pt x="5314169" y="36557"/>
                  </a:lnTo>
                  <a:close/>
                  <a:moveTo>
                    <a:pt x="0" y="22251"/>
                  </a:moveTo>
                  <a:lnTo>
                    <a:pt x="250203" y="22251"/>
                  </a:lnTo>
                  <a:lnTo>
                    <a:pt x="250203" y="284341"/>
                  </a:lnTo>
                  <a:lnTo>
                    <a:pt x="235306" y="284341"/>
                  </a:lnTo>
                  <a:lnTo>
                    <a:pt x="235306" y="267881"/>
                  </a:lnTo>
                  <a:lnTo>
                    <a:pt x="14593" y="267881"/>
                  </a:lnTo>
                  <a:lnTo>
                    <a:pt x="14593" y="284341"/>
                  </a:lnTo>
                  <a:lnTo>
                    <a:pt x="0" y="284341"/>
                  </a:lnTo>
                  <a:close/>
                  <a:moveTo>
                    <a:pt x="1032948" y="9430"/>
                  </a:moveTo>
                  <a:lnTo>
                    <a:pt x="1267644" y="9430"/>
                  </a:lnTo>
                  <a:lnTo>
                    <a:pt x="1267644" y="132265"/>
                  </a:lnTo>
                  <a:lnTo>
                    <a:pt x="1032948" y="132265"/>
                  </a:lnTo>
                  <a:lnTo>
                    <a:pt x="1032948" y="93250"/>
                  </a:lnTo>
                  <a:lnTo>
                    <a:pt x="1225277" y="93250"/>
                  </a:lnTo>
                  <a:lnTo>
                    <a:pt x="1225277" y="86240"/>
                  </a:lnTo>
                  <a:lnTo>
                    <a:pt x="1046360" y="86240"/>
                  </a:lnTo>
                  <a:lnTo>
                    <a:pt x="1046360" y="56369"/>
                  </a:lnTo>
                  <a:lnTo>
                    <a:pt x="1225277" y="56369"/>
                  </a:lnTo>
                  <a:lnTo>
                    <a:pt x="1225277" y="48445"/>
                  </a:lnTo>
                  <a:lnTo>
                    <a:pt x="1032948" y="48445"/>
                  </a:lnTo>
                  <a:close/>
                  <a:moveTo>
                    <a:pt x="2812066" y="8821"/>
                  </a:moveTo>
                  <a:lnTo>
                    <a:pt x="2826696" y="8821"/>
                  </a:lnTo>
                  <a:lnTo>
                    <a:pt x="2826696" y="34729"/>
                  </a:lnTo>
                  <a:lnTo>
                    <a:pt x="2911735" y="34729"/>
                  </a:lnTo>
                  <a:lnTo>
                    <a:pt x="2911735" y="8821"/>
                  </a:lnTo>
                  <a:lnTo>
                    <a:pt x="2926061" y="8821"/>
                  </a:lnTo>
                  <a:lnTo>
                    <a:pt x="2926061" y="34729"/>
                  </a:lnTo>
                  <a:lnTo>
                    <a:pt x="3001651" y="34729"/>
                  </a:lnTo>
                  <a:lnTo>
                    <a:pt x="3001651" y="48445"/>
                  </a:lnTo>
                  <a:lnTo>
                    <a:pt x="2926061" y="48445"/>
                  </a:lnTo>
                  <a:lnTo>
                    <a:pt x="2926061" y="75267"/>
                  </a:lnTo>
                  <a:lnTo>
                    <a:pt x="2911735" y="75267"/>
                  </a:lnTo>
                  <a:lnTo>
                    <a:pt x="2911735" y="48445"/>
                  </a:lnTo>
                  <a:lnTo>
                    <a:pt x="2826696" y="48445"/>
                  </a:lnTo>
                  <a:lnTo>
                    <a:pt x="2826696" y="76181"/>
                  </a:lnTo>
                  <a:lnTo>
                    <a:pt x="2812066" y="76181"/>
                  </a:lnTo>
                  <a:lnTo>
                    <a:pt x="2812066" y="48445"/>
                  </a:lnTo>
                  <a:lnTo>
                    <a:pt x="2736476" y="48445"/>
                  </a:lnTo>
                  <a:lnTo>
                    <a:pt x="2736476" y="34729"/>
                  </a:lnTo>
                  <a:lnTo>
                    <a:pt x="2812066" y="34729"/>
                  </a:lnTo>
                  <a:close/>
                  <a:moveTo>
                    <a:pt x="5795830" y="8535"/>
                  </a:moveTo>
                  <a:lnTo>
                    <a:pt x="5810154" y="8535"/>
                  </a:lnTo>
                  <a:cubicBezTo>
                    <a:pt x="5810510" y="19863"/>
                    <a:pt x="5811323" y="30734"/>
                    <a:pt x="5812594" y="41148"/>
                  </a:cubicBezTo>
                  <a:lnTo>
                    <a:pt x="5908605" y="41148"/>
                  </a:lnTo>
                  <a:lnTo>
                    <a:pt x="5908605" y="53912"/>
                  </a:lnTo>
                  <a:lnTo>
                    <a:pt x="5814117" y="53912"/>
                  </a:lnTo>
                  <a:cubicBezTo>
                    <a:pt x="5816588" y="70124"/>
                    <a:pt x="5819800" y="85115"/>
                    <a:pt x="5823756" y="98886"/>
                  </a:cubicBezTo>
                  <a:cubicBezTo>
                    <a:pt x="5827713" y="112658"/>
                    <a:pt x="5832222" y="124899"/>
                    <a:pt x="5837282" y="135611"/>
                  </a:cubicBezTo>
                  <a:cubicBezTo>
                    <a:pt x="5844762" y="126311"/>
                    <a:pt x="5851519" y="116419"/>
                    <a:pt x="5857551" y="105935"/>
                  </a:cubicBezTo>
                  <a:cubicBezTo>
                    <a:pt x="5863584" y="95452"/>
                    <a:pt x="5868816" y="84420"/>
                    <a:pt x="5873248" y="72840"/>
                  </a:cubicBezTo>
                  <a:lnTo>
                    <a:pt x="5886660" y="76198"/>
                  </a:lnTo>
                  <a:cubicBezTo>
                    <a:pt x="5881313" y="90066"/>
                    <a:pt x="5875090" y="103078"/>
                    <a:pt x="5867990" y="115234"/>
                  </a:cubicBezTo>
                  <a:cubicBezTo>
                    <a:pt x="5860891" y="127389"/>
                    <a:pt x="5852992" y="138657"/>
                    <a:pt x="5844292" y="149036"/>
                  </a:cubicBezTo>
                  <a:cubicBezTo>
                    <a:pt x="5850757" y="160367"/>
                    <a:pt x="5857488" y="169075"/>
                    <a:pt x="5864486" y="175160"/>
                  </a:cubicBezTo>
                  <a:cubicBezTo>
                    <a:pt x="5871483" y="181246"/>
                    <a:pt x="5878367" y="184321"/>
                    <a:pt x="5885136" y="184385"/>
                  </a:cubicBezTo>
                  <a:cubicBezTo>
                    <a:pt x="5888755" y="184371"/>
                    <a:pt x="5891498" y="181270"/>
                    <a:pt x="5893366" y="175082"/>
                  </a:cubicBezTo>
                  <a:cubicBezTo>
                    <a:pt x="5895232" y="168894"/>
                    <a:pt x="5896451" y="158788"/>
                    <a:pt x="5897022" y="144764"/>
                  </a:cubicBezTo>
                  <a:cubicBezTo>
                    <a:pt x="5898769" y="146309"/>
                    <a:pt x="5900763" y="147644"/>
                    <a:pt x="5903005" y="148769"/>
                  </a:cubicBezTo>
                  <a:cubicBezTo>
                    <a:pt x="5905246" y="149894"/>
                    <a:pt x="5907316" y="150695"/>
                    <a:pt x="5909215" y="151171"/>
                  </a:cubicBezTo>
                  <a:cubicBezTo>
                    <a:pt x="5908148" y="168725"/>
                    <a:pt x="5905786" y="181003"/>
                    <a:pt x="5902128" y="188006"/>
                  </a:cubicBezTo>
                  <a:cubicBezTo>
                    <a:pt x="5898471" y="195009"/>
                    <a:pt x="5892603" y="198374"/>
                    <a:pt x="5884526" y="198101"/>
                  </a:cubicBezTo>
                  <a:cubicBezTo>
                    <a:pt x="5875471" y="197999"/>
                    <a:pt x="5866682" y="194622"/>
                    <a:pt x="5858161" y="187969"/>
                  </a:cubicBezTo>
                  <a:cubicBezTo>
                    <a:pt x="5849640" y="181316"/>
                    <a:pt x="5841765" y="171999"/>
                    <a:pt x="5834538" y="160019"/>
                  </a:cubicBezTo>
                  <a:cubicBezTo>
                    <a:pt x="5827966" y="166848"/>
                    <a:pt x="5821070" y="173191"/>
                    <a:pt x="5813850" y="179047"/>
                  </a:cubicBezTo>
                  <a:cubicBezTo>
                    <a:pt x="5806630" y="184903"/>
                    <a:pt x="5799202" y="190340"/>
                    <a:pt x="5791562" y="195358"/>
                  </a:cubicBezTo>
                  <a:cubicBezTo>
                    <a:pt x="5790381" y="193891"/>
                    <a:pt x="5788705" y="192177"/>
                    <a:pt x="5786533" y="190215"/>
                  </a:cubicBezTo>
                  <a:cubicBezTo>
                    <a:pt x="5784361" y="188252"/>
                    <a:pt x="5782380" y="186614"/>
                    <a:pt x="5780589" y="185300"/>
                  </a:cubicBezTo>
                  <a:cubicBezTo>
                    <a:pt x="5789142" y="180125"/>
                    <a:pt x="5797334" y="174384"/>
                    <a:pt x="5805164" y="168079"/>
                  </a:cubicBezTo>
                  <a:cubicBezTo>
                    <a:pt x="5812994" y="161773"/>
                    <a:pt x="5820346" y="154815"/>
                    <a:pt x="5827224" y="147205"/>
                  </a:cubicBezTo>
                  <a:cubicBezTo>
                    <a:pt x="5821083" y="134793"/>
                    <a:pt x="5815686" y="120727"/>
                    <a:pt x="5811032" y="105008"/>
                  </a:cubicBezTo>
                  <a:cubicBezTo>
                    <a:pt x="5806376" y="89289"/>
                    <a:pt x="5802732" y="72257"/>
                    <a:pt x="5800096" y="53912"/>
                  </a:cubicBezTo>
                  <a:lnTo>
                    <a:pt x="5676652" y="53912"/>
                  </a:lnTo>
                  <a:lnTo>
                    <a:pt x="5676652" y="86232"/>
                  </a:lnTo>
                  <a:cubicBezTo>
                    <a:pt x="5676739" y="97579"/>
                    <a:pt x="5676024" y="110005"/>
                    <a:pt x="5674508" y="123509"/>
                  </a:cubicBezTo>
                  <a:cubicBezTo>
                    <a:pt x="5672991" y="137014"/>
                    <a:pt x="5670154" y="150569"/>
                    <a:pt x="5665996" y="164175"/>
                  </a:cubicBezTo>
                  <a:cubicBezTo>
                    <a:pt x="5661838" y="177782"/>
                    <a:pt x="5655840" y="190412"/>
                    <a:pt x="5648001" y="202065"/>
                  </a:cubicBezTo>
                  <a:cubicBezTo>
                    <a:pt x="5646661" y="200433"/>
                    <a:pt x="5644922" y="198667"/>
                    <a:pt x="5642782" y="196768"/>
                  </a:cubicBezTo>
                  <a:cubicBezTo>
                    <a:pt x="5640642" y="194869"/>
                    <a:pt x="5638826" y="193485"/>
                    <a:pt x="5637333" y="192615"/>
                  </a:cubicBezTo>
                  <a:cubicBezTo>
                    <a:pt x="5644554" y="181802"/>
                    <a:pt x="5649992" y="170151"/>
                    <a:pt x="5653646" y="157661"/>
                  </a:cubicBezTo>
                  <a:cubicBezTo>
                    <a:pt x="5657300" y="145172"/>
                    <a:pt x="5659734" y="132748"/>
                    <a:pt x="5660950" y="120391"/>
                  </a:cubicBezTo>
                  <a:cubicBezTo>
                    <a:pt x="5662165" y="108033"/>
                    <a:pt x="5662726" y="96647"/>
                    <a:pt x="5662632" y="86232"/>
                  </a:cubicBezTo>
                  <a:lnTo>
                    <a:pt x="5662632" y="41148"/>
                  </a:lnTo>
                  <a:lnTo>
                    <a:pt x="5798268" y="41148"/>
                  </a:lnTo>
                  <a:cubicBezTo>
                    <a:pt x="5797652" y="35941"/>
                    <a:pt x="5797131" y="30582"/>
                    <a:pt x="5796706" y="25070"/>
                  </a:cubicBezTo>
                  <a:cubicBezTo>
                    <a:pt x="5796280" y="19558"/>
                    <a:pt x="5795988" y="14047"/>
                    <a:pt x="5795830" y="8535"/>
                  </a:cubicBezTo>
                  <a:close/>
                  <a:moveTo>
                    <a:pt x="2484406" y="8535"/>
                  </a:moveTo>
                  <a:lnTo>
                    <a:pt x="2498122" y="8535"/>
                  </a:lnTo>
                  <a:lnTo>
                    <a:pt x="2498122" y="30176"/>
                  </a:lnTo>
                  <a:lnTo>
                    <a:pt x="2555729" y="30176"/>
                  </a:lnTo>
                  <a:lnTo>
                    <a:pt x="2555729" y="8535"/>
                  </a:lnTo>
                  <a:lnTo>
                    <a:pt x="2569750" y="8535"/>
                  </a:lnTo>
                  <a:lnTo>
                    <a:pt x="2569750" y="30176"/>
                  </a:lnTo>
                  <a:lnTo>
                    <a:pt x="2636806" y="30176"/>
                  </a:lnTo>
                  <a:lnTo>
                    <a:pt x="2636806" y="80734"/>
                  </a:lnTo>
                  <a:lnTo>
                    <a:pt x="2569750" y="80734"/>
                  </a:lnTo>
                  <a:lnTo>
                    <a:pt x="2569750" y="109119"/>
                  </a:lnTo>
                  <a:lnTo>
                    <a:pt x="2654484" y="109119"/>
                  </a:lnTo>
                  <a:cubicBezTo>
                    <a:pt x="2654472" y="109239"/>
                    <a:pt x="2654421" y="109986"/>
                    <a:pt x="2654332" y="111359"/>
                  </a:cubicBezTo>
                  <a:cubicBezTo>
                    <a:pt x="2654243" y="112733"/>
                    <a:pt x="2654192" y="114012"/>
                    <a:pt x="2654180" y="115195"/>
                  </a:cubicBezTo>
                  <a:cubicBezTo>
                    <a:pt x="2652865" y="124826"/>
                    <a:pt x="2651532" y="132153"/>
                    <a:pt x="2650179" y="137177"/>
                  </a:cubicBezTo>
                  <a:cubicBezTo>
                    <a:pt x="2648826" y="142201"/>
                    <a:pt x="2647112" y="145644"/>
                    <a:pt x="2645035" y="147505"/>
                  </a:cubicBezTo>
                  <a:cubicBezTo>
                    <a:pt x="2643258" y="149016"/>
                    <a:pt x="2641327" y="150108"/>
                    <a:pt x="2639244" y="150781"/>
                  </a:cubicBezTo>
                  <a:cubicBezTo>
                    <a:pt x="2637162" y="151454"/>
                    <a:pt x="2634622" y="151784"/>
                    <a:pt x="2631624" y="151772"/>
                  </a:cubicBezTo>
                  <a:cubicBezTo>
                    <a:pt x="2629218" y="152064"/>
                    <a:pt x="2625725" y="152165"/>
                    <a:pt x="2621147" y="152077"/>
                  </a:cubicBezTo>
                  <a:cubicBezTo>
                    <a:pt x="2616568" y="151988"/>
                    <a:pt x="2611628" y="151784"/>
                    <a:pt x="2606326" y="151467"/>
                  </a:cubicBezTo>
                  <a:cubicBezTo>
                    <a:pt x="2606161" y="149740"/>
                    <a:pt x="2605805" y="147860"/>
                    <a:pt x="2605259" y="145828"/>
                  </a:cubicBezTo>
                  <a:cubicBezTo>
                    <a:pt x="2604713" y="143796"/>
                    <a:pt x="2604052" y="141916"/>
                    <a:pt x="2603278" y="140188"/>
                  </a:cubicBezTo>
                  <a:cubicBezTo>
                    <a:pt x="2608580" y="140773"/>
                    <a:pt x="2613368" y="141129"/>
                    <a:pt x="2617642" y="141256"/>
                  </a:cubicBezTo>
                  <a:cubicBezTo>
                    <a:pt x="2621915" y="141383"/>
                    <a:pt x="2624950" y="141434"/>
                    <a:pt x="2626748" y="141409"/>
                  </a:cubicBezTo>
                  <a:cubicBezTo>
                    <a:pt x="2628557" y="141428"/>
                    <a:pt x="2630043" y="141313"/>
                    <a:pt x="2631205" y="141065"/>
                  </a:cubicBezTo>
                  <a:cubicBezTo>
                    <a:pt x="2632367" y="140817"/>
                    <a:pt x="2633320" y="140322"/>
                    <a:pt x="2634063" y="139578"/>
                  </a:cubicBezTo>
                  <a:cubicBezTo>
                    <a:pt x="2635110" y="138574"/>
                    <a:pt x="2636063" y="136616"/>
                    <a:pt x="2636920" y="133705"/>
                  </a:cubicBezTo>
                  <a:cubicBezTo>
                    <a:pt x="2637777" y="130794"/>
                    <a:pt x="2638654" y="126548"/>
                    <a:pt x="2639549" y="120968"/>
                  </a:cubicBezTo>
                  <a:lnTo>
                    <a:pt x="2569750" y="120968"/>
                  </a:lnTo>
                  <a:lnTo>
                    <a:pt x="2569750" y="152972"/>
                  </a:lnTo>
                  <a:lnTo>
                    <a:pt x="2555729" y="152972"/>
                  </a:lnTo>
                  <a:lnTo>
                    <a:pt x="2555729" y="120968"/>
                  </a:lnTo>
                  <a:lnTo>
                    <a:pt x="2486234" y="120968"/>
                  </a:lnTo>
                  <a:cubicBezTo>
                    <a:pt x="2480221" y="131179"/>
                    <a:pt x="2470455" y="140551"/>
                    <a:pt x="2456936" y="149086"/>
                  </a:cubicBezTo>
                  <a:cubicBezTo>
                    <a:pt x="2443416" y="157620"/>
                    <a:pt x="2424735" y="165316"/>
                    <a:pt x="2400891" y="172174"/>
                  </a:cubicBezTo>
                  <a:cubicBezTo>
                    <a:pt x="2400090" y="170250"/>
                    <a:pt x="2399024" y="168155"/>
                    <a:pt x="2397690" y="165888"/>
                  </a:cubicBezTo>
                  <a:cubicBezTo>
                    <a:pt x="2396357" y="163621"/>
                    <a:pt x="2394985" y="161754"/>
                    <a:pt x="2393576" y="160287"/>
                  </a:cubicBezTo>
                  <a:cubicBezTo>
                    <a:pt x="2413235" y="154934"/>
                    <a:pt x="2429084" y="148952"/>
                    <a:pt x="2441124" y="142342"/>
                  </a:cubicBezTo>
                  <a:cubicBezTo>
                    <a:pt x="2453164" y="135732"/>
                    <a:pt x="2462308" y="128607"/>
                    <a:pt x="2468556" y="120968"/>
                  </a:cubicBezTo>
                  <a:lnTo>
                    <a:pt x="2412168" y="120968"/>
                  </a:lnTo>
                  <a:cubicBezTo>
                    <a:pt x="2413737" y="113725"/>
                    <a:pt x="2415324" y="105388"/>
                    <a:pt x="2416931" y="95957"/>
                  </a:cubicBezTo>
                  <a:cubicBezTo>
                    <a:pt x="2418537" y="86525"/>
                    <a:pt x="2419896" y="77502"/>
                    <a:pt x="2421008" y="68885"/>
                  </a:cubicBezTo>
                  <a:lnTo>
                    <a:pt x="2484406" y="68885"/>
                  </a:lnTo>
                  <a:lnTo>
                    <a:pt x="2484406" y="67359"/>
                  </a:lnTo>
                  <a:lnTo>
                    <a:pt x="2484406" y="42329"/>
                  </a:lnTo>
                  <a:lnTo>
                    <a:pt x="2406377" y="42329"/>
                  </a:lnTo>
                  <a:lnTo>
                    <a:pt x="2406377" y="30176"/>
                  </a:lnTo>
                  <a:lnTo>
                    <a:pt x="2484406" y="30176"/>
                  </a:lnTo>
                  <a:close/>
                  <a:moveTo>
                    <a:pt x="2136324" y="8535"/>
                  </a:moveTo>
                  <a:lnTo>
                    <a:pt x="2152479" y="11278"/>
                  </a:lnTo>
                  <a:cubicBezTo>
                    <a:pt x="2150358" y="14942"/>
                    <a:pt x="2148123" y="18663"/>
                    <a:pt x="2145773" y="22441"/>
                  </a:cubicBezTo>
                  <a:cubicBezTo>
                    <a:pt x="2143424" y="26220"/>
                    <a:pt x="2140884" y="30017"/>
                    <a:pt x="2138153" y="33833"/>
                  </a:cubicBezTo>
                  <a:lnTo>
                    <a:pt x="2222278" y="33833"/>
                  </a:lnTo>
                  <a:lnTo>
                    <a:pt x="2225021" y="32919"/>
                  </a:lnTo>
                  <a:lnTo>
                    <a:pt x="2234470" y="39608"/>
                  </a:lnTo>
                  <a:cubicBezTo>
                    <a:pt x="2230107" y="47348"/>
                    <a:pt x="2225040" y="55247"/>
                    <a:pt x="2219268" y="63304"/>
                  </a:cubicBezTo>
                  <a:cubicBezTo>
                    <a:pt x="2213496" y="71361"/>
                    <a:pt x="2207590" y="78809"/>
                    <a:pt x="2201551" y="85649"/>
                  </a:cubicBezTo>
                  <a:lnTo>
                    <a:pt x="2295125" y="85649"/>
                  </a:lnTo>
                  <a:lnTo>
                    <a:pt x="2295125" y="174613"/>
                  </a:lnTo>
                  <a:lnTo>
                    <a:pt x="2213743" y="174613"/>
                  </a:lnTo>
                  <a:lnTo>
                    <a:pt x="2213743" y="254504"/>
                  </a:lnTo>
                  <a:cubicBezTo>
                    <a:pt x="2213534" y="258659"/>
                    <a:pt x="2214639" y="261403"/>
                    <a:pt x="2217058" y="262737"/>
                  </a:cubicBezTo>
                  <a:cubicBezTo>
                    <a:pt x="2219478" y="264071"/>
                    <a:pt x="2224469" y="264681"/>
                    <a:pt x="2232031" y="264567"/>
                  </a:cubicBezTo>
                  <a:lnTo>
                    <a:pt x="2287200" y="264567"/>
                  </a:lnTo>
                  <a:cubicBezTo>
                    <a:pt x="2291906" y="264734"/>
                    <a:pt x="2295466" y="263756"/>
                    <a:pt x="2297880" y="261630"/>
                  </a:cubicBezTo>
                  <a:cubicBezTo>
                    <a:pt x="2300294" y="259505"/>
                    <a:pt x="2301979" y="255229"/>
                    <a:pt x="2302937" y="248801"/>
                  </a:cubicBezTo>
                  <a:cubicBezTo>
                    <a:pt x="2303895" y="242373"/>
                    <a:pt x="2304542" y="232788"/>
                    <a:pt x="2304879" y="220047"/>
                  </a:cubicBezTo>
                  <a:cubicBezTo>
                    <a:pt x="2306911" y="221292"/>
                    <a:pt x="2309171" y="222461"/>
                    <a:pt x="2311660" y="223554"/>
                  </a:cubicBezTo>
                  <a:cubicBezTo>
                    <a:pt x="2314150" y="224646"/>
                    <a:pt x="2316563" y="225510"/>
                    <a:pt x="2318900" y="226146"/>
                  </a:cubicBezTo>
                  <a:cubicBezTo>
                    <a:pt x="2318042" y="246721"/>
                    <a:pt x="2315566" y="260663"/>
                    <a:pt x="2311470" y="267971"/>
                  </a:cubicBezTo>
                  <a:cubicBezTo>
                    <a:pt x="2307374" y="275279"/>
                    <a:pt x="2299488" y="278703"/>
                    <a:pt x="2287810" y="278245"/>
                  </a:cubicBezTo>
                  <a:lnTo>
                    <a:pt x="2231422" y="278245"/>
                  </a:lnTo>
                  <a:cubicBezTo>
                    <a:pt x="2219008" y="278454"/>
                    <a:pt x="2210461" y="276895"/>
                    <a:pt x="2205781" y="273567"/>
                  </a:cubicBezTo>
                  <a:cubicBezTo>
                    <a:pt x="2201101" y="270240"/>
                    <a:pt x="2198878" y="263885"/>
                    <a:pt x="2199113" y="254504"/>
                  </a:cubicBezTo>
                  <a:lnTo>
                    <a:pt x="2199113" y="174613"/>
                  </a:lnTo>
                  <a:lnTo>
                    <a:pt x="2179606" y="174613"/>
                  </a:lnTo>
                  <a:cubicBezTo>
                    <a:pt x="2174897" y="191115"/>
                    <a:pt x="2167788" y="206188"/>
                    <a:pt x="2158281" y="219831"/>
                  </a:cubicBezTo>
                  <a:cubicBezTo>
                    <a:pt x="2148774" y="233474"/>
                    <a:pt x="2135863" y="245472"/>
                    <a:pt x="2119549" y="255823"/>
                  </a:cubicBezTo>
                  <a:cubicBezTo>
                    <a:pt x="2103235" y="266175"/>
                    <a:pt x="2082512" y="274665"/>
                    <a:pt x="2057381" y="281293"/>
                  </a:cubicBezTo>
                  <a:cubicBezTo>
                    <a:pt x="2056549" y="279345"/>
                    <a:pt x="2055317" y="277151"/>
                    <a:pt x="2053685" y="274712"/>
                  </a:cubicBezTo>
                  <a:cubicBezTo>
                    <a:pt x="2052054" y="272273"/>
                    <a:pt x="2050441" y="270310"/>
                    <a:pt x="2048847" y="268822"/>
                  </a:cubicBezTo>
                  <a:cubicBezTo>
                    <a:pt x="2072467" y="262999"/>
                    <a:pt x="2091978" y="255515"/>
                    <a:pt x="2107380" y="246369"/>
                  </a:cubicBezTo>
                  <a:cubicBezTo>
                    <a:pt x="2122781" y="237223"/>
                    <a:pt x="2135000" y="226619"/>
                    <a:pt x="2144035" y="214558"/>
                  </a:cubicBezTo>
                  <a:cubicBezTo>
                    <a:pt x="2153070" y="202497"/>
                    <a:pt x="2159847" y="189182"/>
                    <a:pt x="2164366" y="174613"/>
                  </a:cubicBezTo>
                  <a:lnTo>
                    <a:pt x="2079936" y="174613"/>
                  </a:lnTo>
                  <a:lnTo>
                    <a:pt x="2079936" y="97807"/>
                  </a:lnTo>
                  <a:cubicBezTo>
                    <a:pt x="2076291" y="100982"/>
                    <a:pt x="2072608" y="104004"/>
                    <a:pt x="2068887" y="106876"/>
                  </a:cubicBezTo>
                  <a:cubicBezTo>
                    <a:pt x="2065166" y="109747"/>
                    <a:pt x="2061331" y="112619"/>
                    <a:pt x="2057381" y="115491"/>
                  </a:cubicBezTo>
                  <a:cubicBezTo>
                    <a:pt x="2056086" y="113737"/>
                    <a:pt x="2054409" y="111908"/>
                    <a:pt x="2052352" y="110001"/>
                  </a:cubicBezTo>
                  <a:cubicBezTo>
                    <a:pt x="2050295" y="108095"/>
                    <a:pt x="2048313" y="106570"/>
                    <a:pt x="2046408" y="105426"/>
                  </a:cubicBezTo>
                  <a:cubicBezTo>
                    <a:pt x="2067662" y="91018"/>
                    <a:pt x="2085886" y="75137"/>
                    <a:pt x="2101082" y="57785"/>
                  </a:cubicBezTo>
                  <a:cubicBezTo>
                    <a:pt x="2116277" y="40433"/>
                    <a:pt x="2128025" y="24016"/>
                    <a:pt x="2136324" y="8535"/>
                  </a:cubicBezTo>
                  <a:close/>
                  <a:moveTo>
                    <a:pt x="401403" y="8535"/>
                  </a:moveTo>
                  <a:lnTo>
                    <a:pt x="414509" y="12802"/>
                  </a:lnTo>
                  <a:cubicBezTo>
                    <a:pt x="412223" y="17399"/>
                    <a:pt x="409709" y="21997"/>
                    <a:pt x="406965" y="26594"/>
                  </a:cubicBezTo>
                  <a:cubicBezTo>
                    <a:pt x="404222" y="31192"/>
                    <a:pt x="401250" y="35637"/>
                    <a:pt x="398050" y="39929"/>
                  </a:cubicBezTo>
                  <a:lnTo>
                    <a:pt x="587026" y="39929"/>
                  </a:lnTo>
                  <a:lnTo>
                    <a:pt x="587026" y="52997"/>
                  </a:lnTo>
                  <a:lnTo>
                    <a:pt x="388601" y="52997"/>
                  </a:lnTo>
                  <a:cubicBezTo>
                    <a:pt x="381388" y="62027"/>
                    <a:pt x="373793" y="70440"/>
                    <a:pt x="365817" y="78235"/>
                  </a:cubicBezTo>
                  <a:cubicBezTo>
                    <a:pt x="357842" y="86031"/>
                    <a:pt x="349790" y="93067"/>
                    <a:pt x="341662" y="99343"/>
                  </a:cubicBezTo>
                  <a:cubicBezTo>
                    <a:pt x="340786" y="97676"/>
                    <a:pt x="339414" y="95591"/>
                    <a:pt x="337547" y="93086"/>
                  </a:cubicBezTo>
                  <a:cubicBezTo>
                    <a:pt x="335680" y="90581"/>
                    <a:pt x="334004" y="88499"/>
                    <a:pt x="332518" y="86838"/>
                  </a:cubicBezTo>
                  <a:cubicBezTo>
                    <a:pt x="346037" y="77372"/>
                    <a:pt x="358928" y="65848"/>
                    <a:pt x="371190" y="52264"/>
                  </a:cubicBezTo>
                  <a:cubicBezTo>
                    <a:pt x="383451" y="38681"/>
                    <a:pt x="393522" y="24105"/>
                    <a:pt x="401403" y="8535"/>
                  </a:cubicBezTo>
                  <a:close/>
                  <a:moveTo>
                    <a:pt x="6132405" y="8516"/>
                  </a:moveTo>
                  <a:lnTo>
                    <a:pt x="6144902" y="14307"/>
                  </a:lnTo>
                  <a:cubicBezTo>
                    <a:pt x="6143371" y="16612"/>
                    <a:pt x="6141784" y="18936"/>
                    <a:pt x="6140139" y="21279"/>
                  </a:cubicBezTo>
                  <a:cubicBezTo>
                    <a:pt x="6138494" y="23622"/>
                    <a:pt x="6136830" y="25870"/>
                    <a:pt x="6135148" y="28023"/>
                  </a:cubicBezTo>
                  <a:cubicBezTo>
                    <a:pt x="6151944" y="47098"/>
                    <a:pt x="6171311" y="63964"/>
                    <a:pt x="6193250" y="78620"/>
                  </a:cubicBezTo>
                  <a:cubicBezTo>
                    <a:pt x="6215190" y="93276"/>
                    <a:pt x="6239510" y="106484"/>
                    <a:pt x="6266212" y="118244"/>
                  </a:cubicBezTo>
                  <a:cubicBezTo>
                    <a:pt x="6264160" y="119844"/>
                    <a:pt x="6262167" y="121825"/>
                    <a:pt x="6260230" y="124187"/>
                  </a:cubicBezTo>
                  <a:cubicBezTo>
                    <a:pt x="6258294" y="126550"/>
                    <a:pt x="6256832" y="128836"/>
                    <a:pt x="6255848" y="131045"/>
                  </a:cubicBezTo>
                  <a:cubicBezTo>
                    <a:pt x="6229978" y="118701"/>
                    <a:pt x="6206356" y="105061"/>
                    <a:pt x="6184982" y="90126"/>
                  </a:cubicBezTo>
                  <a:cubicBezTo>
                    <a:pt x="6163608" y="75191"/>
                    <a:pt x="6144254" y="58046"/>
                    <a:pt x="6126918" y="38691"/>
                  </a:cubicBezTo>
                  <a:cubicBezTo>
                    <a:pt x="6110376" y="58541"/>
                    <a:pt x="6091034" y="76600"/>
                    <a:pt x="6068892" y="92869"/>
                  </a:cubicBezTo>
                  <a:cubicBezTo>
                    <a:pt x="6046750" y="109138"/>
                    <a:pt x="6023216" y="122473"/>
                    <a:pt x="5998292" y="132874"/>
                  </a:cubicBezTo>
                  <a:cubicBezTo>
                    <a:pt x="5997175" y="131102"/>
                    <a:pt x="5995676" y="129083"/>
                    <a:pt x="5993797" y="126816"/>
                  </a:cubicBezTo>
                  <a:cubicBezTo>
                    <a:pt x="5991918" y="124549"/>
                    <a:pt x="5989962" y="122606"/>
                    <a:pt x="5987930" y="120987"/>
                  </a:cubicBezTo>
                  <a:cubicBezTo>
                    <a:pt x="6017800" y="109100"/>
                    <a:pt x="6045460" y="93326"/>
                    <a:pt x="6070912" y="73667"/>
                  </a:cubicBezTo>
                  <a:cubicBezTo>
                    <a:pt x="6096362" y="54007"/>
                    <a:pt x="6116860" y="32290"/>
                    <a:pt x="6132405" y="8516"/>
                  </a:cubicBezTo>
                  <a:close/>
                  <a:moveTo>
                    <a:pt x="5839111" y="8230"/>
                  </a:moveTo>
                  <a:cubicBezTo>
                    <a:pt x="5846826" y="11062"/>
                    <a:pt x="5854560" y="14466"/>
                    <a:pt x="5862314" y="18441"/>
                  </a:cubicBezTo>
                  <a:cubicBezTo>
                    <a:pt x="5870068" y="22416"/>
                    <a:pt x="5876354" y="26429"/>
                    <a:pt x="5881173" y="30480"/>
                  </a:cubicBezTo>
                  <a:lnTo>
                    <a:pt x="5872638" y="39929"/>
                  </a:lnTo>
                  <a:cubicBezTo>
                    <a:pt x="5867692" y="35840"/>
                    <a:pt x="5861355" y="31674"/>
                    <a:pt x="5853627" y="27432"/>
                  </a:cubicBezTo>
                  <a:cubicBezTo>
                    <a:pt x="5845899" y="23191"/>
                    <a:pt x="5838114" y="19635"/>
                    <a:pt x="5830272" y="16764"/>
                  </a:cubicBezTo>
                  <a:close/>
                  <a:moveTo>
                    <a:pt x="6407716" y="7925"/>
                  </a:moveTo>
                  <a:lnTo>
                    <a:pt x="6423260" y="10668"/>
                  </a:lnTo>
                  <a:cubicBezTo>
                    <a:pt x="6420536" y="15729"/>
                    <a:pt x="6417602" y="21000"/>
                    <a:pt x="6414459" y="26480"/>
                  </a:cubicBezTo>
                  <a:cubicBezTo>
                    <a:pt x="6411316" y="31960"/>
                    <a:pt x="6407848" y="37459"/>
                    <a:pt x="6404058" y="42977"/>
                  </a:cubicBezTo>
                  <a:lnTo>
                    <a:pt x="6485134" y="42977"/>
                  </a:lnTo>
                  <a:cubicBezTo>
                    <a:pt x="6483096" y="38138"/>
                    <a:pt x="6480620" y="32957"/>
                    <a:pt x="6477705" y="27432"/>
                  </a:cubicBezTo>
                  <a:cubicBezTo>
                    <a:pt x="6474790" y="21908"/>
                    <a:pt x="6471780" y="16726"/>
                    <a:pt x="6468676" y="11888"/>
                  </a:cubicBezTo>
                  <a:lnTo>
                    <a:pt x="6481782" y="7925"/>
                  </a:lnTo>
                  <a:cubicBezTo>
                    <a:pt x="6485401" y="13577"/>
                    <a:pt x="6488982" y="19571"/>
                    <a:pt x="6492526" y="25908"/>
                  </a:cubicBezTo>
                  <a:cubicBezTo>
                    <a:pt x="6496069" y="32246"/>
                    <a:pt x="6498888" y="37935"/>
                    <a:pt x="6500984" y="42977"/>
                  </a:cubicBezTo>
                  <a:lnTo>
                    <a:pt x="6592729" y="42977"/>
                  </a:lnTo>
                  <a:lnTo>
                    <a:pt x="6592729" y="55741"/>
                  </a:lnTo>
                  <a:lnTo>
                    <a:pt x="6490926" y="55741"/>
                  </a:lnTo>
                  <a:lnTo>
                    <a:pt x="6490926" y="80772"/>
                  </a:lnTo>
                  <a:lnTo>
                    <a:pt x="6581146" y="80772"/>
                  </a:lnTo>
                  <a:lnTo>
                    <a:pt x="6581146" y="92621"/>
                  </a:lnTo>
                  <a:lnTo>
                    <a:pt x="6490926" y="92621"/>
                  </a:lnTo>
                  <a:lnTo>
                    <a:pt x="6490926" y="117348"/>
                  </a:lnTo>
                  <a:lnTo>
                    <a:pt x="6582366" y="117348"/>
                  </a:lnTo>
                  <a:lnTo>
                    <a:pt x="6582366" y="129198"/>
                  </a:lnTo>
                  <a:lnTo>
                    <a:pt x="6490926" y="129198"/>
                  </a:lnTo>
                  <a:lnTo>
                    <a:pt x="6490926" y="155144"/>
                  </a:lnTo>
                  <a:lnTo>
                    <a:pt x="6604006" y="155144"/>
                  </a:lnTo>
                  <a:lnTo>
                    <a:pt x="6604006" y="167907"/>
                  </a:lnTo>
                  <a:lnTo>
                    <a:pt x="6395523" y="167907"/>
                  </a:lnTo>
                  <a:lnTo>
                    <a:pt x="6395523" y="177980"/>
                  </a:lnTo>
                  <a:lnTo>
                    <a:pt x="6381198" y="177980"/>
                  </a:lnTo>
                  <a:lnTo>
                    <a:pt x="6381198" y="73446"/>
                  </a:lnTo>
                  <a:cubicBezTo>
                    <a:pt x="6371444" y="85068"/>
                    <a:pt x="6360471" y="95937"/>
                    <a:pt x="6348280" y="106053"/>
                  </a:cubicBezTo>
                  <a:cubicBezTo>
                    <a:pt x="6346850" y="104444"/>
                    <a:pt x="6345136" y="102778"/>
                    <a:pt x="6343136" y="101055"/>
                  </a:cubicBezTo>
                  <a:cubicBezTo>
                    <a:pt x="6341136" y="99331"/>
                    <a:pt x="6339192" y="98046"/>
                    <a:pt x="6337306" y="97201"/>
                  </a:cubicBezTo>
                  <a:cubicBezTo>
                    <a:pt x="6353975" y="83467"/>
                    <a:pt x="6368262" y="68666"/>
                    <a:pt x="6380168" y="52797"/>
                  </a:cubicBezTo>
                  <a:cubicBezTo>
                    <a:pt x="6392075" y="36928"/>
                    <a:pt x="6401258" y="21971"/>
                    <a:pt x="6407716" y="7925"/>
                  </a:cubicBezTo>
                  <a:close/>
                  <a:moveTo>
                    <a:pt x="851897" y="1810"/>
                  </a:moveTo>
                  <a:lnTo>
                    <a:pt x="955529" y="1810"/>
                  </a:lnTo>
                  <a:lnTo>
                    <a:pt x="955529" y="41434"/>
                  </a:lnTo>
                  <a:lnTo>
                    <a:pt x="895484" y="41434"/>
                  </a:lnTo>
                  <a:lnTo>
                    <a:pt x="895484" y="195358"/>
                  </a:lnTo>
                  <a:lnTo>
                    <a:pt x="851897" y="195358"/>
                  </a:lnTo>
                  <a:close/>
                  <a:moveTo>
                    <a:pt x="1590732" y="0"/>
                  </a:moveTo>
                  <a:cubicBezTo>
                    <a:pt x="1595342" y="3790"/>
                    <a:pt x="1600219" y="7923"/>
                    <a:pt x="1605363" y="12400"/>
                  </a:cubicBezTo>
                  <a:cubicBezTo>
                    <a:pt x="1610506" y="16877"/>
                    <a:pt x="1614774" y="20867"/>
                    <a:pt x="1618164" y="24370"/>
                  </a:cubicBezTo>
                  <a:lnTo>
                    <a:pt x="1612373" y="28652"/>
                  </a:lnTo>
                  <a:lnTo>
                    <a:pt x="1635538" y="28652"/>
                  </a:lnTo>
                  <a:lnTo>
                    <a:pt x="1635538" y="63361"/>
                  </a:lnTo>
                  <a:lnTo>
                    <a:pt x="1560557" y="63361"/>
                  </a:lnTo>
                  <a:cubicBezTo>
                    <a:pt x="1561021" y="72846"/>
                    <a:pt x="1561770" y="81792"/>
                    <a:pt x="1562805" y="90199"/>
                  </a:cubicBezTo>
                  <a:cubicBezTo>
                    <a:pt x="1563840" y="98606"/>
                    <a:pt x="1565123" y="106334"/>
                    <a:pt x="1566653" y="113384"/>
                  </a:cubicBezTo>
                  <a:cubicBezTo>
                    <a:pt x="1571682" y="106493"/>
                    <a:pt x="1576178" y="99209"/>
                    <a:pt x="1580141" y="91534"/>
                  </a:cubicBezTo>
                  <a:cubicBezTo>
                    <a:pt x="1584103" y="83858"/>
                    <a:pt x="1587532" y="75895"/>
                    <a:pt x="1590428" y="67644"/>
                  </a:cubicBezTo>
                  <a:lnTo>
                    <a:pt x="1630052" y="77110"/>
                  </a:lnTo>
                  <a:cubicBezTo>
                    <a:pt x="1624680" y="91611"/>
                    <a:pt x="1618203" y="105257"/>
                    <a:pt x="1610621" y="118050"/>
                  </a:cubicBezTo>
                  <a:cubicBezTo>
                    <a:pt x="1603039" y="130842"/>
                    <a:pt x="1594580" y="142589"/>
                    <a:pt x="1585246" y="153290"/>
                  </a:cubicBezTo>
                  <a:cubicBezTo>
                    <a:pt x="1587227" y="154975"/>
                    <a:pt x="1589361" y="156259"/>
                    <a:pt x="1591647" y="157142"/>
                  </a:cubicBezTo>
                  <a:cubicBezTo>
                    <a:pt x="1593933" y="158026"/>
                    <a:pt x="1596371" y="158471"/>
                    <a:pt x="1598962" y="158477"/>
                  </a:cubicBezTo>
                  <a:cubicBezTo>
                    <a:pt x="1602391" y="158578"/>
                    <a:pt x="1604906" y="155783"/>
                    <a:pt x="1606506" y="150092"/>
                  </a:cubicBezTo>
                  <a:cubicBezTo>
                    <a:pt x="1608106" y="144401"/>
                    <a:pt x="1609249" y="135209"/>
                    <a:pt x="1609935" y="122516"/>
                  </a:cubicBezTo>
                  <a:cubicBezTo>
                    <a:pt x="1614418" y="126549"/>
                    <a:pt x="1619777" y="130202"/>
                    <a:pt x="1626013" y="133474"/>
                  </a:cubicBezTo>
                  <a:cubicBezTo>
                    <a:pt x="1632249" y="136747"/>
                    <a:pt x="1638065" y="139182"/>
                    <a:pt x="1643463" y="140780"/>
                  </a:cubicBezTo>
                  <a:cubicBezTo>
                    <a:pt x="1641075" y="163300"/>
                    <a:pt x="1636325" y="178558"/>
                    <a:pt x="1629213" y="186555"/>
                  </a:cubicBezTo>
                  <a:cubicBezTo>
                    <a:pt x="1622101" y="194551"/>
                    <a:pt x="1611408" y="198299"/>
                    <a:pt x="1597133" y="197797"/>
                  </a:cubicBezTo>
                  <a:cubicBezTo>
                    <a:pt x="1588472" y="197765"/>
                    <a:pt x="1580725" y="196380"/>
                    <a:pt x="1573892" y="193644"/>
                  </a:cubicBezTo>
                  <a:cubicBezTo>
                    <a:pt x="1567060" y="190907"/>
                    <a:pt x="1560989" y="187008"/>
                    <a:pt x="1555680" y="181947"/>
                  </a:cubicBezTo>
                  <a:cubicBezTo>
                    <a:pt x="1552785" y="184093"/>
                    <a:pt x="1549889" y="186201"/>
                    <a:pt x="1546994" y="188272"/>
                  </a:cubicBezTo>
                  <a:cubicBezTo>
                    <a:pt x="1544098" y="190342"/>
                    <a:pt x="1541202" y="192297"/>
                    <a:pt x="1538307" y="194139"/>
                  </a:cubicBezTo>
                  <a:cubicBezTo>
                    <a:pt x="1535506" y="190710"/>
                    <a:pt x="1531658" y="186443"/>
                    <a:pt x="1526763" y="181337"/>
                  </a:cubicBezTo>
                  <a:cubicBezTo>
                    <a:pt x="1521867" y="176232"/>
                    <a:pt x="1517180" y="171660"/>
                    <a:pt x="1512704" y="167621"/>
                  </a:cubicBezTo>
                  <a:lnTo>
                    <a:pt x="1512704" y="186500"/>
                  </a:lnTo>
                  <a:lnTo>
                    <a:pt x="1504474" y="186500"/>
                  </a:lnTo>
                  <a:cubicBezTo>
                    <a:pt x="1510716" y="192974"/>
                    <a:pt x="1517434" y="199925"/>
                    <a:pt x="1524629" y="207352"/>
                  </a:cubicBezTo>
                  <a:cubicBezTo>
                    <a:pt x="1531824" y="214780"/>
                    <a:pt x="1537704" y="221350"/>
                    <a:pt x="1542269" y="227062"/>
                  </a:cubicBezTo>
                  <a:lnTo>
                    <a:pt x="1505388" y="245055"/>
                  </a:lnTo>
                  <a:cubicBezTo>
                    <a:pt x="1501432" y="239153"/>
                    <a:pt x="1496009" y="232202"/>
                    <a:pt x="1489120" y="224202"/>
                  </a:cubicBezTo>
                  <a:cubicBezTo>
                    <a:pt x="1482230" y="216203"/>
                    <a:pt x="1475664" y="208718"/>
                    <a:pt x="1469422" y="201748"/>
                  </a:cubicBezTo>
                  <a:lnTo>
                    <a:pt x="1503560" y="186500"/>
                  </a:lnTo>
                  <a:lnTo>
                    <a:pt x="1420044" y="186500"/>
                  </a:lnTo>
                  <a:lnTo>
                    <a:pt x="1420044" y="112167"/>
                  </a:lnTo>
                  <a:lnTo>
                    <a:pt x="1512704" y="112167"/>
                  </a:lnTo>
                  <a:lnTo>
                    <a:pt x="1512704" y="162148"/>
                  </a:lnTo>
                  <a:cubicBezTo>
                    <a:pt x="1520324" y="157630"/>
                    <a:pt x="1527639" y="152645"/>
                    <a:pt x="1534649" y="147195"/>
                  </a:cubicBezTo>
                  <a:cubicBezTo>
                    <a:pt x="1530572" y="136028"/>
                    <a:pt x="1527372" y="123391"/>
                    <a:pt x="1525048" y="109284"/>
                  </a:cubicBezTo>
                  <a:cubicBezTo>
                    <a:pt x="1522724" y="95177"/>
                    <a:pt x="1521047" y="79869"/>
                    <a:pt x="1520019" y="63361"/>
                  </a:cubicBezTo>
                  <a:lnTo>
                    <a:pt x="1416387" y="63361"/>
                  </a:lnTo>
                  <a:lnTo>
                    <a:pt x="1416387" y="75893"/>
                  </a:lnTo>
                  <a:cubicBezTo>
                    <a:pt x="1416490" y="88929"/>
                    <a:pt x="1415674" y="103190"/>
                    <a:pt x="1413937" y="118674"/>
                  </a:cubicBezTo>
                  <a:cubicBezTo>
                    <a:pt x="1412200" y="134158"/>
                    <a:pt x="1408923" y="149455"/>
                    <a:pt x="1404104" y="164565"/>
                  </a:cubicBezTo>
                  <a:cubicBezTo>
                    <a:pt x="1399286" y="179675"/>
                    <a:pt x="1392306" y="193188"/>
                    <a:pt x="1383164" y="205103"/>
                  </a:cubicBezTo>
                  <a:cubicBezTo>
                    <a:pt x="1379557" y="200935"/>
                    <a:pt x="1374426" y="196083"/>
                    <a:pt x="1367771" y="190545"/>
                  </a:cubicBezTo>
                  <a:cubicBezTo>
                    <a:pt x="1361116" y="185008"/>
                    <a:pt x="1355376" y="180920"/>
                    <a:pt x="1350550" y="178281"/>
                  </a:cubicBezTo>
                  <a:cubicBezTo>
                    <a:pt x="1361739" y="162694"/>
                    <a:pt x="1368851" y="145564"/>
                    <a:pt x="1371886" y="126890"/>
                  </a:cubicBezTo>
                  <a:cubicBezTo>
                    <a:pt x="1374921" y="108217"/>
                    <a:pt x="1376242" y="91015"/>
                    <a:pt x="1375848" y="75284"/>
                  </a:cubicBezTo>
                  <a:lnTo>
                    <a:pt x="1375848" y="28652"/>
                  </a:lnTo>
                  <a:lnTo>
                    <a:pt x="1518495" y="28652"/>
                  </a:lnTo>
                  <a:cubicBezTo>
                    <a:pt x="1518349" y="24224"/>
                    <a:pt x="1518260" y="19785"/>
                    <a:pt x="1518228" y="15335"/>
                  </a:cubicBezTo>
                  <a:cubicBezTo>
                    <a:pt x="1518196" y="10885"/>
                    <a:pt x="1518184" y="6383"/>
                    <a:pt x="1518190" y="1829"/>
                  </a:cubicBezTo>
                  <a:lnTo>
                    <a:pt x="1559643" y="1829"/>
                  </a:lnTo>
                  <a:cubicBezTo>
                    <a:pt x="1559497" y="6402"/>
                    <a:pt x="1559408" y="10943"/>
                    <a:pt x="1559376" y="15450"/>
                  </a:cubicBezTo>
                  <a:cubicBezTo>
                    <a:pt x="1559344" y="19957"/>
                    <a:pt x="1559332" y="24358"/>
                    <a:pt x="1559338" y="28652"/>
                  </a:cubicBezTo>
                  <a:lnTo>
                    <a:pt x="1576712" y="28652"/>
                  </a:lnTo>
                  <a:cubicBezTo>
                    <a:pt x="1574578" y="26651"/>
                    <a:pt x="1572521" y="24689"/>
                    <a:pt x="1570539" y="22764"/>
                  </a:cubicBezTo>
                  <a:cubicBezTo>
                    <a:pt x="1568558" y="20840"/>
                    <a:pt x="1566653" y="19031"/>
                    <a:pt x="1564824" y="173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06" name="矩形 7">
              <a:extLst>
                <a:ext uri="{FF2B5EF4-FFF2-40B4-BE49-F238E27FC236}">
                  <a16:creationId xmlns:a16="http://schemas.microsoft.com/office/drawing/2014/main" id="{70AEC687-590D-B5B9-EB03-682ABE844E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7" y="4809682"/>
              <a:ext cx="6994339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F3511573-A48F-8F57-F4E7-B5B479C8F8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779764"/>
              <a:ext cx="4981177" cy="201313"/>
            </a:xfrm>
            <a:custGeom>
              <a:avLst/>
              <a:gdLst>
                <a:gd name="connsiteX0" fmla="*/ 3434461 w 6487123"/>
                <a:gd name="connsiteY0" fmla="*/ 212852 h 262175"/>
                <a:gd name="connsiteX1" fmla="*/ 3444667 w 6487123"/>
                <a:gd name="connsiteY1" fmla="*/ 217077 h 262175"/>
                <a:gd name="connsiteX2" fmla="*/ 3449073 w 6487123"/>
                <a:gd name="connsiteY2" fmla="*/ 228594 h 262175"/>
                <a:gd name="connsiteX3" fmla="*/ 3444667 w 6487123"/>
                <a:gd name="connsiteY3" fmla="*/ 239890 h 262175"/>
                <a:gd name="connsiteX4" fmla="*/ 3434461 w 6487123"/>
                <a:gd name="connsiteY4" fmla="*/ 244086 h 262175"/>
                <a:gd name="connsiteX5" fmla="*/ 3424254 w 6487123"/>
                <a:gd name="connsiteY5" fmla="*/ 239892 h 262175"/>
                <a:gd name="connsiteX6" fmla="*/ 3419848 w 6487123"/>
                <a:gd name="connsiteY6" fmla="*/ 228612 h 262175"/>
                <a:gd name="connsiteX7" fmla="*/ 3424254 w 6487123"/>
                <a:gd name="connsiteY7" fmla="*/ 217079 h 262175"/>
                <a:gd name="connsiteX8" fmla="*/ 3434461 w 6487123"/>
                <a:gd name="connsiteY8" fmla="*/ 212852 h 262175"/>
                <a:gd name="connsiteX9" fmla="*/ 2390706 w 6487123"/>
                <a:gd name="connsiteY9" fmla="*/ 209948 h 262175"/>
                <a:gd name="connsiteX10" fmla="*/ 2429773 w 6487123"/>
                <a:gd name="connsiteY10" fmla="*/ 222061 h 262175"/>
                <a:gd name="connsiteX11" fmla="*/ 2468776 w 6487123"/>
                <a:gd name="connsiteY11" fmla="*/ 236085 h 262175"/>
                <a:gd name="connsiteX12" fmla="*/ 2500576 w 6487123"/>
                <a:gd name="connsiteY12" fmla="*/ 249536 h 262175"/>
                <a:gd name="connsiteX13" fmla="*/ 2492543 w 6487123"/>
                <a:gd name="connsiteY13" fmla="*/ 261297 h 262175"/>
                <a:gd name="connsiteX14" fmla="*/ 2461658 w 6487123"/>
                <a:gd name="connsiteY14" fmla="*/ 247400 h 262175"/>
                <a:gd name="connsiteX15" fmla="*/ 2422739 w 6487123"/>
                <a:gd name="connsiteY15" fmla="*/ 232738 h 262175"/>
                <a:gd name="connsiteX16" fmla="*/ 2383248 w 6487123"/>
                <a:gd name="connsiteY16" fmla="*/ 219988 h 262175"/>
                <a:gd name="connsiteX17" fmla="*/ 5724639 w 6487123"/>
                <a:gd name="connsiteY17" fmla="*/ 203943 h 262175"/>
                <a:gd name="connsiteX18" fmla="*/ 5763950 w 6487123"/>
                <a:gd name="connsiteY18" fmla="*/ 217690 h 262175"/>
                <a:gd name="connsiteX19" fmla="*/ 5802942 w 6487123"/>
                <a:gd name="connsiteY19" fmla="*/ 233415 h 262175"/>
                <a:gd name="connsiteX20" fmla="*/ 5834221 w 6487123"/>
                <a:gd name="connsiteY20" fmla="*/ 248119 h 262175"/>
                <a:gd name="connsiteX21" fmla="*/ 5826475 w 6487123"/>
                <a:gd name="connsiteY21" fmla="*/ 260454 h 262175"/>
                <a:gd name="connsiteX22" fmla="*/ 5795600 w 6487123"/>
                <a:gd name="connsiteY22" fmla="*/ 245229 h 262175"/>
                <a:gd name="connsiteX23" fmla="*/ 5756757 w 6487123"/>
                <a:gd name="connsiteY23" fmla="*/ 228730 h 262175"/>
                <a:gd name="connsiteX24" fmla="*/ 5717467 w 6487123"/>
                <a:gd name="connsiteY24" fmla="*/ 214269 h 262175"/>
                <a:gd name="connsiteX25" fmla="*/ 382373 w 6487123"/>
                <a:gd name="connsiteY25" fmla="*/ 180688 h 262175"/>
                <a:gd name="connsiteX26" fmla="*/ 408585 w 6487123"/>
                <a:gd name="connsiteY26" fmla="*/ 202245 h 262175"/>
                <a:gd name="connsiteX27" fmla="*/ 442327 w 6487123"/>
                <a:gd name="connsiteY27" fmla="*/ 219712 h 262175"/>
                <a:gd name="connsiteX28" fmla="*/ 476965 w 6487123"/>
                <a:gd name="connsiteY28" fmla="*/ 202245 h 262175"/>
                <a:gd name="connsiteX29" fmla="*/ 504290 w 6487123"/>
                <a:gd name="connsiteY29" fmla="*/ 180688 h 262175"/>
                <a:gd name="connsiteX30" fmla="*/ 2372060 w 6487123"/>
                <a:gd name="connsiteY30" fmla="*/ 170648 h 262175"/>
                <a:gd name="connsiteX31" fmla="*/ 2386117 w 6487123"/>
                <a:gd name="connsiteY31" fmla="*/ 170648 h 262175"/>
                <a:gd name="connsiteX32" fmla="*/ 2367981 w 6487123"/>
                <a:gd name="connsiteY32" fmla="*/ 216865 h 262175"/>
                <a:gd name="connsiteX33" fmla="*/ 2327278 w 6487123"/>
                <a:gd name="connsiteY33" fmla="*/ 245870 h 262175"/>
                <a:gd name="connsiteX34" fmla="*/ 2254446 w 6487123"/>
                <a:gd name="connsiteY34" fmla="*/ 261871 h 262175"/>
                <a:gd name="connsiteX35" fmla="*/ 2251972 w 6487123"/>
                <a:gd name="connsiteY35" fmla="*/ 255775 h 262175"/>
                <a:gd name="connsiteX36" fmla="*/ 2248421 w 6487123"/>
                <a:gd name="connsiteY36" fmla="*/ 250109 h 262175"/>
                <a:gd name="connsiteX37" fmla="*/ 2318151 w 6487123"/>
                <a:gd name="connsiteY37" fmla="*/ 236330 h 262175"/>
                <a:gd name="connsiteX38" fmla="*/ 2356070 w 6487123"/>
                <a:gd name="connsiteY38" fmla="*/ 211011 h 262175"/>
                <a:gd name="connsiteX39" fmla="*/ 2372060 w 6487123"/>
                <a:gd name="connsiteY39" fmla="*/ 170648 h 262175"/>
                <a:gd name="connsiteX40" fmla="*/ 5708287 w 6487123"/>
                <a:gd name="connsiteY40" fmla="*/ 156323 h 262175"/>
                <a:gd name="connsiteX41" fmla="*/ 5722343 w 6487123"/>
                <a:gd name="connsiteY41" fmla="*/ 156323 h 262175"/>
                <a:gd name="connsiteX42" fmla="*/ 5705197 w 6487123"/>
                <a:gd name="connsiteY42" fmla="*/ 208107 h 262175"/>
                <a:gd name="connsiteX43" fmla="*/ 5665290 w 6487123"/>
                <a:gd name="connsiteY43" fmla="*/ 242424 h 262175"/>
                <a:gd name="connsiteX44" fmla="*/ 5591533 w 6487123"/>
                <a:gd name="connsiteY44" fmla="*/ 261888 h 262175"/>
                <a:gd name="connsiteX45" fmla="*/ 5588952 w 6487123"/>
                <a:gd name="connsiteY45" fmla="*/ 256223 h 262175"/>
                <a:gd name="connsiteX46" fmla="*/ 5585510 w 6487123"/>
                <a:gd name="connsiteY46" fmla="*/ 250988 h 262175"/>
                <a:gd name="connsiteX47" fmla="*/ 5655845 w 6487123"/>
                <a:gd name="connsiteY47" fmla="*/ 233075 h 262175"/>
                <a:gd name="connsiteX48" fmla="*/ 5693031 w 6487123"/>
                <a:gd name="connsiteY48" fmla="*/ 202348 h 262175"/>
                <a:gd name="connsiteX49" fmla="*/ 5708287 w 6487123"/>
                <a:gd name="connsiteY49" fmla="*/ 156323 h 262175"/>
                <a:gd name="connsiteX50" fmla="*/ 2928003 w 6487123"/>
                <a:gd name="connsiteY50" fmla="*/ 148004 h 262175"/>
                <a:gd name="connsiteX51" fmla="*/ 2928003 w 6487123"/>
                <a:gd name="connsiteY51" fmla="*/ 200213 h 262175"/>
                <a:gd name="connsiteX52" fmla="*/ 2956008 w 6487123"/>
                <a:gd name="connsiteY52" fmla="*/ 195658 h 262175"/>
                <a:gd name="connsiteX53" fmla="*/ 2985949 w 6487123"/>
                <a:gd name="connsiteY53" fmla="*/ 190460 h 262175"/>
                <a:gd name="connsiteX54" fmla="*/ 2985949 w 6487123"/>
                <a:gd name="connsiteY54" fmla="*/ 148004 h 262175"/>
                <a:gd name="connsiteX55" fmla="*/ 2289444 w 6487123"/>
                <a:gd name="connsiteY55" fmla="*/ 145153 h 262175"/>
                <a:gd name="connsiteX56" fmla="*/ 2466438 w 6487123"/>
                <a:gd name="connsiteY56" fmla="*/ 145153 h 262175"/>
                <a:gd name="connsiteX57" fmla="*/ 2466438 w 6487123"/>
                <a:gd name="connsiteY57" fmla="*/ 223718 h 262175"/>
                <a:gd name="connsiteX58" fmla="*/ 2452669 w 6487123"/>
                <a:gd name="connsiteY58" fmla="*/ 223718 h 262175"/>
                <a:gd name="connsiteX59" fmla="*/ 2452669 w 6487123"/>
                <a:gd name="connsiteY59" fmla="*/ 157452 h 262175"/>
                <a:gd name="connsiteX60" fmla="*/ 2302639 w 6487123"/>
                <a:gd name="connsiteY60" fmla="*/ 157452 h 262175"/>
                <a:gd name="connsiteX61" fmla="*/ 2302639 w 6487123"/>
                <a:gd name="connsiteY61" fmla="*/ 225152 h 262175"/>
                <a:gd name="connsiteX62" fmla="*/ 2289444 w 6487123"/>
                <a:gd name="connsiteY62" fmla="*/ 225152 h 262175"/>
                <a:gd name="connsiteX63" fmla="*/ 4109219 w 6487123"/>
                <a:gd name="connsiteY63" fmla="*/ 137659 h 262175"/>
                <a:gd name="connsiteX64" fmla="*/ 4109219 w 6487123"/>
                <a:gd name="connsiteY64" fmla="*/ 200805 h 262175"/>
                <a:gd name="connsiteX65" fmla="*/ 4190723 w 6487123"/>
                <a:gd name="connsiteY65" fmla="*/ 200805 h 262175"/>
                <a:gd name="connsiteX66" fmla="*/ 4190723 w 6487123"/>
                <a:gd name="connsiteY66" fmla="*/ 137659 h 262175"/>
                <a:gd name="connsiteX67" fmla="*/ 5623663 w 6487123"/>
                <a:gd name="connsiteY67" fmla="*/ 134521 h 262175"/>
                <a:gd name="connsiteX68" fmla="*/ 5802379 w 6487123"/>
                <a:gd name="connsiteY68" fmla="*/ 134521 h 262175"/>
                <a:gd name="connsiteX69" fmla="*/ 5802379 w 6487123"/>
                <a:gd name="connsiteY69" fmla="*/ 213122 h 262175"/>
                <a:gd name="connsiteX70" fmla="*/ 5788323 w 6487123"/>
                <a:gd name="connsiteY70" fmla="*/ 213122 h 262175"/>
                <a:gd name="connsiteX71" fmla="*/ 5788323 w 6487123"/>
                <a:gd name="connsiteY71" fmla="*/ 147430 h 262175"/>
                <a:gd name="connsiteX72" fmla="*/ 5637145 w 6487123"/>
                <a:gd name="connsiteY72" fmla="*/ 147430 h 262175"/>
                <a:gd name="connsiteX73" fmla="*/ 5637145 w 6487123"/>
                <a:gd name="connsiteY73" fmla="*/ 214556 h 262175"/>
                <a:gd name="connsiteX74" fmla="*/ 5623663 w 6487123"/>
                <a:gd name="connsiteY74" fmla="*/ 214556 h 262175"/>
                <a:gd name="connsiteX75" fmla="*/ 4096059 w 6487123"/>
                <a:gd name="connsiteY75" fmla="*/ 125359 h 262175"/>
                <a:gd name="connsiteX76" fmla="*/ 4204170 w 6487123"/>
                <a:gd name="connsiteY76" fmla="*/ 125359 h 262175"/>
                <a:gd name="connsiteX77" fmla="*/ 4204170 w 6487123"/>
                <a:gd name="connsiteY77" fmla="*/ 213104 h 262175"/>
                <a:gd name="connsiteX78" fmla="*/ 4096059 w 6487123"/>
                <a:gd name="connsiteY78" fmla="*/ 213104 h 262175"/>
                <a:gd name="connsiteX79" fmla="*/ 374627 w 6487123"/>
                <a:gd name="connsiteY79" fmla="*/ 111554 h 262175"/>
                <a:gd name="connsiteX80" fmla="*/ 374627 w 6487123"/>
                <a:gd name="connsiteY80" fmla="*/ 135686 h 262175"/>
                <a:gd name="connsiteX81" fmla="*/ 517199 w 6487123"/>
                <a:gd name="connsiteY81" fmla="*/ 135686 h 262175"/>
                <a:gd name="connsiteX82" fmla="*/ 517199 w 6487123"/>
                <a:gd name="connsiteY82" fmla="*/ 111554 h 262175"/>
                <a:gd name="connsiteX83" fmla="*/ 6284311 w 6487123"/>
                <a:gd name="connsiteY83" fmla="*/ 101801 h 262175"/>
                <a:gd name="connsiteX84" fmla="*/ 6284311 w 6487123"/>
                <a:gd name="connsiteY84" fmla="*/ 157201 h 262175"/>
                <a:gd name="connsiteX85" fmla="*/ 6371803 w 6487123"/>
                <a:gd name="connsiteY85" fmla="*/ 157201 h 262175"/>
                <a:gd name="connsiteX86" fmla="*/ 6371803 w 6487123"/>
                <a:gd name="connsiteY86" fmla="*/ 101801 h 262175"/>
                <a:gd name="connsiteX87" fmla="*/ 5463235 w 6487123"/>
                <a:gd name="connsiteY87" fmla="*/ 97784 h 262175"/>
                <a:gd name="connsiteX88" fmla="*/ 5429803 w 6487123"/>
                <a:gd name="connsiteY88" fmla="*/ 112496 h 262175"/>
                <a:gd name="connsiteX89" fmla="*/ 5412728 w 6487123"/>
                <a:gd name="connsiteY89" fmla="*/ 153472 h 262175"/>
                <a:gd name="connsiteX90" fmla="*/ 5506856 w 6487123"/>
                <a:gd name="connsiteY90" fmla="*/ 153472 h 262175"/>
                <a:gd name="connsiteX91" fmla="*/ 5495054 w 6487123"/>
                <a:gd name="connsiteY91" fmla="*/ 111742 h 262175"/>
                <a:gd name="connsiteX92" fmla="*/ 5463235 w 6487123"/>
                <a:gd name="connsiteY92" fmla="*/ 97784 h 262175"/>
                <a:gd name="connsiteX93" fmla="*/ 6031869 w 6487123"/>
                <a:gd name="connsiteY93" fmla="*/ 96655 h 262175"/>
                <a:gd name="connsiteX94" fmla="*/ 6058800 w 6487123"/>
                <a:gd name="connsiteY94" fmla="*/ 112182 h 262175"/>
                <a:gd name="connsiteX95" fmla="*/ 6080351 w 6487123"/>
                <a:gd name="connsiteY95" fmla="*/ 128784 h 262175"/>
                <a:gd name="connsiteX96" fmla="*/ 6073465 w 6487123"/>
                <a:gd name="connsiteY96" fmla="*/ 139971 h 262175"/>
                <a:gd name="connsiteX97" fmla="*/ 6051950 w 6487123"/>
                <a:gd name="connsiteY97" fmla="*/ 122652 h 262175"/>
                <a:gd name="connsiteX98" fmla="*/ 6025272 w 6487123"/>
                <a:gd name="connsiteY98" fmla="*/ 106409 h 262175"/>
                <a:gd name="connsiteX99" fmla="*/ 76558 w 6487123"/>
                <a:gd name="connsiteY99" fmla="*/ 92047 h 262175"/>
                <a:gd name="connsiteX100" fmla="*/ 76558 w 6487123"/>
                <a:gd name="connsiteY100" fmla="*/ 167241 h 262175"/>
                <a:gd name="connsiteX101" fmla="*/ 157488 w 6487123"/>
                <a:gd name="connsiteY101" fmla="*/ 167241 h 262175"/>
                <a:gd name="connsiteX102" fmla="*/ 157488 w 6487123"/>
                <a:gd name="connsiteY102" fmla="*/ 92047 h 262175"/>
                <a:gd name="connsiteX103" fmla="*/ 6270828 w 6487123"/>
                <a:gd name="connsiteY103" fmla="*/ 89215 h 262175"/>
                <a:gd name="connsiteX104" fmla="*/ 6385287 w 6487123"/>
                <a:gd name="connsiteY104" fmla="*/ 89215 h 262175"/>
                <a:gd name="connsiteX105" fmla="*/ 6385287 w 6487123"/>
                <a:gd name="connsiteY105" fmla="*/ 169787 h 262175"/>
                <a:gd name="connsiteX106" fmla="*/ 6284311 w 6487123"/>
                <a:gd name="connsiteY106" fmla="*/ 169787 h 262175"/>
                <a:gd name="connsiteX107" fmla="*/ 6284311 w 6487123"/>
                <a:gd name="connsiteY107" fmla="*/ 221451 h 262175"/>
                <a:gd name="connsiteX108" fmla="*/ 6291195 w 6487123"/>
                <a:gd name="connsiteY108" fmla="*/ 237557 h 262175"/>
                <a:gd name="connsiteX109" fmla="*/ 6321316 w 6487123"/>
                <a:gd name="connsiteY109" fmla="*/ 241826 h 262175"/>
                <a:gd name="connsiteX110" fmla="*/ 6441512 w 6487123"/>
                <a:gd name="connsiteY110" fmla="*/ 241826 h 262175"/>
                <a:gd name="connsiteX111" fmla="*/ 6465931 w 6487123"/>
                <a:gd name="connsiteY111" fmla="*/ 234293 h 262175"/>
                <a:gd name="connsiteX112" fmla="*/ 6473354 w 6487123"/>
                <a:gd name="connsiteY112" fmla="*/ 203084 h 262175"/>
                <a:gd name="connsiteX113" fmla="*/ 6480131 w 6487123"/>
                <a:gd name="connsiteY113" fmla="*/ 206456 h 262175"/>
                <a:gd name="connsiteX114" fmla="*/ 6487123 w 6487123"/>
                <a:gd name="connsiteY114" fmla="*/ 208536 h 262175"/>
                <a:gd name="connsiteX115" fmla="*/ 6481524 w 6487123"/>
                <a:gd name="connsiteY115" fmla="*/ 236646 h 262175"/>
                <a:gd name="connsiteX116" fmla="*/ 6468147 w 6487123"/>
                <a:gd name="connsiteY116" fmla="*/ 250977 h 262175"/>
                <a:gd name="connsiteX117" fmla="*/ 6440939 w 6487123"/>
                <a:gd name="connsiteY117" fmla="*/ 254986 h 262175"/>
                <a:gd name="connsiteX118" fmla="*/ 6323325 w 6487123"/>
                <a:gd name="connsiteY118" fmla="*/ 254986 h 262175"/>
                <a:gd name="connsiteX119" fmla="*/ 6282015 w 6487123"/>
                <a:gd name="connsiteY119" fmla="*/ 248434 h 262175"/>
                <a:gd name="connsiteX120" fmla="*/ 6270828 w 6487123"/>
                <a:gd name="connsiteY120" fmla="*/ 221451 h 262175"/>
                <a:gd name="connsiteX121" fmla="*/ 2928003 w 6487123"/>
                <a:gd name="connsiteY121" fmla="*/ 87763 h 262175"/>
                <a:gd name="connsiteX122" fmla="*/ 2928003 w 6487123"/>
                <a:gd name="connsiteY122" fmla="*/ 135381 h 262175"/>
                <a:gd name="connsiteX123" fmla="*/ 2985949 w 6487123"/>
                <a:gd name="connsiteY123" fmla="*/ 135381 h 262175"/>
                <a:gd name="connsiteX124" fmla="*/ 2985949 w 6487123"/>
                <a:gd name="connsiteY124" fmla="*/ 87763 h 262175"/>
                <a:gd name="connsiteX125" fmla="*/ 5130561 w 6487123"/>
                <a:gd name="connsiteY125" fmla="*/ 87494 h 262175"/>
                <a:gd name="connsiteX126" fmla="*/ 5147163 w 6487123"/>
                <a:gd name="connsiteY126" fmla="*/ 87494 h 262175"/>
                <a:gd name="connsiteX127" fmla="*/ 5147163 w 6487123"/>
                <a:gd name="connsiteY127" fmla="*/ 240356 h 262175"/>
                <a:gd name="connsiteX128" fmla="*/ 5130561 w 6487123"/>
                <a:gd name="connsiteY128" fmla="*/ 240356 h 262175"/>
                <a:gd name="connsiteX129" fmla="*/ 2062821 w 6487123"/>
                <a:gd name="connsiteY129" fmla="*/ 86884 h 262175"/>
                <a:gd name="connsiteX130" fmla="*/ 2059665 w 6487123"/>
                <a:gd name="connsiteY130" fmla="*/ 116843 h 262175"/>
                <a:gd name="connsiteX131" fmla="*/ 2054789 w 6487123"/>
                <a:gd name="connsiteY131" fmla="*/ 144866 h 262175"/>
                <a:gd name="connsiteX132" fmla="*/ 2146012 w 6487123"/>
                <a:gd name="connsiteY132" fmla="*/ 144866 h 262175"/>
                <a:gd name="connsiteX133" fmla="*/ 2146012 w 6487123"/>
                <a:gd name="connsiteY133" fmla="*/ 86884 h 262175"/>
                <a:gd name="connsiteX134" fmla="*/ 1971312 w 6487123"/>
                <a:gd name="connsiteY134" fmla="*/ 86884 h 262175"/>
                <a:gd name="connsiteX135" fmla="*/ 1971312 w 6487123"/>
                <a:gd name="connsiteY135" fmla="*/ 144866 h 262175"/>
                <a:gd name="connsiteX136" fmla="*/ 2040732 w 6487123"/>
                <a:gd name="connsiteY136" fmla="*/ 144866 h 262175"/>
                <a:gd name="connsiteX137" fmla="*/ 2045466 w 6487123"/>
                <a:gd name="connsiteY137" fmla="*/ 116951 h 262175"/>
                <a:gd name="connsiteX138" fmla="*/ 2048478 w 6487123"/>
                <a:gd name="connsiteY138" fmla="*/ 86884 h 262175"/>
                <a:gd name="connsiteX139" fmla="*/ 5462948 w 6487123"/>
                <a:gd name="connsiteY139" fmla="*/ 83478 h 262175"/>
                <a:gd name="connsiteX140" fmla="*/ 5506369 w 6487123"/>
                <a:gd name="connsiteY140" fmla="*/ 102256 h 262175"/>
                <a:gd name="connsiteX141" fmla="*/ 5522023 w 6487123"/>
                <a:gd name="connsiteY141" fmla="*/ 154617 h 262175"/>
                <a:gd name="connsiteX142" fmla="*/ 5521165 w 6487123"/>
                <a:gd name="connsiteY142" fmla="*/ 166632 h 262175"/>
                <a:gd name="connsiteX143" fmla="*/ 5412728 w 6487123"/>
                <a:gd name="connsiteY143" fmla="*/ 166632 h 262175"/>
                <a:gd name="connsiteX144" fmla="*/ 5428655 w 6487123"/>
                <a:gd name="connsiteY144" fmla="*/ 212340 h 262175"/>
                <a:gd name="connsiteX145" fmla="*/ 5468689 w 6487123"/>
                <a:gd name="connsiteY145" fmla="*/ 230064 h 262175"/>
                <a:gd name="connsiteX146" fmla="*/ 5490892 w 6487123"/>
                <a:gd name="connsiteY146" fmla="*/ 226477 h 262175"/>
                <a:gd name="connsiteX147" fmla="*/ 5509431 w 6487123"/>
                <a:gd name="connsiteY147" fmla="*/ 216862 h 262175"/>
                <a:gd name="connsiteX148" fmla="*/ 5515727 w 6487123"/>
                <a:gd name="connsiteY148" fmla="*/ 229203 h 262175"/>
                <a:gd name="connsiteX149" fmla="*/ 5495014 w 6487123"/>
                <a:gd name="connsiteY149" fmla="*/ 239543 h 262175"/>
                <a:gd name="connsiteX150" fmla="*/ 5466966 w 6487123"/>
                <a:gd name="connsiteY150" fmla="*/ 244086 h 262175"/>
                <a:gd name="connsiteX151" fmla="*/ 5431053 w 6487123"/>
                <a:gd name="connsiteY151" fmla="*/ 234497 h 262175"/>
                <a:gd name="connsiteX152" fmla="*/ 5405543 w 6487123"/>
                <a:gd name="connsiteY152" fmla="*/ 207126 h 262175"/>
                <a:gd name="connsiteX153" fmla="*/ 5395839 w 6487123"/>
                <a:gd name="connsiteY153" fmla="*/ 164057 h 262175"/>
                <a:gd name="connsiteX154" fmla="*/ 5405521 w 6487123"/>
                <a:gd name="connsiteY154" fmla="*/ 121112 h 262175"/>
                <a:gd name="connsiteX155" fmla="*/ 5430118 w 6487123"/>
                <a:gd name="connsiteY155" fmla="*/ 93341 h 262175"/>
                <a:gd name="connsiteX156" fmla="*/ 5462948 w 6487123"/>
                <a:gd name="connsiteY156" fmla="*/ 83478 h 262175"/>
                <a:gd name="connsiteX157" fmla="*/ 5296333 w 6487123"/>
                <a:gd name="connsiteY157" fmla="*/ 83478 h 262175"/>
                <a:gd name="connsiteX158" fmla="*/ 5322366 w 6487123"/>
                <a:gd name="connsiteY158" fmla="*/ 89237 h 262175"/>
                <a:gd name="connsiteX159" fmla="*/ 5341085 w 6487123"/>
                <a:gd name="connsiteY159" fmla="*/ 102088 h 262175"/>
                <a:gd name="connsiteX160" fmla="*/ 5331617 w 6487123"/>
                <a:gd name="connsiteY160" fmla="*/ 113566 h 262175"/>
                <a:gd name="connsiteX161" fmla="*/ 5315947 w 6487123"/>
                <a:gd name="connsiteY161" fmla="*/ 102483 h 262175"/>
                <a:gd name="connsiteX162" fmla="*/ 5296620 w 6487123"/>
                <a:gd name="connsiteY162" fmla="*/ 98071 h 262175"/>
                <a:gd name="connsiteX163" fmla="*/ 5258395 w 6487123"/>
                <a:gd name="connsiteY163" fmla="*/ 116436 h 262175"/>
                <a:gd name="connsiteX164" fmla="*/ 5242977 w 6487123"/>
                <a:gd name="connsiteY164" fmla="*/ 164068 h 262175"/>
                <a:gd name="connsiteX165" fmla="*/ 5257606 w 6487123"/>
                <a:gd name="connsiteY165" fmla="*/ 211556 h 262175"/>
                <a:gd name="connsiteX166" fmla="*/ 5296333 w 6487123"/>
                <a:gd name="connsiteY166" fmla="*/ 229778 h 262175"/>
                <a:gd name="connsiteX167" fmla="*/ 5318315 w 6487123"/>
                <a:gd name="connsiteY167" fmla="*/ 224756 h 262175"/>
                <a:gd name="connsiteX168" fmla="*/ 5336207 w 6487123"/>
                <a:gd name="connsiteY168" fmla="*/ 212848 h 262175"/>
                <a:gd name="connsiteX169" fmla="*/ 5344239 w 6487123"/>
                <a:gd name="connsiteY169" fmla="*/ 224326 h 262175"/>
                <a:gd name="connsiteX170" fmla="*/ 5322115 w 6487123"/>
                <a:gd name="connsiteY170" fmla="*/ 238504 h 262175"/>
                <a:gd name="connsiteX171" fmla="*/ 5295473 w 6487123"/>
                <a:gd name="connsiteY171" fmla="*/ 244086 h 262175"/>
                <a:gd name="connsiteX172" fmla="*/ 5245541 w 6487123"/>
                <a:gd name="connsiteY172" fmla="*/ 223122 h 262175"/>
                <a:gd name="connsiteX173" fmla="*/ 5225513 w 6487123"/>
                <a:gd name="connsiteY173" fmla="*/ 164068 h 262175"/>
                <a:gd name="connsiteX174" fmla="*/ 5235459 w 6487123"/>
                <a:gd name="connsiteY174" fmla="*/ 120473 h 262175"/>
                <a:gd name="connsiteX175" fmla="*/ 5261143 w 6487123"/>
                <a:gd name="connsiteY175" fmla="*/ 93021 h 262175"/>
                <a:gd name="connsiteX176" fmla="*/ 5296333 w 6487123"/>
                <a:gd name="connsiteY176" fmla="*/ 83478 h 262175"/>
                <a:gd name="connsiteX177" fmla="*/ 63397 w 6487123"/>
                <a:gd name="connsiteY177" fmla="*/ 79175 h 262175"/>
                <a:gd name="connsiteX178" fmla="*/ 170936 w 6487123"/>
                <a:gd name="connsiteY178" fmla="*/ 79175 h 262175"/>
                <a:gd name="connsiteX179" fmla="*/ 170936 w 6487123"/>
                <a:gd name="connsiteY179" fmla="*/ 179827 h 262175"/>
                <a:gd name="connsiteX180" fmla="*/ 63397 w 6487123"/>
                <a:gd name="connsiteY180" fmla="*/ 179827 h 262175"/>
                <a:gd name="connsiteX181" fmla="*/ 374627 w 6487123"/>
                <a:gd name="connsiteY181" fmla="*/ 77418 h 262175"/>
                <a:gd name="connsiteX182" fmla="*/ 374627 w 6487123"/>
                <a:gd name="connsiteY182" fmla="*/ 100689 h 262175"/>
                <a:gd name="connsiteX183" fmla="*/ 517199 w 6487123"/>
                <a:gd name="connsiteY183" fmla="*/ 100689 h 262175"/>
                <a:gd name="connsiteX184" fmla="*/ 517199 w 6487123"/>
                <a:gd name="connsiteY184" fmla="*/ 77418 h 262175"/>
                <a:gd name="connsiteX185" fmla="*/ 5665832 w 6487123"/>
                <a:gd name="connsiteY185" fmla="*/ 76861 h 262175"/>
                <a:gd name="connsiteX186" fmla="*/ 5667553 w 6487123"/>
                <a:gd name="connsiteY186" fmla="*/ 89197 h 262175"/>
                <a:gd name="connsiteX187" fmla="*/ 5625384 w 6487123"/>
                <a:gd name="connsiteY187" fmla="*/ 102823 h 262175"/>
                <a:gd name="connsiteX188" fmla="*/ 5587519 w 6487123"/>
                <a:gd name="connsiteY188" fmla="*/ 114728 h 262175"/>
                <a:gd name="connsiteX189" fmla="*/ 5583501 w 6487123"/>
                <a:gd name="connsiteY189" fmla="*/ 101819 h 262175"/>
                <a:gd name="connsiteX190" fmla="*/ 5620687 w 6487123"/>
                <a:gd name="connsiteY190" fmla="*/ 90631 h 262175"/>
                <a:gd name="connsiteX191" fmla="*/ 5665832 w 6487123"/>
                <a:gd name="connsiteY191" fmla="*/ 76861 h 262175"/>
                <a:gd name="connsiteX192" fmla="*/ 2766785 w 6487123"/>
                <a:gd name="connsiteY192" fmla="*/ 73993 h 262175"/>
                <a:gd name="connsiteX193" fmla="*/ 2791886 w 6487123"/>
                <a:gd name="connsiteY193" fmla="*/ 91276 h 262175"/>
                <a:gd name="connsiteX194" fmla="*/ 2810962 w 6487123"/>
                <a:gd name="connsiteY194" fmla="*/ 109851 h 262175"/>
                <a:gd name="connsiteX195" fmla="*/ 2801496 w 6487123"/>
                <a:gd name="connsiteY195" fmla="*/ 118457 h 262175"/>
                <a:gd name="connsiteX196" fmla="*/ 2782240 w 6487123"/>
                <a:gd name="connsiteY196" fmla="*/ 99632 h 262175"/>
                <a:gd name="connsiteX197" fmla="*/ 2757606 w 6487123"/>
                <a:gd name="connsiteY197" fmla="*/ 81451 h 262175"/>
                <a:gd name="connsiteX198" fmla="*/ 2732074 w 6487123"/>
                <a:gd name="connsiteY198" fmla="*/ 69977 h 262175"/>
                <a:gd name="connsiteX199" fmla="*/ 2745270 w 6487123"/>
                <a:gd name="connsiteY199" fmla="*/ 69977 h 262175"/>
                <a:gd name="connsiteX200" fmla="*/ 2745270 w 6487123"/>
                <a:gd name="connsiteY200" fmla="*/ 110998 h 262175"/>
                <a:gd name="connsiteX201" fmla="*/ 2745234 w 6487123"/>
                <a:gd name="connsiteY201" fmla="*/ 118601 h 262175"/>
                <a:gd name="connsiteX202" fmla="*/ 2744983 w 6487123"/>
                <a:gd name="connsiteY202" fmla="*/ 126202 h 262175"/>
                <a:gd name="connsiteX203" fmla="*/ 2825305 w 6487123"/>
                <a:gd name="connsiteY203" fmla="*/ 126202 h 262175"/>
                <a:gd name="connsiteX204" fmla="*/ 2825305 w 6487123"/>
                <a:gd name="connsiteY204" fmla="*/ 139111 h 262175"/>
                <a:gd name="connsiteX205" fmla="*/ 2746991 w 6487123"/>
                <a:gd name="connsiteY205" fmla="*/ 139111 h 262175"/>
                <a:gd name="connsiteX206" fmla="*/ 2776718 w 6487123"/>
                <a:gd name="connsiteY206" fmla="*/ 207349 h 262175"/>
                <a:gd name="connsiteX207" fmla="*/ 2827313 w 6487123"/>
                <a:gd name="connsiteY207" fmla="*/ 250414 h 262175"/>
                <a:gd name="connsiteX208" fmla="*/ 2822042 w 6487123"/>
                <a:gd name="connsiteY208" fmla="*/ 255434 h 262175"/>
                <a:gd name="connsiteX209" fmla="*/ 2817847 w 6487123"/>
                <a:gd name="connsiteY209" fmla="*/ 261315 h 262175"/>
                <a:gd name="connsiteX210" fmla="*/ 2770765 w 6487123"/>
                <a:gd name="connsiteY210" fmla="*/ 221369 h 262175"/>
                <a:gd name="connsiteX211" fmla="*/ 2740680 w 6487123"/>
                <a:gd name="connsiteY211" fmla="*/ 160339 h 262175"/>
                <a:gd name="connsiteX212" fmla="*/ 2717838 w 6487123"/>
                <a:gd name="connsiteY212" fmla="*/ 213193 h 262175"/>
                <a:gd name="connsiteX213" fmla="*/ 2663801 w 6487123"/>
                <a:gd name="connsiteY213" fmla="*/ 262175 h 262175"/>
                <a:gd name="connsiteX214" fmla="*/ 2659175 w 6487123"/>
                <a:gd name="connsiteY214" fmla="*/ 257407 h 262175"/>
                <a:gd name="connsiteX215" fmla="*/ 2653474 w 6487123"/>
                <a:gd name="connsiteY215" fmla="*/ 253283 h 262175"/>
                <a:gd name="connsiteX216" fmla="*/ 2697449 w 6487123"/>
                <a:gd name="connsiteY216" fmla="*/ 217117 h 262175"/>
                <a:gd name="connsiteX217" fmla="*/ 2721089 w 6487123"/>
                <a:gd name="connsiteY217" fmla="*/ 177954 h 262175"/>
                <a:gd name="connsiteX218" fmla="*/ 2730640 w 6487123"/>
                <a:gd name="connsiteY218" fmla="*/ 139111 h 262175"/>
                <a:gd name="connsiteX219" fmla="*/ 2660072 w 6487123"/>
                <a:gd name="connsiteY219" fmla="*/ 139111 h 262175"/>
                <a:gd name="connsiteX220" fmla="*/ 2660072 w 6487123"/>
                <a:gd name="connsiteY220" fmla="*/ 126202 h 262175"/>
                <a:gd name="connsiteX221" fmla="*/ 2731788 w 6487123"/>
                <a:gd name="connsiteY221" fmla="*/ 126202 h 262175"/>
                <a:gd name="connsiteX222" fmla="*/ 2732038 w 6487123"/>
                <a:gd name="connsiteY222" fmla="*/ 118385 h 262175"/>
                <a:gd name="connsiteX223" fmla="*/ 2732074 w 6487123"/>
                <a:gd name="connsiteY223" fmla="*/ 110998 h 262175"/>
                <a:gd name="connsiteX224" fmla="*/ 2350832 w 6487123"/>
                <a:gd name="connsiteY224" fmla="*/ 69385 h 262175"/>
                <a:gd name="connsiteX225" fmla="*/ 2348932 w 6487123"/>
                <a:gd name="connsiteY225" fmla="*/ 83065 h 262175"/>
                <a:gd name="connsiteX226" fmla="*/ 2345095 w 6487123"/>
                <a:gd name="connsiteY226" fmla="*/ 96099 h 262175"/>
                <a:gd name="connsiteX227" fmla="*/ 2405336 w 6487123"/>
                <a:gd name="connsiteY227" fmla="*/ 96099 h 262175"/>
                <a:gd name="connsiteX228" fmla="*/ 2405336 w 6487123"/>
                <a:gd name="connsiteY228" fmla="*/ 69385 h 262175"/>
                <a:gd name="connsiteX229" fmla="*/ 2289730 w 6487123"/>
                <a:gd name="connsiteY229" fmla="*/ 69385 h 262175"/>
                <a:gd name="connsiteX230" fmla="*/ 2287578 w 6487123"/>
                <a:gd name="connsiteY230" fmla="*/ 83065 h 262175"/>
                <a:gd name="connsiteX231" fmla="*/ 2285428 w 6487123"/>
                <a:gd name="connsiteY231" fmla="*/ 96099 h 262175"/>
                <a:gd name="connsiteX232" fmla="*/ 2330465 w 6487123"/>
                <a:gd name="connsiteY232" fmla="*/ 96099 h 262175"/>
                <a:gd name="connsiteX233" fmla="*/ 2335342 w 6487123"/>
                <a:gd name="connsiteY233" fmla="*/ 83065 h 262175"/>
                <a:gd name="connsiteX234" fmla="*/ 2337636 w 6487123"/>
                <a:gd name="connsiteY234" fmla="*/ 69385 h 262175"/>
                <a:gd name="connsiteX235" fmla="*/ 2595241 w 6487123"/>
                <a:gd name="connsiteY235" fmla="*/ 68829 h 262175"/>
                <a:gd name="connsiteX236" fmla="*/ 2613133 w 6487123"/>
                <a:gd name="connsiteY236" fmla="*/ 82957 h 262175"/>
                <a:gd name="connsiteX237" fmla="*/ 2626509 w 6487123"/>
                <a:gd name="connsiteY237" fmla="*/ 97516 h 262175"/>
                <a:gd name="connsiteX238" fmla="*/ 2641497 w 6487123"/>
                <a:gd name="connsiteY238" fmla="*/ 85683 h 262175"/>
                <a:gd name="connsiteX239" fmla="*/ 2653474 w 6487123"/>
                <a:gd name="connsiteY239" fmla="*/ 73420 h 262175"/>
                <a:gd name="connsiteX240" fmla="*/ 2664661 w 6487123"/>
                <a:gd name="connsiteY240" fmla="*/ 80017 h 262175"/>
                <a:gd name="connsiteX241" fmla="*/ 2650426 w 6487123"/>
                <a:gd name="connsiteY241" fmla="*/ 94002 h 262175"/>
                <a:gd name="connsiteX242" fmla="*/ 2633393 w 6487123"/>
                <a:gd name="connsiteY242" fmla="*/ 107556 h 262175"/>
                <a:gd name="connsiteX243" fmla="*/ 2647091 w 6487123"/>
                <a:gd name="connsiteY243" fmla="*/ 143664 h 262175"/>
                <a:gd name="connsiteX244" fmla="*/ 2650032 w 6487123"/>
                <a:gd name="connsiteY244" fmla="*/ 181280 h 262175"/>
                <a:gd name="connsiteX245" fmla="*/ 2647271 w 6487123"/>
                <a:gd name="connsiteY245" fmla="*/ 224202 h 262175"/>
                <a:gd name="connsiteX246" fmla="*/ 2636549 w 6487123"/>
                <a:gd name="connsiteY246" fmla="*/ 251848 h 262175"/>
                <a:gd name="connsiteX247" fmla="*/ 2630740 w 6487123"/>
                <a:gd name="connsiteY247" fmla="*/ 256510 h 262175"/>
                <a:gd name="connsiteX248" fmla="*/ 2622780 w 6487123"/>
                <a:gd name="connsiteY248" fmla="*/ 259020 h 262175"/>
                <a:gd name="connsiteX249" fmla="*/ 2608758 w 6487123"/>
                <a:gd name="connsiteY249" fmla="*/ 260204 h 262175"/>
                <a:gd name="connsiteX250" fmla="*/ 2593232 w 6487123"/>
                <a:gd name="connsiteY250" fmla="*/ 259881 h 262175"/>
                <a:gd name="connsiteX251" fmla="*/ 2591619 w 6487123"/>
                <a:gd name="connsiteY251" fmla="*/ 253318 h 262175"/>
                <a:gd name="connsiteX252" fmla="*/ 2588068 w 6487123"/>
                <a:gd name="connsiteY252" fmla="*/ 246972 h 262175"/>
                <a:gd name="connsiteX253" fmla="*/ 2605568 w 6487123"/>
                <a:gd name="connsiteY253" fmla="*/ 247617 h 262175"/>
                <a:gd name="connsiteX254" fmla="*/ 2617903 w 6487123"/>
                <a:gd name="connsiteY254" fmla="*/ 246972 h 262175"/>
                <a:gd name="connsiteX255" fmla="*/ 2623246 w 6487123"/>
                <a:gd name="connsiteY255" fmla="*/ 245645 h 262175"/>
                <a:gd name="connsiteX256" fmla="*/ 2627083 w 6487123"/>
                <a:gd name="connsiteY256" fmla="*/ 242382 h 262175"/>
                <a:gd name="connsiteX257" fmla="*/ 2634899 w 6487123"/>
                <a:gd name="connsiteY257" fmla="*/ 219612 h 262175"/>
                <a:gd name="connsiteX258" fmla="*/ 2637123 w 6487123"/>
                <a:gd name="connsiteY258" fmla="*/ 180706 h 262175"/>
                <a:gd name="connsiteX259" fmla="*/ 2636549 w 6487123"/>
                <a:gd name="connsiteY259" fmla="*/ 163207 h 262175"/>
                <a:gd name="connsiteX260" fmla="*/ 2608794 w 6487123"/>
                <a:gd name="connsiteY260" fmla="*/ 189885 h 262175"/>
                <a:gd name="connsiteX261" fmla="*/ 2578028 w 6487123"/>
                <a:gd name="connsiteY261" fmla="*/ 210540 h 262175"/>
                <a:gd name="connsiteX262" fmla="*/ 2574263 w 6487123"/>
                <a:gd name="connsiteY262" fmla="*/ 204982 h 262175"/>
                <a:gd name="connsiteX263" fmla="*/ 2569423 w 6487123"/>
                <a:gd name="connsiteY263" fmla="*/ 199640 h 262175"/>
                <a:gd name="connsiteX264" fmla="*/ 2605317 w 6487123"/>
                <a:gd name="connsiteY264" fmla="*/ 177622 h 262175"/>
                <a:gd name="connsiteX265" fmla="*/ 2634540 w 6487123"/>
                <a:gd name="connsiteY265" fmla="*/ 147430 h 262175"/>
                <a:gd name="connsiteX266" fmla="*/ 2630166 w 6487123"/>
                <a:gd name="connsiteY266" fmla="*/ 131007 h 262175"/>
                <a:gd name="connsiteX267" fmla="*/ 2622780 w 6487123"/>
                <a:gd name="connsiteY267" fmla="*/ 115015 h 262175"/>
                <a:gd name="connsiteX268" fmla="*/ 2601121 w 6487123"/>
                <a:gd name="connsiteY268" fmla="*/ 127815 h 262175"/>
                <a:gd name="connsiteX269" fmla="*/ 2578602 w 6487123"/>
                <a:gd name="connsiteY269" fmla="*/ 139111 h 262175"/>
                <a:gd name="connsiteX270" fmla="*/ 2574622 w 6487123"/>
                <a:gd name="connsiteY270" fmla="*/ 134700 h 262175"/>
                <a:gd name="connsiteX271" fmla="*/ 2569996 w 6487123"/>
                <a:gd name="connsiteY271" fmla="*/ 130505 h 262175"/>
                <a:gd name="connsiteX272" fmla="*/ 2593627 w 6487123"/>
                <a:gd name="connsiteY272" fmla="*/ 118744 h 262175"/>
                <a:gd name="connsiteX273" fmla="*/ 2616181 w 6487123"/>
                <a:gd name="connsiteY273" fmla="*/ 105261 h 262175"/>
                <a:gd name="connsiteX274" fmla="*/ 2603129 w 6487123"/>
                <a:gd name="connsiteY274" fmla="*/ 90452 h 262175"/>
                <a:gd name="connsiteX275" fmla="*/ 2585774 w 6487123"/>
                <a:gd name="connsiteY275" fmla="*/ 76288 h 262175"/>
                <a:gd name="connsiteX276" fmla="*/ 361144 w 6487123"/>
                <a:gd name="connsiteY276" fmla="*/ 66266 h 262175"/>
                <a:gd name="connsiteX277" fmla="*/ 531255 w 6487123"/>
                <a:gd name="connsiteY277" fmla="*/ 66266 h 262175"/>
                <a:gd name="connsiteX278" fmla="*/ 531255 w 6487123"/>
                <a:gd name="connsiteY278" fmla="*/ 146838 h 262175"/>
                <a:gd name="connsiteX279" fmla="*/ 408763 w 6487123"/>
                <a:gd name="connsiteY279" fmla="*/ 146838 h 262175"/>
                <a:gd name="connsiteX280" fmla="*/ 401126 w 6487123"/>
                <a:gd name="connsiteY280" fmla="*/ 158116 h 262175"/>
                <a:gd name="connsiteX281" fmla="*/ 392413 w 6487123"/>
                <a:gd name="connsiteY281" fmla="*/ 168963 h 262175"/>
                <a:gd name="connsiteX282" fmla="*/ 515190 w 6487123"/>
                <a:gd name="connsiteY282" fmla="*/ 168963 h 262175"/>
                <a:gd name="connsiteX283" fmla="*/ 518059 w 6487123"/>
                <a:gd name="connsiteY283" fmla="*/ 168101 h 262175"/>
                <a:gd name="connsiteX284" fmla="*/ 526665 w 6487123"/>
                <a:gd name="connsiteY284" fmla="*/ 174397 h 262175"/>
                <a:gd name="connsiteX285" fmla="*/ 497404 w 6487123"/>
                <a:gd name="connsiteY285" fmla="*/ 203179 h 262175"/>
                <a:gd name="connsiteX286" fmla="*/ 458678 w 6487123"/>
                <a:gd name="connsiteY286" fmla="*/ 225738 h 262175"/>
                <a:gd name="connsiteX287" fmla="*/ 511927 w 6487123"/>
                <a:gd name="connsiteY287" fmla="*/ 239368 h 262175"/>
                <a:gd name="connsiteX288" fmla="*/ 570555 w 6487123"/>
                <a:gd name="connsiteY288" fmla="*/ 246972 h 262175"/>
                <a:gd name="connsiteX289" fmla="*/ 566109 w 6487123"/>
                <a:gd name="connsiteY289" fmla="*/ 253175 h 262175"/>
                <a:gd name="connsiteX290" fmla="*/ 562523 w 6487123"/>
                <a:gd name="connsiteY290" fmla="*/ 259594 h 262175"/>
                <a:gd name="connsiteX291" fmla="*/ 499305 w 6487123"/>
                <a:gd name="connsiteY291" fmla="*/ 249984 h 262175"/>
                <a:gd name="connsiteX292" fmla="*/ 442327 w 6487123"/>
                <a:gd name="connsiteY292" fmla="*/ 232624 h 262175"/>
                <a:gd name="connsiteX293" fmla="*/ 379431 w 6487123"/>
                <a:gd name="connsiteY293" fmla="*/ 251203 h 262175"/>
                <a:gd name="connsiteX294" fmla="*/ 314385 w 6487123"/>
                <a:gd name="connsiteY294" fmla="*/ 261601 h 262175"/>
                <a:gd name="connsiteX295" fmla="*/ 312055 w 6487123"/>
                <a:gd name="connsiteY295" fmla="*/ 254932 h 262175"/>
                <a:gd name="connsiteX296" fmla="*/ 308648 w 6487123"/>
                <a:gd name="connsiteY296" fmla="*/ 248693 h 262175"/>
                <a:gd name="connsiteX297" fmla="*/ 368280 w 6487123"/>
                <a:gd name="connsiteY297" fmla="*/ 240516 h 262175"/>
                <a:gd name="connsiteX298" fmla="*/ 425975 w 6487123"/>
                <a:gd name="connsiteY298" fmla="*/ 225451 h 262175"/>
                <a:gd name="connsiteX299" fmla="*/ 397182 w 6487123"/>
                <a:gd name="connsiteY299" fmla="*/ 208665 h 262175"/>
                <a:gd name="connsiteX300" fmla="*/ 373767 w 6487123"/>
                <a:gd name="connsiteY300" fmla="*/ 188435 h 262175"/>
                <a:gd name="connsiteX301" fmla="*/ 355192 w 6487123"/>
                <a:gd name="connsiteY301" fmla="*/ 203859 h 262175"/>
                <a:gd name="connsiteX302" fmla="*/ 336187 w 6487123"/>
                <a:gd name="connsiteY302" fmla="*/ 217130 h 262175"/>
                <a:gd name="connsiteX303" fmla="*/ 331561 w 6487123"/>
                <a:gd name="connsiteY303" fmla="*/ 212395 h 262175"/>
                <a:gd name="connsiteX304" fmla="*/ 325860 w 6487123"/>
                <a:gd name="connsiteY304" fmla="*/ 207660 h 262175"/>
                <a:gd name="connsiteX305" fmla="*/ 363368 w 6487123"/>
                <a:gd name="connsiteY305" fmla="*/ 180916 h 262175"/>
                <a:gd name="connsiteX306" fmla="*/ 393560 w 6487123"/>
                <a:gd name="connsiteY306" fmla="*/ 146838 h 262175"/>
                <a:gd name="connsiteX307" fmla="*/ 361144 w 6487123"/>
                <a:gd name="connsiteY307" fmla="*/ 146838 h 262175"/>
                <a:gd name="connsiteX308" fmla="*/ 3299509 w 6487123"/>
                <a:gd name="connsiteY308" fmla="*/ 54755 h 262175"/>
                <a:gd name="connsiteX309" fmla="*/ 3291621 w 6487123"/>
                <a:gd name="connsiteY309" fmla="*/ 69246 h 262175"/>
                <a:gd name="connsiteX310" fmla="*/ 3282871 w 6487123"/>
                <a:gd name="connsiteY310" fmla="*/ 83737 h 262175"/>
                <a:gd name="connsiteX311" fmla="*/ 3226072 w 6487123"/>
                <a:gd name="connsiteY311" fmla="*/ 166668 h 262175"/>
                <a:gd name="connsiteX312" fmla="*/ 3299222 w 6487123"/>
                <a:gd name="connsiteY312" fmla="*/ 166668 h 262175"/>
                <a:gd name="connsiteX313" fmla="*/ 3299222 w 6487123"/>
                <a:gd name="connsiteY313" fmla="*/ 89477 h 262175"/>
                <a:gd name="connsiteX314" fmla="*/ 3299759 w 6487123"/>
                <a:gd name="connsiteY314" fmla="*/ 72223 h 262175"/>
                <a:gd name="connsiteX315" fmla="*/ 3300940 w 6487123"/>
                <a:gd name="connsiteY315" fmla="*/ 54755 h 262175"/>
                <a:gd name="connsiteX316" fmla="*/ 3052502 w 6487123"/>
                <a:gd name="connsiteY316" fmla="*/ 48462 h 262175"/>
                <a:gd name="connsiteX317" fmla="*/ 3066128 w 6487123"/>
                <a:gd name="connsiteY317" fmla="*/ 114225 h 262175"/>
                <a:gd name="connsiteX318" fmla="*/ 3086638 w 6487123"/>
                <a:gd name="connsiteY318" fmla="*/ 170953 h 262175"/>
                <a:gd name="connsiteX319" fmla="*/ 3110878 w 6487123"/>
                <a:gd name="connsiteY319" fmla="*/ 115086 h 262175"/>
                <a:gd name="connsiteX320" fmla="*/ 3127372 w 6487123"/>
                <a:gd name="connsiteY320" fmla="*/ 48462 h 262175"/>
                <a:gd name="connsiteX321" fmla="*/ 4712654 w 6487123"/>
                <a:gd name="connsiteY321" fmla="*/ 42994 h 262175"/>
                <a:gd name="connsiteX322" fmla="*/ 4662871 w 6487123"/>
                <a:gd name="connsiteY322" fmla="*/ 67740 h 262175"/>
                <a:gd name="connsiteX323" fmla="*/ 4644077 w 6487123"/>
                <a:gd name="connsiteY323" fmla="*/ 135094 h 262175"/>
                <a:gd name="connsiteX324" fmla="*/ 4662871 w 6487123"/>
                <a:gd name="connsiteY324" fmla="*/ 203166 h 262175"/>
                <a:gd name="connsiteX325" fmla="*/ 4712654 w 6487123"/>
                <a:gd name="connsiteY325" fmla="*/ 228630 h 262175"/>
                <a:gd name="connsiteX326" fmla="*/ 4762833 w 6487123"/>
                <a:gd name="connsiteY326" fmla="*/ 203166 h 262175"/>
                <a:gd name="connsiteX327" fmla="*/ 4781807 w 6487123"/>
                <a:gd name="connsiteY327" fmla="*/ 135094 h 262175"/>
                <a:gd name="connsiteX328" fmla="*/ 4762833 w 6487123"/>
                <a:gd name="connsiteY328" fmla="*/ 67740 h 262175"/>
                <a:gd name="connsiteX329" fmla="*/ 4712654 w 6487123"/>
                <a:gd name="connsiteY329" fmla="*/ 42994 h 262175"/>
                <a:gd name="connsiteX330" fmla="*/ 3584560 w 6487123"/>
                <a:gd name="connsiteY330" fmla="*/ 41272 h 262175"/>
                <a:gd name="connsiteX331" fmla="*/ 3556256 w 6487123"/>
                <a:gd name="connsiteY331" fmla="*/ 56410 h 262175"/>
                <a:gd name="connsiteX332" fmla="*/ 3544957 w 6487123"/>
                <a:gd name="connsiteY332" fmla="*/ 94360 h 262175"/>
                <a:gd name="connsiteX333" fmla="*/ 3555037 w 6487123"/>
                <a:gd name="connsiteY333" fmla="*/ 131773 h 262175"/>
                <a:gd name="connsiteX334" fmla="*/ 3586855 w 6487123"/>
                <a:gd name="connsiteY334" fmla="*/ 146588 h 262175"/>
                <a:gd name="connsiteX335" fmla="*/ 3611141 w 6487123"/>
                <a:gd name="connsiteY335" fmla="*/ 139413 h 262175"/>
                <a:gd name="connsiteX336" fmla="*/ 3635642 w 6487123"/>
                <a:gd name="connsiteY336" fmla="*/ 115882 h 262175"/>
                <a:gd name="connsiteX337" fmla="*/ 3621723 w 6487123"/>
                <a:gd name="connsiteY337" fmla="*/ 61468 h 262175"/>
                <a:gd name="connsiteX338" fmla="*/ 3584560 w 6487123"/>
                <a:gd name="connsiteY338" fmla="*/ 41272 h 262175"/>
                <a:gd name="connsiteX339" fmla="*/ 2003440 w 6487123"/>
                <a:gd name="connsiteY339" fmla="*/ 37543 h 262175"/>
                <a:gd name="connsiteX340" fmla="*/ 1987914 w 6487123"/>
                <a:gd name="connsiteY340" fmla="*/ 55992 h 262175"/>
                <a:gd name="connsiteX341" fmla="*/ 1970451 w 6487123"/>
                <a:gd name="connsiteY341" fmla="*/ 74011 h 262175"/>
                <a:gd name="connsiteX342" fmla="*/ 2056224 w 6487123"/>
                <a:gd name="connsiteY342" fmla="*/ 74011 h 262175"/>
                <a:gd name="connsiteX343" fmla="*/ 2070853 w 6487123"/>
                <a:gd name="connsiteY343" fmla="*/ 56639 h 262175"/>
                <a:gd name="connsiteX344" fmla="*/ 2083762 w 6487123"/>
                <a:gd name="connsiteY344" fmla="*/ 37543 h 262175"/>
                <a:gd name="connsiteX345" fmla="*/ 3133397 w 6487123"/>
                <a:gd name="connsiteY345" fmla="*/ 34406 h 262175"/>
                <a:gd name="connsiteX346" fmla="*/ 3142004 w 6487123"/>
                <a:gd name="connsiteY346" fmla="*/ 36987 h 262175"/>
                <a:gd name="connsiteX347" fmla="*/ 3123321 w 6487123"/>
                <a:gd name="connsiteY347" fmla="*/ 119425 h 262175"/>
                <a:gd name="connsiteX348" fmla="*/ 3094097 w 6487123"/>
                <a:gd name="connsiteY348" fmla="*/ 185296 h 262175"/>
                <a:gd name="connsiteX349" fmla="*/ 3120273 w 6487123"/>
                <a:gd name="connsiteY349" fmla="*/ 221584 h 262175"/>
                <a:gd name="connsiteX350" fmla="*/ 3153764 w 6487123"/>
                <a:gd name="connsiteY350" fmla="*/ 248406 h 262175"/>
                <a:gd name="connsiteX351" fmla="*/ 3148314 w 6487123"/>
                <a:gd name="connsiteY351" fmla="*/ 253283 h 262175"/>
                <a:gd name="connsiteX352" fmla="*/ 3143724 w 6487123"/>
                <a:gd name="connsiteY352" fmla="*/ 259020 h 262175"/>
                <a:gd name="connsiteX353" fmla="*/ 3111667 w 6487123"/>
                <a:gd name="connsiteY353" fmla="*/ 232772 h 262175"/>
                <a:gd name="connsiteX354" fmla="*/ 3086064 w 6487123"/>
                <a:gd name="connsiteY354" fmla="*/ 197918 h 262175"/>
                <a:gd name="connsiteX355" fmla="*/ 3057593 w 6487123"/>
                <a:gd name="connsiteY355" fmla="*/ 234027 h 262175"/>
                <a:gd name="connsiteX356" fmla="*/ 3026110 w 6487123"/>
                <a:gd name="connsiteY356" fmla="*/ 261315 h 262175"/>
                <a:gd name="connsiteX357" fmla="*/ 3021843 w 6487123"/>
                <a:gd name="connsiteY357" fmla="*/ 255578 h 262175"/>
                <a:gd name="connsiteX358" fmla="*/ 3016931 w 6487123"/>
                <a:gd name="connsiteY358" fmla="*/ 250701 h 262175"/>
                <a:gd name="connsiteX359" fmla="*/ 3049382 w 6487123"/>
                <a:gd name="connsiteY359" fmla="*/ 222947 h 262175"/>
                <a:gd name="connsiteX360" fmla="*/ 3078605 w 6487123"/>
                <a:gd name="connsiteY360" fmla="*/ 184435 h 262175"/>
                <a:gd name="connsiteX361" fmla="*/ 3055263 w 6487123"/>
                <a:gd name="connsiteY361" fmla="*/ 122150 h 262175"/>
                <a:gd name="connsiteX362" fmla="*/ 3039880 w 6487123"/>
                <a:gd name="connsiteY362" fmla="*/ 48462 h 262175"/>
                <a:gd name="connsiteX363" fmla="*/ 3022955 w 6487123"/>
                <a:gd name="connsiteY363" fmla="*/ 48462 h 262175"/>
                <a:gd name="connsiteX364" fmla="*/ 3022955 w 6487123"/>
                <a:gd name="connsiteY364" fmla="*/ 35266 h 262175"/>
                <a:gd name="connsiteX365" fmla="*/ 3131102 w 6487123"/>
                <a:gd name="connsiteY365" fmla="*/ 35266 h 262175"/>
                <a:gd name="connsiteX366" fmla="*/ 2418532 w 6487123"/>
                <a:gd name="connsiteY366" fmla="*/ 33240 h 262175"/>
                <a:gd name="connsiteX367" fmla="*/ 2418532 w 6487123"/>
                <a:gd name="connsiteY367" fmla="*/ 58233 h 262175"/>
                <a:gd name="connsiteX368" fmla="*/ 2468733 w 6487123"/>
                <a:gd name="connsiteY368" fmla="*/ 58233 h 262175"/>
                <a:gd name="connsiteX369" fmla="*/ 2468733 w 6487123"/>
                <a:gd name="connsiteY369" fmla="*/ 33240 h 262175"/>
                <a:gd name="connsiteX370" fmla="*/ 2351119 w 6487123"/>
                <a:gd name="connsiteY370" fmla="*/ 33240 h 262175"/>
                <a:gd name="connsiteX371" fmla="*/ 2351119 w 6487123"/>
                <a:gd name="connsiteY371" fmla="*/ 56797 h 262175"/>
                <a:gd name="connsiteX372" fmla="*/ 2351119 w 6487123"/>
                <a:gd name="connsiteY372" fmla="*/ 58233 h 262175"/>
                <a:gd name="connsiteX373" fmla="*/ 2405336 w 6487123"/>
                <a:gd name="connsiteY373" fmla="*/ 58233 h 262175"/>
                <a:gd name="connsiteX374" fmla="*/ 2405336 w 6487123"/>
                <a:gd name="connsiteY374" fmla="*/ 33240 h 262175"/>
                <a:gd name="connsiteX375" fmla="*/ 3299222 w 6487123"/>
                <a:gd name="connsiteY375" fmla="*/ 31268 h 262175"/>
                <a:gd name="connsiteX376" fmla="*/ 3315537 w 6487123"/>
                <a:gd name="connsiteY376" fmla="*/ 31268 h 262175"/>
                <a:gd name="connsiteX377" fmla="*/ 3315537 w 6487123"/>
                <a:gd name="connsiteY377" fmla="*/ 166668 h 262175"/>
                <a:gd name="connsiteX378" fmla="*/ 3345085 w 6487123"/>
                <a:gd name="connsiteY378" fmla="*/ 166668 h 262175"/>
                <a:gd name="connsiteX379" fmla="*/ 3345085 w 6487123"/>
                <a:gd name="connsiteY379" fmla="*/ 180688 h 262175"/>
                <a:gd name="connsiteX380" fmla="*/ 3315537 w 6487123"/>
                <a:gd name="connsiteY380" fmla="*/ 180688 h 262175"/>
                <a:gd name="connsiteX381" fmla="*/ 3315537 w 6487123"/>
                <a:gd name="connsiteY381" fmla="*/ 240356 h 262175"/>
                <a:gd name="connsiteX382" fmla="*/ 3299222 w 6487123"/>
                <a:gd name="connsiteY382" fmla="*/ 240356 h 262175"/>
                <a:gd name="connsiteX383" fmla="*/ 3299222 w 6487123"/>
                <a:gd name="connsiteY383" fmla="*/ 180688 h 262175"/>
                <a:gd name="connsiteX384" fmla="*/ 3206852 w 6487123"/>
                <a:gd name="connsiteY384" fmla="*/ 180688 h 262175"/>
                <a:gd name="connsiteX385" fmla="*/ 3206852 w 6487123"/>
                <a:gd name="connsiteY385" fmla="*/ 170101 h 262175"/>
                <a:gd name="connsiteX386" fmla="*/ 2928003 w 6487123"/>
                <a:gd name="connsiteY386" fmla="*/ 28956 h 262175"/>
                <a:gd name="connsiteX387" fmla="*/ 2928003 w 6487123"/>
                <a:gd name="connsiteY387" fmla="*/ 75427 h 262175"/>
                <a:gd name="connsiteX388" fmla="*/ 2985949 w 6487123"/>
                <a:gd name="connsiteY388" fmla="*/ 75427 h 262175"/>
                <a:gd name="connsiteX389" fmla="*/ 2985949 w 6487123"/>
                <a:gd name="connsiteY389" fmla="*/ 28956 h 262175"/>
                <a:gd name="connsiteX390" fmla="*/ 13735 w 6487123"/>
                <a:gd name="connsiteY390" fmla="*/ 28077 h 262175"/>
                <a:gd name="connsiteX391" fmla="*/ 13735 w 6487123"/>
                <a:gd name="connsiteY391" fmla="*/ 232360 h 262175"/>
                <a:gd name="connsiteX392" fmla="*/ 221460 w 6487123"/>
                <a:gd name="connsiteY392" fmla="*/ 232360 h 262175"/>
                <a:gd name="connsiteX393" fmla="*/ 221460 w 6487123"/>
                <a:gd name="connsiteY393" fmla="*/ 28077 h 262175"/>
                <a:gd name="connsiteX394" fmla="*/ 4712654 w 6487123"/>
                <a:gd name="connsiteY394" fmla="*/ 27539 h 262175"/>
                <a:gd name="connsiteX395" fmla="*/ 4775259 w 6487123"/>
                <a:gd name="connsiteY395" fmla="*/ 56462 h 262175"/>
                <a:gd name="connsiteX396" fmla="*/ 4799557 w 6487123"/>
                <a:gd name="connsiteY396" fmla="*/ 135094 h 262175"/>
                <a:gd name="connsiteX397" fmla="*/ 4775259 w 6487123"/>
                <a:gd name="connsiteY397" fmla="*/ 214552 h 262175"/>
                <a:gd name="connsiteX398" fmla="*/ 4712654 w 6487123"/>
                <a:gd name="connsiteY398" fmla="*/ 244086 h 262175"/>
                <a:gd name="connsiteX399" fmla="*/ 4650409 w 6487123"/>
                <a:gd name="connsiteY399" fmla="*/ 214552 h 262175"/>
                <a:gd name="connsiteX400" fmla="*/ 4626039 w 6487123"/>
                <a:gd name="connsiteY400" fmla="*/ 135094 h 262175"/>
                <a:gd name="connsiteX401" fmla="*/ 4650409 w 6487123"/>
                <a:gd name="connsiteY401" fmla="*/ 56462 h 262175"/>
                <a:gd name="connsiteX402" fmla="*/ 4712654 w 6487123"/>
                <a:gd name="connsiteY402" fmla="*/ 27539 h 262175"/>
                <a:gd name="connsiteX403" fmla="*/ 3822807 w 6487123"/>
                <a:gd name="connsiteY403" fmla="*/ 27539 h 262175"/>
                <a:gd name="connsiteX404" fmla="*/ 3858132 w 6487123"/>
                <a:gd name="connsiteY404" fmla="*/ 35627 h 262175"/>
                <a:gd name="connsiteX405" fmla="*/ 3880736 w 6487123"/>
                <a:gd name="connsiteY405" fmla="*/ 52751 h 262175"/>
                <a:gd name="connsiteX406" fmla="*/ 3870718 w 6487123"/>
                <a:gd name="connsiteY406" fmla="*/ 63943 h 262175"/>
                <a:gd name="connsiteX407" fmla="*/ 3851430 w 6487123"/>
                <a:gd name="connsiteY407" fmla="*/ 49164 h 262175"/>
                <a:gd name="connsiteX408" fmla="*/ 3823095 w 6487123"/>
                <a:gd name="connsiteY408" fmla="*/ 42994 h 262175"/>
                <a:gd name="connsiteX409" fmla="*/ 3767929 w 6487123"/>
                <a:gd name="connsiteY409" fmla="*/ 67853 h 262175"/>
                <a:gd name="connsiteX410" fmla="*/ 3747626 w 6487123"/>
                <a:gd name="connsiteY410" fmla="*/ 135112 h 262175"/>
                <a:gd name="connsiteX411" fmla="*/ 3767139 w 6487123"/>
                <a:gd name="connsiteY411" fmla="*/ 203272 h 262175"/>
                <a:gd name="connsiteX412" fmla="*/ 3821946 w 6487123"/>
                <a:gd name="connsiteY412" fmla="*/ 228630 h 262175"/>
                <a:gd name="connsiteX413" fmla="*/ 3847307 w 6487123"/>
                <a:gd name="connsiteY413" fmla="*/ 224720 h 262175"/>
                <a:gd name="connsiteX414" fmla="*/ 3866424 w 6487123"/>
                <a:gd name="connsiteY414" fmla="*/ 213707 h 262175"/>
                <a:gd name="connsiteX415" fmla="*/ 3866424 w 6487123"/>
                <a:gd name="connsiteY415" fmla="*/ 150854 h 262175"/>
                <a:gd name="connsiteX416" fmla="*/ 3817929 w 6487123"/>
                <a:gd name="connsiteY416" fmla="*/ 150854 h 262175"/>
                <a:gd name="connsiteX417" fmla="*/ 3817929 w 6487123"/>
                <a:gd name="connsiteY417" fmla="*/ 136260 h 262175"/>
                <a:gd name="connsiteX418" fmla="*/ 3883026 w 6487123"/>
                <a:gd name="connsiteY418" fmla="*/ 136260 h 262175"/>
                <a:gd name="connsiteX419" fmla="*/ 3883026 w 6487123"/>
                <a:gd name="connsiteY419" fmla="*/ 220307 h 262175"/>
                <a:gd name="connsiteX420" fmla="*/ 3857126 w 6487123"/>
                <a:gd name="connsiteY420" fmla="*/ 237464 h 262175"/>
                <a:gd name="connsiteX421" fmla="*/ 3820225 w 6487123"/>
                <a:gd name="connsiteY421" fmla="*/ 244086 h 262175"/>
                <a:gd name="connsiteX422" fmla="*/ 3754677 w 6487123"/>
                <a:gd name="connsiteY422" fmla="*/ 214946 h 262175"/>
                <a:gd name="connsiteX423" fmla="*/ 3729590 w 6487123"/>
                <a:gd name="connsiteY423" fmla="*/ 135686 h 262175"/>
                <a:gd name="connsiteX424" fmla="*/ 3755538 w 6487123"/>
                <a:gd name="connsiteY424" fmla="*/ 56538 h 262175"/>
                <a:gd name="connsiteX425" fmla="*/ 3822807 w 6487123"/>
                <a:gd name="connsiteY425" fmla="*/ 27539 h 262175"/>
                <a:gd name="connsiteX426" fmla="*/ 3584847 w 6487123"/>
                <a:gd name="connsiteY426" fmla="*/ 27539 h 262175"/>
                <a:gd name="connsiteX427" fmla="*/ 3633719 w 6487123"/>
                <a:gd name="connsiteY427" fmla="*/ 52340 h 262175"/>
                <a:gd name="connsiteX428" fmla="*/ 3652245 w 6487123"/>
                <a:gd name="connsiteY428" fmla="*/ 124491 h 262175"/>
                <a:gd name="connsiteX429" fmla="*/ 3641690 w 6487123"/>
                <a:gd name="connsiteY429" fmla="*/ 194637 h 262175"/>
                <a:gd name="connsiteX430" fmla="*/ 3614820 w 6487123"/>
                <a:gd name="connsiteY430" fmla="*/ 232650 h 262175"/>
                <a:gd name="connsiteX431" fmla="*/ 3578821 w 6487123"/>
                <a:gd name="connsiteY431" fmla="*/ 244086 h 262175"/>
                <a:gd name="connsiteX432" fmla="*/ 3552280 w 6487123"/>
                <a:gd name="connsiteY432" fmla="*/ 238467 h 262175"/>
                <a:gd name="connsiteX433" fmla="*/ 3532649 w 6487123"/>
                <a:gd name="connsiteY433" fmla="*/ 224037 h 262175"/>
                <a:gd name="connsiteX434" fmla="*/ 3542667 w 6487123"/>
                <a:gd name="connsiteY434" fmla="*/ 213131 h 262175"/>
                <a:gd name="connsiteX435" fmla="*/ 3559055 w 6487123"/>
                <a:gd name="connsiteY435" fmla="*/ 225544 h 262175"/>
                <a:gd name="connsiteX436" fmla="*/ 3579107 w 6487123"/>
                <a:gd name="connsiteY436" fmla="*/ 229778 h 262175"/>
                <a:gd name="connsiteX437" fmla="*/ 3617742 w 6487123"/>
                <a:gd name="connsiteY437" fmla="*/ 208114 h 262175"/>
                <a:gd name="connsiteX438" fmla="*/ 3635929 w 6487123"/>
                <a:gd name="connsiteY438" fmla="*/ 132239 h 262175"/>
                <a:gd name="connsiteX439" fmla="*/ 3612540 w 6487123"/>
                <a:gd name="connsiteY439" fmla="*/ 152376 h 262175"/>
                <a:gd name="connsiteX440" fmla="*/ 3584847 w 6487123"/>
                <a:gd name="connsiteY440" fmla="*/ 160034 h 262175"/>
                <a:gd name="connsiteX441" fmla="*/ 3543472 w 6487123"/>
                <a:gd name="connsiteY441" fmla="*/ 143123 h 262175"/>
                <a:gd name="connsiteX442" fmla="*/ 3528355 w 6487123"/>
                <a:gd name="connsiteY442" fmla="*/ 94360 h 262175"/>
                <a:gd name="connsiteX443" fmla="*/ 3545194 w 6487123"/>
                <a:gd name="connsiteY443" fmla="*/ 46207 h 262175"/>
                <a:gd name="connsiteX444" fmla="*/ 3584847 w 6487123"/>
                <a:gd name="connsiteY444" fmla="*/ 27539 h 262175"/>
                <a:gd name="connsiteX445" fmla="*/ 5139149 w 6487123"/>
                <a:gd name="connsiteY445" fmla="*/ 24671 h 262175"/>
                <a:gd name="connsiteX446" fmla="*/ 5148962 w 6487123"/>
                <a:gd name="connsiteY446" fmla="*/ 28323 h 262175"/>
                <a:gd name="connsiteX447" fmla="*/ 5153188 w 6487123"/>
                <a:gd name="connsiteY447" fmla="*/ 38421 h 262175"/>
                <a:gd name="connsiteX448" fmla="*/ 5148962 w 6487123"/>
                <a:gd name="connsiteY448" fmla="*/ 47911 h 262175"/>
                <a:gd name="connsiteX449" fmla="*/ 5139149 w 6487123"/>
                <a:gd name="connsiteY449" fmla="*/ 51600 h 262175"/>
                <a:gd name="connsiteX450" fmla="*/ 5129229 w 6487123"/>
                <a:gd name="connsiteY450" fmla="*/ 47911 h 262175"/>
                <a:gd name="connsiteX451" fmla="*/ 5125111 w 6487123"/>
                <a:gd name="connsiteY451" fmla="*/ 38421 h 262175"/>
                <a:gd name="connsiteX452" fmla="*/ 5129229 w 6487123"/>
                <a:gd name="connsiteY452" fmla="*/ 28323 h 262175"/>
                <a:gd name="connsiteX453" fmla="*/ 5139149 w 6487123"/>
                <a:gd name="connsiteY453" fmla="*/ 24671 h 262175"/>
                <a:gd name="connsiteX454" fmla="*/ 6048508 w 6487123"/>
                <a:gd name="connsiteY454" fmla="*/ 24653 h 262175"/>
                <a:gd name="connsiteX455" fmla="*/ 6074075 w 6487123"/>
                <a:gd name="connsiteY455" fmla="*/ 42008 h 262175"/>
                <a:gd name="connsiteX456" fmla="*/ 6093833 w 6487123"/>
                <a:gd name="connsiteY456" fmla="*/ 60224 h 262175"/>
                <a:gd name="connsiteX457" fmla="*/ 6086661 w 6487123"/>
                <a:gd name="connsiteY457" fmla="*/ 70837 h 262175"/>
                <a:gd name="connsiteX458" fmla="*/ 6066616 w 6487123"/>
                <a:gd name="connsiteY458" fmla="*/ 52299 h 262175"/>
                <a:gd name="connsiteX459" fmla="*/ 6040763 w 6487123"/>
                <a:gd name="connsiteY459" fmla="*/ 34406 h 262175"/>
                <a:gd name="connsiteX460" fmla="*/ 5920567 w 6487123"/>
                <a:gd name="connsiteY460" fmla="*/ 20350 h 262175"/>
                <a:gd name="connsiteX461" fmla="*/ 5931970 w 6487123"/>
                <a:gd name="connsiteY461" fmla="*/ 52012 h 262175"/>
                <a:gd name="connsiteX462" fmla="*/ 5938639 w 6487123"/>
                <a:gd name="connsiteY462" fmla="*/ 81738 h 262175"/>
                <a:gd name="connsiteX463" fmla="*/ 5926878 w 6487123"/>
                <a:gd name="connsiteY463" fmla="*/ 84894 h 262175"/>
                <a:gd name="connsiteX464" fmla="*/ 5920531 w 6487123"/>
                <a:gd name="connsiteY464" fmla="*/ 54988 h 262175"/>
                <a:gd name="connsiteX465" fmla="*/ 5909667 w 6487123"/>
                <a:gd name="connsiteY465" fmla="*/ 22931 h 262175"/>
                <a:gd name="connsiteX466" fmla="*/ 6000889 w 6487123"/>
                <a:gd name="connsiteY466" fmla="*/ 19489 h 262175"/>
                <a:gd name="connsiteX467" fmla="*/ 6013797 w 6487123"/>
                <a:gd name="connsiteY467" fmla="*/ 23218 h 262175"/>
                <a:gd name="connsiteX468" fmla="*/ 6001965 w 6487123"/>
                <a:gd name="connsiteY468" fmla="*/ 56709 h 262175"/>
                <a:gd name="connsiteX469" fmla="*/ 5989701 w 6487123"/>
                <a:gd name="connsiteY469" fmla="*/ 86328 h 262175"/>
                <a:gd name="connsiteX470" fmla="*/ 5980234 w 6487123"/>
                <a:gd name="connsiteY470" fmla="*/ 82886 h 262175"/>
                <a:gd name="connsiteX471" fmla="*/ 5991423 w 6487123"/>
                <a:gd name="connsiteY471" fmla="*/ 52048 h 262175"/>
                <a:gd name="connsiteX472" fmla="*/ 6000889 w 6487123"/>
                <a:gd name="connsiteY472" fmla="*/ 19489 h 262175"/>
                <a:gd name="connsiteX473" fmla="*/ 2893292 w 6487123"/>
                <a:gd name="connsiteY473" fmla="*/ 16047 h 262175"/>
                <a:gd name="connsiteX474" fmla="*/ 3022381 w 6487123"/>
                <a:gd name="connsiteY474" fmla="*/ 16047 h 262175"/>
                <a:gd name="connsiteX475" fmla="*/ 3022381 w 6487123"/>
                <a:gd name="connsiteY475" fmla="*/ 28956 h 262175"/>
                <a:gd name="connsiteX476" fmla="*/ 2999432 w 6487123"/>
                <a:gd name="connsiteY476" fmla="*/ 28956 h 262175"/>
                <a:gd name="connsiteX477" fmla="*/ 2999432 w 6487123"/>
                <a:gd name="connsiteY477" fmla="*/ 188165 h 262175"/>
                <a:gd name="connsiteX478" fmla="*/ 3024675 w 6487123"/>
                <a:gd name="connsiteY478" fmla="*/ 183575 h 262175"/>
                <a:gd name="connsiteX479" fmla="*/ 3025537 w 6487123"/>
                <a:gd name="connsiteY479" fmla="*/ 195910 h 262175"/>
                <a:gd name="connsiteX480" fmla="*/ 2999432 w 6487123"/>
                <a:gd name="connsiteY480" fmla="*/ 200787 h 262175"/>
                <a:gd name="connsiteX481" fmla="*/ 2999432 w 6487123"/>
                <a:gd name="connsiteY481" fmla="*/ 261028 h 262175"/>
                <a:gd name="connsiteX482" fmla="*/ 2985949 w 6487123"/>
                <a:gd name="connsiteY482" fmla="*/ 261028 h 262175"/>
                <a:gd name="connsiteX483" fmla="*/ 2985949 w 6487123"/>
                <a:gd name="connsiteY483" fmla="*/ 203368 h 262175"/>
                <a:gd name="connsiteX484" fmla="*/ 2937182 w 6487123"/>
                <a:gd name="connsiteY484" fmla="*/ 212190 h 262175"/>
                <a:gd name="connsiteX485" fmla="*/ 2894439 w 6487123"/>
                <a:gd name="connsiteY485" fmla="*/ 219720 h 262175"/>
                <a:gd name="connsiteX486" fmla="*/ 2891284 w 6487123"/>
                <a:gd name="connsiteY486" fmla="*/ 206237 h 262175"/>
                <a:gd name="connsiteX487" fmla="*/ 2914520 w 6487123"/>
                <a:gd name="connsiteY487" fmla="*/ 202508 h 262175"/>
                <a:gd name="connsiteX488" fmla="*/ 2914520 w 6487123"/>
                <a:gd name="connsiteY488" fmla="*/ 28956 h 262175"/>
                <a:gd name="connsiteX489" fmla="*/ 2893292 w 6487123"/>
                <a:gd name="connsiteY489" fmla="*/ 28956 h 262175"/>
                <a:gd name="connsiteX490" fmla="*/ 4085430 w 6487123"/>
                <a:gd name="connsiteY490" fmla="*/ 14343 h 262175"/>
                <a:gd name="connsiteX491" fmla="*/ 4210212 w 6487123"/>
                <a:gd name="connsiteY491" fmla="*/ 14343 h 262175"/>
                <a:gd name="connsiteX492" fmla="*/ 4210177 w 6487123"/>
                <a:gd name="connsiteY492" fmla="*/ 16917 h 262175"/>
                <a:gd name="connsiteX493" fmla="*/ 4209926 w 6487123"/>
                <a:gd name="connsiteY493" fmla="*/ 21208 h 262175"/>
                <a:gd name="connsiteX494" fmla="*/ 4205227 w 6487123"/>
                <a:gd name="connsiteY494" fmla="*/ 78876 h 262175"/>
                <a:gd name="connsiteX495" fmla="*/ 4198163 w 6487123"/>
                <a:gd name="connsiteY495" fmla="*/ 101245 h 262175"/>
                <a:gd name="connsiteX496" fmla="*/ 4191745 w 6487123"/>
                <a:gd name="connsiteY496" fmla="*/ 105606 h 262175"/>
                <a:gd name="connsiteX497" fmla="*/ 4182957 w 6487123"/>
                <a:gd name="connsiteY497" fmla="*/ 106964 h 262175"/>
                <a:gd name="connsiteX498" fmla="*/ 4169938 w 6487123"/>
                <a:gd name="connsiteY498" fmla="*/ 107216 h 262175"/>
                <a:gd name="connsiteX499" fmla="*/ 4151969 w 6487123"/>
                <a:gd name="connsiteY499" fmla="*/ 106392 h 262175"/>
                <a:gd name="connsiteX500" fmla="*/ 4150750 w 6487123"/>
                <a:gd name="connsiteY500" fmla="*/ 100243 h 262175"/>
                <a:gd name="connsiteX501" fmla="*/ 4148240 w 6487123"/>
                <a:gd name="connsiteY501" fmla="*/ 94090 h 262175"/>
                <a:gd name="connsiteX502" fmla="*/ 4166460 w 6487123"/>
                <a:gd name="connsiteY502" fmla="*/ 95347 h 262175"/>
                <a:gd name="connsiteX503" fmla="*/ 4177793 w 6487123"/>
                <a:gd name="connsiteY503" fmla="*/ 95525 h 262175"/>
                <a:gd name="connsiteX504" fmla="*/ 4183459 w 6487123"/>
                <a:gd name="connsiteY504" fmla="*/ 95095 h 262175"/>
                <a:gd name="connsiteX505" fmla="*/ 4186974 w 6487123"/>
                <a:gd name="connsiteY505" fmla="*/ 92942 h 262175"/>
                <a:gd name="connsiteX506" fmla="*/ 4192462 w 6487123"/>
                <a:gd name="connsiteY506" fmla="*/ 75001 h 262175"/>
                <a:gd name="connsiteX507" fmla="*/ 4196443 w 6487123"/>
                <a:gd name="connsiteY507" fmla="*/ 26929 h 262175"/>
                <a:gd name="connsiteX508" fmla="*/ 4144223 w 6487123"/>
                <a:gd name="connsiteY508" fmla="*/ 26929 h 262175"/>
                <a:gd name="connsiteX509" fmla="*/ 4126688 w 6487123"/>
                <a:gd name="connsiteY509" fmla="*/ 84247 h 262175"/>
                <a:gd name="connsiteX510" fmla="*/ 4087441 w 6487123"/>
                <a:gd name="connsiteY510" fmla="*/ 120473 h 262175"/>
                <a:gd name="connsiteX511" fmla="*/ 4082452 w 6487123"/>
                <a:gd name="connsiteY511" fmla="*/ 115767 h 262175"/>
                <a:gd name="connsiteX512" fmla="*/ 4076820 w 6487123"/>
                <a:gd name="connsiteY512" fmla="*/ 111276 h 262175"/>
                <a:gd name="connsiteX513" fmla="*/ 4114385 w 6487123"/>
                <a:gd name="connsiteY513" fmla="*/ 79122 h 262175"/>
                <a:gd name="connsiteX514" fmla="*/ 4130451 w 6487123"/>
                <a:gd name="connsiteY514" fmla="*/ 26929 h 262175"/>
                <a:gd name="connsiteX515" fmla="*/ 4085430 w 6487123"/>
                <a:gd name="connsiteY515" fmla="*/ 26929 h 262175"/>
                <a:gd name="connsiteX516" fmla="*/ 0 w 6487123"/>
                <a:gd name="connsiteY516" fmla="*/ 14343 h 262175"/>
                <a:gd name="connsiteX517" fmla="*/ 235480 w 6487123"/>
                <a:gd name="connsiteY517" fmla="*/ 14343 h 262175"/>
                <a:gd name="connsiteX518" fmla="*/ 235480 w 6487123"/>
                <a:gd name="connsiteY518" fmla="*/ 261010 h 262175"/>
                <a:gd name="connsiteX519" fmla="*/ 221460 w 6487123"/>
                <a:gd name="connsiteY519" fmla="*/ 261010 h 262175"/>
                <a:gd name="connsiteX520" fmla="*/ 221460 w 6487123"/>
                <a:gd name="connsiteY520" fmla="*/ 245520 h 262175"/>
                <a:gd name="connsiteX521" fmla="*/ 13735 w 6487123"/>
                <a:gd name="connsiteY521" fmla="*/ 245520 h 262175"/>
                <a:gd name="connsiteX522" fmla="*/ 13735 w 6487123"/>
                <a:gd name="connsiteY522" fmla="*/ 261010 h 262175"/>
                <a:gd name="connsiteX523" fmla="*/ 0 w 6487123"/>
                <a:gd name="connsiteY523" fmla="*/ 261010 h 262175"/>
                <a:gd name="connsiteX524" fmla="*/ 5602435 w 6487123"/>
                <a:gd name="connsiteY524" fmla="*/ 13751 h 262175"/>
                <a:gd name="connsiteX525" fmla="*/ 5635890 w 6487123"/>
                <a:gd name="connsiteY525" fmla="*/ 27413 h 262175"/>
                <a:gd name="connsiteX526" fmla="*/ 5663537 w 6487123"/>
                <a:gd name="connsiteY526" fmla="*/ 43012 h 262175"/>
                <a:gd name="connsiteX527" fmla="*/ 5656078 w 6487123"/>
                <a:gd name="connsiteY527" fmla="*/ 54486 h 262175"/>
                <a:gd name="connsiteX528" fmla="*/ 5628647 w 6487123"/>
                <a:gd name="connsiteY528" fmla="*/ 38027 h 262175"/>
                <a:gd name="connsiteX529" fmla="*/ 5594976 w 6487123"/>
                <a:gd name="connsiteY529" fmla="*/ 23504 h 262175"/>
                <a:gd name="connsiteX530" fmla="*/ 5046904 w 6487123"/>
                <a:gd name="connsiteY530" fmla="*/ 8606 h 262175"/>
                <a:gd name="connsiteX531" fmla="*/ 5058594 w 6487123"/>
                <a:gd name="connsiteY531" fmla="*/ 10001 h 262175"/>
                <a:gd name="connsiteX532" fmla="*/ 5069854 w 6487123"/>
                <a:gd name="connsiteY532" fmla="*/ 13756 h 262175"/>
                <a:gd name="connsiteX533" fmla="*/ 5065839 w 6487123"/>
                <a:gd name="connsiteY533" fmla="*/ 26932 h 262175"/>
                <a:gd name="connsiteX534" fmla="*/ 5047765 w 6487123"/>
                <a:gd name="connsiteY534" fmla="*/ 22626 h 262175"/>
                <a:gd name="connsiteX535" fmla="*/ 5029873 w 6487123"/>
                <a:gd name="connsiteY535" fmla="*/ 31344 h 262175"/>
                <a:gd name="connsiteX536" fmla="*/ 5024243 w 6487123"/>
                <a:gd name="connsiteY536" fmla="*/ 56208 h 262175"/>
                <a:gd name="connsiteX537" fmla="*/ 5024243 w 6487123"/>
                <a:gd name="connsiteY537" fmla="*/ 87494 h 262175"/>
                <a:gd name="connsiteX538" fmla="*/ 5058953 w 6487123"/>
                <a:gd name="connsiteY538" fmla="*/ 87494 h 262175"/>
                <a:gd name="connsiteX539" fmla="*/ 5058953 w 6487123"/>
                <a:gd name="connsiteY539" fmla="*/ 101514 h 262175"/>
                <a:gd name="connsiteX540" fmla="*/ 5024243 w 6487123"/>
                <a:gd name="connsiteY540" fmla="*/ 101514 h 262175"/>
                <a:gd name="connsiteX541" fmla="*/ 5024243 w 6487123"/>
                <a:gd name="connsiteY541" fmla="*/ 240356 h 262175"/>
                <a:gd name="connsiteX542" fmla="*/ 5007641 w 6487123"/>
                <a:gd name="connsiteY542" fmla="*/ 240356 h 262175"/>
                <a:gd name="connsiteX543" fmla="*/ 5007641 w 6487123"/>
                <a:gd name="connsiteY543" fmla="*/ 101514 h 262175"/>
                <a:gd name="connsiteX544" fmla="*/ 4986413 w 6487123"/>
                <a:gd name="connsiteY544" fmla="*/ 101514 h 262175"/>
                <a:gd name="connsiteX545" fmla="*/ 4986413 w 6487123"/>
                <a:gd name="connsiteY545" fmla="*/ 88924 h 262175"/>
                <a:gd name="connsiteX546" fmla="*/ 5007641 w 6487123"/>
                <a:gd name="connsiteY546" fmla="*/ 87494 h 262175"/>
                <a:gd name="connsiteX547" fmla="*/ 5007641 w 6487123"/>
                <a:gd name="connsiteY547" fmla="*/ 55347 h 262175"/>
                <a:gd name="connsiteX548" fmla="*/ 5017593 w 6487123"/>
                <a:gd name="connsiteY548" fmla="*/ 20567 h 262175"/>
                <a:gd name="connsiteX549" fmla="*/ 5046904 w 6487123"/>
                <a:gd name="connsiteY549" fmla="*/ 8606 h 262175"/>
                <a:gd name="connsiteX550" fmla="*/ 4921401 w 6487123"/>
                <a:gd name="connsiteY550" fmla="*/ 8606 h 262175"/>
                <a:gd name="connsiteX551" fmla="*/ 4933091 w 6487123"/>
                <a:gd name="connsiteY551" fmla="*/ 10001 h 262175"/>
                <a:gd name="connsiteX552" fmla="*/ 4944351 w 6487123"/>
                <a:gd name="connsiteY552" fmla="*/ 13756 h 262175"/>
                <a:gd name="connsiteX553" fmla="*/ 4940335 w 6487123"/>
                <a:gd name="connsiteY553" fmla="*/ 26932 h 262175"/>
                <a:gd name="connsiteX554" fmla="*/ 4922263 w 6487123"/>
                <a:gd name="connsiteY554" fmla="*/ 22626 h 262175"/>
                <a:gd name="connsiteX555" fmla="*/ 4904370 w 6487123"/>
                <a:gd name="connsiteY555" fmla="*/ 31344 h 262175"/>
                <a:gd name="connsiteX556" fmla="*/ 4898740 w 6487123"/>
                <a:gd name="connsiteY556" fmla="*/ 56208 h 262175"/>
                <a:gd name="connsiteX557" fmla="*/ 4898740 w 6487123"/>
                <a:gd name="connsiteY557" fmla="*/ 87494 h 262175"/>
                <a:gd name="connsiteX558" fmla="*/ 4933450 w 6487123"/>
                <a:gd name="connsiteY558" fmla="*/ 87494 h 262175"/>
                <a:gd name="connsiteX559" fmla="*/ 4933450 w 6487123"/>
                <a:gd name="connsiteY559" fmla="*/ 101514 h 262175"/>
                <a:gd name="connsiteX560" fmla="*/ 4898740 w 6487123"/>
                <a:gd name="connsiteY560" fmla="*/ 101514 h 262175"/>
                <a:gd name="connsiteX561" fmla="*/ 4898740 w 6487123"/>
                <a:gd name="connsiteY561" fmla="*/ 240356 h 262175"/>
                <a:gd name="connsiteX562" fmla="*/ 4882138 w 6487123"/>
                <a:gd name="connsiteY562" fmla="*/ 240356 h 262175"/>
                <a:gd name="connsiteX563" fmla="*/ 4882138 w 6487123"/>
                <a:gd name="connsiteY563" fmla="*/ 101514 h 262175"/>
                <a:gd name="connsiteX564" fmla="*/ 4860909 w 6487123"/>
                <a:gd name="connsiteY564" fmla="*/ 101514 h 262175"/>
                <a:gd name="connsiteX565" fmla="*/ 4860909 w 6487123"/>
                <a:gd name="connsiteY565" fmla="*/ 88924 h 262175"/>
                <a:gd name="connsiteX566" fmla="*/ 4882138 w 6487123"/>
                <a:gd name="connsiteY566" fmla="*/ 87494 h 262175"/>
                <a:gd name="connsiteX567" fmla="*/ 4882138 w 6487123"/>
                <a:gd name="connsiteY567" fmla="*/ 55347 h 262175"/>
                <a:gd name="connsiteX568" fmla="*/ 4892090 w 6487123"/>
                <a:gd name="connsiteY568" fmla="*/ 20567 h 262175"/>
                <a:gd name="connsiteX569" fmla="*/ 4921401 w 6487123"/>
                <a:gd name="connsiteY569" fmla="*/ 8606 h 262175"/>
                <a:gd name="connsiteX570" fmla="*/ 5953843 w 6487123"/>
                <a:gd name="connsiteY570" fmla="*/ 1990 h 262175"/>
                <a:gd name="connsiteX571" fmla="*/ 5967039 w 6487123"/>
                <a:gd name="connsiteY571" fmla="*/ 1990 h 262175"/>
                <a:gd name="connsiteX572" fmla="*/ 5967039 w 6487123"/>
                <a:gd name="connsiteY572" fmla="*/ 97803 h 262175"/>
                <a:gd name="connsiteX573" fmla="*/ 6016666 w 6487123"/>
                <a:gd name="connsiteY573" fmla="*/ 97803 h 262175"/>
                <a:gd name="connsiteX574" fmla="*/ 6016666 w 6487123"/>
                <a:gd name="connsiteY574" fmla="*/ 110998 h 262175"/>
                <a:gd name="connsiteX575" fmla="*/ 5967039 w 6487123"/>
                <a:gd name="connsiteY575" fmla="*/ 110998 h 262175"/>
                <a:gd name="connsiteX576" fmla="*/ 5967039 w 6487123"/>
                <a:gd name="connsiteY576" fmla="*/ 116162 h 262175"/>
                <a:gd name="connsiteX577" fmla="*/ 5980585 w 6487123"/>
                <a:gd name="connsiteY577" fmla="*/ 134383 h 262175"/>
                <a:gd name="connsiteX578" fmla="*/ 5998530 w 6487123"/>
                <a:gd name="connsiteY578" fmla="*/ 159616 h 262175"/>
                <a:gd name="connsiteX579" fmla="*/ 6010929 w 6487123"/>
                <a:gd name="connsiteY579" fmla="*/ 177838 h 262175"/>
                <a:gd name="connsiteX580" fmla="*/ 6000889 w 6487123"/>
                <a:gd name="connsiteY580" fmla="*/ 189025 h 262175"/>
                <a:gd name="connsiteX581" fmla="*/ 5992177 w 6487123"/>
                <a:gd name="connsiteY581" fmla="*/ 173184 h 262175"/>
                <a:gd name="connsiteX582" fmla="*/ 5979575 w 6487123"/>
                <a:gd name="connsiteY582" fmla="*/ 152561 h 262175"/>
                <a:gd name="connsiteX583" fmla="*/ 5967039 w 6487123"/>
                <a:gd name="connsiteY583" fmla="*/ 133087 h 262175"/>
                <a:gd name="connsiteX584" fmla="*/ 5967039 w 6487123"/>
                <a:gd name="connsiteY584" fmla="*/ 261028 h 262175"/>
                <a:gd name="connsiteX585" fmla="*/ 5953843 w 6487123"/>
                <a:gd name="connsiteY585" fmla="*/ 261028 h 262175"/>
                <a:gd name="connsiteX586" fmla="*/ 5953843 w 6487123"/>
                <a:gd name="connsiteY586" fmla="*/ 134521 h 262175"/>
                <a:gd name="connsiteX587" fmla="*/ 5933547 w 6487123"/>
                <a:gd name="connsiteY587" fmla="*/ 182965 h 262175"/>
                <a:gd name="connsiteX588" fmla="*/ 5910241 w 6487123"/>
                <a:gd name="connsiteY588" fmla="*/ 221728 h 262175"/>
                <a:gd name="connsiteX589" fmla="*/ 5906691 w 6487123"/>
                <a:gd name="connsiteY589" fmla="*/ 215237 h 262175"/>
                <a:gd name="connsiteX590" fmla="*/ 5902495 w 6487123"/>
                <a:gd name="connsiteY590" fmla="*/ 209393 h 262175"/>
                <a:gd name="connsiteX591" fmla="*/ 5920471 w 6487123"/>
                <a:gd name="connsiteY591" fmla="*/ 182289 h 262175"/>
                <a:gd name="connsiteX592" fmla="*/ 5937491 w 6487123"/>
                <a:gd name="connsiteY592" fmla="*/ 147472 h 262175"/>
                <a:gd name="connsiteX593" fmla="*/ 5950687 w 6487123"/>
                <a:gd name="connsiteY593" fmla="*/ 110998 h 262175"/>
                <a:gd name="connsiteX594" fmla="*/ 5906223 w 6487123"/>
                <a:gd name="connsiteY594" fmla="*/ 110998 h 262175"/>
                <a:gd name="connsiteX595" fmla="*/ 5906223 w 6487123"/>
                <a:gd name="connsiteY595" fmla="*/ 97803 h 262175"/>
                <a:gd name="connsiteX596" fmla="*/ 5953843 w 6487123"/>
                <a:gd name="connsiteY596" fmla="*/ 97803 h 262175"/>
                <a:gd name="connsiteX597" fmla="*/ 6113626 w 6487123"/>
                <a:gd name="connsiteY597" fmla="*/ 1704 h 262175"/>
                <a:gd name="connsiteX598" fmla="*/ 6126821 w 6487123"/>
                <a:gd name="connsiteY598" fmla="*/ 1704 h 262175"/>
                <a:gd name="connsiteX599" fmla="*/ 6126821 w 6487123"/>
                <a:gd name="connsiteY599" fmla="*/ 165502 h 262175"/>
                <a:gd name="connsiteX600" fmla="*/ 6162967 w 6487123"/>
                <a:gd name="connsiteY600" fmla="*/ 159192 h 262175"/>
                <a:gd name="connsiteX601" fmla="*/ 6165261 w 6487123"/>
                <a:gd name="connsiteY601" fmla="*/ 171526 h 262175"/>
                <a:gd name="connsiteX602" fmla="*/ 6126821 w 6487123"/>
                <a:gd name="connsiteY602" fmla="*/ 178411 h 262175"/>
                <a:gd name="connsiteX603" fmla="*/ 6126821 w 6487123"/>
                <a:gd name="connsiteY603" fmla="*/ 261028 h 262175"/>
                <a:gd name="connsiteX604" fmla="*/ 6113626 w 6487123"/>
                <a:gd name="connsiteY604" fmla="*/ 261028 h 262175"/>
                <a:gd name="connsiteX605" fmla="*/ 6113626 w 6487123"/>
                <a:gd name="connsiteY605" fmla="*/ 180706 h 262175"/>
                <a:gd name="connsiteX606" fmla="*/ 6018675 w 6487123"/>
                <a:gd name="connsiteY606" fmla="*/ 198205 h 262175"/>
                <a:gd name="connsiteX607" fmla="*/ 6016092 w 6487123"/>
                <a:gd name="connsiteY607" fmla="*/ 185582 h 262175"/>
                <a:gd name="connsiteX608" fmla="*/ 6113626 w 6487123"/>
                <a:gd name="connsiteY608" fmla="*/ 168085 h 262175"/>
                <a:gd name="connsiteX609" fmla="*/ 5710583 w 6487123"/>
                <a:gd name="connsiteY609" fmla="*/ 1704 h 262175"/>
                <a:gd name="connsiteX610" fmla="*/ 5723779 w 6487123"/>
                <a:gd name="connsiteY610" fmla="*/ 3711 h 262175"/>
                <a:gd name="connsiteX611" fmla="*/ 5718077 w 6487123"/>
                <a:gd name="connsiteY611" fmla="*/ 16226 h 262175"/>
                <a:gd name="connsiteX612" fmla="*/ 5710870 w 6487123"/>
                <a:gd name="connsiteY612" fmla="*/ 28956 h 262175"/>
                <a:gd name="connsiteX613" fmla="*/ 5818444 w 6487123"/>
                <a:gd name="connsiteY613" fmla="*/ 28956 h 262175"/>
                <a:gd name="connsiteX614" fmla="*/ 5820739 w 6487123"/>
                <a:gd name="connsiteY614" fmla="*/ 28382 h 262175"/>
                <a:gd name="connsiteX615" fmla="*/ 5830205 w 6487123"/>
                <a:gd name="connsiteY615" fmla="*/ 31537 h 262175"/>
                <a:gd name="connsiteX616" fmla="*/ 5817763 w 6487123"/>
                <a:gd name="connsiteY616" fmla="*/ 54056 h 262175"/>
                <a:gd name="connsiteX617" fmla="*/ 5805535 w 6487123"/>
                <a:gd name="connsiteY617" fmla="*/ 73132 h 262175"/>
                <a:gd name="connsiteX618" fmla="*/ 5793773 w 6487123"/>
                <a:gd name="connsiteY618" fmla="*/ 69117 h 262175"/>
                <a:gd name="connsiteX619" fmla="*/ 5802021 w 6487123"/>
                <a:gd name="connsiteY619" fmla="*/ 55992 h 262175"/>
                <a:gd name="connsiteX620" fmla="*/ 5810698 w 6487123"/>
                <a:gd name="connsiteY620" fmla="*/ 40716 h 262175"/>
                <a:gd name="connsiteX621" fmla="*/ 5758201 w 6487123"/>
                <a:gd name="connsiteY621" fmla="*/ 40716 h 262175"/>
                <a:gd name="connsiteX622" fmla="*/ 5755225 w 6487123"/>
                <a:gd name="connsiteY622" fmla="*/ 50255 h 262175"/>
                <a:gd name="connsiteX623" fmla="*/ 5751604 w 6487123"/>
                <a:gd name="connsiteY623" fmla="*/ 59362 h 262175"/>
                <a:gd name="connsiteX624" fmla="*/ 5787713 w 6487123"/>
                <a:gd name="connsiteY624" fmla="*/ 93141 h 262175"/>
                <a:gd name="connsiteX625" fmla="*/ 5838237 w 6487123"/>
                <a:gd name="connsiteY625" fmla="*/ 113580 h 262175"/>
                <a:gd name="connsiteX626" fmla="*/ 5833719 w 6487123"/>
                <a:gd name="connsiteY626" fmla="*/ 118744 h 262175"/>
                <a:gd name="connsiteX627" fmla="*/ 5829631 w 6487123"/>
                <a:gd name="connsiteY627" fmla="*/ 124768 h 262175"/>
                <a:gd name="connsiteX628" fmla="*/ 5782299 w 6487123"/>
                <a:gd name="connsiteY628" fmla="*/ 103576 h 262175"/>
                <a:gd name="connsiteX629" fmla="*/ 5746154 w 6487123"/>
                <a:gd name="connsiteY629" fmla="*/ 70551 h 262175"/>
                <a:gd name="connsiteX630" fmla="*/ 5717181 w 6487123"/>
                <a:gd name="connsiteY630" fmla="*/ 103217 h 262175"/>
                <a:gd name="connsiteX631" fmla="*/ 5668413 w 6487123"/>
                <a:gd name="connsiteY631" fmla="*/ 126202 h 262175"/>
                <a:gd name="connsiteX632" fmla="*/ 5664935 w 6487123"/>
                <a:gd name="connsiteY632" fmla="*/ 120715 h 262175"/>
                <a:gd name="connsiteX633" fmla="*/ 5660381 w 6487123"/>
                <a:gd name="connsiteY633" fmla="*/ 115875 h 262175"/>
                <a:gd name="connsiteX634" fmla="*/ 5718759 w 6487123"/>
                <a:gd name="connsiteY634" fmla="*/ 85396 h 262175"/>
                <a:gd name="connsiteX635" fmla="*/ 5744433 w 6487123"/>
                <a:gd name="connsiteY635" fmla="*/ 40716 h 262175"/>
                <a:gd name="connsiteX636" fmla="*/ 5703411 w 6487123"/>
                <a:gd name="connsiteY636" fmla="*/ 40716 h 262175"/>
                <a:gd name="connsiteX637" fmla="*/ 5689605 w 6487123"/>
                <a:gd name="connsiteY637" fmla="*/ 57570 h 262175"/>
                <a:gd name="connsiteX638" fmla="*/ 5673003 w 6487123"/>
                <a:gd name="connsiteY638" fmla="*/ 73132 h 262175"/>
                <a:gd name="connsiteX639" fmla="*/ 5668306 w 6487123"/>
                <a:gd name="connsiteY639" fmla="*/ 68291 h 262175"/>
                <a:gd name="connsiteX640" fmla="*/ 5662963 w 6487123"/>
                <a:gd name="connsiteY640" fmla="*/ 64527 h 262175"/>
                <a:gd name="connsiteX641" fmla="*/ 5692797 w 6487123"/>
                <a:gd name="connsiteY641" fmla="*/ 33867 h 262175"/>
                <a:gd name="connsiteX642" fmla="*/ 5710583 w 6487123"/>
                <a:gd name="connsiteY642" fmla="*/ 1704 h 262175"/>
                <a:gd name="connsiteX643" fmla="*/ 4414818 w 6487123"/>
                <a:gd name="connsiteY643" fmla="*/ 1704 h 262175"/>
                <a:gd name="connsiteX644" fmla="*/ 4429161 w 6487123"/>
                <a:gd name="connsiteY644" fmla="*/ 1704 h 262175"/>
                <a:gd name="connsiteX645" fmla="*/ 4428157 w 6487123"/>
                <a:gd name="connsiteY645" fmla="*/ 40393 h 262175"/>
                <a:gd name="connsiteX646" fmla="*/ 4423711 w 6487123"/>
                <a:gd name="connsiteY646" fmla="*/ 86614 h 262175"/>
                <a:gd name="connsiteX647" fmla="*/ 4545915 w 6487123"/>
                <a:gd name="connsiteY647" fmla="*/ 86614 h 262175"/>
                <a:gd name="connsiteX648" fmla="*/ 4545915 w 6487123"/>
                <a:gd name="connsiteY648" fmla="*/ 100385 h 262175"/>
                <a:gd name="connsiteX649" fmla="*/ 4433465 w 6487123"/>
                <a:gd name="connsiteY649" fmla="*/ 100385 h 262175"/>
                <a:gd name="connsiteX650" fmla="*/ 4478359 w 6487123"/>
                <a:gd name="connsiteY650" fmla="*/ 190495 h 262175"/>
                <a:gd name="connsiteX651" fmla="*/ 4549931 w 6487123"/>
                <a:gd name="connsiteY651" fmla="*/ 248119 h 262175"/>
                <a:gd name="connsiteX652" fmla="*/ 4544337 w 6487123"/>
                <a:gd name="connsiteY652" fmla="*/ 254251 h 262175"/>
                <a:gd name="connsiteX653" fmla="*/ 4539604 w 6487123"/>
                <a:gd name="connsiteY653" fmla="*/ 261028 h 262175"/>
                <a:gd name="connsiteX654" fmla="*/ 4466597 w 6487123"/>
                <a:gd name="connsiteY654" fmla="*/ 199388 h 262175"/>
                <a:gd name="connsiteX655" fmla="*/ 4420269 w 6487123"/>
                <a:gd name="connsiteY655" fmla="*/ 104400 h 262175"/>
                <a:gd name="connsiteX656" fmla="*/ 4401080 w 6487123"/>
                <a:gd name="connsiteY656" fmla="*/ 164015 h 262175"/>
                <a:gd name="connsiteX657" fmla="*/ 4363533 w 6487123"/>
                <a:gd name="connsiteY657" fmla="*/ 218721 h 262175"/>
                <a:gd name="connsiteX658" fmla="*/ 4301507 w 6487123"/>
                <a:gd name="connsiteY658" fmla="*/ 261315 h 262175"/>
                <a:gd name="connsiteX659" fmla="*/ 4296881 w 6487123"/>
                <a:gd name="connsiteY659" fmla="*/ 255291 h 262175"/>
                <a:gd name="connsiteX660" fmla="*/ 4291179 w 6487123"/>
                <a:gd name="connsiteY660" fmla="*/ 250127 h 262175"/>
                <a:gd name="connsiteX661" fmla="*/ 4351697 w 6487123"/>
                <a:gd name="connsiteY661" fmla="*/ 209839 h 262175"/>
                <a:gd name="connsiteX662" fmla="*/ 4388247 w 6487123"/>
                <a:gd name="connsiteY662" fmla="*/ 157502 h 262175"/>
                <a:gd name="connsiteX663" fmla="*/ 4407073 w 6487123"/>
                <a:gd name="connsiteY663" fmla="*/ 100385 h 262175"/>
                <a:gd name="connsiteX664" fmla="*/ 4296343 w 6487123"/>
                <a:gd name="connsiteY664" fmla="*/ 100385 h 262175"/>
                <a:gd name="connsiteX665" fmla="*/ 4296343 w 6487123"/>
                <a:gd name="connsiteY665" fmla="*/ 86614 h 262175"/>
                <a:gd name="connsiteX666" fmla="*/ 4409368 w 6487123"/>
                <a:gd name="connsiteY666" fmla="*/ 86614 h 262175"/>
                <a:gd name="connsiteX667" fmla="*/ 4413921 w 6487123"/>
                <a:gd name="connsiteY667" fmla="*/ 40072 h 262175"/>
                <a:gd name="connsiteX668" fmla="*/ 4414818 w 6487123"/>
                <a:gd name="connsiteY668" fmla="*/ 1704 h 262175"/>
                <a:gd name="connsiteX669" fmla="*/ 2646589 w 6487123"/>
                <a:gd name="connsiteY669" fmla="*/ 1704 h 262175"/>
                <a:gd name="connsiteX670" fmla="*/ 2660358 w 6487123"/>
                <a:gd name="connsiteY670" fmla="*/ 1704 h 262175"/>
                <a:gd name="connsiteX671" fmla="*/ 2660358 w 6487123"/>
                <a:gd name="connsiteY671" fmla="*/ 26087 h 262175"/>
                <a:gd name="connsiteX672" fmla="*/ 2740393 w 6487123"/>
                <a:gd name="connsiteY672" fmla="*/ 26087 h 262175"/>
                <a:gd name="connsiteX673" fmla="*/ 2740393 w 6487123"/>
                <a:gd name="connsiteY673" fmla="*/ 1704 h 262175"/>
                <a:gd name="connsiteX674" fmla="*/ 2753876 w 6487123"/>
                <a:gd name="connsiteY674" fmla="*/ 1704 h 262175"/>
                <a:gd name="connsiteX675" fmla="*/ 2753876 w 6487123"/>
                <a:gd name="connsiteY675" fmla="*/ 26087 h 262175"/>
                <a:gd name="connsiteX676" fmla="*/ 2825018 w 6487123"/>
                <a:gd name="connsiteY676" fmla="*/ 26087 h 262175"/>
                <a:gd name="connsiteX677" fmla="*/ 2825018 w 6487123"/>
                <a:gd name="connsiteY677" fmla="*/ 38996 h 262175"/>
                <a:gd name="connsiteX678" fmla="*/ 2753876 w 6487123"/>
                <a:gd name="connsiteY678" fmla="*/ 38996 h 262175"/>
                <a:gd name="connsiteX679" fmla="*/ 2753876 w 6487123"/>
                <a:gd name="connsiteY679" fmla="*/ 64239 h 262175"/>
                <a:gd name="connsiteX680" fmla="*/ 2740393 w 6487123"/>
                <a:gd name="connsiteY680" fmla="*/ 64239 h 262175"/>
                <a:gd name="connsiteX681" fmla="*/ 2740393 w 6487123"/>
                <a:gd name="connsiteY681" fmla="*/ 38996 h 262175"/>
                <a:gd name="connsiteX682" fmla="*/ 2660358 w 6487123"/>
                <a:gd name="connsiteY682" fmla="*/ 38996 h 262175"/>
                <a:gd name="connsiteX683" fmla="*/ 2660358 w 6487123"/>
                <a:gd name="connsiteY683" fmla="*/ 65100 h 262175"/>
                <a:gd name="connsiteX684" fmla="*/ 2646589 w 6487123"/>
                <a:gd name="connsiteY684" fmla="*/ 65100 h 262175"/>
                <a:gd name="connsiteX685" fmla="*/ 2646589 w 6487123"/>
                <a:gd name="connsiteY685" fmla="*/ 38996 h 262175"/>
                <a:gd name="connsiteX686" fmla="*/ 2575447 w 6487123"/>
                <a:gd name="connsiteY686" fmla="*/ 38996 h 262175"/>
                <a:gd name="connsiteX687" fmla="*/ 2575447 w 6487123"/>
                <a:gd name="connsiteY687" fmla="*/ 26087 h 262175"/>
                <a:gd name="connsiteX688" fmla="*/ 2646589 w 6487123"/>
                <a:gd name="connsiteY688" fmla="*/ 26087 h 262175"/>
                <a:gd name="connsiteX689" fmla="*/ 4015431 w 6487123"/>
                <a:gd name="connsiteY689" fmla="*/ 1434 h 262175"/>
                <a:gd name="connsiteX690" fmla="*/ 4028627 w 6487123"/>
                <a:gd name="connsiteY690" fmla="*/ 1434 h 262175"/>
                <a:gd name="connsiteX691" fmla="*/ 4028627 w 6487123"/>
                <a:gd name="connsiteY691" fmla="*/ 39300 h 262175"/>
                <a:gd name="connsiteX692" fmla="*/ 4076259 w 6487123"/>
                <a:gd name="connsiteY692" fmla="*/ 39300 h 262175"/>
                <a:gd name="connsiteX693" fmla="*/ 4076259 w 6487123"/>
                <a:gd name="connsiteY693" fmla="*/ 51886 h 262175"/>
                <a:gd name="connsiteX694" fmla="*/ 4028627 w 6487123"/>
                <a:gd name="connsiteY694" fmla="*/ 51886 h 262175"/>
                <a:gd name="connsiteX695" fmla="*/ 4028627 w 6487123"/>
                <a:gd name="connsiteY695" fmla="*/ 92657 h 262175"/>
                <a:gd name="connsiteX696" fmla="*/ 4082557 w 6487123"/>
                <a:gd name="connsiteY696" fmla="*/ 92657 h 262175"/>
                <a:gd name="connsiteX697" fmla="*/ 4082557 w 6487123"/>
                <a:gd name="connsiteY697" fmla="*/ 105530 h 262175"/>
                <a:gd name="connsiteX698" fmla="*/ 4031191 w 6487123"/>
                <a:gd name="connsiteY698" fmla="*/ 105530 h 262175"/>
                <a:gd name="connsiteX699" fmla="*/ 4031191 w 6487123"/>
                <a:gd name="connsiteY699" fmla="*/ 152038 h 262175"/>
                <a:gd name="connsiteX700" fmla="*/ 4080263 w 6487123"/>
                <a:gd name="connsiteY700" fmla="*/ 152038 h 262175"/>
                <a:gd name="connsiteX701" fmla="*/ 4080263 w 6487123"/>
                <a:gd name="connsiteY701" fmla="*/ 164911 h 262175"/>
                <a:gd name="connsiteX702" fmla="*/ 4031191 w 6487123"/>
                <a:gd name="connsiteY702" fmla="*/ 164911 h 262175"/>
                <a:gd name="connsiteX703" fmla="*/ 4031191 w 6487123"/>
                <a:gd name="connsiteY703" fmla="*/ 229189 h 262175"/>
                <a:gd name="connsiteX704" fmla="*/ 4062905 w 6487123"/>
                <a:gd name="connsiteY704" fmla="*/ 237914 h 262175"/>
                <a:gd name="connsiteX705" fmla="*/ 4104927 w 6487123"/>
                <a:gd name="connsiteY705" fmla="*/ 240392 h 262175"/>
                <a:gd name="connsiteX706" fmla="*/ 4125463 w 6487123"/>
                <a:gd name="connsiteY706" fmla="*/ 240387 h 262175"/>
                <a:gd name="connsiteX707" fmla="*/ 4162111 w 6487123"/>
                <a:gd name="connsiteY707" fmla="*/ 240356 h 262175"/>
                <a:gd name="connsiteX708" fmla="*/ 4199353 w 6487123"/>
                <a:gd name="connsiteY708" fmla="*/ 240270 h 262175"/>
                <a:gd name="connsiteX709" fmla="*/ 4221669 w 6487123"/>
                <a:gd name="connsiteY709" fmla="*/ 240104 h 262175"/>
                <a:gd name="connsiteX710" fmla="*/ 4217867 w 6487123"/>
                <a:gd name="connsiteY710" fmla="*/ 246758 h 262175"/>
                <a:gd name="connsiteX711" fmla="*/ 4215359 w 6487123"/>
                <a:gd name="connsiteY711" fmla="*/ 253839 h 262175"/>
                <a:gd name="connsiteX712" fmla="*/ 4105499 w 6487123"/>
                <a:gd name="connsiteY712" fmla="*/ 253839 h 262175"/>
                <a:gd name="connsiteX713" fmla="*/ 4028119 w 6487123"/>
                <a:gd name="connsiteY713" fmla="*/ 242595 h 262175"/>
                <a:gd name="connsiteX714" fmla="*/ 3985593 w 6487123"/>
                <a:gd name="connsiteY714" fmla="*/ 198220 h 262175"/>
                <a:gd name="connsiteX715" fmla="*/ 3978759 w 6487123"/>
                <a:gd name="connsiteY715" fmla="*/ 233059 h 262175"/>
                <a:gd name="connsiteX716" fmla="*/ 3966970 w 6487123"/>
                <a:gd name="connsiteY716" fmla="*/ 261871 h 262175"/>
                <a:gd name="connsiteX717" fmla="*/ 3961734 w 6487123"/>
                <a:gd name="connsiteY717" fmla="*/ 258249 h 262175"/>
                <a:gd name="connsiteX718" fmla="*/ 3956069 w 6487123"/>
                <a:gd name="connsiteY718" fmla="*/ 254412 h 262175"/>
                <a:gd name="connsiteX719" fmla="*/ 3972707 w 6487123"/>
                <a:gd name="connsiteY719" fmla="*/ 200641 h 262175"/>
                <a:gd name="connsiteX720" fmla="*/ 3977297 w 6487123"/>
                <a:gd name="connsiteY720" fmla="*/ 129650 h 262175"/>
                <a:gd name="connsiteX721" fmla="*/ 3990456 w 6487123"/>
                <a:gd name="connsiteY721" fmla="*/ 130508 h 262175"/>
                <a:gd name="connsiteX722" fmla="*/ 3988454 w 6487123"/>
                <a:gd name="connsiteY722" fmla="*/ 171802 h 262175"/>
                <a:gd name="connsiteX723" fmla="*/ 4000797 w 6487123"/>
                <a:gd name="connsiteY723" fmla="*/ 201108 h 262175"/>
                <a:gd name="connsiteX724" fmla="*/ 4018318 w 6487123"/>
                <a:gd name="connsiteY724" fmla="*/ 221147 h 262175"/>
                <a:gd name="connsiteX725" fmla="*/ 4018318 w 6487123"/>
                <a:gd name="connsiteY725" fmla="*/ 105530 h 262175"/>
                <a:gd name="connsiteX726" fmla="*/ 3962093 w 6487123"/>
                <a:gd name="connsiteY726" fmla="*/ 105530 h 262175"/>
                <a:gd name="connsiteX727" fmla="*/ 3962093 w 6487123"/>
                <a:gd name="connsiteY727" fmla="*/ 92657 h 262175"/>
                <a:gd name="connsiteX728" fmla="*/ 4015431 w 6487123"/>
                <a:gd name="connsiteY728" fmla="*/ 92657 h 262175"/>
                <a:gd name="connsiteX729" fmla="*/ 4015431 w 6487123"/>
                <a:gd name="connsiteY729" fmla="*/ 51886 h 262175"/>
                <a:gd name="connsiteX730" fmla="*/ 3967543 w 6487123"/>
                <a:gd name="connsiteY730" fmla="*/ 51886 h 262175"/>
                <a:gd name="connsiteX731" fmla="*/ 3967543 w 6487123"/>
                <a:gd name="connsiteY731" fmla="*/ 39300 h 262175"/>
                <a:gd name="connsiteX732" fmla="*/ 4015431 w 6487123"/>
                <a:gd name="connsiteY732" fmla="*/ 39300 h 262175"/>
                <a:gd name="connsiteX733" fmla="*/ 2338210 w 6487123"/>
                <a:gd name="connsiteY733" fmla="*/ 1434 h 262175"/>
                <a:gd name="connsiteX734" fmla="*/ 2351119 w 6487123"/>
                <a:gd name="connsiteY734" fmla="*/ 1434 h 262175"/>
                <a:gd name="connsiteX735" fmla="*/ 2351119 w 6487123"/>
                <a:gd name="connsiteY735" fmla="*/ 21802 h 262175"/>
                <a:gd name="connsiteX736" fmla="*/ 2405336 w 6487123"/>
                <a:gd name="connsiteY736" fmla="*/ 21802 h 262175"/>
                <a:gd name="connsiteX737" fmla="*/ 2405336 w 6487123"/>
                <a:gd name="connsiteY737" fmla="*/ 1434 h 262175"/>
                <a:gd name="connsiteX738" fmla="*/ 2418532 w 6487123"/>
                <a:gd name="connsiteY738" fmla="*/ 1434 h 262175"/>
                <a:gd name="connsiteX739" fmla="*/ 2418532 w 6487123"/>
                <a:gd name="connsiteY739" fmla="*/ 21802 h 262175"/>
                <a:gd name="connsiteX740" fmla="*/ 2481642 w 6487123"/>
                <a:gd name="connsiteY740" fmla="*/ 21802 h 262175"/>
                <a:gd name="connsiteX741" fmla="*/ 2481642 w 6487123"/>
                <a:gd name="connsiteY741" fmla="*/ 69385 h 262175"/>
                <a:gd name="connsiteX742" fmla="*/ 2418532 w 6487123"/>
                <a:gd name="connsiteY742" fmla="*/ 69385 h 262175"/>
                <a:gd name="connsiteX743" fmla="*/ 2418532 w 6487123"/>
                <a:gd name="connsiteY743" fmla="*/ 96099 h 262175"/>
                <a:gd name="connsiteX744" fmla="*/ 2498280 w 6487123"/>
                <a:gd name="connsiteY744" fmla="*/ 96099 h 262175"/>
                <a:gd name="connsiteX745" fmla="*/ 2498137 w 6487123"/>
                <a:gd name="connsiteY745" fmla="*/ 98208 h 262175"/>
                <a:gd name="connsiteX746" fmla="*/ 2497994 w 6487123"/>
                <a:gd name="connsiteY746" fmla="*/ 101818 h 262175"/>
                <a:gd name="connsiteX747" fmla="*/ 2494228 w 6487123"/>
                <a:gd name="connsiteY747" fmla="*/ 122506 h 262175"/>
                <a:gd name="connsiteX748" fmla="*/ 2489387 w 6487123"/>
                <a:gd name="connsiteY748" fmla="*/ 132227 h 262175"/>
                <a:gd name="connsiteX749" fmla="*/ 2483937 w 6487123"/>
                <a:gd name="connsiteY749" fmla="*/ 135310 h 262175"/>
                <a:gd name="connsiteX750" fmla="*/ 2476765 w 6487123"/>
                <a:gd name="connsiteY750" fmla="*/ 136242 h 262175"/>
                <a:gd name="connsiteX751" fmla="*/ 2466905 w 6487123"/>
                <a:gd name="connsiteY751" fmla="*/ 136530 h 262175"/>
                <a:gd name="connsiteX752" fmla="*/ 2452956 w 6487123"/>
                <a:gd name="connsiteY752" fmla="*/ 135955 h 262175"/>
                <a:gd name="connsiteX753" fmla="*/ 2451952 w 6487123"/>
                <a:gd name="connsiteY753" fmla="*/ 130648 h 262175"/>
                <a:gd name="connsiteX754" fmla="*/ 2450087 w 6487123"/>
                <a:gd name="connsiteY754" fmla="*/ 125340 h 262175"/>
                <a:gd name="connsiteX755" fmla="*/ 2463606 w 6487123"/>
                <a:gd name="connsiteY755" fmla="*/ 126345 h 262175"/>
                <a:gd name="connsiteX756" fmla="*/ 2472176 w 6487123"/>
                <a:gd name="connsiteY756" fmla="*/ 126489 h 262175"/>
                <a:gd name="connsiteX757" fmla="*/ 2476371 w 6487123"/>
                <a:gd name="connsiteY757" fmla="*/ 126166 h 262175"/>
                <a:gd name="connsiteX758" fmla="*/ 2479061 w 6487123"/>
                <a:gd name="connsiteY758" fmla="*/ 124766 h 262175"/>
                <a:gd name="connsiteX759" fmla="*/ 2481750 w 6487123"/>
                <a:gd name="connsiteY759" fmla="*/ 119239 h 262175"/>
                <a:gd name="connsiteX760" fmla="*/ 2484224 w 6487123"/>
                <a:gd name="connsiteY760" fmla="*/ 107251 h 262175"/>
                <a:gd name="connsiteX761" fmla="*/ 2418532 w 6487123"/>
                <a:gd name="connsiteY761" fmla="*/ 107251 h 262175"/>
                <a:gd name="connsiteX762" fmla="*/ 2418532 w 6487123"/>
                <a:gd name="connsiteY762" fmla="*/ 137372 h 262175"/>
                <a:gd name="connsiteX763" fmla="*/ 2405336 w 6487123"/>
                <a:gd name="connsiteY763" fmla="*/ 137372 h 262175"/>
                <a:gd name="connsiteX764" fmla="*/ 2405336 w 6487123"/>
                <a:gd name="connsiteY764" fmla="*/ 107251 h 262175"/>
                <a:gd name="connsiteX765" fmla="*/ 2339931 w 6487123"/>
                <a:gd name="connsiteY765" fmla="*/ 107251 h 262175"/>
                <a:gd name="connsiteX766" fmla="*/ 2312357 w 6487123"/>
                <a:gd name="connsiteY766" fmla="*/ 133715 h 262175"/>
                <a:gd name="connsiteX767" fmla="*/ 2259610 w 6487123"/>
                <a:gd name="connsiteY767" fmla="*/ 155444 h 262175"/>
                <a:gd name="connsiteX768" fmla="*/ 2256597 w 6487123"/>
                <a:gd name="connsiteY768" fmla="*/ 149528 h 262175"/>
                <a:gd name="connsiteX769" fmla="*/ 2252725 w 6487123"/>
                <a:gd name="connsiteY769" fmla="*/ 144256 h 262175"/>
                <a:gd name="connsiteX770" fmla="*/ 2297475 w 6487123"/>
                <a:gd name="connsiteY770" fmla="*/ 127367 h 262175"/>
                <a:gd name="connsiteX771" fmla="*/ 2323293 w 6487123"/>
                <a:gd name="connsiteY771" fmla="*/ 107251 h 262175"/>
                <a:gd name="connsiteX772" fmla="*/ 2270223 w 6487123"/>
                <a:gd name="connsiteY772" fmla="*/ 107251 h 262175"/>
                <a:gd name="connsiteX773" fmla="*/ 2274706 w 6487123"/>
                <a:gd name="connsiteY773" fmla="*/ 83712 h 262175"/>
                <a:gd name="connsiteX774" fmla="*/ 2278543 w 6487123"/>
                <a:gd name="connsiteY774" fmla="*/ 58233 h 262175"/>
                <a:gd name="connsiteX775" fmla="*/ 2338210 w 6487123"/>
                <a:gd name="connsiteY775" fmla="*/ 58233 h 262175"/>
                <a:gd name="connsiteX776" fmla="*/ 2338210 w 6487123"/>
                <a:gd name="connsiteY776" fmla="*/ 56797 h 262175"/>
                <a:gd name="connsiteX777" fmla="*/ 2338210 w 6487123"/>
                <a:gd name="connsiteY777" fmla="*/ 33240 h 262175"/>
                <a:gd name="connsiteX778" fmla="*/ 2264773 w 6487123"/>
                <a:gd name="connsiteY778" fmla="*/ 33240 h 262175"/>
                <a:gd name="connsiteX779" fmla="*/ 2264773 w 6487123"/>
                <a:gd name="connsiteY779" fmla="*/ 21802 h 262175"/>
                <a:gd name="connsiteX780" fmla="*/ 2338210 w 6487123"/>
                <a:gd name="connsiteY780" fmla="*/ 21802 h 262175"/>
                <a:gd name="connsiteX781" fmla="*/ 2010611 w 6487123"/>
                <a:gd name="connsiteY781" fmla="*/ 1434 h 262175"/>
                <a:gd name="connsiteX782" fmla="*/ 2025816 w 6487123"/>
                <a:gd name="connsiteY782" fmla="*/ 4016 h 262175"/>
                <a:gd name="connsiteX783" fmla="*/ 2019504 w 6487123"/>
                <a:gd name="connsiteY783" fmla="*/ 14522 h 262175"/>
                <a:gd name="connsiteX784" fmla="*/ 2012333 w 6487123"/>
                <a:gd name="connsiteY784" fmla="*/ 25244 h 262175"/>
                <a:gd name="connsiteX785" fmla="*/ 2091507 w 6487123"/>
                <a:gd name="connsiteY785" fmla="*/ 25244 h 262175"/>
                <a:gd name="connsiteX786" fmla="*/ 2094089 w 6487123"/>
                <a:gd name="connsiteY786" fmla="*/ 24383 h 262175"/>
                <a:gd name="connsiteX787" fmla="*/ 2102982 w 6487123"/>
                <a:gd name="connsiteY787" fmla="*/ 30679 h 262175"/>
                <a:gd name="connsiteX788" fmla="*/ 2088675 w 6487123"/>
                <a:gd name="connsiteY788" fmla="*/ 52980 h 262175"/>
                <a:gd name="connsiteX789" fmla="*/ 2072000 w 6487123"/>
                <a:gd name="connsiteY789" fmla="*/ 74011 h 262175"/>
                <a:gd name="connsiteX790" fmla="*/ 2160068 w 6487123"/>
                <a:gd name="connsiteY790" fmla="*/ 74011 h 262175"/>
                <a:gd name="connsiteX791" fmla="*/ 2160068 w 6487123"/>
                <a:gd name="connsiteY791" fmla="*/ 157739 h 262175"/>
                <a:gd name="connsiteX792" fmla="*/ 2083475 w 6487123"/>
                <a:gd name="connsiteY792" fmla="*/ 157739 h 262175"/>
                <a:gd name="connsiteX793" fmla="*/ 2083475 w 6487123"/>
                <a:gd name="connsiteY793" fmla="*/ 232929 h 262175"/>
                <a:gd name="connsiteX794" fmla="*/ 2086595 w 6487123"/>
                <a:gd name="connsiteY794" fmla="*/ 240678 h 262175"/>
                <a:gd name="connsiteX795" fmla="*/ 2100686 w 6487123"/>
                <a:gd name="connsiteY795" fmla="*/ 242400 h 262175"/>
                <a:gd name="connsiteX796" fmla="*/ 2152609 w 6487123"/>
                <a:gd name="connsiteY796" fmla="*/ 242400 h 262175"/>
                <a:gd name="connsiteX797" fmla="*/ 2162661 w 6487123"/>
                <a:gd name="connsiteY797" fmla="*/ 239636 h 262175"/>
                <a:gd name="connsiteX798" fmla="*/ 2167420 w 6487123"/>
                <a:gd name="connsiteY798" fmla="*/ 227562 h 262175"/>
                <a:gd name="connsiteX799" fmla="*/ 2169248 w 6487123"/>
                <a:gd name="connsiteY799" fmla="*/ 200500 h 262175"/>
                <a:gd name="connsiteX800" fmla="*/ 2175630 w 6487123"/>
                <a:gd name="connsiteY800" fmla="*/ 203800 h 262175"/>
                <a:gd name="connsiteX801" fmla="*/ 2182444 w 6487123"/>
                <a:gd name="connsiteY801" fmla="*/ 206240 h 262175"/>
                <a:gd name="connsiteX802" fmla="*/ 2175451 w 6487123"/>
                <a:gd name="connsiteY802" fmla="*/ 245604 h 262175"/>
                <a:gd name="connsiteX803" fmla="*/ 2153183 w 6487123"/>
                <a:gd name="connsiteY803" fmla="*/ 255273 h 262175"/>
                <a:gd name="connsiteX804" fmla="*/ 2100113 w 6487123"/>
                <a:gd name="connsiteY804" fmla="*/ 255273 h 262175"/>
                <a:gd name="connsiteX805" fmla="*/ 2075981 w 6487123"/>
                <a:gd name="connsiteY805" fmla="*/ 250870 h 262175"/>
                <a:gd name="connsiteX806" fmla="*/ 2069706 w 6487123"/>
                <a:gd name="connsiteY806" fmla="*/ 232929 h 262175"/>
                <a:gd name="connsiteX807" fmla="*/ 2069706 w 6487123"/>
                <a:gd name="connsiteY807" fmla="*/ 157739 h 262175"/>
                <a:gd name="connsiteX808" fmla="*/ 2051347 w 6487123"/>
                <a:gd name="connsiteY808" fmla="*/ 157739 h 262175"/>
                <a:gd name="connsiteX809" fmla="*/ 2031276 w 6487123"/>
                <a:gd name="connsiteY809" fmla="*/ 200296 h 262175"/>
                <a:gd name="connsiteX810" fmla="*/ 1994824 w 6487123"/>
                <a:gd name="connsiteY810" fmla="*/ 234171 h 262175"/>
                <a:gd name="connsiteX811" fmla="*/ 1936314 w 6487123"/>
                <a:gd name="connsiteY811" fmla="*/ 258142 h 262175"/>
                <a:gd name="connsiteX812" fmla="*/ 1932835 w 6487123"/>
                <a:gd name="connsiteY812" fmla="*/ 251948 h 262175"/>
                <a:gd name="connsiteX813" fmla="*/ 1928282 w 6487123"/>
                <a:gd name="connsiteY813" fmla="*/ 246405 h 262175"/>
                <a:gd name="connsiteX814" fmla="*/ 1983371 w 6487123"/>
                <a:gd name="connsiteY814" fmla="*/ 225273 h 262175"/>
                <a:gd name="connsiteX815" fmla="*/ 2017869 w 6487123"/>
                <a:gd name="connsiteY815" fmla="*/ 195334 h 262175"/>
                <a:gd name="connsiteX816" fmla="*/ 2037003 w 6487123"/>
                <a:gd name="connsiteY816" fmla="*/ 157739 h 262175"/>
                <a:gd name="connsiteX817" fmla="*/ 1957542 w 6487123"/>
                <a:gd name="connsiteY817" fmla="*/ 157739 h 262175"/>
                <a:gd name="connsiteX818" fmla="*/ 1957542 w 6487123"/>
                <a:gd name="connsiteY818" fmla="*/ 85453 h 262175"/>
                <a:gd name="connsiteX819" fmla="*/ 1947143 w 6487123"/>
                <a:gd name="connsiteY819" fmla="*/ 93988 h 262175"/>
                <a:gd name="connsiteX820" fmla="*/ 1936314 w 6487123"/>
                <a:gd name="connsiteY820" fmla="*/ 102096 h 262175"/>
                <a:gd name="connsiteX821" fmla="*/ 1931581 w 6487123"/>
                <a:gd name="connsiteY821" fmla="*/ 96930 h 262175"/>
                <a:gd name="connsiteX822" fmla="*/ 1925987 w 6487123"/>
                <a:gd name="connsiteY822" fmla="*/ 92624 h 262175"/>
                <a:gd name="connsiteX823" fmla="*/ 1977443 w 6487123"/>
                <a:gd name="connsiteY823" fmla="*/ 47786 h 262175"/>
                <a:gd name="connsiteX824" fmla="*/ 2010611 w 6487123"/>
                <a:gd name="connsiteY824" fmla="*/ 1434 h 262175"/>
                <a:gd name="connsiteX825" fmla="*/ 377783 w 6487123"/>
                <a:gd name="connsiteY825" fmla="*/ 1434 h 262175"/>
                <a:gd name="connsiteX826" fmla="*/ 390117 w 6487123"/>
                <a:gd name="connsiteY826" fmla="*/ 5450 h 262175"/>
                <a:gd name="connsiteX827" fmla="*/ 383017 w 6487123"/>
                <a:gd name="connsiteY827" fmla="*/ 18431 h 262175"/>
                <a:gd name="connsiteX828" fmla="*/ 374627 w 6487123"/>
                <a:gd name="connsiteY828" fmla="*/ 30981 h 262175"/>
                <a:gd name="connsiteX829" fmla="*/ 552482 w 6487123"/>
                <a:gd name="connsiteY829" fmla="*/ 30981 h 262175"/>
                <a:gd name="connsiteX830" fmla="*/ 552482 w 6487123"/>
                <a:gd name="connsiteY830" fmla="*/ 43280 h 262175"/>
                <a:gd name="connsiteX831" fmla="*/ 365734 w 6487123"/>
                <a:gd name="connsiteY831" fmla="*/ 43280 h 262175"/>
                <a:gd name="connsiteX832" fmla="*/ 344291 w 6487123"/>
                <a:gd name="connsiteY832" fmla="*/ 67033 h 262175"/>
                <a:gd name="connsiteX833" fmla="*/ 321557 w 6487123"/>
                <a:gd name="connsiteY833" fmla="*/ 86899 h 262175"/>
                <a:gd name="connsiteX834" fmla="*/ 317684 w 6487123"/>
                <a:gd name="connsiteY834" fmla="*/ 81010 h 262175"/>
                <a:gd name="connsiteX835" fmla="*/ 312951 w 6487123"/>
                <a:gd name="connsiteY835" fmla="*/ 75130 h 262175"/>
                <a:gd name="connsiteX836" fmla="*/ 349347 w 6487123"/>
                <a:gd name="connsiteY836" fmla="*/ 42590 h 262175"/>
                <a:gd name="connsiteX837" fmla="*/ 377783 w 6487123"/>
                <a:gd name="connsiteY837" fmla="*/ 1434 h 262175"/>
                <a:gd name="connsiteX838" fmla="*/ 6302956 w 6487123"/>
                <a:gd name="connsiteY838" fmla="*/ 0 h 262175"/>
                <a:gd name="connsiteX839" fmla="*/ 6316439 w 6487123"/>
                <a:gd name="connsiteY839" fmla="*/ 4016 h 262175"/>
                <a:gd name="connsiteX840" fmla="*/ 6307331 w 6487123"/>
                <a:gd name="connsiteY840" fmla="*/ 22698 h 262175"/>
                <a:gd name="connsiteX841" fmla="*/ 6296933 w 6487123"/>
                <a:gd name="connsiteY841" fmla="*/ 40734 h 262175"/>
                <a:gd name="connsiteX842" fmla="*/ 6461019 w 6487123"/>
                <a:gd name="connsiteY842" fmla="*/ 40734 h 262175"/>
                <a:gd name="connsiteX843" fmla="*/ 6461019 w 6487123"/>
                <a:gd name="connsiteY843" fmla="*/ 48459 h 262175"/>
                <a:gd name="connsiteX844" fmla="*/ 6457353 w 6487123"/>
                <a:gd name="connsiteY844" fmla="*/ 126832 h 262175"/>
                <a:gd name="connsiteX845" fmla="*/ 6452923 w 6487123"/>
                <a:gd name="connsiteY845" fmla="*/ 170900 h 262175"/>
                <a:gd name="connsiteX846" fmla="*/ 6446388 w 6487123"/>
                <a:gd name="connsiteY846" fmla="*/ 190172 h 262175"/>
                <a:gd name="connsiteX847" fmla="*/ 6439109 w 6487123"/>
                <a:gd name="connsiteY847" fmla="*/ 195623 h 262175"/>
                <a:gd name="connsiteX848" fmla="*/ 6429463 w 6487123"/>
                <a:gd name="connsiteY848" fmla="*/ 197631 h 262175"/>
                <a:gd name="connsiteX849" fmla="*/ 6415299 w 6487123"/>
                <a:gd name="connsiteY849" fmla="*/ 197991 h 262175"/>
                <a:gd name="connsiteX850" fmla="*/ 6396187 w 6487123"/>
                <a:gd name="connsiteY850" fmla="*/ 197057 h 262175"/>
                <a:gd name="connsiteX851" fmla="*/ 6394969 w 6487123"/>
                <a:gd name="connsiteY851" fmla="*/ 190351 h 262175"/>
                <a:gd name="connsiteX852" fmla="*/ 6392458 w 6487123"/>
                <a:gd name="connsiteY852" fmla="*/ 183860 h 262175"/>
                <a:gd name="connsiteX853" fmla="*/ 6411929 w 6487123"/>
                <a:gd name="connsiteY853" fmla="*/ 185117 h 262175"/>
                <a:gd name="connsiteX854" fmla="*/ 6424300 w 6487123"/>
                <a:gd name="connsiteY854" fmla="*/ 185296 h 262175"/>
                <a:gd name="connsiteX855" fmla="*/ 6430073 w 6487123"/>
                <a:gd name="connsiteY855" fmla="*/ 184614 h 262175"/>
                <a:gd name="connsiteX856" fmla="*/ 6434340 w 6487123"/>
                <a:gd name="connsiteY856" fmla="*/ 181563 h 262175"/>
                <a:gd name="connsiteX857" fmla="*/ 6439589 w 6487123"/>
                <a:gd name="connsiteY857" fmla="*/ 164976 h 262175"/>
                <a:gd name="connsiteX858" fmla="*/ 6443627 w 6487123"/>
                <a:gd name="connsiteY858" fmla="*/ 124806 h 262175"/>
                <a:gd name="connsiteX859" fmla="*/ 6446962 w 6487123"/>
                <a:gd name="connsiteY859" fmla="*/ 53894 h 262175"/>
                <a:gd name="connsiteX860" fmla="*/ 6288613 w 6487123"/>
                <a:gd name="connsiteY860" fmla="*/ 53894 h 262175"/>
                <a:gd name="connsiteX861" fmla="*/ 6264015 w 6487123"/>
                <a:gd name="connsiteY861" fmla="*/ 84964 h 262175"/>
                <a:gd name="connsiteX862" fmla="*/ 6237265 w 6487123"/>
                <a:gd name="connsiteY862" fmla="*/ 110413 h 262175"/>
                <a:gd name="connsiteX863" fmla="*/ 6231814 w 6487123"/>
                <a:gd name="connsiteY863" fmla="*/ 105677 h 262175"/>
                <a:gd name="connsiteX864" fmla="*/ 6225503 w 6487123"/>
                <a:gd name="connsiteY864" fmla="*/ 100943 h 262175"/>
                <a:gd name="connsiteX865" fmla="*/ 6269717 w 6487123"/>
                <a:gd name="connsiteY865" fmla="*/ 56503 h 262175"/>
                <a:gd name="connsiteX866" fmla="*/ 6302956 w 6487123"/>
                <a:gd name="connsiteY866" fmla="*/ 0 h 2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</a:cxnLst>
              <a:rect l="l" t="t" r="r" b="b"/>
              <a:pathLst>
                <a:path w="6487123" h="262175">
                  <a:moveTo>
                    <a:pt x="3434461" y="212852"/>
                  </a:moveTo>
                  <a:cubicBezTo>
                    <a:pt x="3438454" y="212901"/>
                    <a:pt x="3441856" y="214309"/>
                    <a:pt x="3444667" y="217077"/>
                  </a:cubicBezTo>
                  <a:cubicBezTo>
                    <a:pt x="3447479" y="219845"/>
                    <a:pt x="3448948" y="223684"/>
                    <a:pt x="3449073" y="228594"/>
                  </a:cubicBezTo>
                  <a:cubicBezTo>
                    <a:pt x="3448948" y="233382"/>
                    <a:pt x="3447479" y="237146"/>
                    <a:pt x="3444667" y="239890"/>
                  </a:cubicBezTo>
                  <a:cubicBezTo>
                    <a:pt x="3441856" y="242633"/>
                    <a:pt x="3438454" y="244031"/>
                    <a:pt x="3434461" y="244086"/>
                  </a:cubicBezTo>
                  <a:cubicBezTo>
                    <a:pt x="3430467" y="244031"/>
                    <a:pt x="3427065" y="242633"/>
                    <a:pt x="3424254" y="239892"/>
                  </a:cubicBezTo>
                  <a:cubicBezTo>
                    <a:pt x="3421443" y="237150"/>
                    <a:pt x="3419973" y="233390"/>
                    <a:pt x="3419848" y="228612"/>
                  </a:cubicBezTo>
                  <a:cubicBezTo>
                    <a:pt x="3419973" y="223694"/>
                    <a:pt x="3421443" y="219849"/>
                    <a:pt x="3424254" y="217079"/>
                  </a:cubicBezTo>
                  <a:cubicBezTo>
                    <a:pt x="3427065" y="214309"/>
                    <a:pt x="3430467" y="212900"/>
                    <a:pt x="3434461" y="212852"/>
                  </a:cubicBezTo>
                  <a:close/>
                  <a:moveTo>
                    <a:pt x="2390706" y="209948"/>
                  </a:moveTo>
                  <a:cubicBezTo>
                    <a:pt x="2403144" y="213459"/>
                    <a:pt x="2416166" y="217497"/>
                    <a:pt x="2429773" y="222061"/>
                  </a:cubicBezTo>
                  <a:cubicBezTo>
                    <a:pt x="2443380" y="226623"/>
                    <a:pt x="2456380" y="231298"/>
                    <a:pt x="2468776" y="236085"/>
                  </a:cubicBezTo>
                  <a:cubicBezTo>
                    <a:pt x="2481171" y="240872"/>
                    <a:pt x="2491771" y="245355"/>
                    <a:pt x="2500576" y="249536"/>
                  </a:cubicBezTo>
                  <a:lnTo>
                    <a:pt x="2492543" y="261297"/>
                  </a:lnTo>
                  <a:cubicBezTo>
                    <a:pt x="2484208" y="257015"/>
                    <a:pt x="2473913" y="252383"/>
                    <a:pt x="2461658" y="247400"/>
                  </a:cubicBezTo>
                  <a:cubicBezTo>
                    <a:pt x="2449402" y="242417"/>
                    <a:pt x="2436429" y="237529"/>
                    <a:pt x="2422739" y="232738"/>
                  </a:cubicBezTo>
                  <a:cubicBezTo>
                    <a:pt x="2409049" y="227947"/>
                    <a:pt x="2395886" y="223696"/>
                    <a:pt x="2383248" y="219988"/>
                  </a:cubicBezTo>
                  <a:close/>
                  <a:moveTo>
                    <a:pt x="5724639" y="203943"/>
                  </a:moveTo>
                  <a:cubicBezTo>
                    <a:pt x="5737179" y="207946"/>
                    <a:pt x="5750283" y="212529"/>
                    <a:pt x="5763950" y="217690"/>
                  </a:cubicBezTo>
                  <a:cubicBezTo>
                    <a:pt x="5777617" y="222852"/>
                    <a:pt x="5790614" y="228093"/>
                    <a:pt x="5802942" y="233415"/>
                  </a:cubicBezTo>
                  <a:cubicBezTo>
                    <a:pt x="5815271" y="238736"/>
                    <a:pt x="5825697" y="243638"/>
                    <a:pt x="5834221" y="248119"/>
                  </a:cubicBezTo>
                  <a:lnTo>
                    <a:pt x="5826475" y="260454"/>
                  </a:lnTo>
                  <a:cubicBezTo>
                    <a:pt x="5818139" y="255868"/>
                    <a:pt x="5807847" y="250793"/>
                    <a:pt x="5795600" y="245229"/>
                  </a:cubicBezTo>
                  <a:cubicBezTo>
                    <a:pt x="5783354" y="239666"/>
                    <a:pt x="5770405" y="234166"/>
                    <a:pt x="5756757" y="228730"/>
                  </a:cubicBezTo>
                  <a:cubicBezTo>
                    <a:pt x="5743109" y="223293"/>
                    <a:pt x="5730011" y="218473"/>
                    <a:pt x="5717467" y="214269"/>
                  </a:cubicBezTo>
                  <a:close/>
                  <a:moveTo>
                    <a:pt x="382373" y="180688"/>
                  </a:moveTo>
                  <a:cubicBezTo>
                    <a:pt x="389729" y="188573"/>
                    <a:pt x="398466" y="195758"/>
                    <a:pt x="408585" y="202245"/>
                  </a:cubicBezTo>
                  <a:cubicBezTo>
                    <a:pt x="418702" y="208730"/>
                    <a:pt x="429950" y="214553"/>
                    <a:pt x="442327" y="219712"/>
                  </a:cubicBezTo>
                  <a:cubicBezTo>
                    <a:pt x="454877" y="214553"/>
                    <a:pt x="466423" y="208730"/>
                    <a:pt x="476965" y="202245"/>
                  </a:cubicBezTo>
                  <a:cubicBezTo>
                    <a:pt x="487508" y="195758"/>
                    <a:pt x="496616" y="188573"/>
                    <a:pt x="504290" y="180688"/>
                  </a:cubicBezTo>
                  <a:close/>
                  <a:moveTo>
                    <a:pt x="2372060" y="170648"/>
                  </a:moveTo>
                  <a:lnTo>
                    <a:pt x="2386117" y="170648"/>
                  </a:lnTo>
                  <a:cubicBezTo>
                    <a:pt x="2383036" y="189273"/>
                    <a:pt x="2376990" y="204679"/>
                    <a:pt x="2367981" y="216865"/>
                  </a:cubicBezTo>
                  <a:cubicBezTo>
                    <a:pt x="2358970" y="229052"/>
                    <a:pt x="2345403" y="238720"/>
                    <a:pt x="2327278" y="245870"/>
                  </a:cubicBezTo>
                  <a:cubicBezTo>
                    <a:pt x="2309152" y="253021"/>
                    <a:pt x="2284875" y="258354"/>
                    <a:pt x="2254446" y="261871"/>
                  </a:cubicBezTo>
                  <a:cubicBezTo>
                    <a:pt x="2253962" y="260054"/>
                    <a:pt x="2253138" y="258022"/>
                    <a:pt x="2251972" y="255775"/>
                  </a:cubicBezTo>
                  <a:cubicBezTo>
                    <a:pt x="2250806" y="253528"/>
                    <a:pt x="2249623" y="251639"/>
                    <a:pt x="2248421" y="250109"/>
                  </a:cubicBezTo>
                  <a:cubicBezTo>
                    <a:pt x="2277790" y="247147"/>
                    <a:pt x="2301033" y="242553"/>
                    <a:pt x="2318151" y="236330"/>
                  </a:cubicBezTo>
                  <a:cubicBezTo>
                    <a:pt x="2335269" y="230105"/>
                    <a:pt x="2347909" y="221665"/>
                    <a:pt x="2356070" y="211011"/>
                  </a:cubicBezTo>
                  <a:cubicBezTo>
                    <a:pt x="2364231" y="200356"/>
                    <a:pt x="2369562" y="186902"/>
                    <a:pt x="2372060" y="170648"/>
                  </a:cubicBezTo>
                  <a:close/>
                  <a:moveTo>
                    <a:pt x="5708287" y="156323"/>
                  </a:moveTo>
                  <a:lnTo>
                    <a:pt x="5722343" y="156323"/>
                  </a:lnTo>
                  <a:cubicBezTo>
                    <a:pt x="5719497" y="176713"/>
                    <a:pt x="5713780" y="193975"/>
                    <a:pt x="5705197" y="208107"/>
                  </a:cubicBezTo>
                  <a:cubicBezTo>
                    <a:pt x="5696611" y="222239"/>
                    <a:pt x="5683309" y="233678"/>
                    <a:pt x="5665290" y="242424"/>
                  </a:cubicBezTo>
                  <a:cubicBezTo>
                    <a:pt x="5647271" y="251171"/>
                    <a:pt x="5622685" y="257658"/>
                    <a:pt x="5591533" y="261888"/>
                  </a:cubicBezTo>
                  <a:cubicBezTo>
                    <a:pt x="5590925" y="260215"/>
                    <a:pt x="5590063" y="258327"/>
                    <a:pt x="5588952" y="256223"/>
                  </a:cubicBezTo>
                  <a:cubicBezTo>
                    <a:pt x="5587841" y="254119"/>
                    <a:pt x="5586694" y="252374"/>
                    <a:pt x="5585510" y="250988"/>
                  </a:cubicBezTo>
                  <a:cubicBezTo>
                    <a:pt x="5615415" y="246945"/>
                    <a:pt x="5638861" y="240974"/>
                    <a:pt x="5655845" y="233075"/>
                  </a:cubicBezTo>
                  <a:cubicBezTo>
                    <a:pt x="5672831" y="225175"/>
                    <a:pt x="5685225" y="214933"/>
                    <a:pt x="5693031" y="202348"/>
                  </a:cubicBezTo>
                  <a:cubicBezTo>
                    <a:pt x="5700837" y="189764"/>
                    <a:pt x="5705923" y="174421"/>
                    <a:pt x="5708287" y="156323"/>
                  </a:cubicBezTo>
                  <a:close/>
                  <a:moveTo>
                    <a:pt x="2928003" y="148004"/>
                  </a:moveTo>
                  <a:lnTo>
                    <a:pt x="2928003" y="200213"/>
                  </a:lnTo>
                  <a:cubicBezTo>
                    <a:pt x="2936925" y="198784"/>
                    <a:pt x="2946260" y="197267"/>
                    <a:pt x="2956008" y="195658"/>
                  </a:cubicBezTo>
                  <a:cubicBezTo>
                    <a:pt x="2965755" y="194051"/>
                    <a:pt x="2975735" y="192318"/>
                    <a:pt x="2985949" y="190460"/>
                  </a:cubicBezTo>
                  <a:lnTo>
                    <a:pt x="2985949" y="148004"/>
                  </a:lnTo>
                  <a:close/>
                  <a:moveTo>
                    <a:pt x="2289444" y="145153"/>
                  </a:moveTo>
                  <a:lnTo>
                    <a:pt x="2466438" y="145153"/>
                  </a:lnTo>
                  <a:lnTo>
                    <a:pt x="2466438" y="223718"/>
                  </a:lnTo>
                  <a:lnTo>
                    <a:pt x="2452669" y="223718"/>
                  </a:lnTo>
                  <a:lnTo>
                    <a:pt x="2452669" y="157452"/>
                  </a:lnTo>
                  <a:lnTo>
                    <a:pt x="2302639" y="157452"/>
                  </a:lnTo>
                  <a:lnTo>
                    <a:pt x="2302639" y="225152"/>
                  </a:lnTo>
                  <a:lnTo>
                    <a:pt x="2289444" y="225152"/>
                  </a:lnTo>
                  <a:close/>
                  <a:moveTo>
                    <a:pt x="4109219" y="137659"/>
                  </a:moveTo>
                  <a:lnTo>
                    <a:pt x="4109219" y="200805"/>
                  </a:lnTo>
                  <a:lnTo>
                    <a:pt x="4190723" y="200805"/>
                  </a:lnTo>
                  <a:lnTo>
                    <a:pt x="4190723" y="137659"/>
                  </a:lnTo>
                  <a:close/>
                  <a:moveTo>
                    <a:pt x="5623663" y="134521"/>
                  </a:moveTo>
                  <a:lnTo>
                    <a:pt x="5802379" y="134521"/>
                  </a:lnTo>
                  <a:lnTo>
                    <a:pt x="5802379" y="213122"/>
                  </a:lnTo>
                  <a:lnTo>
                    <a:pt x="5788323" y="213122"/>
                  </a:lnTo>
                  <a:lnTo>
                    <a:pt x="5788323" y="147430"/>
                  </a:lnTo>
                  <a:lnTo>
                    <a:pt x="5637145" y="147430"/>
                  </a:lnTo>
                  <a:lnTo>
                    <a:pt x="5637145" y="214556"/>
                  </a:lnTo>
                  <a:lnTo>
                    <a:pt x="5623663" y="214556"/>
                  </a:lnTo>
                  <a:close/>
                  <a:moveTo>
                    <a:pt x="4096059" y="125359"/>
                  </a:moveTo>
                  <a:lnTo>
                    <a:pt x="4204170" y="125359"/>
                  </a:lnTo>
                  <a:lnTo>
                    <a:pt x="4204170" y="213104"/>
                  </a:lnTo>
                  <a:lnTo>
                    <a:pt x="4096059" y="213104"/>
                  </a:lnTo>
                  <a:close/>
                  <a:moveTo>
                    <a:pt x="374627" y="111554"/>
                  </a:moveTo>
                  <a:lnTo>
                    <a:pt x="374627" y="135686"/>
                  </a:lnTo>
                  <a:lnTo>
                    <a:pt x="517199" y="135686"/>
                  </a:lnTo>
                  <a:lnTo>
                    <a:pt x="517199" y="111554"/>
                  </a:lnTo>
                  <a:close/>
                  <a:moveTo>
                    <a:pt x="6284311" y="101801"/>
                  </a:moveTo>
                  <a:lnTo>
                    <a:pt x="6284311" y="157201"/>
                  </a:lnTo>
                  <a:lnTo>
                    <a:pt x="6371803" y="157201"/>
                  </a:lnTo>
                  <a:lnTo>
                    <a:pt x="6371803" y="101801"/>
                  </a:lnTo>
                  <a:close/>
                  <a:moveTo>
                    <a:pt x="5463235" y="97784"/>
                  </a:moveTo>
                  <a:cubicBezTo>
                    <a:pt x="5450405" y="97916"/>
                    <a:pt x="5439261" y="102820"/>
                    <a:pt x="5429803" y="112496"/>
                  </a:cubicBezTo>
                  <a:cubicBezTo>
                    <a:pt x="5420345" y="122172"/>
                    <a:pt x="5414653" y="135830"/>
                    <a:pt x="5412728" y="153472"/>
                  </a:cubicBezTo>
                  <a:lnTo>
                    <a:pt x="5506856" y="153472"/>
                  </a:lnTo>
                  <a:cubicBezTo>
                    <a:pt x="5506706" y="134951"/>
                    <a:pt x="5502772" y="121042"/>
                    <a:pt x="5495054" y="111742"/>
                  </a:cubicBezTo>
                  <a:cubicBezTo>
                    <a:pt x="5487335" y="102443"/>
                    <a:pt x="5476729" y="97791"/>
                    <a:pt x="5463235" y="97784"/>
                  </a:cubicBezTo>
                  <a:close/>
                  <a:moveTo>
                    <a:pt x="6031869" y="96655"/>
                  </a:moveTo>
                  <a:cubicBezTo>
                    <a:pt x="6040901" y="101131"/>
                    <a:pt x="6049877" y="106307"/>
                    <a:pt x="6058800" y="112182"/>
                  </a:cubicBezTo>
                  <a:cubicBezTo>
                    <a:pt x="6067722" y="118057"/>
                    <a:pt x="6074905" y="123591"/>
                    <a:pt x="6080351" y="128784"/>
                  </a:cubicBezTo>
                  <a:lnTo>
                    <a:pt x="6073465" y="139971"/>
                  </a:lnTo>
                  <a:cubicBezTo>
                    <a:pt x="6068015" y="134611"/>
                    <a:pt x="6060844" y="128837"/>
                    <a:pt x="6051950" y="122652"/>
                  </a:cubicBezTo>
                  <a:cubicBezTo>
                    <a:pt x="6043058" y="116467"/>
                    <a:pt x="6034165" y="111052"/>
                    <a:pt x="6025272" y="106409"/>
                  </a:cubicBezTo>
                  <a:close/>
                  <a:moveTo>
                    <a:pt x="76558" y="92047"/>
                  </a:moveTo>
                  <a:lnTo>
                    <a:pt x="76558" y="167241"/>
                  </a:lnTo>
                  <a:lnTo>
                    <a:pt x="157488" y="167241"/>
                  </a:lnTo>
                  <a:lnTo>
                    <a:pt x="157488" y="92047"/>
                  </a:lnTo>
                  <a:close/>
                  <a:moveTo>
                    <a:pt x="6270828" y="89215"/>
                  </a:moveTo>
                  <a:lnTo>
                    <a:pt x="6385287" y="89215"/>
                  </a:lnTo>
                  <a:lnTo>
                    <a:pt x="6385287" y="169787"/>
                  </a:lnTo>
                  <a:lnTo>
                    <a:pt x="6284311" y="169787"/>
                  </a:lnTo>
                  <a:lnTo>
                    <a:pt x="6284311" y="221451"/>
                  </a:lnTo>
                  <a:cubicBezTo>
                    <a:pt x="6283917" y="229205"/>
                    <a:pt x="6286211" y="234574"/>
                    <a:pt x="6291195" y="237557"/>
                  </a:cubicBezTo>
                  <a:cubicBezTo>
                    <a:pt x="6296179" y="240540"/>
                    <a:pt x="6306220" y="241963"/>
                    <a:pt x="6321316" y="241826"/>
                  </a:cubicBezTo>
                  <a:lnTo>
                    <a:pt x="6441512" y="241826"/>
                  </a:lnTo>
                  <a:cubicBezTo>
                    <a:pt x="6453721" y="242184"/>
                    <a:pt x="6461861" y="239673"/>
                    <a:pt x="6465931" y="234293"/>
                  </a:cubicBezTo>
                  <a:cubicBezTo>
                    <a:pt x="6470001" y="228912"/>
                    <a:pt x="6472475" y="218509"/>
                    <a:pt x="6473354" y="203084"/>
                  </a:cubicBezTo>
                  <a:cubicBezTo>
                    <a:pt x="6475416" y="204388"/>
                    <a:pt x="6477674" y="205511"/>
                    <a:pt x="6480131" y="206456"/>
                  </a:cubicBezTo>
                  <a:cubicBezTo>
                    <a:pt x="6482587" y="207400"/>
                    <a:pt x="6484918" y="208094"/>
                    <a:pt x="6487123" y="208536"/>
                  </a:cubicBezTo>
                  <a:cubicBezTo>
                    <a:pt x="6486048" y="220491"/>
                    <a:pt x="6484183" y="229860"/>
                    <a:pt x="6481524" y="236646"/>
                  </a:cubicBezTo>
                  <a:cubicBezTo>
                    <a:pt x="6478867" y="243431"/>
                    <a:pt x="6474408" y="248209"/>
                    <a:pt x="6468147" y="250977"/>
                  </a:cubicBezTo>
                  <a:cubicBezTo>
                    <a:pt x="6461888" y="253746"/>
                    <a:pt x="6452818" y="255082"/>
                    <a:pt x="6440939" y="254986"/>
                  </a:cubicBezTo>
                  <a:lnTo>
                    <a:pt x="6323325" y="254986"/>
                  </a:lnTo>
                  <a:cubicBezTo>
                    <a:pt x="6303566" y="255291"/>
                    <a:pt x="6289797" y="253107"/>
                    <a:pt x="6282015" y="248434"/>
                  </a:cubicBezTo>
                  <a:cubicBezTo>
                    <a:pt x="6274234" y="243761"/>
                    <a:pt x="6270505" y="234766"/>
                    <a:pt x="6270828" y="221451"/>
                  </a:cubicBezTo>
                  <a:close/>
                  <a:moveTo>
                    <a:pt x="2928003" y="87763"/>
                  </a:moveTo>
                  <a:lnTo>
                    <a:pt x="2928003" y="135381"/>
                  </a:lnTo>
                  <a:lnTo>
                    <a:pt x="2985949" y="135381"/>
                  </a:lnTo>
                  <a:lnTo>
                    <a:pt x="2985949" y="87763"/>
                  </a:lnTo>
                  <a:close/>
                  <a:moveTo>
                    <a:pt x="5130561" y="87494"/>
                  </a:moveTo>
                  <a:lnTo>
                    <a:pt x="5147163" y="87494"/>
                  </a:lnTo>
                  <a:lnTo>
                    <a:pt x="5147163" y="240356"/>
                  </a:lnTo>
                  <a:lnTo>
                    <a:pt x="5130561" y="240356"/>
                  </a:lnTo>
                  <a:close/>
                  <a:moveTo>
                    <a:pt x="2062821" y="86884"/>
                  </a:moveTo>
                  <a:cubicBezTo>
                    <a:pt x="2061984" y="97211"/>
                    <a:pt x="2060932" y="107198"/>
                    <a:pt x="2059665" y="116843"/>
                  </a:cubicBezTo>
                  <a:cubicBezTo>
                    <a:pt x="2058399" y="126489"/>
                    <a:pt x="2056773" y="135830"/>
                    <a:pt x="2054789" y="144866"/>
                  </a:cubicBezTo>
                  <a:lnTo>
                    <a:pt x="2146012" y="144866"/>
                  </a:lnTo>
                  <a:lnTo>
                    <a:pt x="2146012" y="86884"/>
                  </a:lnTo>
                  <a:close/>
                  <a:moveTo>
                    <a:pt x="1971312" y="86884"/>
                  </a:moveTo>
                  <a:lnTo>
                    <a:pt x="1971312" y="144866"/>
                  </a:lnTo>
                  <a:lnTo>
                    <a:pt x="2040732" y="144866"/>
                  </a:lnTo>
                  <a:cubicBezTo>
                    <a:pt x="2042705" y="135955"/>
                    <a:pt x="2044282" y="126651"/>
                    <a:pt x="2045466" y="116951"/>
                  </a:cubicBezTo>
                  <a:cubicBezTo>
                    <a:pt x="2046649" y="107251"/>
                    <a:pt x="2047653" y="97229"/>
                    <a:pt x="2048478" y="86884"/>
                  </a:cubicBezTo>
                  <a:close/>
                  <a:moveTo>
                    <a:pt x="5462948" y="83478"/>
                  </a:moveTo>
                  <a:cubicBezTo>
                    <a:pt x="5481607" y="83643"/>
                    <a:pt x="5496079" y="89903"/>
                    <a:pt x="5506369" y="102256"/>
                  </a:cubicBezTo>
                  <a:cubicBezTo>
                    <a:pt x="5516657" y="114609"/>
                    <a:pt x="5521875" y="132063"/>
                    <a:pt x="5522023" y="154617"/>
                  </a:cubicBezTo>
                  <a:cubicBezTo>
                    <a:pt x="5522023" y="158907"/>
                    <a:pt x="5521737" y="162913"/>
                    <a:pt x="5521165" y="166632"/>
                  </a:cubicBezTo>
                  <a:lnTo>
                    <a:pt x="5412728" y="166632"/>
                  </a:lnTo>
                  <a:cubicBezTo>
                    <a:pt x="5413374" y="185599"/>
                    <a:pt x="5418683" y="200836"/>
                    <a:pt x="5428655" y="212340"/>
                  </a:cubicBezTo>
                  <a:cubicBezTo>
                    <a:pt x="5438628" y="223846"/>
                    <a:pt x="5451971" y="229754"/>
                    <a:pt x="5468689" y="230064"/>
                  </a:cubicBezTo>
                  <a:cubicBezTo>
                    <a:pt x="5476825" y="230017"/>
                    <a:pt x="5484226" y="228821"/>
                    <a:pt x="5490892" y="226477"/>
                  </a:cubicBezTo>
                  <a:cubicBezTo>
                    <a:pt x="5497557" y="224133"/>
                    <a:pt x="5503737" y="220928"/>
                    <a:pt x="5509431" y="216862"/>
                  </a:cubicBezTo>
                  <a:lnTo>
                    <a:pt x="5515727" y="229203"/>
                  </a:lnTo>
                  <a:cubicBezTo>
                    <a:pt x="5509689" y="233205"/>
                    <a:pt x="5502785" y="236651"/>
                    <a:pt x="5495014" y="239543"/>
                  </a:cubicBezTo>
                  <a:cubicBezTo>
                    <a:pt x="5487245" y="242434"/>
                    <a:pt x="5477895" y="243948"/>
                    <a:pt x="5466966" y="244086"/>
                  </a:cubicBezTo>
                  <a:cubicBezTo>
                    <a:pt x="5453711" y="244027"/>
                    <a:pt x="5441739" y="240831"/>
                    <a:pt x="5431053" y="234497"/>
                  </a:cubicBezTo>
                  <a:cubicBezTo>
                    <a:pt x="5420365" y="228163"/>
                    <a:pt x="5411861" y="219040"/>
                    <a:pt x="5405543" y="207126"/>
                  </a:cubicBezTo>
                  <a:cubicBezTo>
                    <a:pt x="5399223" y="195211"/>
                    <a:pt x="5395989" y="180855"/>
                    <a:pt x="5395839" y="164057"/>
                  </a:cubicBezTo>
                  <a:cubicBezTo>
                    <a:pt x="5396025" y="147440"/>
                    <a:pt x="5399252" y="133124"/>
                    <a:pt x="5405521" y="121112"/>
                  </a:cubicBezTo>
                  <a:cubicBezTo>
                    <a:pt x="5411791" y="109098"/>
                    <a:pt x="5419989" y="99841"/>
                    <a:pt x="5430118" y="93341"/>
                  </a:cubicBezTo>
                  <a:cubicBezTo>
                    <a:pt x="5440245" y="86841"/>
                    <a:pt x="5451189" y="83553"/>
                    <a:pt x="5462948" y="83478"/>
                  </a:cubicBezTo>
                  <a:close/>
                  <a:moveTo>
                    <a:pt x="5296333" y="83478"/>
                  </a:moveTo>
                  <a:cubicBezTo>
                    <a:pt x="5306445" y="83662"/>
                    <a:pt x="5315123" y="85582"/>
                    <a:pt x="5322366" y="89237"/>
                  </a:cubicBezTo>
                  <a:cubicBezTo>
                    <a:pt x="5329609" y="92893"/>
                    <a:pt x="5335849" y="97177"/>
                    <a:pt x="5341085" y="102088"/>
                  </a:cubicBezTo>
                  <a:lnTo>
                    <a:pt x="5331617" y="113566"/>
                  </a:lnTo>
                  <a:cubicBezTo>
                    <a:pt x="5326913" y="109029"/>
                    <a:pt x="5321691" y="105334"/>
                    <a:pt x="5315947" y="102483"/>
                  </a:cubicBezTo>
                  <a:cubicBezTo>
                    <a:pt x="5310203" y="99632"/>
                    <a:pt x="5303762" y="98162"/>
                    <a:pt x="5296620" y="98071"/>
                  </a:cubicBezTo>
                  <a:cubicBezTo>
                    <a:pt x="5281081" y="98383"/>
                    <a:pt x="5268340" y="104504"/>
                    <a:pt x="5258395" y="116436"/>
                  </a:cubicBezTo>
                  <a:cubicBezTo>
                    <a:pt x="5248451" y="128368"/>
                    <a:pt x="5243311" y="144245"/>
                    <a:pt x="5242977" y="164068"/>
                  </a:cubicBezTo>
                  <a:cubicBezTo>
                    <a:pt x="5243191" y="183879"/>
                    <a:pt x="5248069" y="199708"/>
                    <a:pt x="5257606" y="211556"/>
                  </a:cubicBezTo>
                  <a:cubicBezTo>
                    <a:pt x="5267145" y="223406"/>
                    <a:pt x="5280053" y="229479"/>
                    <a:pt x="5296333" y="229778"/>
                  </a:cubicBezTo>
                  <a:cubicBezTo>
                    <a:pt x="5304251" y="229646"/>
                    <a:pt x="5311579" y="227972"/>
                    <a:pt x="5318315" y="224756"/>
                  </a:cubicBezTo>
                  <a:cubicBezTo>
                    <a:pt x="5325049" y="221540"/>
                    <a:pt x="5331015" y="217570"/>
                    <a:pt x="5336207" y="212848"/>
                  </a:cubicBezTo>
                  <a:lnTo>
                    <a:pt x="5344239" y="224326"/>
                  </a:lnTo>
                  <a:cubicBezTo>
                    <a:pt x="5337636" y="230163"/>
                    <a:pt x="5330261" y="234890"/>
                    <a:pt x="5322115" y="238504"/>
                  </a:cubicBezTo>
                  <a:cubicBezTo>
                    <a:pt x="5313970" y="242118"/>
                    <a:pt x="5305089" y="243978"/>
                    <a:pt x="5295473" y="244086"/>
                  </a:cubicBezTo>
                  <a:cubicBezTo>
                    <a:pt x="5275113" y="243926"/>
                    <a:pt x="5258468" y="236937"/>
                    <a:pt x="5245541" y="223122"/>
                  </a:cubicBezTo>
                  <a:cubicBezTo>
                    <a:pt x="5232612" y="209307"/>
                    <a:pt x="5225936" y="189622"/>
                    <a:pt x="5225513" y="164068"/>
                  </a:cubicBezTo>
                  <a:cubicBezTo>
                    <a:pt x="5225687" y="146993"/>
                    <a:pt x="5229003" y="132462"/>
                    <a:pt x="5235459" y="120473"/>
                  </a:cubicBezTo>
                  <a:cubicBezTo>
                    <a:pt x="5241917" y="108485"/>
                    <a:pt x="5250478" y="99334"/>
                    <a:pt x="5261143" y="93021"/>
                  </a:cubicBezTo>
                  <a:cubicBezTo>
                    <a:pt x="5271808" y="86708"/>
                    <a:pt x="5283539" y="83527"/>
                    <a:pt x="5296333" y="83478"/>
                  </a:cubicBezTo>
                  <a:close/>
                  <a:moveTo>
                    <a:pt x="63397" y="79175"/>
                  </a:moveTo>
                  <a:lnTo>
                    <a:pt x="170936" y="79175"/>
                  </a:lnTo>
                  <a:lnTo>
                    <a:pt x="170936" y="179827"/>
                  </a:lnTo>
                  <a:lnTo>
                    <a:pt x="63397" y="179827"/>
                  </a:lnTo>
                  <a:close/>
                  <a:moveTo>
                    <a:pt x="374627" y="77418"/>
                  </a:moveTo>
                  <a:lnTo>
                    <a:pt x="374627" y="100689"/>
                  </a:lnTo>
                  <a:lnTo>
                    <a:pt x="517199" y="100689"/>
                  </a:lnTo>
                  <a:lnTo>
                    <a:pt x="517199" y="77418"/>
                  </a:lnTo>
                  <a:close/>
                  <a:moveTo>
                    <a:pt x="5665832" y="76861"/>
                  </a:moveTo>
                  <a:lnTo>
                    <a:pt x="5667553" y="89197"/>
                  </a:lnTo>
                  <a:cubicBezTo>
                    <a:pt x="5653317" y="93846"/>
                    <a:pt x="5639261" y="98388"/>
                    <a:pt x="5625384" y="102823"/>
                  </a:cubicBezTo>
                  <a:cubicBezTo>
                    <a:pt x="5611507" y="107257"/>
                    <a:pt x="5598885" y="111226"/>
                    <a:pt x="5587519" y="114728"/>
                  </a:cubicBezTo>
                  <a:lnTo>
                    <a:pt x="5583501" y="101819"/>
                  </a:lnTo>
                  <a:cubicBezTo>
                    <a:pt x="5594015" y="98735"/>
                    <a:pt x="5606409" y="95006"/>
                    <a:pt x="5620687" y="90631"/>
                  </a:cubicBezTo>
                  <a:cubicBezTo>
                    <a:pt x="5634964" y="86256"/>
                    <a:pt x="5650012" y="81667"/>
                    <a:pt x="5665832" y="76861"/>
                  </a:cubicBezTo>
                  <a:close/>
                  <a:moveTo>
                    <a:pt x="2766785" y="73993"/>
                  </a:moveTo>
                  <a:cubicBezTo>
                    <a:pt x="2775367" y="78929"/>
                    <a:pt x="2783734" y="84691"/>
                    <a:pt x="2791886" y="91276"/>
                  </a:cubicBezTo>
                  <a:cubicBezTo>
                    <a:pt x="2800037" y="97862"/>
                    <a:pt x="2806396" y="104054"/>
                    <a:pt x="2810962" y="109851"/>
                  </a:cubicBezTo>
                  <a:lnTo>
                    <a:pt x="2801496" y="118457"/>
                  </a:lnTo>
                  <a:cubicBezTo>
                    <a:pt x="2796673" y="112666"/>
                    <a:pt x="2790254" y="106390"/>
                    <a:pt x="2782240" y="99632"/>
                  </a:cubicBezTo>
                  <a:cubicBezTo>
                    <a:pt x="2774226" y="92872"/>
                    <a:pt x="2766014" y="86812"/>
                    <a:pt x="2757606" y="81451"/>
                  </a:cubicBezTo>
                  <a:close/>
                  <a:moveTo>
                    <a:pt x="2732074" y="69977"/>
                  </a:moveTo>
                  <a:lnTo>
                    <a:pt x="2745270" y="69977"/>
                  </a:lnTo>
                  <a:lnTo>
                    <a:pt x="2745270" y="110998"/>
                  </a:lnTo>
                  <a:cubicBezTo>
                    <a:pt x="2745277" y="113568"/>
                    <a:pt x="2745264" y="116102"/>
                    <a:pt x="2745234" y="118601"/>
                  </a:cubicBezTo>
                  <a:cubicBezTo>
                    <a:pt x="2745204" y="121098"/>
                    <a:pt x="2745120" y="123632"/>
                    <a:pt x="2744983" y="126202"/>
                  </a:cubicBezTo>
                  <a:lnTo>
                    <a:pt x="2825305" y="126202"/>
                  </a:lnTo>
                  <a:lnTo>
                    <a:pt x="2825305" y="139111"/>
                  </a:lnTo>
                  <a:lnTo>
                    <a:pt x="2746991" y="139111"/>
                  </a:lnTo>
                  <a:cubicBezTo>
                    <a:pt x="2753548" y="165425"/>
                    <a:pt x="2763456" y="188171"/>
                    <a:pt x="2776718" y="207349"/>
                  </a:cubicBezTo>
                  <a:cubicBezTo>
                    <a:pt x="2789980" y="226526"/>
                    <a:pt x="2806844" y="240882"/>
                    <a:pt x="2827313" y="250414"/>
                  </a:cubicBezTo>
                  <a:cubicBezTo>
                    <a:pt x="2825538" y="251764"/>
                    <a:pt x="2823781" y="253438"/>
                    <a:pt x="2822042" y="255434"/>
                  </a:cubicBezTo>
                  <a:cubicBezTo>
                    <a:pt x="2820303" y="257430"/>
                    <a:pt x="2818904" y="259391"/>
                    <a:pt x="2817847" y="261315"/>
                  </a:cubicBezTo>
                  <a:cubicBezTo>
                    <a:pt x="2799230" y="251873"/>
                    <a:pt x="2783537" y="238557"/>
                    <a:pt x="2770765" y="221369"/>
                  </a:cubicBezTo>
                  <a:cubicBezTo>
                    <a:pt x="2757994" y="204182"/>
                    <a:pt x="2747966" y="183838"/>
                    <a:pt x="2740680" y="160339"/>
                  </a:cubicBezTo>
                  <a:cubicBezTo>
                    <a:pt x="2737172" y="178029"/>
                    <a:pt x="2729558" y="195647"/>
                    <a:pt x="2717838" y="213193"/>
                  </a:cubicBezTo>
                  <a:cubicBezTo>
                    <a:pt x="2706119" y="230740"/>
                    <a:pt x="2688107" y="247067"/>
                    <a:pt x="2663801" y="262175"/>
                  </a:cubicBezTo>
                  <a:cubicBezTo>
                    <a:pt x="2662600" y="260675"/>
                    <a:pt x="2661057" y="259086"/>
                    <a:pt x="2659175" y="257407"/>
                  </a:cubicBezTo>
                  <a:cubicBezTo>
                    <a:pt x="2657293" y="255727"/>
                    <a:pt x="2655392" y="254353"/>
                    <a:pt x="2653474" y="253283"/>
                  </a:cubicBezTo>
                  <a:cubicBezTo>
                    <a:pt x="2672042" y="242003"/>
                    <a:pt x="2686700" y="229948"/>
                    <a:pt x="2697449" y="217117"/>
                  </a:cubicBezTo>
                  <a:cubicBezTo>
                    <a:pt x="2708197" y="204286"/>
                    <a:pt x="2716077" y="191231"/>
                    <a:pt x="2721089" y="177954"/>
                  </a:cubicBezTo>
                  <a:cubicBezTo>
                    <a:pt x="2726100" y="164678"/>
                    <a:pt x="2729284" y="151729"/>
                    <a:pt x="2730640" y="139111"/>
                  </a:cubicBezTo>
                  <a:lnTo>
                    <a:pt x="2660072" y="139111"/>
                  </a:lnTo>
                  <a:lnTo>
                    <a:pt x="2660072" y="126202"/>
                  </a:lnTo>
                  <a:lnTo>
                    <a:pt x="2731788" y="126202"/>
                  </a:lnTo>
                  <a:cubicBezTo>
                    <a:pt x="2731925" y="123489"/>
                    <a:pt x="2732008" y="120883"/>
                    <a:pt x="2732038" y="118385"/>
                  </a:cubicBezTo>
                  <a:cubicBezTo>
                    <a:pt x="2732069" y="115887"/>
                    <a:pt x="2732080" y="113424"/>
                    <a:pt x="2732074" y="110998"/>
                  </a:cubicBezTo>
                  <a:close/>
                  <a:moveTo>
                    <a:pt x="2350832" y="69385"/>
                  </a:moveTo>
                  <a:cubicBezTo>
                    <a:pt x="2350432" y="74107"/>
                    <a:pt x="2349798" y="78666"/>
                    <a:pt x="2348932" y="83065"/>
                  </a:cubicBezTo>
                  <a:cubicBezTo>
                    <a:pt x="2348065" y="87463"/>
                    <a:pt x="2346786" y="91809"/>
                    <a:pt x="2345095" y="96099"/>
                  </a:cubicBezTo>
                  <a:lnTo>
                    <a:pt x="2405336" y="96099"/>
                  </a:lnTo>
                  <a:lnTo>
                    <a:pt x="2405336" y="69385"/>
                  </a:lnTo>
                  <a:close/>
                  <a:moveTo>
                    <a:pt x="2289730" y="69385"/>
                  </a:moveTo>
                  <a:cubicBezTo>
                    <a:pt x="2289013" y="73999"/>
                    <a:pt x="2288295" y="78559"/>
                    <a:pt x="2287578" y="83065"/>
                  </a:cubicBezTo>
                  <a:cubicBezTo>
                    <a:pt x="2286862" y="87572"/>
                    <a:pt x="2286144" y="91916"/>
                    <a:pt x="2285428" y="96099"/>
                  </a:cubicBezTo>
                  <a:lnTo>
                    <a:pt x="2330465" y="96099"/>
                  </a:lnTo>
                  <a:cubicBezTo>
                    <a:pt x="2332593" y="91809"/>
                    <a:pt x="2334218" y="87463"/>
                    <a:pt x="2335342" y="83065"/>
                  </a:cubicBezTo>
                  <a:cubicBezTo>
                    <a:pt x="2336465" y="78666"/>
                    <a:pt x="2337230" y="74107"/>
                    <a:pt x="2337636" y="69385"/>
                  </a:cubicBezTo>
                  <a:close/>
                  <a:moveTo>
                    <a:pt x="2595241" y="68829"/>
                  </a:moveTo>
                  <a:cubicBezTo>
                    <a:pt x="2601976" y="73431"/>
                    <a:pt x="2607940" y="78140"/>
                    <a:pt x="2613133" y="82957"/>
                  </a:cubicBezTo>
                  <a:cubicBezTo>
                    <a:pt x="2618326" y="87774"/>
                    <a:pt x="2622785" y="92627"/>
                    <a:pt x="2626509" y="97516"/>
                  </a:cubicBezTo>
                  <a:cubicBezTo>
                    <a:pt x="2631971" y="93643"/>
                    <a:pt x="2636967" y="89699"/>
                    <a:pt x="2641497" y="85683"/>
                  </a:cubicBezTo>
                  <a:cubicBezTo>
                    <a:pt x="2646027" y="81667"/>
                    <a:pt x="2650020" y="77578"/>
                    <a:pt x="2653474" y="73420"/>
                  </a:cubicBezTo>
                  <a:lnTo>
                    <a:pt x="2664661" y="80017"/>
                  </a:lnTo>
                  <a:cubicBezTo>
                    <a:pt x="2660472" y="84750"/>
                    <a:pt x="2655727" y="89412"/>
                    <a:pt x="2650426" y="94002"/>
                  </a:cubicBezTo>
                  <a:cubicBezTo>
                    <a:pt x="2645125" y="98592"/>
                    <a:pt x="2639448" y="103109"/>
                    <a:pt x="2633393" y="107556"/>
                  </a:cubicBezTo>
                  <a:cubicBezTo>
                    <a:pt x="2640361" y="119323"/>
                    <a:pt x="2644927" y="131360"/>
                    <a:pt x="2647091" y="143664"/>
                  </a:cubicBezTo>
                  <a:cubicBezTo>
                    <a:pt x="2649254" y="155970"/>
                    <a:pt x="2650234" y="168508"/>
                    <a:pt x="2650032" y="181280"/>
                  </a:cubicBezTo>
                  <a:cubicBezTo>
                    <a:pt x="2650133" y="197972"/>
                    <a:pt x="2649213" y="212279"/>
                    <a:pt x="2647271" y="224202"/>
                  </a:cubicBezTo>
                  <a:cubicBezTo>
                    <a:pt x="2645328" y="236124"/>
                    <a:pt x="2641754" y="245340"/>
                    <a:pt x="2636549" y="251848"/>
                  </a:cubicBezTo>
                  <a:cubicBezTo>
                    <a:pt x="2634972" y="253725"/>
                    <a:pt x="2633035" y="255279"/>
                    <a:pt x="2630740" y="256510"/>
                  </a:cubicBezTo>
                  <a:cubicBezTo>
                    <a:pt x="2628445" y="257741"/>
                    <a:pt x="2625791" y="258577"/>
                    <a:pt x="2622780" y="259020"/>
                  </a:cubicBezTo>
                  <a:cubicBezTo>
                    <a:pt x="2618447" y="259719"/>
                    <a:pt x="2613773" y="260113"/>
                    <a:pt x="2608758" y="260204"/>
                  </a:cubicBezTo>
                  <a:cubicBezTo>
                    <a:pt x="2603745" y="260293"/>
                    <a:pt x="2598570" y="260185"/>
                    <a:pt x="2593232" y="259881"/>
                  </a:cubicBezTo>
                  <a:cubicBezTo>
                    <a:pt x="2593071" y="257819"/>
                    <a:pt x="2592533" y="255632"/>
                    <a:pt x="2591619" y="253318"/>
                  </a:cubicBezTo>
                  <a:cubicBezTo>
                    <a:pt x="2590704" y="251006"/>
                    <a:pt x="2589521" y="248890"/>
                    <a:pt x="2588068" y="246972"/>
                  </a:cubicBezTo>
                  <a:cubicBezTo>
                    <a:pt x="2594583" y="247402"/>
                    <a:pt x="2600416" y="247617"/>
                    <a:pt x="2605568" y="247617"/>
                  </a:cubicBezTo>
                  <a:cubicBezTo>
                    <a:pt x="2610719" y="247617"/>
                    <a:pt x="2614831" y="247402"/>
                    <a:pt x="2617903" y="246972"/>
                  </a:cubicBezTo>
                  <a:cubicBezTo>
                    <a:pt x="2620024" y="246835"/>
                    <a:pt x="2621805" y="246392"/>
                    <a:pt x="2623246" y="245645"/>
                  </a:cubicBezTo>
                  <a:cubicBezTo>
                    <a:pt x="2624686" y="244898"/>
                    <a:pt x="2625965" y="243810"/>
                    <a:pt x="2627083" y="242382"/>
                  </a:cubicBezTo>
                  <a:cubicBezTo>
                    <a:pt x="2630764" y="237822"/>
                    <a:pt x="2633370" y="230232"/>
                    <a:pt x="2634899" y="219612"/>
                  </a:cubicBezTo>
                  <a:cubicBezTo>
                    <a:pt x="2636429" y="208992"/>
                    <a:pt x="2637170" y="196024"/>
                    <a:pt x="2637123" y="180706"/>
                  </a:cubicBezTo>
                  <a:cubicBezTo>
                    <a:pt x="2637074" y="175017"/>
                    <a:pt x="2636884" y="169184"/>
                    <a:pt x="2636549" y="163207"/>
                  </a:cubicBezTo>
                  <a:cubicBezTo>
                    <a:pt x="2628445" y="172566"/>
                    <a:pt x="2619194" y="181459"/>
                    <a:pt x="2608794" y="189885"/>
                  </a:cubicBezTo>
                  <a:cubicBezTo>
                    <a:pt x="2598396" y="198313"/>
                    <a:pt x="2588141" y="205197"/>
                    <a:pt x="2578028" y="210540"/>
                  </a:cubicBezTo>
                  <a:cubicBezTo>
                    <a:pt x="2577114" y="208885"/>
                    <a:pt x="2575859" y="207031"/>
                    <a:pt x="2574263" y="204982"/>
                  </a:cubicBezTo>
                  <a:cubicBezTo>
                    <a:pt x="2572668" y="202932"/>
                    <a:pt x="2571054" y="201151"/>
                    <a:pt x="2569423" y="199640"/>
                  </a:cubicBezTo>
                  <a:cubicBezTo>
                    <a:pt x="2581405" y="194488"/>
                    <a:pt x="2593370" y="187149"/>
                    <a:pt x="2605317" y="177622"/>
                  </a:cubicBezTo>
                  <a:cubicBezTo>
                    <a:pt x="2617263" y="168096"/>
                    <a:pt x="2627005" y="158032"/>
                    <a:pt x="2634540" y="147430"/>
                  </a:cubicBezTo>
                  <a:cubicBezTo>
                    <a:pt x="2633548" y="141848"/>
                    <a:pt x="2632091" y="136373"/>
                    <a:pt x="2630166" y="131007"/>
                  </a:cubicBezTo>
                  <a:cubicBezTo>
                    <a:pt x="2628242" y="125640"/>
                    <a:pt x="2625779" y="120310"/>
                    <a:pt x="2622780" y="115015"/>
                  </a:cubicBezTo>
                  <a:cubicBezTo>
                    <a:pt x="2615739" y="119479"/>
                    <a:pt x="2608519" y="123746"/>
                    <a:pt x="2601121" y="127815"/>
                  </a:cubicBezTo>
                  <a:cubicBezTo>
                    <a:pt x="2593723" y="131886"/>
                    <a:pt x="2586216" y="135650"/>
                    <a:pt x="2578602" y="139111"/>
                  </a:cubicBezTo>
                  <a:cubicBezTo>
                    <a:pt x="2577544" y="137766"/>
                    <a:pt x="2576217" y="136296"/>
                    <a:pt x="2574622" y="134700"/>
                  </a:cubicBezTo>
                  <a:cubicBezTo>
                    <a:pt x="2573027" y="133105"/>
                    <a:pt x="2571485" y="131706"/>
                    <a:pt x="2569996" y="130505"/>
                  </a:cubicBezTo>
                  <a:cubicBezTo>
                    <a:pt x="2577927" y="126907"/>
                    <a:pt x="2585804" y="122986"/>
                    <a:pt x="2593627" y="118744"/>
                  </a:cubicBezTo>
                  <a:cubicBezTo>
                    <a:pt x="2601449" y="114500"/>
                    <a:pt x="2608968" y="110006"/>
                    <a:pt x="2616181" y="105261"/>
                  </a:cubicBezTo>
                  <a:cubicBezTo>
                    <a:pt x="2612476" y="100235"/>
                    <a:pt x="2608125" y="95299"/>
                    <a:pt x="2603129" y="90452"/>
                  </a:cubicBezTo>
                  <a:cubicBezTo>
                    <a:pt x="2598133" y="85605"/>
                    <a:pt x="2592348" y="80884"/>
                    <a:pt x="2585774" y="76288"/>
                  </a:cubicBezTo>
                  <a:close/>
                  <a:moveTo>
                    <a:pt x="361144" y="66266"/>
                  </a:moveTo>
                  <a:lnTo>
                    <a:pt x="531255" y="66266"/>
                  </a:lnTo>
                  <a:lnTo>
                    <a:pt x="531255" y="146838"/>
                  </a:lnTo>
                  <a:lnTo>
                    <a:pt x="408763" y="146838"/>
                  </a:lnTo>
                  <a:cubicBezTo>
                    <a:pt x="406451" y="150598"/>
                    <a:pt x="403905" y="154357"/>
                    <a:pt x="401126" y="158116"/>
                  </a:cubicBezTo>
                  <a:cubicBezTo>
                    <a:pt x="398347" y="161875"/>
                    <a:pt x="395442" y="165491"/>
                    <a:pt x="392413" y="168963"/>
                  </a:cubicBezTo>
                  <a:lnTo>
                    <a:pt x="515190" y="168963"/>
                  </a:lnTo>
                  <a:lnTo>
                    <a:pt x="518059" y="168101"/>
                  </a:lnTo>
                  <a:lnTo>
                    <a:pt x="526665" y="174397"/>
                  </a:lnTo>
                  <a:cubicBezTo>
                    <a:pt x="518704" y="185117"/>
                    <a:pt x="508951" y="194711"/>
                    <a:pt x="497404" y="203179"/>
                  </a:cubicBezTo>
                  <a:cubicBezTo>
                    <a:pt x="485858" y="211649"/>
                    <a:pt x="472949" y="219168"/>
                    <a:pt x="458678" y="225738"/>
                  </a:cubicBezTo>
                  <a:cubicBezTo>
                    <a:pt x="475263" y="231322"/>
                    <a:pt x="493012" y="235865"/>
                    <a:pt x="511927" y="239368"/>
                  </a:cubicBezTo>
                  <a:cubicBezTo>
                    <a:pt x="530842" y="242871"/>
                    <a:pt x="550385" y="245405"/>
                    <a:pt x="570555" y="246972"/>
                  </a:cubicBezTo>
                  <a:cubicBezTo>
                    <a:pt x="568965" y="248771"/>
                    <a:pt x="567484" y="250838"/>
                    <a:pt x="566109" y="253175"/>
                  </a:cubicBezTo>
                  <a:cubicBezTo>
                    <a:pt x="564733" y="255512"/>
                    <a:pt x="563539" y="257651"/>
                    <a:pt x="562523" y="259594"/>
                  </a:cubicBezTo>
                  <a:cubicBezTo>
                    <a:pt x="540751" y="257610"/>
                    <a:pt x="519679" y="254406"/>
                    <a:pt x="499305" y="249984"/>
                  </a:cubicBezTo>
                  <a:cubicBezTo>
                    <a:pt x="478932" y="245560"/>
                    <a:pt x="459939" y="239774"/>
                    <a:pt x="442327" y="232624"/>
                  </a:cubicBezTo>
                  <a:cubicBezTo>
                    <a:pt x="422330" y="240324"/>
                    <a:pt x="401365" y="246517"/>
                    <a:pt x="379431" y="251203"/>
                  </a:cubicBezTo>
                  <a:cubicBezTo>
                    <a:pt x="357499" y="255889"/>
                    <a:pt x="335816" y="259355"/>
                    <a:pt x="314385" y="261601"/>
                  </a:cubicBezTo>
                  <a:cubicBezTo>
                    <a:pt x="313913" y="259522"/>
                    <a:pt x="313137" y="257298"/>
                    <a:pt x="312055" y="254932"/>
                  </a:cubicBezTo>
                  <a:cubicBezTo>
                    <a:pt x="310973" y="252565"/>
                    <a:pt x="309838" y="250485"/>
                    <a:pt x="308648" y="248693"/>
                  </a:cubicBezTo>
                  <a:cubicBezTo>
                    <a:pt x="328329" y="247007"/>
                    <a:pt x="348206" y="244281"/>
                    <a:pt x="368280" y="240516"/>
                  </a:cubicBezTo>
                  <a:cubicBezTo>
                    <a:pt x="388355" y="236749"/>
                    <a:pt x="407586" y="231728"/>
                    <a:pt x="425975" y="225451"/>
                  </a:cubicBezTo>
                  <a:cubicBezTo>
                    <a:pt x="415607" y="220430"/>
                    <a:pt x="406009" y="214834"/>
                    <a:pt x="397182" y="208665"/>
                  </a:cubicBezTo>
                  <a:cubicBezTo>
                    <a:pt x="388355" y="202496"/>
                    <a:pt x="380550" y="195753"/>
                    <a:pt x="373767" y="188435"/>
                  </a:cubicBezTo>
                  <a:cubicBezTo>
                    <a:pt x="367718" y="193899"/>
                    <a:pt x="361527" y="199040"/>
                    <a:pt x="355192" y="203859"/>
                  </a:cubicBezTo>
                  <a:cubicBezTo>
                    <a:pt x="348857" y="208677"/>
                    <a:pt x="342522" y="213101"/>
                    <a:pt x="336187" y="217130"/>
                  </a:cubicBezTo>
                  <a:cubicBezTo>
                    <a:pt x="335094" y="215874"/>
                    <a:pt x="333551" y="214296"/>
                    <a:pt x="331561" y="212395"/>
                  </a:cubicBezTo>
                  <a:cubicBezTo>
                    <a:pt x="329571" y="210494"/>
                    <a:pt x="327671" y="208916"/>
                    <a:pt x="325860" y="207660"/>
                  </a:cubicBezTo>
                  <a:cubicBezTo>
                    <a:pt x="338972" y="200249"/>
                    <a:pt x="351474" y="191335"/>
                    <a:pt x="363368" y="180916"/>
                  </a:cubicBezTo>
                  <a:cubicBezTo>
                    <a:pt x="375260" y="170498"/>
                    <a:pt x="385325" y="159138"/>
                    <a:pt x="393560" y="146838"/>
                  </a:cubicBezTo>
                  <a:lnTo>
                    <a:pt x="361144" y="146838"/>
                  </a:lnTo>
                  <a:close/>
                  <a:moveTo>
                    <a:pt x="3299509" y="54755"/>
                  </a:moveTo>
                  <a:cubicBezTo>
                    <a:pt x="3297059" y="59514"/>
                    <a:pt x="3294429" y="64344"/>
                    <a:pt x="3291621" y="69246"/>
                  </a:cubicBezTo>
                  <a:cubicBezTo>
                    <a:pt x="3288811" y="74148"/>
                    <a:pt x="3285895" y="78979"/>
                    <a:pt x="3282871" y="83737"/>
                  </a:cubicBezTo>
                  <a:lnTo>
                    <a:pt x="3226072" y="166668"/>
                  </a:lnTo>
                  <a:lnTo>
                    <a:pt x="3299222" y="166668"/>
                  </a:lnTo>
                  <a:lnTo>
                    <a:pt x="3299222" y="89477"/>
                  </a:lnTo>
                  <a:cubicBezTo>
                    <a:pt x="3299240" y="84497"/>
                    <a:pt x="3299419" y="78745"/>
                    <a:pt x="3299759" y="72223"/>
                  </a:cubicBezTo>
                  <a:cubicBezTo>
                    <a:pt x="3300099" y="65701"/>
                    <a:pt x="3300492" y="59878"/>
                    <a:pt x="3300940" y="54755"/>
                  </a:cubicBezTo>
                  <a:close/>
                  <a:moveTo>
                    <a:pt x="3052502" y="48462"/>
                  </a:moveTo>
                  <a:cubicBezTo>
                    <a:pt x="3056039" y="71746"/>
                    <a:pt x="3060581" y="93667"/>
                    <a:pt x="3066128" y="114225"/>
                  </a:cubicBezTo>
                  <a:cubicBezTo>
                    <a:pt x="3071674" y="134784"/>
                    <a:pt x="3078510" y="153693"/>
                    <a:pt x="3086638" y="170953"/>
                  </a:cubicBezTo>
                  <a:cubicBezTo>
                    <a:pt x="3095865" y="154159"/>
                    <a:pt x="3103946" y="135537"/>
                    <a:pt x="3110878" y="115086"/>
                  </a:cubicBezTo>
                  <a:cubicBezTo>
                    <a:pt x="3117810" y="94635"/>
                    <a:pt x="3123308" y="72427"/>
                    <a:pt x="3127372" y="48462"/>
                  </a:cubicBezTo>
                  <a:close/>
                  <a:moveTo>
                    <a:pt x="4712654" y="42994"/>
                  </a:moveTo>
                  <a:cubicBezTo>
                    <a:pt x="4691720" y="43280"/>
                    <a:pt x="4675125" y="51529"/>
                    <a:pt x="4662871" y="67740"/>
                  </a:cubicBezTo>
                  <a:cubicBezTo>
                    <a:pt x="4650616" y="83951"/>
                    <a:pt x="4644351" y="106402"/>
                    <a:pt x="4644077" y="135094"/>
                  </a:cubicBezTo>
                  <a:cubicBezTo>
                    <a:pt x="4644351" y="163846"/>
                    <a:pt x="4650616" y="186537"/>
                    <a:pt x="4662871" y="203166"/>
                  </a:cubicBezTo>
                  <a:cubicBezTo>
                    <a:pt x="4675125" y="219795"/>
                    <a:pt x="4691720" y="228284"/>
                    <a:pt x="4712654" y="228630"/>
                  </a:cubicBezTo>
                  <a:cubicBezTo>
                    <a:pt x="4733739" y="228284"/>
                    <a:pt x="4750465" y="219795"/>
                    <a:pt x="4762833" y="203166"/>
                  </a:cubicBezTo>
                  <a:cubicBezTo>
                    <a:pt x="4775201" y="186537"/>
                    <a:pt x="4781525" y="163846"/>
                    <a:pt x="4781807" y="135094"/>
                  </a:cubicBezTo>
                  <a:cubicBezTo>
                    <a:pt x="4781525" y="106402"/>
                    <a:pt x="4775201" y="83951"/>
                    <a:pt x="4762833" y="67740"/>
                  </a:cubicBezTo>
                  <a:cubicBezTo>
                    <a:pt x="4750465" y="51529"/>
                    <a:pt x="4733739" y="43280"/>
                    <a:pt x="4712654" y="42994"/>
                  </a:cubicBezTo>
                  <a:close/>
                  <a:moveTo>
                    <a:pt x="3584560" y="41272"/>
                  </a:moveTo>
                  <a:cubicBezTo>
                    <a:pt x="3572991" y="41583"/>
                    <a:pt x="3563557" y="46629"/>
                    <a:pt x="3556256" y="56410"/>
                  </a:cubicBezTo>
                  <a:cubicBezTo>
                    <a:pt x="3548957" y="66190"/>
                    <a:pt x="3545190" y="78841"/>
                    <a:pt x="3544957" y="94360"/>
                  </a:cubicBezTo>
                  <a:cubicBezTo>
                    <a:pt x="3544891" y="109719"/>
                    <a:pt x="3548251" y="122190"/>
                    <a:pt x="3555037" y="131773"/>
                  </a:cubicBezTo>
                  <a:cubicBezTo>
                    <a:pt x="3561822" y="141356"/>
                    <a:pt x="3572429" y="146294"/>
                    <a:pt x="3586855" y="146588"/>
                  </a:cubicBezTo>
                  <a:cubicBezTo>
                    <a:pt x="3594682" y="146671"/>
                    <a:pt x="3602777" y="144280"/>
                    <a:pt x="3611141" y="139413"/>
                  </a:cubicBezTo>
                  <a:cubicBezTo>
                    <a:pt x="3619506" y="134547"/>
                    <a:pt x="3627672" y="126703"/>
                    <a:pt x="3635642" y="115882"/>
                  </a:cubicBezTo>
                  <a:cubicBezTo>
                    <a:pt x="3634805" y="92812"/>
                    <a:pt x="3630165" y="74674"/>
                    <a:pt x="3621723" y="61468"/>
                  </a:cubicBezTo>
                  <a:cubicBezTo>
                    <a:pt x="3613282" y="48262"/>
                    <a:pt x="3600893" y="41529"/>
                    <a:pt x="3584560" y="41272"/>
                  </a:cubicBezTo>
                  <a:close/>
                  <a:moveTo>
                    <a:pt x="2003440" y="37543"/>
                  </a:moveTo>
                  <a:cubicBezTo>
                    <a:pt x="1998569" y="43729"/>
                    <a:pt x="1993394" y="49878"/>
                    <a:pt x="1987914" y="55992"/>
                  </a:cubicBezTo>
                  <a:cubicBezTo>
                    <a:pt x="1982433" y="62106"/>
                    <a:pt x="1976612" y="68112"/>
                    <a:pt x="1970451" y="74011"/>
                  </a:cubicBezTo>
                  <a:lnTo>
                    <a:pt x="2056224" y="74011"/>
                  </a:lnTo>
                  <a:cubicBezTo>
                    <a:pt x="2061171" y="68866"/>
                    <a:pt x="2066048" y="63075"/>
                    <a:pt x="2070853" y="56639"/>
                  </a:cubicBezTo>
                  <a:cubicBezTo>
                    <a:pt x="2075658" y="50201"/>
                    <a:pt x="2079961" y="43836"/>
                    <a:pt x="2083762" y="37543"/>
                  </a:cubicBezTo>
                  <a:close/>
                  <a:moveTo>
                    <a:pt x="3133397" y="34406"/>
                  </a:moveTo>
                  <a:lnTo>
                    <a:pt x="3142004" y="36987"/>
                  </a:lnTo>
                  <a:cubicBezTo>
                    <a:pt x="3137658" y="67246"/>
                    <a:pt x="3131431" y="94724"/>
                    <a:pt x="3123321" y="119425"/>
                  </a:cubicBezTo>
                  <a:cubicBezTo>
                    <a:pt x="3115211" y="144125"/>
                    <a:pt x="3105470" y="166082"/>
                    <a:pt x="3094097" y="185296"/>
                  </a:cubicBezTo>
                  <a:cubicBezTo>
                    <a:pt x="3101675" y="198826"/>
                    <a:pt x="3110400" y="210922"/>
                    <a:pt x="3120273" y="221584"/>
                  </a:cubicBezTo>
                  <a:cubicBezTo>
                    <a:pt x="3130146" y="232246"/>
                    <a:pt x="3141310" y="241187"/>
                    <a:pt x="3153764" y="248406"/>
                  </a:cubicBezTo>
                  <a:cubicBezTo>
                    <a:pt x="3151984" y="249745"/>
                    <a:pt x="3150167" y="251370"/>
                    <a:pt x="3148314" y="253283"/>
                  </a:cubicBezTo>
                  <a:cubicBezTo>
                    <a:pt x="3146461" y="255195"/>
                    <a:pt x="3144931" y="257107"/>
                    <a:pt x="3143724" y="259020"/>
                  </a:cubicBezTo>
                  <a:cubicBezTo>
                    <a:pt x="3131855" y="251705"/>
                    <a:pt x="3121170" y="242955"/>
                    <a:pt x="3111667" y="232772"/>
                  </a:cubicBezTo>
                  <a:cubicBezTo>
                    <a:pt x="3102164" y="222589"/>
                    <a:pt x="3093630" y="210970"/>
                    <a:pt x="3086064" y="197918"/>
                  </a:cubicBezTo>
                  <a:cubicBezTo>
                    <a:pt x="3077148" y="211407"/>
                    <a:pt x="3067657" y="223443"/>
                    <a:pt x="3057593" y="234027"/>
                  </a:cubicBezTo>
                  <a:cubicBezTo>
                    <a:pt x="3047529" y="244611"/>
                    <a:pt x="3037035" y="253707"/>
                    <a:pt x="3026110" y="261315"/>
                  </a:cubicBezTo>
                  <a:cubicBezTo>
                    <a:pt x="3024921" y="259510"/>
                    <a:pt x="3023498" y="257598"/>
                    <a:pt x="3021843" y="255578"/>
                  </a:cubicBezTo>
                  <a:cubicBezTo>
                    <a:pt x="3020187" y="253557"/>
                    <a:pt x="3018550" y="251932"/>
                    <a:pt x="3016931" y="250701"/>
                  </a:cubicBezTo>
                  <a:cubicBezTo>
                    <a:pt x="3028160" y="243351"/>
                    <a:pt x="3038977" y="234099"/>
                    <a:pt x="3049382" y="222947"/>
                  </a:cubicBezTo>
                  <a:cubicBezTo>
                    <a:pt x="3059786" y="211795"/>
                    <a:pt x="3069528" y="198958"/>
                    <a:pt x="3078605" y="184435"/>
                  </a:cubicBezTo>
                  <a:cubicBezTo>
                    <a:pt x="3069337" y="165735"/>
                    <a:pt x="3061555" y="144974"/>
                    <a:pt x="3055263" y="122150"/>
                  </a:cubicBezTo>
                  <a:cubicBezTo>
                    <a:pt x="3048969" y="99327"/>
                    <a:pt x="3043842" y="74763"/>
                    <a:pt x="3039880" y="48462"/>
                  </a:cubicBezTo>
                  <a:lnTo>
                    <a:pt x="3022955" y="48462"/>
                  </a:lnTo>
                  <a:lnTo>
                    <a:pt x="3022955" y="35266"/>
                  </a:lnTo>
                  <a:lnTo>
                    <a:pt x="3131102" y="35266"/>
                  </a:lnTo>
                  <a:close/>
                  <a:moveTo>
                    <a:pt x="2418532" y="33240"/>
                  </a:moveTo>
                  <a:lnTo>
                    <a:pt x="2418532" y="58233"/>
                  </a:lnTo>
                  <a:lnTo>
                    <a:pt x="2468733" y="58233"/>
                  </a:lnTo>
                  <a:lnTo>
                    <a:pt x="2468733" y="33240"/>
                  </a:lnTo>
                  <a:close/>
                  <a:moveTo>
                    <a:pt x="2351119" y="33240"/>
                  </a:moveTo>
                  <a:lnTo>
                    <a:pt x="2351119" y="56797"/>
                  </a:lnTo>
                  <a:lnTo>
                    <a:pt x="2351119" y="58233"/>
                  </a:lnTo>
                  <a:lnTo>
                    <a:pt x="2405336" y="58233"/>
                  </a:lnTo>
                  <a:lnTo>
                    <a:pt x="2405336" y="33240"/>
                  </a:lnTo>
                  <a:close/>
                  <a:moveTo>
                    <a:pt x="3299222" y="31268"/>
                  </a:moveTo>
                  <a:lnTo>
                    <a:pt x="3315537" y="31268"/>
                  </a:lnTo>
                  <a:lnTo>
                    <a:pt x="3315537" y="166668"/>
                  </a:lnTo>
                  <a:lnTo>
                    <a:pt x="3345085" y="166668"/>
                  </a:lnTo>
                  <a:lnTo>
                    <a:pt x="3345085" y="180688"/>
                  </a:lnTo>
                  <a:lnTo>
                    <a:pt x="3315537" y="180688"/>
                  </a:lnTo>
                  <a:lnTo>
                    <a:pt x="3315537" y="240356"/>
                  </a:lnTo>
                  <a:lnTo>
                    <a:pt x="3299222" y="240356"/>
                  </a:lnTo>
                  <a:lnTo>
                    <a:pt x="3299222" y="180688"/>
                  </a:lnTo>
                  <a:lnTo>
                    <a:pt x="3206852" y="180688"/>
                  </a:lnTo>
                  <a:lnTo>
                    <a:pt x="3206852" y="170101"/>
                  </a:lnTo>
                  <a:close/>
                  <a:moveTo>
                    <a:pt x="2928003" y="28956"/>
                  </a:moveTo>
                  <a:lnTo>
                    <a:pt x="2928003" y="75427"/>
                  </a:lnTo>
                  <a:lnTo>
                    <a:pt x="2985949" y="75427"/>
                  </a:lnTo>
                  <a:lnTo>
                    <a:pt x="2985949" y="28956"/>
                  </a:lnTo>
                  <a:close/>
                  <a:moveTo>
                    <a:pt x="13735" y="28077"/>
                  </a:moveTo>
                  <a:lnTo>
                    <a:pt x="13735" y="232360"/>
                  </a:lnTo>
                  <a:lnTo>
                    <a:pt x="221460" y="232360"/>
                  </a:lnTo>
                  <a:lnTo>
                    <a:pt x="221460" y="28077"/>
                  </a:lnTo>
                  <a:close/>
                  <a:moveTo>
                    <a:pt x="4712654" y="27539"/>
                  </a:moveTo>
                  <a:cubicBezTo>
                    <a:pt x="4738621" y="27878"/>
                    <a:pt x="4759489" y="37519"/>
                    <a:pt x="4775259" y="56462"/>
                  </a:cubicBezTo>
                  <a:cubicBezTo>
                    <a:pt x="4791029" y="75405"/>
                    <a:pt x="4799129" y="101616"/>
                    <a:pt x="4799557" y="135094"/>
                  </a:cubicBezTo>
                  <a:cubicBezTo>
                    <a:pt x="4799129" y="168757"/>
                    <a:pt x="4791029" y="195243"/>
                    <a:pt x="4775259" y="214552"/>
                  </a:cubicBezTo>
                  <a:cubicBezTo>
                    <a:pt x="4759489" y="233860"/>
                    <a:pt x="4738621" y="243704"/>
                    <a:pt x="4712654" y="244086"/>
                  </a:cubicBezTo>
                  <a:cubicBezTo>
                    <a:pt x="4686952" y="243704"/>
                    <a:pt x="4666203" y="233860"/>
                    <a:pt x="4650409" y="214552"/>
                  </a:cubicBezTo>
                  <a:cubicBezTo>
                    <a:pt x="4634615" y="195243"/>
                    <a:pt x="4626493" y="168757"/>
                    <a:pt x="4626039" y="135094"/>
                  </a:cubicBezTo>
                  <a:cubicBezTo>
                    <a:pt x="4626493" y="101616"/>
                    <a:pt x="4634615" y="75405"/>
                    <a:pt x="4650409" y="56462"/>
                  </a:cubicBezTo>
                  <a:cubicBezTo>
                    <a:pt x="4666203" y="37519"/>
                    <a:pt x="4686952" y="27878"/>
                    <a:pt x="4712654" y="27539"/>
                  </a:cubicBezTo>
                  <a:close/>
                  <a:moveTo>
                    <a:pt x="3822807" y="27539"/>
                  </a:moveTo>
                  <a:cubicBezTo>
                    <a:pt x="3836934" y="27837"/>
                    <a:pt x="3848709" y="30532"/>
                    <a:pt x="3858132" y="35627"/>
                  </a:cubicBezTo>
                  <a:cubicBezTo>
                    <a:pt x="3867555" y="40722"/>
                    <a:pt x="3875089" y="46430"/>
                    <a:pt x="3880736" y="52751"/>
                  </a:cubicBezTo>
                  <a:lnTo>
                    <a:pt x="3870718" y="63943"/>
                  </a:lnTo>
                  <a:cubicBezTo>
                    <a:pt x="3865510" y="58048"/>
                    <a:pt x="3859081" y="53122"/>
                    <a:pt x="3851430" y="49164"/>
                  </a:cubicBezTo>
                  <a:cubicBezTo>
                    <a:pt x="3843779" y="45206"/>
                    <a:pt x="3834334" y="43149"/>
                    <a:pt x="3823095" y="42994"/>
                  </a:cubicBezTo>
                  <a:cubicBezTo>
                    <a:pt x="3799613" y="43299"/>
                    <a:pt x="3781223" y="51585"/>
                    <a:pt x="3767929" y="67853"/>
                  </a:cubicBezTo>
                  <a:cubicBezTo>
                    <a:pt x="3754633" y="84120"/>
                    <a:pt x="3747865" y="106541"/>
                    <a:pt x="3747626" y="135112"/>
                  </a:cubicBezTo>
                  <a:cubicBezTo>
                    <a:pt x="3747781" y="163976"/>
                    <a:pt x="3754286" y="186697"/>
                    <a:pt x="3767139" y="203272"/>
                  </a:cubicBezTo>
                  <a:cubicBezTo>
                    <a:pt x="3779992" y="219848"/>
                    <a:pt x="3798261" y="228301"/>
                    <a:pt x="3821946" y="228630"/>
                  </a:cubicBezTo>
                  <a:cubicBezTo>
                    <a:pt x="3830992" y="228601"/>
                    <a:pt x="3839445" y="227297"/>
                    <a:pt x="3847307" y="224720"/>
                  </a:cubicBezTo>
                  <a:cubicBezTo>
                    <a:pt x="3855167" y="222143"/>
                    <a:pt x="3861540" y="218472"/>
                    <a:pt x="3866424" y="213707"/>
                  </a:cubicBezTo>
                  <a:lnTo>
                    <a:pt x="3866424" y="150854"/>
                  </a:lnTo>
                  <a:lnTo>
                    <a:pt x="3817929" y="150854"/>
                  </a:lnTo>
                  <a:lnTo>
                    <a:pt x="3817929" y="136260"/>
                  </a:lnTo>
                  <a:lnTo>
                    <a:pt x="3883026" y="136260"/>
                  </a:lnTo>
                  <a:lnTo>
                    <a:pt x="3883026" y="220307"/>
                  </a:lnTo>
                  <a:cubicBezTo>
                    <a:pt x="3876388" y="227444"/>
                    <a:pt x="3867755" y="233163"/>
                    <a:pt x="3857126" y="237464"/>
                  </a:cubicBezTo>
                  <a:cubicBezTo>
                    <a:pt x="3846497" y="241766"/>
                    <a:pt x="3834196" y="243973"/>
                    <a:pt x="3820225" y="244086"/>
                  </a:cubicBezTo>
                  <a:cubicBezTo>
                    <a:pt x="3792847" y="243745"/>
                    <a:pt x="3770998" y="234032"/>
                    <a:pt x="3754677" y="214946"/>
                  </a:cubicBezTo>
                  <a:cubicBezTo>
                    <a:pt x="3738357" y="195860"/>
                    <a:pt x="3729995" y="169440"/>
                    <a:pt x="3729590" y="135686"/>
                  </a:cubicBezTo>
                  <a:cubicBezTo>
                    <a:pt x="3730030" y="101927"/>
                    <a:pt x="3738680" y="75544"/>
                    <a:pt x="3755538" y="56538"/>
                  </a:cubicBezTo>
                  <a:cubicBezTo>
                    <a:pt x="3772396" y="37532"/>
                    <a:pt x="3794819" y="27866"/>
                    <a:pt x="3822807" y="27539"/>
                  </a:cubicBezTo>
                  <a:close/>
                  <a:moveTo>
                    <a:pt x="3584847" y="27539"/>
                  </a:moveTo>
                  <a:cubicBezTo>
                    <a:pt x="3605358" y="27632"/>
                    <a:pt x="3621649" y="35900"/>
                    <a:pt x="3633719" y="52340"/>
                  </a:cubicBezTo>
                  <a:cubicBezTo>
                    <a:pt x="3645790" y="68781"/>
                    <a:pt x="3651965" y="92832"/>
                    <a:pt x="3652245" y="124491"/>
                  </a:cubicBezTo>
                  <a:cubicBezTo>
                    <a:pt x="3652044" y="153692"/>
                    <a:pt x="3648526" y="177074"/>
                    <a:pt x="3641690" y="194637"/>
                  </a:cubicBezTo>
                  <a:cubicBezTo>
                    <a:pt x="3634854" y="212200"/>
                    <a:pt x="3625897" y="224871"/>
                    <a:pt x="3614820" y="232650"/>
                  </a:cubicBezTo>
                  <a:cubicBezTo>
                    <a:pt x="3603742" y="240427"/>
                    <a:pt x="3591743" y="244240"/>
                    <a:pt x="3578821" y="244086"/>
                  </a:cubicBezTo>
                  <a:cubicBezTo>
                    <a:pt x="3568679" y="243984"/>
                    <a:pt x="3559833" y="242112"/>
                    <a:pt x="3552280" y="238467"/>
                  </a:cubicBezTo>
                  <a:cubicBezTo>
                    <a:pt x="3544727" y="234823"/>
                    <a:pt x="3538183" y="230013"/>
                    <a:pt x="3532649" y="224037"/>
                  </a:cubicBezTo>
                  <a:lnTo>
                    <a:pt x="3542667" y="213131"/>
                  </a:lnTo>
                  <a:cubicBezTo>
                    <a:pt x="3547429" y="218596"/>
                    <a:pt x="3552892" y="222734"/>
                    <a:pt x="3559055" y="225544"/>
                  </a:cubicBezTo>
                  <a:cubicBezTo>
                    <a:pt x="3565219" y="228355"/>
                    <a:pt x="3571903" y="229766"/>
                    <a:pt x="3579107" y="229778"/>
                  </a:cubicBezTo>
                  <a:cubicBezTo>
                    <a:pt x="3594047" y="230231"/>
                    <a:pt x="3606926" y="223010"/>
                    <a:pt x="3617742" y="208114"/>
                  </a:cubicBezTo>
                  <a:cubicBezTo>
                    <a:pt x="3628557" y="193218"/>
                    <a:pt x="3634620" y="167926"/>
                    <a:pt x="3635929" y="132239"/>
                  </a:cubicBezTo>
                  <a:cubicBezTo>
                    <a:pt x="3628993" y="140676"/>
                    <a:pt x="3621197" y="147388"/>
                    <a:pt x="3612540" y="152376"/>
                  </a:cubicBezTo>
                  <a:cubicBezTo>
                    <a:pt x="3603883" y="157363"/>
                    <a:pt x="3594652" y="159915"/>
                    <a:pt x="3584847" y="160034"/>
                  </a:cubicBezTo>
                  <a:cubicBezTo>
                    <a:pt x="3567176" y="159952"/>
                    <a:pt x="3553384" y="154315"/>
                    <a:pt x="3543472" y="143123"/>
                  </a:cubicBezTo>
                  <a:cubicBezTo>
                    <a:pt x="3533559" y="131932"/>
                    <a:pt x="3528521" y="115677"/>
                    <a:pt x="3528355" y="94360"/>
                  </a:cubicBezTo>
                  <a:cubicBezTo>
                    <a:pt x="3528807" y="74377"/>
                    <a:pt x="3534420" y="58325"/>
                    <a:pt x="3545194" y="46207"/>
                  </a:cubicBezTo>
                  <a:cubicBezTo>
                    <a:pt x="3555967" y="34089"/>
                    <a:pt x="3569184" y="27866"/>
                    <a:pt x="3584847" y="27539"/>
                  </a:cubicBezTo>
                  <a:close/>
                  <a:moveTo>
                    <a:pt x="5139149" y="24671"/>
                  </a:moveTo>
                  <a:cubicBezTo>
                    <a:pt x="5142993" y="24706"/>
                    <a:pt x="5146263" y="25923"/>
                    <a:pt x="5148962" y="28323"/>
                  </a:cubicBezTo>
                  <a:cubicBezTo>
                    <a:pt x="5151661" y="30722"/>
                    <a:pt x="5153069" y="34089"/>
                    <a:pt x="5153188" y="38421"/>
                  </a:cubicBezTo>
                  <a:cubicBezTo>
                    <a:pt x="5153069" y="42355"/>
                    <a:pt x="5151661" y="45518"/>
                    <a:pt x="5148962" y="47911"/>
                  </a:cubicBezTo>
                  <a:cubicBezTo>
                    <a:pt x="5146263" y="50305"/>
                    <a:pt x="5142993" y="51534"/>
                    <a:pt x="5139149" y="51600"/>
                  </a:cubicBezTo>
                  <a:cubicBezTo>
                    <a:pt x="5135181" y="51534"/>
                    <a:pt x="5131873" y="50305"/>
                    <a:pt x="5129229" y="47911"/>
                  </a:cubicBezTo>
                  <a:cubicBezTo>
                    <a:pt x="5126586" y="45518"/>
                    <a:pt x="5125212" y="42355"/>
                    <a:pt x="5125111" y="38421"/>
                  </a:cubicBezTo>
                  <a:cubicBezTo>
                    <a:pt x="5125212" y="34089"/>
                    <a:pt x="5126586" y="30722"/>
                    <a:pt x="5129229" y="28323"/>
                  </a:cubicBezTo>
                  <a:cubicBezTo>
                    <a:pt x="5131873" y="25923"/>
                    <a:pt x="5135181" y="24706"/>
                    <a:pt x="5139149" y="24671"/>
                  </a:cubicBezTo>
                  <a:close/>
                  <a:moveTo>
                    <a:pt x="6048508" y="24653"/>
                  </a:moveTo>
                  <a:cubicBezTo>
                    <a:pt x="6057228" y="29828"/>
                    <a:pt x="6065750" y="35612"/>
                    <a:pt x="6074075" y="42008"/>
                  </a:cubicBezTo>
                  <a:cubicBezTo>
                    <a:pt x="6082400" y="48402"/>
                    <a:pt x="6088987" y="54474"/>
                    <a:pt x="6093833" y="60224"/>
                  </a:cubicBezTo>
                  <a:lnTo>
                    <a:pt x="6086661" y="70837"/>
                  </a:lnTo>
                  <a:cubicBezTo>
                    <a:pt x="6081791" y="65178"/>
                    <a:pt x="6075109" y="58998"/>
                    <a:pt x="6066616" y="52299"/>
                  </a:cubicBezTo>
                  <a:cubicBezTo>
                    <a:pt x="6058124" y="45599"/>
                    <a:pt x="6049507" y="39635"/>
                    <a:pt x="6040763" y="34406"/>
                  </a:cubicBezTo>
                  <a:close/>
                  <a:moveTo>
                    <a:pt x="5920567" y="20350"/>
                  </a:moveTo>
                  <a:cubicBezTo>
                    <a:pt x="5924941" y="30276"/>
                    <a:pt x="5928743" y="40830"/>
                    <a:pt x="5931970" y="52012"/>
                  </a:cubicBezTo>
                  <a:cubicBezTo>
                    <a:pt x="5935197" y="63194"/>
                    <a:pt x="5937420" y="73102"/>
                    <a:pt x="5938639" y="81738"/>
                  </a:cubicBezTo>
                  <a:lnTo>
                    <a:pt x="5926878" y="84894"/>
                  </a:lnTo>
                  <a:cubicBezTo>
                    <a:pt x="5925785" y="76251"/>
                    <a:pt x="5923669" y="66284"/>
                    <a:pt x="5920531" y="54988"/>
                  </a:cubicBezTo>
                  <a:cubicBezTo>
                    <a:pt x="5917393" y="43693"/>
                    <a:pt x="5913771" y="33007"/>
                    <a:pt x="5909667" y="22931"/>
                  </a:cubicBezTo>
                  <a:close/>
                  <a:moveTo>
                    <a:pt x="6000889" y="19489"/>
                  </a:moveTo>
                  <a:lnTo>
                    <a:pt x="6013797" y="23218"/>
                  </a:lnTo>
                  <a:cubicBezTo>
                    <a:pt x="6010140" y="33915"/>
                    <a:pt x="6006196" y="45079"/>
                    <a:pt x="6001965" y="56709"/>
                  </a:cubicBezTo>
                  <a:cubicBezTo>
                    <a:pt x="5997734" y="68339"/>
                    <a:pt x="5993645" y="78212"/>
                    <a:pt x="5989701" y="86328"/>
                  </a:cubicBezTo>
                  <a:lnTo>
                    <a:pt x="5980234" y="82886"/>
                  </a:lnTo>
                  <a:cubicBezTo>
                    <a:pt x="5983820" y="74256"/>
                    <a:pt x="5987549" y="63977"/>
                    <a:pt x="5991423" y="52048"/>
                  </a:cubicBezTo>
                  <a:cubicBezTo>
                    <a:pt x="5995295" y="40119"/>
                    <a:pt x="5998451" y="29266"/>
                    <a:pt x="6000889" y="19489"/>
                  </a:cubicBezTo>
                  <a:close/>
                  <a:moveTo>
                    <a:pt x="2893292" y="16047"/>
                  </a:moveTo>
                  <a:lnTo>
                    <a:pt x="3022381" y="16047"/>
                  </a:lnTo>
                  <a:lnTo>
                    <a:pt x="3022381" y="28956"/>
                  </a:lnTo>
                  <a:lnTo>
                    <a:pt x="2999432" y="28956"/>
                  </a:lnTo>
                  <a:lnTo>
                    <a:pt x="2999432" y="188165"/>
                  </a:lnTo>
                  <a:lnTo>
                    <a:pt x="3024675" y="183575"/>
                  </a:lnTo>
                  <a:lnTo>
                    <a:pt x="3025537" y="195910"/>
                  </a:lnTo>
                  <a:lnTo>
                    <a:pt x="2999432" y="200787"/>
                  </a:lnTo>
                  <a:lnTo>
                    <a:pt x="2999432" y="261028"/>
                  </a:lnTo>
                  <a:lnTo>
                    <a:pt x="2985949" y="261028"/>
                  </a:lnTo>
                  <a:lnTo>
                    <a:pt x="2985949" y="203368"/>
                  </a:lnTo>
                  <a:cubicBezTo>
                    <a:pt x="2969048" y="206524"/>
                    <a:pt x="2952792" y="209464"/>
                    <a:pt x="2937182" y="212190"/>
                  </a:cubicBezTo>
                  <a:cubicBezTo>
                    <a:pt x="2921572" y="214914"/>
                    <a:pt x="2907325" y="217425"/>
                    <a:pt x="2894439" y="219720"/>
                  </a:cubicBezTo>
                  <a:lnTo>
                    <a:pt x="2891284" y="206237"/>
                  </a:lnTo>
                  <a:lnTo>
                    <a:pt x="2914520" y="202508"/>
                  </a:lnTo>
                  <a:lnTo>
                    <a:pt x="2914520" y="28956"/>
                  </a:lnTo>
                  <a:lnTo>
                    <a:pt x="2893292" y="28956"/>
                  </a:lnTo>
                  <a:close/>
                  <a:moveTo>
                    <a:pt x="4085430" y="14343"/>
                  </a:moveTo>
                  <a:lnTo>
                    <a:pt x="4210212" y="14343"/>
                  </a:lnTo>
                  <a:cubicBezTo>
                    <a:pt x="4210217" y="14486"/>
                    <a:pt x="4210207" y="15345"/>
                    <a:pt x="4210177" y="16917"/>
                  </a:cubicBezTo>
                  <a:cubicBezTo>
                    <a:pt x="4210146" y="18491"/>
                    <a:pt x="4210063" y="19921"/>
                    <a:pt x="4209926" y="21208"/>
                  </a:cubicBezTo>
                  <a:cubicBezTo>
                    <a:pt x="4208557" y="47602"/>
                    <a:pt x="4206991" y="66825"/>
                    <a:pt x="4205227" y="78876"/>
                  </a:cubicBezTo>
                  <a:cubicBezTo>
                    <a:pt x="4203465" y="90928"/>
                    <a:pt x="4201111" y="98384"/>
                    <a:pt x="4198163" y="101245"/>
                  </a:cubicBezTo>
                  <a:cubicBezTo>
                    <a:pt x="4196221" y="103234"/>
                    <a:pt x="4194081" y="104688"/>
                    <a:pt x="4191745" y="105606"/>
                  </a:cubicBezTo>
                  <a:cubicBezTo>
                    <a:pt x="4189407" y="106524"/>
                    <a:pt x="4186478" y="106976"/>
                    <a:pt x="4182957" y="106964"/>
                  </a:cubicBezTo>
                  <a:cubicBezTo>
                    <a:pt x="4179819" y="107246"/>
                    <a:pt x="4175480" y="107329"/>
                    <a:pt x="4169938" y="107216"/>
                  </a:cubicBezTo>
                  <a:cubicBezTo>
                    <a:pt x="4164397" y="107102"/>
                    <a:pt x="4158407" y="106828"/>
                    <a:pt x="4151969" y="106392"/>
                  </a:cubicBezTo>
                  <a:cubicBezTo>
                    <a:pt x="4151814" y="104486"/>
                    <a:pt x="4151408" y="102436"/>
                    <a:pt x="4150750" y="100243"/>
                  </a:cubicBezTo>
                  <a:cubicBezTo>
                    <a:pt x="4150093" y="98050"/>
                    <a:pt x="4149255" y="95999"/>
                    <a:pt x="4148240" y="94090"/>
                  </a:cubicBezTo>
                  <a:cubicBezTo>
                    <a:pt x="4154995" y="94778"/>
                    <a:pt x="4161067" y="95197"/>
                    <a:pt x="4166460" y="95347"/>
                  </a:cubicBezTo>
                  <a:cubicBezTo>
                    <a:pt x="4171851" y="95495"/>
                    <a:pt x="4175628" y="95555"/>
                    <a:pt x="4177793" y="95525"/>
                  </a:cubicBezTo>
                  <a:cubicBezTo>
                    <a:pt x="4180076" y="95561"/>
                    <a:pt x="4181964" y="95418"/>
                    <a:pt x="4183459" y="95095"/>
                  </a:cubicBezTo>
                  <a:cubicBezTo>
                    <a:pt x="4184953" y="94771"/>
                    <a:pt x="4186125" y="94054"/>
                    <a:pt x="4186974" y="92942"/>
                  </a:cubicBezTo>
                  <a:cubicBezTo>
                    <a:pt x="4189107" y="90980"/>
                    <a:pt x="4190937" y="84999"/>
                    <a:pt x="4192462" y="75001"/>
                  </a:cubicBezTo>
                  <a:cubicBezTo>
                    <a:pt x="4193985" y="65002"/>
                    <a:pt x="4195313" y="48978"/>
                    <a:pt x="4196443" y="26929"/>
                  </a:cubicBezTo>
                  <a:lnTo>
                    <a:pt x="4144223" y="26929"/>
                  </a:lnTo>
                  <a:cubicBezTo>
                    <a:pt x="4141945" y="50126"/>
                    <a:pt x="4136100" y="69231"/>
                    <a:pt x="4126688" y="84247"/>
                  </a:cubicBezTo>
                  <a:cubicBezTo>
                    <a:pt x="4117277" y="99262"/>
                    <a:pt x="4104195" y="111337"/>
                    <a:pt x="4087441" y="120473"/>
                  </a:cubicBezTo>
                  <a:cubicBezTo>
                    <a:pt x="4086298" y="119209"/>
                    <a:pt x="4084636" y="117641"/>
                    <a:pt x="4082452" y="115767"/>
                  </a:cubicBezTo>
                  <a:cubicBezTo>
                    <a:pt x="4080270" y="113892"/>
                    <a:pt x="4078392" y="112396"/>
                    <a:pt x="4076820" y="111276"/>
                  </a:cubicBezTo>
                  <a:cubicBezTo>
                    <a:pt x="4093211" y="103525"/>
                    <a:pt x="4105733" y="92807"/>
                    <a:pt x="4114385" y="79122"/>
                  </a:cubicBezTo>
                  <a:cubicBezTo>
                    <a:pt x="4123039" y="65438"/>
                    <a:pt x="4128394" y="48040"/>
                    <a:pt x="4130451" y="26929"/>
                  </a:cubicBezTo>
                  <a:lnTo>
                    <a:pt x="4085430" y="26929"/>
                  </a:lnTo>
                  <a:close/>
                  <a:moveTo>
                    <a:pt x="0" y="14343"/>
                  </a:moveTo>
                  <a:lnTo>
                    <a:pt x="235480" y="14343"/>
                  </a:lnTo>
                  <a:lnTo>
                    <a:pt x="235480" y="261010"/>
                  </a:lnTo>
                  <a:lnTo>
                    <a:pt x="221460" y="261010"/>
                  </a:lnTo>
                  <a:lnTo>
                    <a:pt x="221460" y="245520"/>
                  </a:lnTo>
                  <a:lnTo>
                    <a:pt x="13735" y="245520"/>
                  </a:lnTo>
                  <a:lnTo>
                    <a:pt x="13735" y="261010"/>
                  </a:lnTo>
                  <a:lnTo>
                    <a:pt x="0" y="261010"/>
                  </a:lnTo>
                  <a:close/>
                  <a:moveTo>
                    <a:pt x="5602435" y="13751"/>
                  </a:moveTo>
                  <a:cubicBezTo>
                    <a:pt x="5613425" y="17499"/>
                    <a:pt x="5624577" y="22052"/>
                    <a:pt x="5635890" y="27413"/>
                  </a:cubicBezTo>
                  <a:cubicBezTo>
                    <a:pt x="5647203" y="32774"/>
                    <a:pt x="5656419" y="37974"/>
                    <a:pt x="5663537" y="43012"/>
                  </a:cubicBezTo>
                  <a:lnTo>
                    <a:pt x="5656078" y="54486"/>
                  </a:lnTo>
                  <a:cubicBezTo>
                    <a:pt x="5649104" y="49161"/>
                    <a:pt x="5639959" y="43675"/>
                    <a:pt x="5628647" y="38027"/>
                  </a:cubicBezTo>
                  <a:cubicBezTo>
                    <a:pt x="5617334" y="32380"/>
                    <a:pt x="5606110" y="27539"/>
                    <a:pt x="5594976" y="23504"/>
                  </a:cubicBezTo>
                  <a:close/>
                  <a:moveTo>
                    <a:pt x="5046904" y="8606"/>
                  </a:moveTo>
                  <a:cubicBezTo>
                    <a:pt x="5050801" y="8624"/>
                    <a:pt x="5054699" y="9089"/>
                    <a:pt x="5058594" y="10001"/>
                  </a:cubicBezTo>
                  <a:cubicBezTo>
                    <a:pt x="5062491" y="10913"/>
                    <a:pt x="5066244" y="12164"/>
                    <a:pt x="5069854" y="13756"/>
                  </a:cubicBezTo>
                  <a:lnTo>
                    <a:pt x="5065839" y="26932"/>
                  </a:lnTo>
                  <a:cubicBezTo>
                    <a:pt x="5059527" y="24062"/>
                    <a:pt x="5053503" y="22626"/>
                    <a:pt x="5047765" y="22626"/>
                  </a:cubicBezTo>
                  <a:cubicBezTo>
                    <a:pt x="5039632" y="22680"/>
                    <a:pt x="5033668" y="25586"/>
                    <a:pt x="5029873" y="31344"/>
                  </a:cubicBezTo>
                  <a:cubicBezTo>
                    <a:pt x="5026077" y="37103"/>
                    <a:pt x="5024201" y="45391"/>
                    <a:pt x="5024243" y="56208"/>
                  </a:cubicBezTo>
                  <a:lnTo>
                    <a:pt x="5024243" y="87494"/>
                  </a:lnTo>
                  <a:lnTo>
                    <a:pt x="5058953" y="87494"/>
                  </a:lnTo>
                  <a:lnTo>
                    <a:pt x="5058953" y="101514"/>
                  </a:lnTo>
                  <a:lnTo>
                    <a:pt x="5024243" y="101514"/>
                  </a:lnTo>
                  <a:lnTo>
                    <a:pt x="5024243" y="240356"/>
                  </a:lnTo>
                  <a:lnTo>
                    <a:pt x="5007641" y="240356"/>
                  </a:lnTo>
                  <a:lnTo>
                    <a:pt x="5007641" y="101514"/>
                  </a:lnTo>
                  <a:lnTo>
                    <a:pt x="4986413" y="101514"/>
                  </a:lnTo>
                  <a:lnTo>
                    <a:pt x="4986413" y="88924"/>
                  </a:lnTo>
                  <a:lnTo>
                    <a:pt x="5007641" y="87494"/>
                  </a:lnTo>
                  <a:lnTo>
                    <a:pt x="5007641" y="55347"/>
                  </a:lnTo>
                  <a:cubicBezTo>
                    <a:pt x="5007663" y="40089"/>
                    <a:pt x="5010981" y="28495"/>
                    <a:pt x="5017593" y="20567"/>
                  </a:cubicBezTo>
                  <a:cubicBezTo>
                    <a:pt x="5024207" y="12639"/>
                    <a:pt x="5033977" y="8652"/>
                    <a:pt x="5046904" y="8606"/>
                  </a:cubicBezTo>
                  <a:close/>
                  <a:moveTo>
                    <a:pt x="4921401" y="8606"/>
                  </a:moveTo>
                  <a:cubicBezTo>
                    <a:pt x="4925299" y="8624"/>
                    <a:pt x="4929196" y="9089"/>
                    <a:pt x="4933091" y="10001"/>
                  </a:cubicBezTo>
                  <a:cubicBezTo>
                    <a:pt x="4936989" y="10913"/>
                    <a:pt x="4940741" y="12164"/>
                    <a:pt x="4944351" y="13756"/>
                  </a:cubicBezTo>
                  <a:lnTo>
                    <a:pt x="4940335" y="26932"/>
                  </a:lnTo>
                  <a:cubicBezTo>
                    <a:pt x="4934024" y="24062"/>
                    <a:pt x="4927999" y="22626"/>
                    <a:pt x="4922263" y="22626"/>
                  </a:cubicBezTo>
                  <a:cubicBezTo>
                    <a:pt x="4914129" y="22680"/>
                    <a:pt x="4908165" y="25586"/>
                    <a:pt x="4904370" y="31344"/>
                  </a:cubicBezTo>
                  <a:cubicBezTo>
                    <a:pt x="4900575" y="37103"/>
                    <a:pt x="4898697" y="45391"/>
                    <a:pt x="4898740" y="56208"/>
                  </a:cubicBezTo>
                  <a:lnTo>
                    <a:pt x="4898740" y="87494"/>
                  </a:lnTo>
                  <a:lnTo>
                    <a:pt x="4933450" y="87494"/>
                  </a:lnTo>
                  <a:lnTo>
                    <a:pt x="4933450" y="101514"/>
                  </a:lnTo>
                  <a:lnTo>
                    <a:pt x="4898740" y="101514"/>
                  </a:lnTo>
                  <a:lnTo>
                    <a:pt x="4898740" y="240356"/>
                  </a:lnTo>
                  <a:lnTo>
                    <a:pt x="4882138" y="240356"/>
                  </a:lnTo>
                  <a:lnTo>
                    <a:pt x="4882138" y="101514"/>
                  </a:lnTo>
                  <a:lnTo>
                    <a:pt x="4860909" y="101514"/>
                  </a:lnTo>
                  <a:lnTo>
                    <a:pt x="4860909" y="88924"/>
                  </a:lnTo>
                  <a:lnTo>
                    <a:pt x="4882138" y="87494"/>
                  </a:lnTo>
                  <a:lnTo>
                    <a:pt x="4882138" y="55347"/>
                  </a:lnTo>
                  <a:cubicBezTo>
                    <a:pt x="4882161" y="40089"/>
                    <a:pt x="4885477" y="28495"/>
                    <a:pt x="4892090" y="20567"/>
                  </a:cubicBezTo>
                  <a:cubicBezTo>
                    <a:pt x="4898703" y="12639"/>
                    <a:pt x="4908473" y="8652"/>
                    <a:pt x="4921401" y="8606"/>
                  </a:cubicBezTo>
                  <a:close/>
                  <a:moveTo>
                    <a:pt x="5953843" y="1990"/>
                  </a:moveTo>
                  <a:lnTo>
                    <a:pt x="5967039" y="1990"/>
                  </a:lnTo>
                  <a:lnTo>
                    <a:pt x="5967039" y="97803"/>
                  </a:lnTo>
                  <a:lnTo>
                    <a:pt x="6016666" y="97803"/>
                  </a:lnTo>
                  <a:lnTo>
                    <a:pt x="6016666" y="110998"/>
                  </a:lnTo>
                  <a:lnTo>
                    <a:pt x="5967039" y="110998"/>
                  </a:lnTo>
                  <a:lnTo>
                    <a:pt x="5967039" y="116162"/>
                  </a:lnTo>
                  <a:cubicBezTo>
                    <a:pt x="5969993" y="119898"/>
                    <a:pt x="5974508" y="125972"/>
                    <a:pt x="5980585" y="134383"/>
                  </a:cubicBezTo>
                  <a:cubicBezTo>
                    <a:pt x="5986662" y="142794"/>
                    <a:pt x="5992644" y="151205"/>
                    <a:pt x="5998530" y="159616"/>
                  </a:cubicBezTo>
                  <a:cubicBezTo>
                    <a:pt x="6004416" y="168027"/>
                    <a:pt x="6008549" y="174101"/>
                    <a:pt x="6010929" y="177838"/>
                  </a:cubicBezTo>
                  <a:lnTo>
                    <a:pt x="6000889" y="189025"/>
                  </a:lnTo>
                  <a:cubicBezTo>
                    <a:pt x="5998962" y="185036"/>
                    <a:pt x="5996059" y="179755"/>
                    <a:pt x="5992177" y="173184"/>
                  </a:cubicBezTo>
                  <a:cubicBezTo>
                    <a:pt x="5988295" y="166613"/>
                    <a:pt x="5984095" y="159738"/>
                    <a:pt x="5979575" y="152561"/>
                  </a:cubicBezTo>
                  <a:cubicBezTo>
                    <a:pt x="5975057" y="145385"/>
                    <a:pt x="5970877" y="138893"/>
                    <a:pt x="5967039" y="133087"/>
                  </a:cubicBezTo>
                  <a:lnTo>
                    <a:pt x="5967039" y="261028"/>
                  </a:lnTo>
                  <a:lnTo>
                    <a:pt x="5953843" y="261028"/>
                  </a:lnTo>
                  <a:lnTo>
                    <a:pt x="5953843" y="134521"/>
                  </a:lnTo>
                  <a:cubicBezTo>
                    <a:pt x="5947975" y="151225"/>
                    <a:pt x="5941209" y="167373"/>
                    <a:pt x="5933547" y="182965"/>
                  </a:cubicBezTo>
                  <a:cubicBezTo>
                    <a:pt x="5925886" y="198557"/>
                    <a:pt x="5918116" y="211478"/>
                    <a:pt x="5910241" y="221728"/>
                  </a:cubicBezTo>
                  <a:cubicBezTo>
                    <a:pt x="5909325" y="219761"/>
                    <a:pt x="5908141" y="217598"/>
                    <a:pt x="5906691" y="215237"/>
                  </a:cubicBezTo>
                  <a:cubicBezTo>
                    <a:pt x="5905237" y="212877"/>
                    <a:pt x="5903839" y="210929"/>
                    <a:pt x="5902495" y="209393"/>
                  </a:cubicBezTo>
                  <a:cubicBezTo>
                    <a:pt x="5908407" y="202149"/>
                    <a:pt x="5914399" y="193114"/>
                    <a:pt x="5920471" y="182289"/>
                  </a:cubicBezTo>
                  <a:cubicBezTo>
                    <a:pt x="5926543" y="171464"/>
                    <a:pt x="5932217" y="159859"/>
                    <a:pt x="5937491" y="147472"/>
                  </a:cubicBezTo>
                  <a:cubicBezTo>
                    <a:pt x="5942767" y="135086"/>
                    <a:pt x="5947165" y="122928"/>
                    <a:pt x="5950687" y="110998"/>
                  </a:cubicBezTo>
                  <a:lnTo>
                    <a:pt x="5906223" y="110998"/>
                  </a:lnTo>
                  <a:lnTo>
                    <a:pt x="5906223" y="97803"/>
                  </a:lnTo>
                  <a:lnTo>
                    <a:pt x="5953843" y="97803"/>
                  </a:lnTo>
                  <a:close/>
                  <a:moveTo>
                    <a:pt x="6113626" y="1704"/>
                  </a:moveTo>
                  <a:lnTo>
                    <a:pt x="6126821" y="1704"/>
                  </a:lnTo>
                  <a:lnTo>
                    <a:pt x="6126821" y="165502"/>
                  </a:lnTo>
                  <a:lnTo>
                    <a:pt x="6162967" y="159192"/>
                  </a:lnTo>
                  <a:lnTo>
                    <a:pt x="6165261" y="171526"/>
                  </a:lnTo>
                  <a:lnTo>
                    <a:pt x="6126821" y="178411"/>
                  </a:lnTo>
                  <a:lnTo>
                    <a:pt x="6126821" y="261028"/>
                  </a:lnTo>
                  <a:lnTo>
                    <a:pt x="6113626" y="261028"/>
                  </a:lnTo>
                  <a:lnTo>
                    <a:pt x="6113626" y="180706"/>
                  </a:lnTo>
                  <a:lnTo>
                    <a:pt x="6018675" y="198205"/>
                  </a:lnTo>
                  <a:lnTo>
                    <a:pt x="6016092" y="185582"/>
                  </a:lnTo>
                  <a:lnTo>
                    <a:pt x="6113626" y="168085"/>
                  </a:lnTo>
                  <a:close/>
                  <a:moveTo>
                    <a:pt x="5710583" y="1704"/>
                  </a:moveTo>
                  <a:lnTo>
                    <a:pt x="5723779" y="3711"/>
                  </a:lnTo>
                  <a:cubicBezTo>
                    <a:pt x="5722075" y="7757"/>
                    <a:pt x="5720174" y="11928"/>
                    <a:pt x="5718077" y="16226"/>
                  </a:cubicBezTo>
                  <a:cubicBezTo>
                    <a:pt x="5715979" y="20523"/>
                    <a:pt x="5713577" y="24766"/>
                    <a:pt x="5710870" y="28956"/>
                  </a:cubicBezTo>
                  <a:lnTo>
                    <a:pt x="5818444" y="28956"/>
                  </a:lnTo>
                  <a:lnTo>
                    <a:pt x="5820739" y="28382"/>
                  </a:lnTo>
                  <a:lnTo>
                    <a:pt x="5830205" y="31537"/>
                  </a:lnTo>
                  <a:cubicBezTo>
                    <a:pt x="5826147" y="39151"/>
                    <a:pt x="5821999" y="46657"/>
                    <a:pt x="5817763" y="54056"/>
                  </a:cubicBezTo>
                  <a:cubicBezTo>
                    <a:pt x="5813525" y="61455"/>
                    <a:pt x="5809449" y="67813"/>
                    <a:pt x="5805535" y="73132"/>
                  </a:cubicBezTo>
                  <a:lnTo>
                    <a:pt x="5793773" y="69117"/>
                  </a:lnTo>
                  <a:cubicBezTo>
                    <a:pt x="5796271" y="65315"/>
                    <a:pt x="5799021" y="60941"/>
                    <a:pt x="5802021" y="55992"/>
                  </a:cubicBezTo>
                  <a:cubicBezTo>
                    <a:pt x="5805021" y="51044"/>
                    <a:pt x="5807913" y="45952"/>
                    <a:pt x="5810698" y="40716"/>
                  </a:cubicBezTo>
                  <a:lnTo>
                    <a:pt x="5758201" y="40716"/>
                  </a:lnTo>
                  <a:cubicBezTo>
                    <a:pt x="5757335" y="44004"/>
                    <a:pt x="5756343" y="47183"/>
                    <a:pt x="5755225" y="50255"/>
                  </a:cubicBezTo>
                  <a:cubicBezTo>
                    <a:pt x="5754109" y="53327"/>
                    <a:pt x="5752901" y="56363"/>
                    <a:pt x="5751604" y="59362"/>
                  </a:cubicBezTo>
                  <a:cubicBezTo>
                    <a:pt x="5760359" y="72415"/>
                    <a:pt x="5772396" y="83674"/>
                    <a:pt x="5787713" y="93141"/>
                  </a:cubicBezTo>
                  <a:cubicBezTo>
                    <a:pt x="5803029" y="102608"/>
                    <a:pt x="5819871" y="109421"/>
                    <a:pt x="5838237" y="113580"/>
                  </a:cubicBezTo>
                  <a:cubicBezTo>
                    <a:pt x="5836767" y="114942"/>
                    <a:pt x="5835261" y="116664"/>
                    <a:pt x="5833719" y="118744"/>
                  </a:cubicBezTo>
                  <a:cubicBezTo>
                    <a:pt x="5832177" y="120824"/>
                    <a:pt x="5830815" y="122831"/>
                    <a:pt x="5829631" y="124768"/>
                  </a:cubicBezTo>
                  <a:cubicBezTo>
                    <a:pt x="5812634" y="119945"/>
                    <a:pt x="5796857" y="112881"/>
                    <a:pt x="5782299" y="103576"/>
                  </a:cubicBezTo>
                  <a:cubicBezTo>
                    <a:pt x="5767740" y="94271"/>
                    <a:pt x="5755691" y="83262"/>
                    <a:pt x="5746154" y="70551"/>
                  </a:cubicBezTo>
                  <a:cubicBezTo>
                    <a:pt x="5739400" y="82927"/>
                    <a:pt x="5729743" y="93816"/>
                    <a:pt x="5717181" y="103217"/>
                  </a:cubicBezTo>
                  <a:cubicBezTo>
                    <a:pt x="5704619" y="112618"/>
                    <a:pt x="5688363" y="120280"/>
                    <a:pt x="5668413" y="126202"/>
                  </a:cubicBezTo>
                  <a:cubicBezTo>
                    <a:pt x="5667631" y="124535"/>
                    <a:pt x="5666471" y="122706"/>
                    <a:pt x="5664935" y="120715"/>
                  </a:cubicBezTo>
                  <a:cubicBezTo>
                    <a:pt x="5663400" y="118726"/>
                    <a:pt x="5661881" y="117112"/>
                    <a:pt x="5660381" y="115875"/>
                  </a:cubicBezTo>
                  <a:cubicBezTo>
                    <a:pt x="5686510" y="108763"/>
                    <a:pt x="5705969" y="98603"/>
                    <a:pt x="5718759" y="85396"/>
                  </a:cubicBezTo>
                  <a:cubicBezTo>
                    <a:pt x="5731547" y="72188"/>
                    <a:pt x="5740106" y="57295"/>
                    <a:pt x="5744433" y="40716"/>
                  </a:cubicBezTo>
                  <a:lnTo>
                    <a:pt x="5703411" y="40716"/>
                  </a:lnTo>
                  <a:cubicBezTo>
                    <a:pt x="5699258" y="46478"/>
                    <a:pt x="5694655" y="52096"/>
                    <a:pt x="5689605" y="57570"/>
                  </a:cubicBezTo>
                  <a:cubicBezTo>
                    <a:pt x="5684555" y="63044"/>
                    <a:pt x="5679021" y="68232"/>
                    <a:pt x="5673003" y="73132"/>
                  </a:cubicBezTo>
                  <a:cubicBezTo>
                    <a:pt x="5671778" y="71500"/>
                    <a:pt x="5670212" y="69887"/>
                    <a:pt x="5668306" y="68291"/>
                  </a:cubicBezTo>
                  <a:cubicBezTo>
                    <a:pt x="5666399" y="66696"/>
                    <a:pt x="5664618" y="65440"/>
                    <a:pt x="5662963" y="64527"/>
                  </a:cubicBezTo>
                  <a:cubicBezTo>
                    <a:pt x="5674880" y="55257"/>
                    <a:pt x="5684825" y="45037"/>
                    <a:pt x="5692797" y="33867"/>
                  </a:cubicBezTo>
                  <a:cubicBezTo>
                    <a:pt x="5700769" y="22698"/>
                    <a:pt x="5706698" y="11976"/>
                    <a:pt x="5710583" y="1704"/>
                  </a:cubicBezTo>
                  <a:close/>
                  <a:moveTo>
                    <a:pt x="4414818" y="1704"/>
                  </a:moveTo>
                  <a:lnTo>
                    <a:pt x="4429161" y="1704"/>
                  </a:lnTo>
                  <a:cubicBezTo>
                    <a:pt x="4429113" y="13004"/>
                    <a:pt x="4428779" y="25902"/>
                    <a:pt x="4428157" y="40393"/>
                  </a:cubicBezTo>
                  <a:cubicBezTo>
                    <a:pt x="4427536" y="54886"/>
                    <a:pt x="4426053" y="70293"/>
                    <a:pt x="4423711" y="86614"/>
                  </a:cubicBezTo>
                  <a:lnTo>
                    <a:pt x="4545915" y="86614"/>
                  </a:lnTo>
                  <a:lnTo>
                    <a:pt x="4545915" y="100385"/>
                  </a:lnTo>
                  <a:lnTo>
                    <a:pt x="4433465" y="100385"/>
                  </a:lnTo>
                  <a:cubicBezTo>
                    <a:pt x="4443839" y="134635"/>
                    <a:pt x="4458804" y="164672"/>
                    <a:pt x="4478359" y="190495"/>
                  </a:cubicBezTo>
                  <a:cubicBezTo>
                    <a:pt x="4497913" y="216319"/>
                    <a:pt x="4521771" y="235527"/>
                    <a:pt x="4549931" y="248119"/>
                  </a:cubicBezTo>
                  <a:cubicBezTo>
                    <a:pt x="4548030" y="249786"/>
                    <a:pt x="4546167" y="251830"/>
                    <a:pt x="4544337" y="254251"/>
                  </a:cubicBezTo>
                  <a:cubicBezTo>
                    <a:pt x="4542509" y="256672"/>
                    <a:pt x="4540931" y="258930"/>
                    <a:pt x="4539604" y="261028"/>
                  </a:cubicBezTo>
                  <a:cubicBezTo>
                    <a:pt x="4510787" y="246954"/>
                    <a:pt x="4486451" y="226407"/>
                    <a:pt x="4466597" y="199388"/>
                  </a:cubicBezTo>
                  <a:cubicBezTo>
                    <a:pt x="4446743" y="172369"/>
                    <a:pt x="4431301" y="140706"/>
                    <a:pt x="4420269" y="104400"/>
                  </a:cubicBezTo>
                  <a:cubicBezTo>
                    <a:pt x="4416423" y="124489"/>
                    <a:pt x="4410027" y="144361"/>
                    <a:pt x="4401080" y="164015"/>
                  </a:cubicBezTo>
                  <a:cubicBezTo>
                    <a:pt x="4392135" y="183668"/>
                    <a:pt x="4379619" y="201904"/>
                    <a:pt x="4363533" y="218721"/>
                  </a:cubicBezTo>
                  <a:cubicBezTo>
                    <a:pt x="4347447" y="235538"/>
                    <a:pt x="4326772" y="249736"/>
                    <a:pt x="4301507" y="261315"/>
                  </a:cubicBezTo>
                  <a:cubicBezTo>
                    <a:pt x="4300305" y="259378"/>
                    <a:pt x="4298763" y="257371"/>
                    <a:pt x="4296881" y="255291"/>
                  </a:cubicBezTo>
                  <a:cubicBezTo>
                    <a:pt x="4294999" y="253211"/>
                    <a:pt x="4293097" y="251490"/>
                    <a:pt x="4291179" y="250127"/>
                  </a:cubicBezTo>
                  <a:cubicBezTo>
                    <a:pt x="4315868" y="239311"/>
                    <a:pt x="4336041" y="225882"/>
                    <a:pt x="4351697" y="209839"/>
                  </a:cubicBezTo>
                  <a:cubicBezTo>
                    <a:pt x="4367355" y="193796"/>
                    <a:pt x="4379537" y="176350"/>
                    <a:pt x="4388247" y="157502"/>
                  </a:cubicBezTo>
                  <a:cubicBezTo>
                    <a:pt x="4396954" y="138654"/>
                    <a:pt x="4403229" y="119615"/>
                    <a:pt x="4407073" y="100385"/>
                  </a:cubicBezTo>
                  <a:lnTo>
                    <a:pt x="4296343" y="100385"/>
                  </a:lnTo>
                  <a:lnTo>
                    <a:pt x="4296343" y="86614"/>
                  </a:lnTo>
                  <a:lnTo>
                    <a:pt x="4409368" y="86614"/>
                  </a:lnTo>
                  <a:cubicBezTo>
                    <a:pt x="4411835" y="70132"/>
                    <a:pt x="4413353" y="54617"/>
                    <a:pt x="4413921" y="40072"/>
                  </a:cubicBezTo>
                  <a:cubicBezTo>
                    <a:pt x="4414489" y="25525"/>
                    <a:pt x="4414788" y="12736"/>
                    <a:pt x="4414818" y="1704"/>
                  </a:cubicBezTo>
                  <a:close/>
                  <a:moveTo>
                    <a:pt x="2646589" y="1704"/>
                  </a:moveTo>
                  <a:lnTo>
                    <a:pt x="2660358" y="1704"/>
                  </a:lnTo>
                  <a:lnTo>
                    <a:pt x="2660358" y="26087"/>
                  </a:lnTo>
                  <a:lnTo>
                    <a:pt x="2740393" y="26087"/>
                  </a:lnTo>
                  <a:lnTo>
                    <a:pt x="2740393" y="1704"/>
                  </a:lnTo>
                  <a:lnTo>
                    <a:pt x="2753876" y="1704"/>
                  </a:lnTo>
                  <a:lnTo>
                    <a:pt x="2753876" y="26087"/>
                  </a:lnTo>
                  <a:lnTo>
                    <a:pt x="2825018" y="26087"/>
                  </a:lnTo>
                  <a:lnTo>
                    <a:pt x="2825018" y="38996"/>
                  </a:lnTo>
                  <a:lnTo>
                    <a:pt x="2753876" y="38996"/>
                  </a:lnTo>
                  <a:lnTo>
                    <a:pt x="2753876" y="64239"/>
                  </a:lnTo>
                  <a:lnTo>
                    <a:pt x="2740393" y="64239"/>
                  </a:lnTo>
                  <a:lnTo>
                    <a:pt x="2740393" y="38996"/>
                  </a:lnTo>
                  <a:lnTo>
                    <a:pt x="2660358" y="38996"/>
                  </a:lnTo>
                  <a:lnTo>
                    <a:pt x="2660358" y="65100"/>
                  </a:lnTo>
                  <a:lnTo>
                    <a:pt x="2646589" y="65100"/>
                  </a:lnTo>
                  <a:lnTo>
                    <a:pt x="2646589" y="38996"/>
                  </a:lnTo>
                  <a:lnTo>
                    <a:pt x="2575447" y="38996"/>
                  </a:lnTo>
                  <a:lnTo>
                    <a:pt x="2575447" y="26087"/>
                  </a:lnTo>
                  <a:lnTo>
                    <a:pt x="2646589" y="26087"/>
                  </a:lnTo>
                  <a:close/>
                  <a:moveTo>
                    <a:pt x="4015431" y="1434"/>
                  </a:moveTo>
                  <a:lnTo>
                    <a:pt x="4028627" y="1434"/>
                  </a:lnTo>
                  <a:lnTo>
                    <a:pt x="4028627" y="39300"/>
                  </a:lnTo>
                  <a:lnTo>
                    <a:pt x="4076259" y="39300"/>
                  </a:lnTo>
                  <a:lnTo>
                    <a:pt x="4076259" y="51886"/>
                  </a:lnTo>
                  <a:lnTo>
                    <a:pt x="4028627" y="51886"/>
                  </a:lnTo>
                  <a:lnTo>
                    <a:pt x="4028627" y="92657"/>
                  </a:lnTo>
                  <a:lnTo>
                    <a:pt x="4082557" y="92657"/>
                  </a:lnTo>
                  <a:lnTo>
                    <a:pt x="4082557" y="105530"/>
                  </a:lnTo>
                  <a:lnTo>
                    <a:pt x="4031191" y="105530"/>
                  </a:lnTo>
                  <a:lnTo>
                    <a:pt x="4031191" y="152038"/>
                  </a:lnTo>
                  <a:lnTo>
                    <a:pt x="4080263" y="152038"/>
                  </a:lnTo>
                  <a:lnTo>
                    <a:pt x="4080263" y="164911"/>
                  </a:lnTo>
                  <a:lnTo>
                    <a:pt x="4031191" y="164911"/>
                  </a:lnTo>
                  <a:lnTo>
                    <a:pt x="4031191" y="229189"/>
                  </a:lnTo>
                  <a:cubicBezTo>
                    <a:pt x="4040185" y="233301"/>
                    <a:pt x="4050756" y="236209"/>
                    <a:pt x="4062905" y="237914"/>
                  </a:cubicBezTo>
                  <a:cubicBezTo>
                    <a:pt x="4075051" y="239620"/>
                    <a:pt x="4089059" y="240445"/>
                    <a:pt x="4104927" y="240392"/>
                  </a:cubicBezTo>
                  <a:cubicBezTo>
                    <a:pt x="4107794" y="240392"/>
                    <a:pt x="4114640" y="240391"/>
                    <a:pt x="4125463" y="240387"/>
                  </a:cubicBezTo>
                  <a:cubicBezTo>
                    <a:pt x="4136288" y="240383"/>
                    <a:pt x="4148503" y="240373"/>
                    <a:pt x="4162111" y="240356"/>
                  </a:cubicBezTo>
                  <a:cubicBezTo>
                    <a:pt x="4175719" y="240339"/>
                    <a:pt x="4188133" y="240311"/>
                    <a:pt x="4199353" y="240270"/>
                  </a:cubicBezTo>
                  <a:cubicBezTo>
                    <a:pt x="4210571" y="240231"/>
                    <a:pt x="4218011" y="240175"/>
                    <a:pt x="4221669" y="240104"/>
                  </a:cubicBezTo>
                  <a:cubicBezTo>
                    <a:pt x="4220331" y="241929"/>
                    <a:pt x="4219063" y="244147"/>
                    <a:pt x="4217867" y="246758"/>
                  </a:cubicBezTo>
                  <a:cubicBezTo>
                    <a:pt x="4216672" y="249368"/>
                    <a:pt x="4215837" y="251729"/>
                    <a:pt x="4215359" y="253839"/>
                  </a:cubicBezTo>
                  <a:lnTo>
                    <a:pt x="4105499" y="253839"/>
                  </a:lnTo>
                  <a:cubicBezTo>
                    <a:pt x="4072640" y="254282"/>
                    <a:pt x="4046847" y="250534"/>
                    <a:pt x="4028119" y="242595"/>
                  </a:cubicBezTo>
                  <a:cubicBezTo>
                    <a:pt x="4009392" y="234655"/>
                    <a:pt x="3995217" y="219864"/>
                    <a:pt x="3985593" y="198220"/>
                  </a:cubicBezTo>
                  <a:cubicBezTo>
                    <a:pt x="3984051" y="210726"/>
                    <a:pt x="3981771" y="222339"/>
                    <a:pt x="3978759" y="233059"/>
                  </a:cubicBezTo>
                  <a:cubicBezTo>
                    <a:pt x="3975746" y="243779"/>
                    <a:pt x="3971816" y="253383"/>
                    <a:pt x="3966970" y="261871"/>
                  </a:cubicBezTo>
                  <a:cubicBezTo>
                    <a:pt x="3965691" y="261040"/>
                    <a:pt x="3963946" y="259833"/>
                    <a:pt x="3961734" y="258249"/>
                  </a:cubicBezTo>
                  <a:cubicBezTo>
                    <a:pt x="3959523" y="256665"/>
                    <a:pt x="3957634" y="255386"/>
                    <a:pt x="3956069" y="254412"/>
                  </a:cubicBezTo>
                  <a:cubicBezTo>
                    <a:pt x="3964413" y="239897"/>
                    <a:pt x="3969958" y="221974"/>
                    <a:pt x="3972707" y="200641"/>
                  </a:cubicBezTo>
                  <a:cubicBezTo>
                    <a:pt x="3975456" y="179308"/>
                    <a:pt x="3976987" y="155643"/>
                    <a:pt x="3977297" y="129650"/>
                  </a:cubicBezTo>
                  <a:lnTo>
                    <a:pt x="3990456" y="130508"/>
                  </a:lnTo>
                  <a:cubicBezTo>
                    <a:pt x="3989933" y="144850"/>
                    <a:pt x="3989265" y="158615"/>
                    <a:pt x="3988454" y="171802"/>
                  </a:cubicBezTo>
                  <a:cubicBezTo>
                    <a:pt x="3991849" y="183245"/>
                    <a:pt x="3995964" y="193013"/>
                    <a:pt x="4000797" y="201108"/>
                  </a:cubicBezTo>
                  <a:cubicBezTo>
                    <a:pt x="4005632" y="209202"/>
                    <a:pt x="4011472" y="215881"/>
                    <a:pt x="4018318" y="221147"/>
                  </a:cubicBezTo>
                  <a:lnTo>
                    <a:pt x="4018318" y="105530"/>
                  </a:lnTo>
                  <a:lnTo>
                    <a:pt x="3962093" y="105530"/>
                  </a:lnTo>
                  <a:lnTo>
                    <a:pt x="3962093" y="92657"/>
                  </a:lnTo>
                  <a:lnTo>
                    <a:pt x="4015431" y="92657"/>
                  </a:lnTo>
                  <a:lnTo>
                    <a:pt x="4015431" y="51886"/>
                  </a:lnTo>
                  <a:lnTo>
                    <a:pt x="3967543" y="51886"/>
                  </a:lnTo>
                  <a:lnTo>
                    <a:pt x="3967543" y="39300"/>
                  </a:lnTo>
                  <a:lnTo>
                    <a:pt x="4015431" y="39300"/>
                  </a:lnTo>
                  <a:close/>
                  <a:moveTo>
                    <a:pt x="2338210" y="1434"/>
                  </a:moveTo>
                  <a:lnTo>
                    <a:pt x="2351119" y="1434"/>
                  </a:lnTo>
                  <a:lnTo>
                    <a:pt x="2351119" y="21802"/>
                  </a:lnTo>
                  <a:lnTo>
                    <a:pt x="2405336" y="21802"/>
                  </a:lnTo>
                  <a:lnTo>
                    <a:pt x="2405336" y="1434"/>
                  </a:lnTo>
                  <a:lnTo>
                    <a:pt x="2418532" y="1434"/>
                  </a:lnTo>
                  <a:lnTo>
                    <a:pt x="2418532" y="21802"/>
                  </a:lnTo>
                  <a:lnTo>
                    <a:pt x="2481642" y="21802"/>
                  </a:lnTo>
                  <a:lnTo>
                    <a:pt x="2481642" y="69385"/>
                  </a:lnTo>
                  <a:lnTo>
                    <a:pt x="2418532" y="69385"/>
                  </a:lnTo>
                  <a:lnTo>
                    <a:pt x="2418532" y="96099"/>
                  </a:lnTo>
                  <a:lnTo>
                    <a:pt x="2498280" y="96099"/>
                  </a:lnTo>
                  <a:cubicBezTo>
                    <a:pt x="2498269" y="96212"/>
                    <a:pt x="2498221" y="96915"/>
                    <a:pt x="2498137" y="98208"/>
                  </a:cubicBezTo>
                  <a:cubicBezTo>
                    <a:pt x="2498053" y="99501"/>
                    <a:pt x="2498005" y="100704"/>
                    <a:pt x="2497994" y="101818"/>
                  </a:cubicBezTo>
                  <a:cubicBezTo>
                    <a:pt x="2496756" y="110882"/>
                    <a:pt x="2495502" y="117778"/>
                    <a:pt x="2494228" y="122506"/>
                  </a:cubicBezTo>
                  <a:cubicBezTo>
                    <a:pt x="2492955" y="127235"/>
                    <a:pt x="2491342" y="130475"/>
                    <a:pt x="2489387" y="132227"/>
                  </a:cubicBezTo>
                  <a:cubicBezTo>
                    <a:pt x="2487715" y="133649"/>
                    <a:pt x="2485897" y="134676"/>
                    <a:pt x="2483937" y="135310"/>
                  </a:cubicBezTo>
                  <a:cubicBezTo>
                    <a:pt x="2481977" y="135943"/>
                    <a:pt x="2479587" y="136254"/>
                    <a:pt x="2476765" y="136242"/>
                  </a:cubicBezTo>
                  <a:cubicBezTo>
                    <a:pt x="2474501" y="136517"/>
                    <a:pt x="2471213" y="136612"/>
                    <a:pt x="2466905" y="136530"/>
                  </a:cubicBezTo>
                  <a:cubicBezTo>
                    <a:pt x="2462595" y="136446"/>
                    <a:pt x="2457946" y="136254"/>
                    <a:pt x="2452956" y="135955"/>
                  </a:cubicBezTo>
                  <a:cubicBezTo>
                    <a:pt x="2452801" y="134330"/>
                    <a:pt x="2452466" y="132561"/>
                    <a:pt x="2451952" y="130648"/>
                  </a:cubicBezTo>
                  <a:cubicBezTo>
                    <a:pt x="2451438" y="128736"/>
                    <a:pt x="2450816" y="126966"/>
                    <a:pt x="2450087" y="125340"/>
                  </a:cubicBezTo>
                  <a:cubicBezTo>
                    <a:pt x="2455077" y="125891"/>
                    <a:pt x="2459584" y="126226"/>
                    <a:pt x="2463606" y="126345"/>
                  </a:cubicBezTo>
                  <a:cubicBezTo>
                    <a:pt x="2467628" y="126465"/>
                    <a:pt x="2470484" y="126513"/>
                    <a:pt x="2472176" y="126489"/>
                  </a:cubicBezTo>
                  <a:cubicBezTo>
                    <a:pt x="2473879" y="126507"/>
                    <a:pt x="2475277" y="126399"/>
                    <a:pt x="2476371" y="126166"/>
                  </a:cubicBezTo>
                  <a:cubicBezTo>
                    <a:pt x="2477465" y="125932"/>
                    <a:pt x="2478361" y="125466"/>
                    <a:pt x="2479061" y="124766"/>
                  </a:cubicBezTo>
                  <a:cubicBezTo>
                    <a:pt x="2480046" y="123821"/>
                    <a:pt x="2480943" y="121978"/>
                    <a:pt x="2481750" y="119239"/>
                  </a:cubicBezTo>
                  <a:cubicBezTo>
                    <a:pt x="2482556" y="116499"/>
                    <a:pt x="2483382" y="112503"/>
                    <a:pt x="2484224" y="107251"/>
                  </a:cubicBezTo>
                  <a:lnTo>
                    <a:pt x="2418532" y="107251"/>
                  </a:lnTo>
                  <a:lnTo>
                    <a:pt x="2418532" y="137372"/>
                  </a:lnTo>
                  <a:lnTo>
                    <a:pt x="2405336" y="137372"/>
                  </a:lnTo>
                  <a:lnTo>
                    <a:pt x="2405336" y="107251"/>
                  </a:lnTo>
                  <a:lnTo>
                    <a:pt x="2339931" y="107251"/>
                  </a:lnTo>
                  <a:cubicBezTo>
                    <a:pt x="2334272" y="116861"/>
                    <a:pt x="2325080" y="125682"/>
                    <a:pt x="2312357" y="133715"/>
                  </a:cubicBezTo>
                  <a:cubicBezTo>
                    <a:pt x="2299632" y="141746"/>
                    <a:pt x="2282051" y="148989"/>
                    <a:pt x="2259610" y="155444"/>
                  </a:cubicBezTo>
                  <a:cubicBezTo>
                    <a:pt x="2258856" y="153633"/>
                    <a:pt x="2257853" y="151661"/>
                    <a:pt x="2256597" y="149528"/>
                  </a:cubicBezTo>
                  <a:cubicBezTo>
                    <a:pt x="2255343" y="147394"/>
                    <a:pt x="2254051" y="145637"/>
                    <a:pt x="2252725" y="144256"/>
                  </a:cubicBezTo>
                  <a:cubicBezTo>
                    <a:pt x="2271227" y="139218"/>
                    <a:pt x="2286144" y="133588"/>
                    <a:pt x="2297475" y="127367"/>
                  </a:cubicBezTo>
                  <a:cubicBezTo>
                    <a:pt x="2308807" y="121146"/>
                    <a:pt x="2317413" y="114441"/>
                    <a:pt x="2323293" y="107251"/>
                  </a:cubicBezTo>
                  <a:lnTo>
                    <a:pt x="2270223" y="107251"/>
                  </a:lnTo>
                  <a:cubicBezTo>
                    <a:pt x="2271700" y="100434"/>
                    <a:pt x="2273194" y="92588"/>
                    <a:pt x="2274706" y="83712"/>
                  </a:cubicBezTo>
                  <a:cubicBezTo>
                    <a:pt x="2276217" y="74835"/>
                    <a:pt x="2277496" y="66343"/>
                    <a:pt x="2278543" y="58233"/>
                  </a:cubicBezTo>
                  <a:lnTo>
                    <a:pt x="2338210" y="58233"/>
                  </a:lnTo>
                  <a:lnTo>
                    <a:pt x="2338210" y="56797"/>
                  </a:lnTo>
                  <a:lnTo>
                    <a:pt x="2338210" y="33240"/>
                  </a:lnTo>
                  <a:lnTo>
                    <a:pt x="2264773" y="33240"/>
                  </a:lnTo>
                  <a:lnTo>
                    <a:pt x="2264773" y="21802"/>
                  </a:lnTo>
                  <a:lnTo>
                    <a:pt x="2338210" y="21802"/>
                  </a:lnTo>
                  <a:close/>
                  <a:moveTo>
                    <a:pt x="2010611" y="1434"/>
                  </a:moveTo>
                  <a:lnTo>
                    <a:pt x="2025816" y="4016"/>
                  </a:lnTo>
                  <a:cubicBezTo>
                    <a:pt x="2023820" y="7464"/>
                    <a:pt x="2021716" y="10966"/>
                    <a:pt x="2019504" y="14522"/>
                  </a:cubicBezTo>
                  <a:cubicBezTo>
                    <a:pt x="2017294" y="18079"/>
                    <a:pt x="2014903" y="21652"/>
                    <a:pt x="2012333" y="25244"/>
                  </a:cubicBezTo>
                  <a:lnTo>
                    <a:pt x="2091507" y="25244"/>
                  </a:lnTo>
                  <a:lnTo>
                    <a:pt x="2094089" y="24383"/>
                  </a:lnTo>
                  <a:lnTo>
                    <a:pt x="2102982" y="30679"/>
                  </a:lnTo>
                  <a:cubicBezTo>
                    <a:pt x="2098876" y="37963"/>
                    <a:pt x="2094107" y="45398"/>
                    <a:pt x="2088675" y="52980"/>
                  </a:cubicBezTo>
                  <a:cubicBezTo>
                    <a:pt x="2083242" y="60563"/>
                    <a:pt x="2077684" y="67573"/>
                    <a:pt x="2072000" y="74011"/>
                  </a:cubicBezTo>
                  <a:lnTo>
                    <a:pt x="2160068" y="74011"/>
                  </a:lnTo>
                  <a:lnTo>
                    <a:pt x="2160068" y="157739"/>
                  </a:lnTo>
                  <a:lnTo>
                    <a:pt x="2083475" y="157739"/>
                  </a:lnTo>
                  <a:lnTo>
                    <a:pt x="2083475" y="232929"/>
                  </a:lnTo>
                  <a:cubicBezTo>
                    <a:pt x="2083278" y="236840"/>
                    <a:pt x="2084318" y="239422"/>
                    <a:pt x="2086595" y="240678"/>
                  </a:cubicBezTo>
                  <a:cubicBezTo>
                    <a:pt x="2088872" y="241933"/>
                    <a:pt x="2093570" y="242507"/>
                    <a:pt x="2100686" y="242400"/>
                  </a:cubicBezTo>
                  <a:lnTo>
                    <a:pt x="2152609" y="242400"/>
                  </a:lnTo>
                  <a:cubicBezTo>
                    <a:pt x="2157038" y="242557"/>
                    <a:pt x="2160389" y="241637"/>
                    <a:pt x="2162661" y="239636"/>
                  </a:cubicBezTo>
                  <a:cubicBezTo>
                    <a:pt x="2164933" y="237636"/>
                    <a:pt x="2166518" y="233611"/>
                    <a:pt x="2167420" y="227562"/>
                  </a:cubicBezTo>
                  <a:cubicBezTo>
                    <a:pt x="2168322" y="221512"/>
                    <a:pt x="2168931" y="212491"/>
                    <a:pt x="2169248" y="200500"/>
                  </a:cubicBezTo>
                  <a:cubicBezTo>
                    <a:pt x="2171160" y="201672"/>
                    <a:pt x="2173287" y="202772"/>
                    <a:pt x="2175630" y="203800"/>
                  </a:cubicBezTo>
                  <a:cubicBezTo>
                    <a:pt x="2177973" y="204828"/>
                    <a:pt x="2180244" y="205641"/>
                    <a:pt x="2182444" y="206240"/>
                  </a:cubicBezTo>
                  <a:cubicBezTo>
                    <a:pt x="2181636" y="225604"/>
                    <a:pt x="2179306" y="238726"/>
                    <a:pt x="2175451" y="245604"/>
                  </a:cubicBezTo>
                  <a:cubicBezTo>
                    <a:pt x="2171596" y="252482"/>
                    <a:pt x="2164174" y="255704"/>
                    <a:pt x="2153183" y="255273"/>
                  </a:cubicBezTo>
                  <a:lnTo>
                    <a:pt x="2100113" y="255273"/>
                  </a:lnTo>
                  <a:cubicBezTo>
                    <a:pt x="2088430" y="255470"/>
                    <a:pt x="2080386" y="254003"/>
                    <a:pt x="2075981" y="250870"/>
                  </a:cubicBezTo>
                  <a:cubicBezTo>
                    <a:pt x="2071577" y="247739"/>
                    <a:pt x="2069484" y="241758"/>
                    <a:pt x="2069706" y="232929"/>
                  </a:cubicBezTo>
                  <a:lnTo>
                    <a:pt x="2069706" y="157739"/>
                  </a:lnTo>
                  <a:lnTo>
                    <a:pt x="2051347" y="157739"/>
                  </a:lnTo>
                  <a:cubicBezTo>
                    <a:pt x="2046915" y="173270"/>
                    <a:pt x="2040224" y="187456"/>
                    <a:pt x="2031276" y="200296"/>
                  </a:cubicBezTo>
                  <a:cubicBezTo>
                    <a:pt x="2022329" y="213137"/>
                    <a:pt x="2010178" y="224429"/>
                    <a:pt x="1994824" y="234171"/>
                  </a:cubicBezTo>
                  <a:cubicBezTo>
                    <a:pt x="1979470" y="243913"/>
                    <a:pt x="1959966" y="251904"/>
                    <a:pt x="1936314" y="258142"/>
                  </a:cubicBezTo>
                  <a:cubicBezTo>
                    <a:pt x="1935531" y="256308"/>
                    <a:pt x="1934371" y="254243"/>
                    <a:pt x="1932835" y="251948"/>
                  </a:cubicBezTo>
                  <a:cubicBezTo>
                    <a:pt x="1931300" y="249653"/>
                    <a:pt x="1929782" y="247805"/>
                    <a:pt x="1928282" y="246405"/>
                  </a:cubicBezTo>
                  <a:cubicBezTo>
                    <a:pt x="1950512" y="240924"/>
                    <a:pt x="1968875" y="233881"/>
                    <a:pt x="1983371" y="225273"/>
                  </a:cubicBezTo>
                  <a:cubicBezTo>
                    <a:pt x="1997865" y="216665"/>
                    <a:pt x="2009365" y="206685"/>
                    <a:pt x="2017869" y="195334"/>
                  </a:cubicBezTo>
                  <a:cubicBezTo>
                    <a:pt x="2026372" y="183983"/>
                    <a:pt x="2032750" y="171451"/>
                    <a:pt x="2037003" y="157739"/>
                  </a:cubicBezTo>
                  <a:lnTo>
                    <a:pt x="1957542" y="157739"/>
                  </a:lnTo>
                  <a:lnTo>
                    <a:pt x="1957542" y="85453"/>
                  </a:lnTo>
                  <a:cubicBezTo>
                    <a:pt x="1954111" y="88441"/>
                    <a:pt x="1950645" y="91285"/>
                    <a:pt x="1947143" y="93988"/>
                  </a:cubicBezTo>
                  <a:cubicBezTo>
                    <a:pt x="1943641" y="96690"/>
                    <a:pt x="1940031" y="99393"/>
                    <a:pt x="1936314" y="102096"/>
                  </a:cubicBezTo>
                  <a:cubicBezTo>
                    <a:pt x="1935095" y="100446"/>
                    <a:pt x="1933517" y="98724"/>
                    <a:pt x="1931581" y="96930"/>
                  </a:cubicBezTo>
                  <a:cubicBezTo>
                    <a:pt x="1929645" y="95136"/>
                    <a:pt x="1927779" y="93700"/>
                    <a:pt x="1925987" y="92624"/>
                  </a:cubicBezTo>
                  <a:cubicBezTo>
                    <a:pt x="1945990" y="79064"/>
                    <a:pt x="1963141" y="64117"/>
                    <a:pt x="1977443" y="47786"/>
                  </a:cubicBezTo>
                  <a:cubicBezTo>
                    <a:pt x="1991744" y="31455"/>
                    <a:pt x="2002801" y="16004"/>
                    <a:pt x="2010611" y="1434"/>
                  </a:cubicBezTo>
                  <a:close/>
                  <a:moveTo>
                    <a:pt x="377783" y="1434"/>
                  </a:moveTo>
                  <a:lnTo>
                    <a:pt x="390117" y="5450"/>
                  </a:lnTo>
                  <a:cubicBezTo>
                    <a:pt x="387966" y="9777"/>
                    <a:pt x="385600" y="14104"/>
                    <a:pt x="383017" y="18431"/>
                  </a:cubicBezTo>
                  <a:cubicBezTo>
                    <a:pt x="380436" y="22758"/>
                    <a:pt x="377639" y="26942"/>
                    <a:pt x="374627" y="30981"/>
                  </a:cubicBezTo>
                  <a:lnTo>
                    <a:pt x="552482" y="30981"/>
                  </a:lnTo>
                  <a:lnTo>
                    <a:pt x="552482" y="43280"/>
                  </a:lnTo>
                  <a:lnTo>
                    <a:pt x="365734" y="43280"/>
                  </a:lnTo>
                  <a:cubicBezTo>
                    <a:pt x="358945" y="51779"/>
                    <a:pt x="351797" y="59697"/>
                    <a:pt x="344291" y="67033"/>
                  </a:cubicBezTo>
                  <a:cubicBezTo>
                    <a:pt x="336785" y="74370"/>
                    <a:pt x="329207" y="80992"/>
                    <a:pt x="321557" y="86899"/>
                  </a:cubicBezTo>
                  <a:cubicBezTo>
                    <a:pt x="320733" y="85330"/>
                    <a:pt x="319441" y="83368"/>
                    <a:pt x="317684" y="81010"/>
                  </a:cubicBezTo>
                  <a:cubicBezTo>
                    <a:pt x="315927" y="78652"/>
                    <a:pt x="314350" y="76693"/>
                    <a:pt x="312951" y="75130"/>
                  </a:cubicBezTo>
                  <a:cubicBezTo>
                    <a:pt x="325675" y="66221"/>
                    <a:pt x="337807" y="55375"/>
                    <a:pt x="349347" y="42590"/>
                  </a:cubicBezTo>
                  <a:cubicBezTo>
                    <a:pt x="360887" y="29806"/>
                    <a:pt x="370365" y="16088"/>
                    <a:pt x="377783" y="1434"/>
                  </a:cubicBezTo>
                  <a:close/>
                  <a:moveTo>
                    <a:pt x="6302956" y="0"/>
                  </a:moveTo>
                  <a:lnTo>
                    <a:pt x="6316439" y="4016"/>
                  </a:lnTo>
                  <a:cubicBezTo>
                    <a:pt x="6313583" y="10333"/>
                    <a:pt x="6310547" y="16561"/>
                    <a:pt x="6307331" y="22698"/>
                  </a:cubicBezTo>
                  <a:cubicBezTo>
                    <a:pt x="6304115" y="28836"/>
                    <a:pt x="6300650" y="34848"/>
                    <a:pt x="6296933" y="40734"/>
                  </a:cubicBezTo>
                  <a:lnTo>
                    <a:pt x="6461019" y="40734"/>
                  </a:lnTo>
                  <a:lnTo>
                    <a:pt x="6461019" y="48459"/>
                  </a:lnTo>
                  <a:cubicBezTo>
                    <a:pt x="6459813" y="81093"/>
                    <a:pt x="6458591" y="107217"/>
                    <a:pt x="6457353" y="126832"/>
                  </a:cubicBezTo>
                  <a:cubicBezTo>
                    <a:pt x="6456115" y="146446"/>
                    <a:pt x="6454638" y="161135"/>
                    <a:pt x="6452923" y="170900"/>
                  </a:cubicBezTo>
                  <a:cubicBezTo>
                    <a:pt x="6451207" y="180664"/>
                    <a:pt x="6449029" y="187088"/>
                    <a:pt x="6446388" y="190172"/>
                  </a:cubicBezTo>
                  <a:cubicBezTo>
                    <a:pt x="6444159" y="192707"/>
                    <a:pt x="6441733" y="194523"/>
                    <a:pt x="6439109" y="195623"/>
                  </a:cubicBezTo>
                  <a:cubicBezTo>
                    <a:pt x="6436485" y="196723"/>
                    <a:pt x="6433270" y="197392"/>
                    <a:pt x="6429463" y="197631"/>
                  </a:cubicBezTo>
                  <a:cubicBezTo>
                    <a:pt x="6425907" y="197930"/>
                    <a:pt x="6421185" y="198050"/>
                    <a:pt x="6415299" y="197991"/>
                  </a:cubicBezTo>
                  <a:cubicBezTo>
                    <a:pt x="6409413" y="197930"/>
                    <a:pt x="6403042" y="197620"/>
                    <a:pt x="6396187" y="197057"/>
                  </a:cubicBezTo>
                  <a:cubicBezTo>
                    <a:pt x="6396033" y="194984"/>
                    <a:pt x="6395626" y="192748"/>
                    <a:pt x="6394969" y="190351"/>
                  </a:cubicBezTo>
                  <a:cubicBezTo>
                    <a:pt x="6394310" y="187955"/>
                    <a:pt x="6393475" y="185791"/>
                    <a:pt x="6392458" y="183860"/>
                  </a:cubicBezTo>
                  <a:cubicBezTo>
                    <a:pt x="6399647" y="184548"/>
                    <a:pt x="6406139" y="184967"/>
                    <a:pt x="6411929" y="185117"/>
                  </a:cubicBezTo>
                  <a:cubicBezTo>
                    <a:pt x="6417721" y="185266"/>
                    <a:pt x="6421843" y="185326"/>
                    <a:pt x="6424300" y="185296"/>
                  </a:cubicBezTo>
                  <a:cubicBezTo>
                    <a:pt x="6426565" y="185338"/>
                    <a:pt x="6428489" y="185110"/>
                    <a:pt x="6430073" y="184614"/>
                  </a:cubicBezTo>
                  <a:cubicBezTo>
                    <a:pt x="6431657" y="184117"/>
                    <a:pt x="6433080" y="183100"/>
                    <a:pt x="6434340" y="181563"/>
                  </a:cubicBezTo>
                  <a:cubicBezTo>
                    <a:pt x="6436335" y="179368"/>
                    <a:pt x="6438083" y="173839"/>
                    <a:pt x="6439589" y="164976"/>
                  </a:cubicBezTo>
                  <a:cubicBezTo>
                    <a:pt x="6441094" y="156113"/>
                    <a:pt x="6442440" y="142723"/>
                    <a:pt x="6443627" y="124806"/>
                  </a:cubicBezTo>
                  <a:cubicBezTo>
                    <a:pt x="6444813" y="106889"/>
                    <a:pt x="6445925" y="83252"/>
                    <a:pt x="6446962" y="53894"/>
                  </a:cubicBezTo>
                  <a:lnTo>
                    <a:pt x="6288613" y="53894"/>
                  </a:lnTo>
                  <a:cubicBezTo>
                    <a:pt x="6280845" y="65117"/>
                    <a:pt x="6272644" y="75473"/>
                    <a:pt x="6264015" y="84964"/>
                  </a:cubicBezTo>
                  <a:cubicBezTo>
                    <a:pt x="6255385" y="94453"/>
                    <a:pt x="6246468" y="102937"/>
                    <a:pt x="6237265" y="110413"/>
                  </a:cubicBezTo>
                  <a:cubicBezTo>
                    <a:pt x="6235985" y="109157"/>
                    <a:pt x="6234169" y="107578"/>
                    <a:pt x="6231814" y="105677"/>
                  </a:cubicBezTo>
                  <a:cubicBezTo>
                    <a:pt x="6229459" y="103775"/>
                    <a:pt x="6227357" y="102197"/>
                    <a:pt x="6225503" y="100943"/>
                  </a:cubicBezTo>
                  <a:cubicBezTo>
                    <a:pt x="6241585" y="88821"/>
                    <a:pt x="6256323" y="74008"/>
                    <a:pt x="6269717" y="56503"/>
                  </a:cubicBezTo>
                  <a:cubicBezTo>
                    <a:pt x="6283109" y="38999"/>
                    <a:pt x="6294190" y="20164"/>
                    <a:pt x="63029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8952790-4D74-2C97-3100-4E1BC9A7B63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6299475" y="4819034"/>
              <a:ext cx="691344" cy="223143"/>
            </a:xfrm>
            <a:custGeom>
              <a:avLst/>
              <a:gdLst/>
              <a:ahLst/>
              <a:cxnLst/>
              <a:rect l="l" t="t" r="r" b="b"/>
              <a:pathLst>
                <a:path w="989247" h="319297">
                  <a:moveTo>
                    <a:pt x="380609" y="246698"/>
                  </a:moveTo>
                  <a:lnTo>
                    <a:pt x="380609" y="268900"/>
                  </a:lnTo>
                  <a:lnTo>
                    <a:pt x="416204" y="268900"/>
                  </a:lnTo>
                  <a:lnTo>
                    <a:pt x="416204" y="246698"/>
                  </a:lnTo>
                  <a:close/>
                  <a:moveTo>
                    <a:pt x="308010" y="246698"/>
                  </a:moveTo>
                  <a:lnTo>
                    <a:pt x="308010" y="268900"/>
                  </a:lnTo>
                  <a:lnTo>
                    <a:pt x="344309" y="268900"/>
                  </a:lnTo>
                  <a:lnTo>
                    <a:pt x="344309" y="246698"/>
                  </a:lnTo>
                  <a:close/>
                  <a:moveTo>
                    <a:pt x="380609" y="191719"/>
                  </a:moveTo>
                  <a:lnTo>
                    <a:pt x="380609" y="213570"/>
                  </a:lnTo>
                  <a:lnTo>
                    <a:pt x="416204" y="213570"/>
                  </a:lnTo>
                  <a:lnTo>
                    <a:pt x="416204" y="191719"/>
                  </a:lnTo>
                  <a:close/>
                  <a:moveTo>
                    <a:pt x="308010" y="191719"/>
                  </a:moveTo>
                  <a:lnTo>
                    <a:pt x="308010" y="213570"/>
                  </a:lnTo>
                  <a:lnTo>
                    <a:pt x="344309" y="213570"/>
                  </a:lnTo>
                  <a:lnTo>
                    <a:pt x="344309" y="191719"/>
                  </a:lnTo>
                  <a:close/>
                  <a:moveTo>
                    <a:pt x="938145" y="128988"/>
                  </a:moveTo>
                  <a:lnTo>
                    <a:pt x="989247" y="128988"/>
                  </a:lnTo>
                  <a:lnTo>
                    <a:pt x="989247" y="319297"/>
                  </a:lnTo>
                  <a:lnTo>
                    <a:pt x="905017" y="319297"/>
                  </a:lnTo>
                  <a:lnTo>
                    <a:pt x="905017" y="278063"/>
                  </a:lnTo>
                  <a:lnTo>
                    <a:pt x="938145" y="278063"/>
                  </a:lnTo>
                  <a:close/>
                  <a:moveTo>
                    <a:pt x="322107" y="90221"/>
                  </a:moveTo>
                  <a:lnTo>
                    <a:pt x="322107" y="107842"/>
                  </a:lnTo>
                  <a:lnTo>
                    <a:pt x="402459" y="107842"/>
                  </a:lnTo>
                  <a:lnTo>
                    <a:pt x="402459" y="90221"/>
                  </a:lnTo>
                  <a:close/>
                  <a:moveTo>
                    <a:pt x="281578" y="58503"/>
                  </a:moveTo>
                  <a:lnTo>
                    <a:pt x="442988" y="58503"/>
                  </a:lnTo>
                  <a:lnTo>
                    <a:pt x="442988" y="140618"/>
                  </a:lnTo>
                  <a:lnTo>
                    <a:pt x="281578" y="140618"/>
                  </a:lnTo>
                  <a:close/>
                  <a:moveTo>
                    <a:pt x="689686" y="29956"/>
                  </a:moveTo>
                  <a:lnTo>
                    <a:pt x="732682" y="31718"/>
                  </a:lnTo>
                  <a:lnTo>
                    <a:pt x="732682" y="234010"/>
                  </a:lnTo>
                  <a:lnTo>
                    <a:pt x="689686" y="234010"/>
                  </a:lnTo>
                  <a:close/>
                  <a:moveTo>
                    <a:pt x="267833" y="8811"/>
                  </a:moveTo>
                  <a:lnTo>
                    <a:pt x="461667" y="8811"/>
                  </a:lnTo>
                  <a:lnTo>
                    <a:pt x="461667" y="43348"/>
                  </a:lnTo>
                  <a:lnTo>
                    <a:pt x="267833" y="43348"/>
                  </a:lnTo>
                  <a:close/>
                  <a:moveTo>
                    <a:pt x="0" y="2115"/>
                  </a:moveTo>
                  <a:lnTo>
                    <a:pt x="84229" y="2115"/>
                  </a:lnTo>
                  <a:lnTo>
                    <a:pt x="84229" y="43348"/>
                  </a:lnTo>
                  <a:lnTo>
                    <a:pt x="51101" y="43348"/>
                  </a:lnTo>
                  <a:lnTo>
                    <a:pt x="51101" y="192424"/>
                  </a:lnTo>
                  <a:lnTo>
                    <a:pt x="0" y="192424"/>
                  </a:lnTo>
                  <a:close/>
                  <a:moveTo>
                    <a:pt x="765457" y="1057"/>
                  </a:moveTo>
                  <a:lnTo>
                    <a:pt x="809158" y="2819"/>
                  </a:lnTo>
                  <a:lnTo>
                    <a:pt x="809158" y="261147"/>
                  </a:lnTo>
                  <a:cubicBezTo>
                    <a:pt x="809158" y="269840"/>
                    <a:pt x="808335" y="277182"/>
                    <a:pt x="806691" y="283174"/>
                  </a:cubicBezTo>
                  <a:cubicBezTo>
                    <a:pt x="805046" y="289165"/>
                    <a:pt x="802462" y="294157"/>
                    <a:pt x="798937" y="298152"/>
                  </a:cubicBezTo>
                  <a:cubicBezTo>
                    <a:pt x="795413" y="302146"/>
                    <a:pt x="790832" y="305259"/>
                    <a:pt x="785193" y="307491"/>
                  </a:cubicBezTo>
                  <a:cubicBezTo>
                    <a:pt x="779554" y="309723"/>
                    <a:pt x="772623" y="311309"/>
                    <a:pt x="764400" y="312249"/>
                  </a:cubicBezTo>
                  <a:lnTo>
                    <a:pt x="733386" y="316125"/>
                  </a:lnTo>
                  <a:lnTo>
                    <a:pt x="719289" y="272777"/>
                  </a:lnTo>
                  <a:lnTo>
                    <a:pt x="747483" y="268900"/>
                  </a:lnTo>
                  <a:cubicBezTo>
                    <a:pt x="754767" y="267726"/>
                    <a:pt x="759583" y="265259"/>
                    <a:pt x="761933" y="261499"/>
                  </a:cubicBezTo>
                  <a:cubicBezTo>
                    <a:pt x="764282" y="257740"/>
                    <a:pt x="765457" y="252454"/>
                    <a:pt x="765457" y="245640"/>
                  </a:cubicBezTo>
                  <a:close/>
                  <a:moveTo>
                    <a:pt x="233295" y="353"/>
                  </a:moveTo>
                  <a:lnTo>
                    <a:pt x="242811" y="50749"/>
                  </a:lnTo>
                  <a:lnTo>
                    <a:pt x="265366" y="50749"/>
                  </a:lnTo>
                  <a:lnTo>
                    <a:pt x="265366" y="94098"/>
                  </a:lnTo>
                  <a:cubicBezTo>
                    <a:pt x="257848" y="109604"/>
                    <a:pt x="250094" y="124054"/>
                    <a:pt x="242106" y="137446"/>
                  </a:cubicBezTo>
                  <a:cubicBezTo>
                    <a:pt x="246570" y="140500"/>
                    <a:pt x="251152" y="143672"/>
                    <a:pt x="255851" y="146961"/>
                  </a:cubicBezTo>
                  <a:cubicBezTo>
                    <a:pt x="260550" y="150251"/>
                    <a:pt x="264896" y="153305"/>
                    <a:pt x="268890" y="156124"/>
                  </a:cubicBezTo>
                  <a:lnTo>
                    <a:pt x="457085" y="156124"/>
                  </a:lnTo>
                  <a:lnTo>
                    <a:pt x="457085" y="304848"/>
                  </a:lnTo>
                  <a:lnTo>
                    <a:pt x="268538" y="304848"/>
                  </a:lnTo>
                  <a:lnTo>
                    <a:pt x="268538" y="177622"/>
                  </a:lnTo>
                  <a:lnTo>
                    <a:pt x="257260" y="199120"/>
                  </a:lnTo>
                  <a:cubicBezTo>
                    <a:pt x="251856" y="193481"/>
                    <a:pt x="245748" y="187373"/>
                    <a:pt x="238934" y="180794"/>
                  </a:cubicBezTo>
                  <a:lnTo>
                    <a:pt x="238934" y="308724"/>
                  </a:lnTo>
                  <a:lnTo>
                    <a:pt x="197701" y="308724"/>
                  </a:lnTo>
                  <a:lnTo>
                    <a:pt x="197701" y="197358"/>
                  </a:lnTo>
                  <a:cubicBezTo>
                    <a:pt x="193706" y="202057"/>
                    <a:pt x="189477" y="206756"/>
                    <a:pt x="185013" y="211455"/>
                  </a:cubicBezTo>
                  <a:cubicBezTo>
                    <a:pt x="180549" y="216154"/>
                    <a:pt x="175850" y="220971"/>
                    <a:pt x="170916" y="225905"/>
                  </a:cubicBezTo>
                  <a:lnTo>
                    <a:pt x="147656" y="187490"/>
                  </a:lnTo>
                  <a:cubicBezTo>
                    <a:pt x="155879" y="180207"/>
                    <a:pt x="163809" y="172395"/>
                    <a:pt x="171445" y="164054"/>
                  </a:cubicBezTo>
                  <a:cubicBezTo>
                    <a:pt x="179081" y="155713"/>
                    <a:pt x="186070" y="147314"/>
                    <a:pt x="192414" y="138856"/>
                  </a:cubicBezTo>
                  <a:cubicBezTo>
                    <a:pt x="198758" y="130397"/>
                    <a:pt x="204455" y="122174"/>
                    <a:pt x="209507" y="114186"/>
                  </a:cubicBezTo>
                  <a:cubicBezTo>
                    <a:pt x="214558" y="106197"/>
                    <a:pt x="218729" y="98797"/>
                    <a:pt x="222018" y="91983"/>
                  </a:cubicBezTo>
                  <a:lnTo>
                    <a:pt x="167392" y="91983"/>
                  </a:lnTo>
                  <a:lnTo>
                    <a:pt x="167392" y="50749"/>
                  </a:lnTo>
                  <a:lnTo>
                    <a:pt x="202282" y="50749"/>
                  </a:lnTo>
                  <a:lnTo>
                    <a:pt x="191709" y="2467"/>
                  </a:lnTo>
                  <a:close/>
                  <a:moveTo>
                    <a:pt x="667835" y="0"/>
                  </a:moveTo>
                  <a:lnTo>
                    <a:pt x="675236" y="41234"/>
                  </a:lnTo>
                  <a:cubicBezTo>
                    <a:pt x="667718" y="42878"/>
                    <a:pt x="659377" y="44523"/>
                    <a:pt x="650214" y="46168"/>
                  </a:cubicBezTo>
                  <a:cubicBezTo>
                    <a:pt x="641051" y="47812"/>
                    <a:pt x="631536" y="49457"/>
                    <a:pt x="621668" y="51102"/>
                  </a:cubicBezTo>
                  <a:lnTo>
                    <a:pt x="621668" y="88106"/>
                  </a:lnTo>
                  <a:lnTo>
                    <a:pt x="679113" y="88106"/>
                  </a:lnTo>
                  <a:lnTo>
                    <a:pt x="679113" y="130750"/>
                  </a:lnTo>
                  <a:lnTo>
                    <a:pt x="621668" y="130750"/>
                  </a:lnTo>
                  <a:lnTo>
                    <a:pt x="621668" y="157886"/>
                  </a:lnTo>
                  <a:lnTo>
                    <a:pt x="634355" y="144847"/>
                  </a:lnTo>
                  <a:cubicBezTo>
                    <a:pt x="638114" y="148371"/>
                    <a:pt x="642343" y="152365"/>
                    <a:pt x="647042" y="156829"/>
                  </a:cubicBezTo>
                  <a:cubicBezTo>
                    <a:pt x="651741" y="161293"/>
                    <a:pt x="656499" y="165934"/>
                    <a:pt x="661316" y="170750"/>
                  </a:cubicBezTo>
                  <a:cubicBezTo>
                    <a:pt x="666132" y="175566"/>
                    <a:pt x="670831" y="180383"/>
                    <a:pt x="675413" y="185199"/>
                  </a:cubicBezTo>
                  <a:cubicBezTo>
                    <a:pt x="679994" y="190016"/>
                    <a:pt x="684047" y="194539"/>
                    <a:pt x="687571" y="198768"/>
                  </a:cubicBezTo>
                  <a:lnTo>
                    <a:pt x="658672" y="232601"/>
                  </a:lnTo>
                  <a:cubicBezTo>
                    <a:pt x="653738" y="226492"/>
                    <a:pt x="647982" y="219678"/>
                    <a:pt x="641404" y="212160"/>
                  </a:cubicBezTo>
                  <a:cubicBezTo>
                    <a:pt x="634825" y="204642"/>
                    <a:pt x="628246" y="197476"/>
                    <a:pt x="621668" y="190662"/>
                  </a:cubicBezTo>
                  <a:lnTo>
                    <a:pt x="621668" y="311896"/>
                  </a:lnTo>
                  <a:lnTo>
                    <a:pt x="579377" y="311896"/>
                  </a:lnTo>
                  <a:lnTo>
                    <a:pt x="579377" y="197711"/>
                  </a:lnTo>
                  <a:cubicBezTo>
                    <a:pt x="573033" y="207578"/>
                    <a:pt x="565985" y="217623"/>
                    <a:pt x="558231" y="227843"/>
                  </a:cubicBezTo>
                  <a:cubicBezTo>
                    <a:pt x="550478" y="238063"/>
                    <a:pt x="542020" y="248225"/>
                    <a:pt x="532857" y="258328"/>
                  </a:cubicBezTo>
                  <a:lnTo>
                    <a:pt x="500081" y="225200"/>
                  </a:lnTo>
                  <a:cubicBezTo>
                    <a:pt x="513003" y="212512"/>
                    <a:pt x="525573" y="198239"/>
                    <a:pt x="537791" y="182380"/>
                  </a:cubicBezTo>
                  <a:cubicBezTo>
                    <a:pt x="550008" y="166521"/>
                    <a:pt x="561168" y="149311"/>
                    <a:pt x="571271" y="130750"/>
                  </a:cubicBezTo>
                  <a:lnTo>
                    <a:pt x="519817" y="130750"/>
                  </a:lnTo>
                  <a:lnTo>
                    <a:pt x="519817" y="88106"/>
                  </a:lnTo>
                  <a:lnTo>
                    <a:pt x="579377" y="88106"/>
                  </a:lnTo>
                  <a:lnTo>
                    <a:pt x="579377" y="57798"/>
                  </a:lnTo>
                  <a:cubicBezTo>
                    <a:pt x="569979" y="58973"/>
                    <a:pt x="560933" y="60147"/>
                    <a:pt x="552240" y="61322"/>
                  </a:cubicBezTo>
                  <a:cubicBezTo>
                    <a:pt x="543547" y="62497"/>
                    <a:pt x="535559" y="63554"/>
                    <a:pt x="528275" y="64494"/>
                  </a:cubicBezTo>
                  <a:lnTo>
                    <a:pt x="522989" y="22555"/>
                  </a:lnTo>
                  <a:cubicBezTo>
                    <a:pt x="533796" y="21615"/>
                    <a:pt x="545544" y="20382"/>
                    <a:pt x="558231" y="18855"/>
                  </a:cubicBezTo>
                  <a:cubicBezTo>
                    <a:pt x="570919" y="17328"/>
                    <a:pt x="583665" y="15566"/>
                    <a:pt x="596469" y="13568"/>
                  </a:cubicBezTo>
                  <a:cubicBezTo>
                    <a:pt x="609274" y="11571"/>
                    <a:pt x="621785" y="9457"/>
                    <a:pt x="634003" y="7225"/>
                  </a:cubicBezTo>
                  <a:cubicBezTo>
                    <a:pt x="646220" y="4993"/>
                    <a:pt x="657498" y="2585"/>
                    <a:pt x="667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8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09" name="矩形 7">
              <a:extLst>
                <a:ext uri="{FF2B5EF4-FFF2-40B4-BE49-F238E27FC236}">
                  <a16:creationId xmlns:a16="http://schemas.microsoft.com/office/drawing/2014/main" id="{2381DD65-699C-4C38-A035-3868536DFE7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-481495" y="5972433"/>
              <a:ext cx="5023430" cy="7223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50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24D91A1-1EDF-85F9-ADB4-D4B584D27030}"/>
              </a:ext>
            </a:extLst>
          </p:cNvPr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578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499137-8250-FE10-14F3-5AA89B25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CE6A-11FC-41BC-97BB-88E9079FB17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9F1C8-A4DA-AEA6-0F49-B023661E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A01EDB-A745-A822-0AE0-5DB628F6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8BC0-E41B-4500-9123-4831E0EE56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D8A6F7-F113-C4A7-EAF6-746A58CB28F4}"/>
              </a:ext>
            </a:extLst>
          </p:cNvPr>
          <p:cNvSpPr/>
          <p:nvPr userDrawn="1"/>
        </p:nvSpPr>
        <p:spPr>
          <a:xfrm>
            <a:off x="0" y="5011726"/>
            <a:ext cx="12192000" cy="1846273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698B37-47D5-AB54-6252-A1172477B6CF}"/>
              </a:ext>
            </a:extLst>
          </p:cNvPr>
          <p:cNvGrpSpPr/>
          <p:nvPr userDrawn="1"/>
        </p:nvGrpSpPr>
        <p:grpSpPr>
          <a:xfrm>
            <a:off x="1288486" y="5188068"/>
            <a:ext cx="3869265" cy="1326605"/>
            <a:chOff x="870547" y="7238685"/>
            <a:chExt cx="3333750" cy="1143000"/>
          </a:xfrm>
        </p:grpSpPr>
        <p:grpSp>
          <p:nvGrpSpPr>
            <p:cNvPr id="8" name="组合 7" descr="51PPT模板网，幻灯片演示模板及素材免费下载！&#10;51PPT模板网 唯一访问网址：www.51pptmoban.com">
              <a:extLst>
                <a:ext uri="{FF2B5EF4-FFF2-40B4-BE49-F238E27FC236}">
                  <a16:creationId xmlns:a16="http://schemas.microsoft.com/office/drawing/2014/main" id="{939DDEC1-CE33-5AB5-4B86-99660858AD58}"/>
                </a:ext>
              </a:extLst>
            </p:cNvPr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CDDD4EFA-EB35-9BE4-B5FB-344DC6C6DCDE}"/>
                  </a:ext>
                </a:extLst>
              </p:cNvPr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F540B0E2-014B-CBF1-5DE1-816C60C70BB0}"/>
                  </a:ext>
                </a:extLst>
              </p:cNvPr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D5BDDE09-A370-2876-9E26-2BF58069A286}"/>
                  </a:ext>
                </a:extLst>
              </p:cNvPr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C1027CB0-CA62-17B7-D0EE-9DF1E8E361E3}"/>
                  </a:ext>
                </a:extLst>
              </p:cNvPr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5AA99B1-6D7F-79A6-DC15-33084F544781}"/>
                  </a:ext>
                </a:extLst>
              </p:cNvPr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CE1ACB6F-2A1E-7D7C-8790-B6C50DFA1289}"/>
                  </a:ext>
                </a:extLst>
              </p:cNvPr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3E29DC66-1FE6-4E27-39CD-47C378AB2AA7}"/>
                    </a:ext>
                  </a:extLst>
                </p:cNvPr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239E4EE9-E29B-39D5-786C-326BF86A8540}"/>
                    </a:ext>
                  </a:extLst>
                </p:cNvPr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B002D619-D016-48CC-DF80-3290ED464420}"/>
                    </a:ext>
                  </a:extLst>
                </p:cNvPr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0A721F03-CC63-BA5A-C020-C9EF51634AC7}"/>
                    </a:ext>
                  </a:extLst>
                </p:cNvPr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6A1A5090-7395-E0CD-D34C-6F7F3CED4477}"/>
                  </a:ext>
                </a:extLst>
              </p:cNvPr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606EDD94-9038-3D87-343C-FB4A5B0E07C0}"/>
                    </a:ext>
                  </a:extLst>
                </p:cNvPr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13CF8D77-38B1-8DED-F051-664540FB3A7C}"/>
                    </a:ext>
                  </a:extLst>
                </p:cNvPr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2A1E6E3D-E73F-C778-97E2-A812E1C6C529}"/>
                  </a:ext>
                </a:extLst>
              </p:cNvPr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E89EFF8C-A167-9970-81DA-C123EDDE5958}"/>
                    </a:ext>
                  </a:extLst>
                </p:cNvPr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20521537-9005-B447-B264-2B4E203FB2A4}"/>
                    </a:ext>
                  </a:extLst>
                </p:cNvPr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ACA47388-9981-EE51-E951-A3EB7C7E96F4}"/>
                    </a:ext>
                  </a:extLst>
                </p:cNvPr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7BB12C70-63E5-58D8-FBF0-E3EE13751B46}"/>
                    </a:ext>
                  </a:extLst>
                </p:cNvPr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22A7C498-1945-4F39-32EC-3A5D4539D6E3}"/>
                    </a:ext>
                  </a:extLst>
                </p:cNvPr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C30E6672-D9CE-1B2D-5D49-235A5B76A8C3}"/>
                    </a:ext>
                  </a:extLst>
                </p:cNvPr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24DD825E-2415-0EF8-6BF6-AEA9C0805221}"/>
                    </a:ext>
                  </a:extLst>
                </p:cNvPr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12F228A6-D0A9-7D00-9304-B36C7D9C9F8E}"/>
                    </a:ext>
                  </a:extLst>
                </p:cNvPr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244A2369-1070-5F44-C5C8-FEBE973E53D5}"/>
                  </a:ext>
                </a:extLst>
              </p:cNvPr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AFB459BF-C621-0B8F-706C-C7694D5C71B0}"/>
                    </a:ext>
                  </a:extLst>
                </p:cNvPr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D6DF0F95-2BE9-45BA-386C-66160906D4E3}"/>
                    </a:ext>
                  </a:extLst>
                </p:cNvPr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74934C67-039C-FEC1-0198-0870FFD22447}"/>
                    </a:ext>
                  </a:extLst>
                </p:cNvPr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8812B083-1465-A0CE-27C3-88D3500A1434}"/>
                    </a:ext>
                  </a:extLst>
                </p:cNvPr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08DA06E7-DB13-D91E-0247-24FC82069F98}"/>
                  </a:ext>
                </a:extLst>
              </p:cNvPr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" name="矩形 39">
              <a:hlinkClick r:id="rId2"/>
              <a:extLst>
                <a:ext uri="{FF2B5EF4-FFF2-40B4-BE49-F238E27FC236}">
                  <a16:creationId xmlns:a16="http://schemas.microsoft.com/office/drawing/2014/main" id="{1DBE33E5-F113-9DDF-B4C4-01417AA6CCA5}"/>
                </a:ext>
              </a:extLst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1E805515-D43D-E612-0D81-9FBB7287AF3F}"/>
              </a:ext>
            </a:extLst>
          </p:cNvPr>
          <p:cNvSpPr txBox="1"/>
          <p:nvPr userDrawn="1"/>
        </p:nvSpPr>
        <p:spPr>
          <a:xfrm>
            <a:off x="5272919" y="5324025"/>
            <a:ext cx="6182482" cy="93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3F3A60C-65E6-8099-3FE8-71B1500798B9}"/>
              </a:ext>
            </a:extLst>
          </p:cNvPr>
          <p:cNvCxnSpPr/>
          <p:nvPr userDrawn="1"/>
        </p:nvCxnSpPr>
        <p:spPr>
          <a:xfrm>
            <a:off x="0" y="5011727"/>
            <a:ext cx="12192000" cy="0"/>
          </a:xfrm>
          <a:prstGeom prst="line">
            <a:avLst/>
          </a:prstGeom>
          <a:ln w="25400" cmpd="sng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46BE660F-2121-B7F2-8925-6D5F4EF0ED00}"/>
              </a:ext>
            </a:extLst>
          </p:cNvPr>
          <p:cNvSpPr/>
          <p:nvPr userDrawn="1"/>
        </p:nvSpPr>
        <p:spPr>
          <a:xfrm>
            <a:off x="9512074" y="4974744"/>
            <a:ext cx="578076" cy="300049"/>
          </a:xfrm>
          <a:custGeom>
            <a:avLst/>
            <a:gdLst>
              <a:gd name="connsiteX0" fmla="*/ 266700 w 800100"/>
              <a:gd name="connsiteY0" fmla="*/ 0 h 434340"/>
              <a:gd name="connsiteX1" fmla="*/ 0 w 800100"/>
              <a:gd name="connsiteY1" fmla="*/ 434340 h 434340"/>
              <a:gd name="connsiteX2" fmla="*/ 800100 w 800100"/>
              <a:gd name="connsiteY2" fmla="*/ 30480 h 434340"/>
              <a:gd name="connsiteX3" fmla="*/ 800100 w 800100"/>
              <a:gd name="connsiteY3" fmla="*/ 30480 h 434340"/>
              <a:gd name="connsiteX0" fmla="*/ 254794 w 800100"/>
              <a:gd name="connsiteY0" fmla="*/ 0 h 415290"/>
              <a:gd name="connsiteX1" fmla="*/ 0 w 800100"/>
              <a:gd name="connsiteY1" fmla="*/ 415290 h 415290"/>
              <a:gd name="connsiteX2" fmla="*/ 800100 w 800100"/>
              <a:gd name="connsiteY2" fmla="*/ 11430 h 415290"/>
              <a:gd name="connsiteX3" fmla="*/ 800100 w 800100"/>
              <a:gd name="connsiteY3" fmla="*/ 11430 h 4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415290">
                <a:moveTo>
                  <a:pt x="254794" y="0"/>
                </a:moveTo>
                <a:lnTo>
                  <a:pt x="0" y="415290"/>
                </a:lnTo>
                <a:lnTo>
                  <a:pt x="800100" y="11430"/>
                </a:lnTo>
                <a:lnTo>
                  <a:pt x="800100" y="11430"/>
                </a:lnTo>
              </a:path>
            </a:pathLst>
          </a:custGeom>
          <a:solidFill>
            <a:schemeClr val="bg1"/>
          </a:solidFill>
          <a:ln w="254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2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1" r:id="rId2"/>
    <p:sldLayoutId id="2147483660" r:id="rId3"/>
    <p:sldLayoutId id="2147483662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42.xml"/><Relationship Id="rId7" Type="http://schemas.openxmlformats.org/officeDocument/2006/relationships/chart" Target="../charts/char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daren.htm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51pptmoban.com/zt/jiuyeshizhan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75472B-2D4D-6460-06D8-4DD26D8FA8AA}"/>
              </a:ext>
            </a:extLst>
          </p:cNvPr>
          <p:cNvGrpSpPr/>
          <p:nvPr/>
        </p:nvGrpSpPr>
        <p:grpSpPr>
          <a:xfrm>
            <a:off x="484048" y="6178980"/>
            <a:ext cx="3179429" cy="289039"/>
            <a:chOff x="7421078" y="-342889"/>
            <a:chExt cx="3898092" cy="3543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6E7F9E7-A714-C2BE-1499-27D81E01BADC}"/>
                </a:ext>
              </a:extLst>
            </p:cNvPr>
            <p:cNvSpPr/>
            <p:nvPr/>
          </p:nvSpPr>
          <p:spPr>
            <a:xfrm>
              <a:off x="7421078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C46CB7F-E4EE-ED5F-B34E-CFE1676D943D}"/>
                </a:ext>
              </a:extLst>
            </p:cNvPr>
            <p:cNvSpPr/>
            <p:nvPr/>
          </p:nvSpPr>
          <p:spPr>
            <a:xfrm>
              <a:off x="7598264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EB4417-8020-8E99-6DCC-8796360EC2FE}"/>
                </a:ext>
              </a:extLst>
            </p:cNvPr>
            <p:cNvSpPr/>
            <p:nvPr/>
          </p:nvSpPr>
          <p:spPr>
            <a:xfrm>
              <a:off x="7775450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C4C8EB-B0AE-176F-6884-A1C3ED6E5716}"/>
                </a:ext>
              </a:extLst>
            </p:cNvPr>
            <p:cNvSpPr/>
            <p:nvPr/>
          </p:nvSpPr>
          <p:spPr>
            <a:xfrm>
              <a:off x="7952636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390FF42-EEF4-8FCB-6B62-769D58073EFC}"/>
                </a:ext>
              </a:extLst>
            </p:cNvPr>
            <p:cNvSpPr/>
            <p:nvPr/>
          </p:nvSpPr>
          <p:spPr>
            <a:xfrm>
              <a:off x="8129822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371AF0E-3E1B-8A39-1971-5DDF8456CC5B}"/>
                </a:ext>
              </a:extLst>
            </p:cNvPr>
            <p:cNvSpPr/>
            <p:nvPr/>
          </p:nvSpPr>
          <p:spPr>
            <a:xfrm>
              <a:off x="8307008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C35979-D4DB-B2C9-BAC5-C293062D9F7C}"/>
                </a:ext>
              </a:extLst>
            </p:cNvPr>
            <p:cNvSpPr/>
            <p:nvPr/>
          </p:nvSpPr>
          <p:spPr>
            <a:xfrm>
              <a:off x="8484194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7065994-20A5-F5D6-EC8D-DCE4A8A6AEBE}"/>
                </a:ext>
              </a:extLst>
            </p:cNvPr>
            <p:cNvSpPr/>
            <p:nvPr/>
          </p:nvSpPr>
          <p:spPr>
            <a:xfrm>
              <a:off x="8661380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9AD520C-CBCC-2DA4-89ED-422F3D67E7E6}"/>
                </a:ext>
              </a:extLst>
            </p:cNvPr>
            <p:cNvSpPr/>
            <p:nvPr/>
          </p:nvSpPr>
          <p:spPr>
            <a:xfrm>
              <a:off x="8838566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6D29D6-F318-D043-BB13-FEF52BF190F4}"/>
                </a:ext>
              </a:extLst>
            </p:cNvPr>
            <p:cNvSpPr/>
            <p:nvPr/>
          </p:nvSpPr>
          <p:spPr>
            <a:xfrm>
              <a:off x="9015752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357CB4E-CF1E-E08B-763B-D4CEE10AC259}"/>
                </a:ext>
              </a:extLst>
            </p:cNvPr>
            <p:cNvSpPr/>
            <p:nvPr/>
          </p:nvSpPr>
          <p:spPr>
            <a:xfrm>
              <a:off x="9192938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047479-EE02-ED2B-8F3A-9D8477F18A6C}"/>
                </a:ext>
              </a:extLst>
            </p:cNvPr>
            <p:cNvSpPr/>
            <p:nvPr/>
          </p:nvSpPr>
          <p:spPr>
            <a:xfrm>
              <a:off x="9370124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6DB1ED-F958-A14E-6806-9E7152B8A7BB}"/>
                </a:ext>
              </a:extLst>
            </p:cNvPr>
            <p:cNvSpPr/>
            <p:nvPr/>
          </p:nvSpPr>
          <p:spPr>
            <a:xfrm>
              <a:off x="9547310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A907331-D29F-F6BE-9750-FD7749163138}"/>
                </a:ext>
              </a:extLst>
            </p:cNvPr>
            <p:cNvSpPr/>
            <p:nvPr/>
          </p:nvSpPr>
          <p:spPr>
            <a:xfrm>
              <a:off x="9724496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7F1724-8C78-A476-B738-3B5D7FC4444E}"/>
                </a:ext>
              </a:extLst>
            </p:cNvPr>
            <p:cNvSpPr/>
            <p:nvPr/>
          </p:nvSpPr>
          <p:spPr>
            <a:xfrm>
              <a:off x="9901682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8C2089-077D-B158-823B-2902A29CD42C}"/>
                </a:ext>
              </a:extLst>
            </p:cNvPr>
            <p:cNvSpPr/>
            <p:nvPr/>
          </p:nvSpPr>
          <p:spPr>
            <a:xfrm>
              <a:off x="10078868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316C6A6-CA74-3FAF-5C3A-3C5B44FF2608}"/>
                </a:ext>
              </a:extLst>
            </p:cNvPr>
            <p:cNvSpPr/>
            <p:nvPr/>
          </p:nvSpPr>
          <p:spPr>
            <a:xfrm>
              <a:off x="10256054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50B133E-30EF-58B1-A8CC-2CFBCEC5A2FB}"/>
                </a:ext>
              </a:extLst>
            </p:cNvPr>
            <p:cNvSpPr/>
            <p:nvPr/>
          </p:nvSpPr>
          <p:spPr>
            <a:xfrm>
              <a:off x="10433240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D538648-EC50-0E57-68B2-C96C1D6421A1}"/>
                </a:ext>
              </a:extLst>
            </p:cNvPr>
            <p:cNvSpPr/>
            <p:nvPr/>
          </p:nvSpPr>
          <p:spPr>
            <a:xfrm>
              <a:off x="10610426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970E74D-470D-326D-4385-AC66BCFA9670}"/>
                </a:ext>
              </a:extLst>
            </p:cNvPr>
            <p:cNvSpPr/>
            <p:nvPr/>
          </p:nvSpPr>
          <p:spPr>
            <a:xfrm>
              <a:off x="10787612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55E2BBD-541B-980A-DD48-EC2F60A06D28}"/>
                </a:ext>
              </a:extLst>
            </p:cNvPr>
            <p:cNvSpPr/>
            <p:nvPr/>
          </p:nvSpPr>
          <p:spPr>
            <a:xfrm>
              <a:off x="10964798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385F6D-548E-9F59-0506-E45DA369C1AD}"/>
                </a:ext>
              </a:extLst>
            </p:cNvPr>
            <p:cNvSpPr/>
            <p:nvPr/>
          </p:nvSpPr>
          <p:spPr>
            <a:xfrm>
              <a:off x="11141984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5A593E8-71C6-7373-DD2A-49F466A5CD9D}"/>
              </a:ext>
            </a:extLst>
          </p:cNvPr>
          <p:cNvCxnSpPr>
            <a:cxnSpLocks/>
          </p:cNvCxnSpPr>
          <p:nvPr/>
        </p:nvCxnSpPr>
        <p:spPr>
          <a:xfrm>
            <a:off x="484048" y="6591300"/>
            <a:ext cx="11149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2D7205D-0ECB-FAF9-0AB6-A4B6A947E18F}"/>
              </a:ext>
            </a:extLst>
          </p:cNvPr>
          <p:cNvSpPr txBox="1"/>
          <p:nvPr/>
        </p:nvSpPr>
        <p:spPr>
          <a:xfrm>
            <a:off x="8467288" y="6031112"/>
            <a:ext cx="3623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lt"/>
                <a:ea typeface="+mj-ea"/>
              </a:rPr>
              <a:t>YOUR LOGO</a:t>
            </a:r>
            <a:endParaRPr lang="zh-CN" altLang="en-US" sz="32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673" name="任意多边形: 形状 672">
            <a:extLst>
              <a:ext uri="{FF2B5EF4-FFF2-40B4-BE49-F238E27FC236}">
                <a16:creationId xmlns:a16="http://schemas.microsoft.com/office/drawing/2014/main" id="{A6043284-0295-9FF4-AAC9-A7527AF8F286}"/>
              </a:ext>
            </a:extLst>
          </p:cNvPr>
          <p:cNvSpPr/>
          <p:nvPr/>
        </p:nvSpPr>
        <p:spPr>
          <a:xfrm flipH="1">
            <a:off x="385011" y="611275"/>
            <a:ext cx="11405936" cy="5165864"/>
          </a:xfrm>
          <a:custGeom>
            <a:avLst/>
            <a:gdLst>
              <a:gd name="connsiteX0" fmla="*/ 10979721 w 11405936"/>
              <a:gd name="connsiteY0" fmla="*/ 0 h 5165864"/>
              <a:gd name="connsiteX1" fmla="*/ 426215 w 11405936"/>
              <a:gd name="connsiteY1" fmla="*/ 0 h 5165864"/>
              <a:gd name="connsiteX2" fmla="*/ 0 w 11405936"/>
              <a:gd name="connsiteY2" fmla="*/ 426215 h 5165864"/>
              <a:gd name="connsiteX3" fmla="*/ 0 w 11405936"/>
              <a:gd name="connsiteY3" fmla="*/ 3607238 h 5165864"/>
              <a:gd name="connsiteX4" fmla="*/ 426215 w 11405936"/>
              <a:gd name="connsiteY4" fmla="*/ 4033453 h 5165864"/>
              <a:gd name="connsiteX5" fmla="*/ 3667225 w 11405936"/>
              <a:gd name="connsiteY5" fmla="*/ 4033453 h 5165864"/>
              <a:gd name="connsiteX6" fmla="*/ 4729200 w 11405936"/>
              <a:gd name="connsiteY6" fmla="*/ 4033453 h 5165864"/>
              <a:gd name="connsiteX7" fmla="*/ 5159143 w 11405936"/>
              <a:gd name="connsiteY7" fmla="*/ 4463396 h 5165864"/>
              <a:gd name="connsiteX8" fmla="*/ 5159143 w 11405936"/>
              <a:gd name="connsiteY8" fmla="*/ 4726991 h 5165864"/>
              <a:gd name="connsiteX9" fmla="*/ 5161154 w 11405936"/>
              <a:gd name="connsiteY9" fmla="*/ 4726991 h 5165864"/>
              <a:gd name="connsiteX10" fmla="*/ 5168464 w 11405936"/>
              <a:gd name="connsiteY10" fmla="*/ 4799506 h 5165864"/>
              <a:gd name="connsiteX11" fmla="*/ 5617970 w 11405936"/>
              <a:gd name="connsiteY11" fmla="*/ 5165864 h 5165864"/>
              <a:gd name="connsiteX12" fmla="*/ 10947108 w 11405936"/>
              <a:gd name="connsiteY12" fmla="*/ 5165864 h 5165864"/>
              <a:gd name="connsiteX13" fmla="*/ 11405936 w 11405936"/>
              <a:gd name="connsiteY13" fmla="*/ 4707036 h 5165864"/>
              <a:gd name="connsiteX14" fmla="*/ 11405936 w 11405936"/>
              <a:gd name="connsiteY14" fmla="*/ 4503489 h 5165864"/>
              <a:gd name="connsiteX15" fmla="*/ 11405936 w 11405936"/>
              <a:gd name="connsiteY15" fmla="*/ 4431070 h 5165864"/>
              <a:gd name="connsiteX16" fmla="*/ 11405936 w 11405936"/>
              <a:gd name="connsiteY16" fmla="*/ 3609510 h 5165864"/>
              <a:gd name="connsiteX17" fmla="*/ 11405783 w 11405936"/>
              <a:gd name="connsiteY17" fmla="*/ 3608754 h 5165864"/>
              <a:gd name="connsiteX18" fmla="*/ 11405936 w 11405936"/>
              <a:gd name="connsiteY18" fmla="*/ 3607238 h 5165864"/>
              <a:gd name="connsiteX19" fmla="*/ 11405936 w 11405936"/>
              <a:gd name="connsiteY19" fmla="*/ 426215 h 5165864"/>
              <a:gd name="connsiteX20" fmla="*/ 10979721 w 11405936"/>
              <a:gd name="connsiteY20" fmla="*/ 0 h 516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05936" h="5165864">
                <a:moveTo>
                  <a:pt x="10979721" y="0"/>
                </a:moveTo>
                <a:lnTo>
                  <a:pt x="426215" y="0"/>
                </a:lnTo>
                <a:cubicBezTo>
                  <a:pt x="190823" y="0"/>
                  <a:pt x="0" y="190823"/>
                  <a:pt x="0" y="426215"/>
                </a:cubicBezTo>
                <a:lnTo>
                  <a:pt x="0" y="3607238"/>
                </a:lnTo>
                <a:cubicBezTo>
                  <a:pt x="0" y="3842630"/>
                  <a:pt x="190823" y="4033453"/>
                  <a:pt x="426215" y="4033453"/>
                </a:cubicBezTo>
                <a:lnTo>
                  <a:pt x="3667225" y="4033453"/>
                </a:lnTo>
                <a:lnTo>
                  <a:pt x="4729200" y="4033453"/>
                </a:lnTo>
                <a:cubicBezTo>
                  <a:pt x="4966651" y="4033453"/>
                  <a:pt x="5159143" y="4225945"/>
                  <a:pt x="5159143" y="4463396"/>
                </a:cubicBezTo>
                <a:lnTo>
                  <a:pt x="5159143" y="4726991"/>
                </a:lnTo>
                <a:lnTo>
                  <a:pt x="5161154" y="4726991"/>
                </a:lnTo>
                <a:lnTo>
                  <a:pt x="5168464" y="4799506"/>
                </a:lnTo>
                <a:cubicBezTo>
                  <a:pt x="5211248" y="5008587"/>
                  <a:pt x="5396242" y="5165864"/>
                  <a:pt x="5617970" y="5165864"/>
                </a:cubicBezTo>
                <a:lnTo>
                  <a:pt x="10947108" y="5165864"/>
                </a:lnTo>
                <a:cubicBezTo>
                  <a:pt x="11200512" y="5165864"/>
                  <a:pt x="11405936" y="4960440"/>
                  <a:pt x="11405936" y="4707036"/>
                </a:cubicBezTo>
                <a:lnTo>
                  <a:pt x="11405936" y="4503489"/>
                </a:lnTo>
                <a:lnTo>
                  <a:pt x="11405936" y="4431070"/>
                </a:lnTo>
                <a:lnTo>
                  <a:pt x="11405936" y="3609510"/>
                </a:lnTo>
                <a:lnTo>
                  <a:pt x="11405783" y="3608754"/>
                </a:lnTo>
                <a:lnTo>
                  <a:pt x="11405936" y="3607238"/>
                </a:lnTo>
                <a:lnTo>
                  <a:pt x="11405936" y="426215"/>
                </a:lnTo>
                <a:cubicBezTo>
                  <a:pt x="11405936" y="190823"/>
                  <a:pt x="11215113" y="0"/>
                  <a:pt x="10979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9" name="矩形: 圆角 388">
            <a:extLst>
              <a:ext uri="{FF2B5EF4-FFF2-40B4-BE49-F238E27FC236}">
                <a16:creationId xmlns:a16="http://schemas.microsoft.com/office/drawing/2014/main" id="{7090B31F-E3C0-5607-6B8C-D4E54EFFF04B}"/>
              </a:ext>
            </a:extLst>
          </p:cNvPr>
          <p:cNvSpPr/>
          <p:nvPr/>
        </p:nvSpPr>
        <p:spPr>
          <a:xfrm>
            <a:off x="834973" y="4484087"/>
            <a:ext cx="1697090" cy="35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2159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</a:rPr>
              <a:t>分享人：</a:t>
            </a:r>
            <a:r>
              <a:rPr lang="en-US" altLang="zh-CN" sz="1800" dirty="0">
                <a:solidFill>
                  <a:schemeClr val="accent1"/>
                </a:solidFill>
                <a:latin typeface="+mj-lt"/>
                <a:ea typeface="+mj-ea"/>
              </a:rPr>
              <a:t>XX</a:t>
            </a:r>
            <a:endParaRPr lang="zh-CN" altLang="en-US" sz="18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376BF5E8-2E55-CBEC-1991-C58C66A44C2A}"/>
              </a:ext>
            </a:extLst>
          </p:cNvPr>
          <p:cNvSpPr txBox="1"/>
          <p:nvPr/>
        </p:nvSpPr>
        <p:spPr>
          <a:xfrm>
            <a:off x="863547" y="4934053"/>
            <a:ext cx="236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  <a:latin typeface="+mj-lt"/>
                <a:ea typeface="+mj-ea"/>
              </a:rPr>
              <a:t>20XX</a:t>
            </a:r>
            <a:r>
              <a:rPr lang="zh-CN" altLang="en-US" sz="1600" dirty="0">
                <a:solidFill>
                  <a:srgbClr val="FFFFFF"/>
                </a:solidFill>
                <a:latin typeface="+mj-lt"/>
                <a:ea typeface="+mj-ea"/>
              </a:rPr>
              <a:t>年</a:t>
            </a:r>
            <a:r>
              <a:rPr lang="en-US" altLang="zh-CN" sz="1600" dirty="0">
                <a:solidFill>
                  <a:srgbClr val="FFFFFF"/>
                </a:solidFill>
                <a:latin typeface="+mj-lt"/>
                <a:ea typeface="+mj-ea"/>
              </a:rPr>
              <a:t>XX</a:t>
            </a:r>
            <a:r>
              <a:rPr lang="zh-CN" altLang="en-US" sz="1600" dirty="0">
                <a:solidFill>
                  <a:srgbClr val="FFFFFF"/>
                </a:solidFill>
                <a:latin typeface="+mj-lt"/>
                <a:ea typeface="+mj-ea"/>
              </a:rPr>
              <a:t>月</a:t>
            </a:r>
            <a:r>
              <a:rPr lang="en-US" altLang="zh-CN" sz="1600" dirty="0">
                <a:solidFill>
                  <a:srgbClr val="FFFFFF"/>
                </a:solidFill>
                <a:latin typeface="+mj-lt"/>
                <a:ea typeface="+mj-ea"/>
              </a:rPr>
              <a:t>XX</a:t>
            </a:r>
            <a:r>
              <a:rPr lang="zh-CN" altLang="en-US" sz="1600" dirty="0">
                <a:solidFill>
                  <a:srgbClr val="FFFFFF"/>
                </a:solidFill>
                <a:latin typeface="+mj-lt"/>
                <a:ea typeface="+mj-ea"/>
              </a:rPr>
              <a:t>日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30EA87-483F-BE71-6479-8248FE30DDCC}"/>
              </a:ext>
            </a:extLst>
          </p:cNvPr>
          <p:cNvGrpSpPr/>
          <p:nvPr/>
        </p:nvGrpSpPr>
        <p:grpSpPr>
          <a:xfrm>
            <a:off x="6959600" y="948266"/>
            <a:ext cx="4614607" cy="4828873"/>
            <a:chOff x="6959600" y="948266"/>
            <a:chExt cx="4614607" cy="48288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1A33F6A-89C5-CE8B-5E27-2606E089BCF7}"/>
                </a:ext>
              </a:extLst>
            </p:cNvPr>
            <p:cNvGrpSpPr/>
            <p:nvPr/>
          </p:nvGrpSpPr>
          <p:grpSpPr>
            <a:xfrm>
              <a:off x="9364407" y="1549507"/>
              <a:ext cx="2209800" cy="1982700"/>
              <a:chOff x="9364407" y="1549507"/>
              <a:chExt cx="2209800" cy="198270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A0A3789-5914-AB88-1B7D-8193C4A58CCE}"/>
                  </a:ext>
                </a:extLst>
              </p:cNvPr>
              <p:cNvSpPr/>
              <p:nvPr/>
            </p:nvSpPr>
            <p:spPr>
              <a:xfrm>
                <a:off x="9364407" y="1549507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2CA0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8" name="图形 13">
                <a:extLst>
                  <a:ext uri="{FF2B5EF4-FFF2-40B4-BE49-F238E27FC236}">
                    <a16:creationId xmlns:a16="http://schemas.microsoft.com/office/drawing/2014/main" id="{E213EBF7-E79D-319C-7361-765357DBAD75}"/>
                  </a:ext>
                </a:extLst>
              </p:cNvPr>
              <p:cNvGrpSpPr/>
              <p:nvPr/>
            </p:nvGrpSpPr>
            <p:grpSpPr>
              <a:xfrm>
                <a:off x="9734753" y="1728081"/>
                <a:ext cx="1443438" cy="1804126"/>
                <a:chOff x="17356442" y="5142308"/>
                <a:chExt cx="1687948" cy="2109734"/>
              </a:xfrm>
            </p:grpSpPr>
            <p:sp>
              <p:nvSpPr>
                <p:cNvPr id="489" name="任意多边形: 形状 488">
                  <a:extLst>
                    <a:ext uri="{FF2B5EF4-FFF2-40B4-BE49-F238E27FC236}">
                      <a16:creationId xmlns:a16="http://schemas.microsoft.com/office/drawing/2014/main" id="{EE6D3CE9-97A6-1B67-9768-3B0CDBF655A1}"/>
                    </a:ext>
                  </a:extLst>
                </p:cNvPr>
                <p:cNvSpPr/>
                <p:nvPr/>
              </p:nvSpPr>
              <p:spPr>
                <a:xfrm>
                  <a:off x="17392334" y="6776947"/>
                  <a:ext cx="1620798" cy="459934"/>
                </a:xfrm>
                <a:custGeom>
                  <a:avLst/>
                  <a:gdLst>
                    <a:gd name="connsiteX0" fmla="*/ 1620798 w 1620798"/>
                    <a:gd name="connsiteY0" fmla="*/ 457518 h 459934"/>
                    <a:gd name="connsiteX1" fmla="*/ 1518798 w 1620798"/>
                    <a:gd name="connsiteY1" fmla="*/ 200805 h 459934"/>
                    <a:gd name="connsiteX2" fmla="*/ 1297244 w 1620798"/>
                    <a:gd name="connsiteY2" fmla="*/ 72001 h 459934"/>
                    <a:gd name="connsiteX3" fmla="*/ 994774 w 1620798"/>
                    <a:gd name="connsiteY3" fmla="*/ 0 h 459934"/>
                    <a:gd name="connsiteX4" fmla="*/ 657482 w 1620798"/>
                    <a:gd name="connsiteY4" fmla="*/ 1009 h 459934"/>
                    <a:gd name="connsiteX5" fmla="*/ 352096 w 1620798"/>
                    <a:gd name="connsiteY5" fmla="*/ 66225 h 459934"/>
                    <a:gd name="connsiteX6" fmla="*/ 0 w 1620798"/>
                    <a:gd name="connsiteY6" fmla="*/ 451630 h 459934"/>
                    <a:gd name="connsiteX7" fmla="*/ 1620798 w 1620798"/>
                    <a:gd name="connsiteY7" fmla="*/ 457518 h 459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0798" h="459934">
                      <a:moveTo>
                        <a:pt x="1620798" y="457518"/>
                      </a:moveTo>
                      <a:cubicBezTo>
                        <a:pt x="1604480" y="370994"/>
                        <a:pt x="1574592" y="268937"/>
                        <a:pt x="1518798" y="200805"/>
                      </a:cubicBezTo>
                      <a:cubicBezTo>
                        <a:pt x="1463900" y="133739"/>
                        <a:pt x="1379955" y="97963"/>
                        <a:pt x="1297244" y="72001"/>
                      </a:cubicBezTo>
                      <a:cubicBezTo>
                        <a:pt x="1198328" y="40935"/>
                        <a:pt x="1096439" y="20467"/>
                        <a:pt x="994774" y="0"/>
                      </a:cubicBezTo>
                      <a:cubicBezTo>
                        <a:pt x="883970" y="36112"/>
                        <a:pt x="764866" y="36729"/>
                        <a:pt x="657482" y="1009"/>
                      </a:cubicBezTo>
                      <a:cubicBezTo>
                        <a:pt x="576173" y="-953"/>
                        <a:pt x="441200" y="35664"/>
                        <a:pt x="352096" y="66225"/>
                      </a:cubicBezTo>
                      <a:cubicBezTo>
                        <a:pt x="131328" y="141926"/>
                        <a:pt x="13009" y="357704"/>
                        <a:pt x="0" y="451630"/>
                      </a:cubicBezTo>
                      <a:cubicBezTo>
                        <a:pt x="177646" y="469686"/>
                        <a:pt x="1376030" y="451798"/>
                        <a:pt x="1620798" y="457518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0" name="任意多边形: 形状 489">
                  <a:extLst>
                    <a:ext uri="{FF2B5EF4-FFF2-40B4-BE49-F238E27FC236}">
                      <a16:creationId xmlns:a16="http://schemas.microsoft.com/office/drawing/2014/main" id="{2C680969-82E9-91FE-73C5-54FDEEBC161B}"/>
                    </a:ext>
                  </a:extLst>
                </p:cNvPr>
                <p:cNvSpPr/>
                <p:nvPr/>
              </p:nvSpPr>
              <p:spPr>
                <a:xfrm>
                  <a:off x="18636848" y="7024994"/>
                  <a:ext cx="72075" cy="206022"/>
                </a:xfrm>
                <a:custGeom>
                  <a:avLst/>
                  <a:gdLst>
                    <a:gd name="connsiteX0" fmla="*/ 71627 w 72075"/>
                    <a:gd name="connsiteY0" fmla="*/ 198592 h 206022"/>
                    <a:gd name="connsiteX1" fmla="*/ 48636 w 72075"/>
                    <a:gd name="connsiteY1" fmla="*/ 114087 h 206022"/>
                    <a:gd name="connsiteX2" fmla="*/ 22673 w 72075"/>
                    <a:gd name="connsiteY2" fmla="*/ 37488 h 206022"/>
                    <a:gd name="connsiteX3" fmla="*/ 13140 w 72075"/>
                    <a:gd name="connsiteY3" fmla="*/ 9450 h 206022"/>
                    <a:gd name="connsiteX4" fmla="*/ 8935 w 72075"/>
                    <a:gd name="connsiteY4" fmla="*/ 815 h 206022"/>
                    <a:gd name="connsiteX5" fmla="*/ 243 w 72075"/>
                    <a:gd name="connsiteY5" fmla="*/ 7488 h 206022"/>
                    <a:gd name="connsiteX6" fmla="*/ 33384 w 72075"/>
                    <a:gd name="connsiteY6" fmla="*/ 108031 h 206022"/>
                    <a:gd name="connsiteX7" fmla="*/ 61813 w 72075"/>
                    <a:gd name="connsiteY7" fmla="*/ 202237 h 206022"/>
                    <a:gd name="connsiteX8" fmla="*/ 71627 w 72075"/>
                    <a:gd name="connsiteY8" fmla="*/ 198592 h 206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075" h="206022">
                      <a:moveTo>
                        <a:pt x="71627" y="198592"/>
                      </a:moveTo>
                      <a:cubicBezTo>
                        <a:pt x="63944" y="170442"/>
                        <a:pt x="56262" y="142293"/>
                        <a:pt x="48636" y="114087"/>
                      </a:cubicBezTo>
                      <a:cubicBezTo>
                        <a:pt x="41010" y="88236"/>
                        <a:pt x="31253" y="63058"/>
                        <a:pt x="22673" y="37488"/>
                      </a:cubicBezTo>
                      <a:cubicBezTo>
                        <a:pt x="19477" y="28180"/>
                        <a:pt x="15944" y="18927"/>
                        <a:pt x="13140" y="9450"/>
                      </a:cubicBezTo>
                      <a:cubicBezTo>
                        <a:pt x="12019" y="6422"/>
                        <a:pt x="12019" y="2553"/>
                        <a:pt x="8935" y="815"/>
                      </a:cubicBezTo>
                      <a:cubicBezTo>
                        <a:pt x="4617" y="-1877"/>
                        <a:pt x="-1271" y="2553"/>
                        <a:pt x="243" y="7488"/>
                      </a:cubicBezTo>
                      <a:cubicBezTo>
                        <a:pt x="10168" y="41357"/>
                        <a:pt x="22953" y="74329"/>
                        <a:pt x="33384" y="108031"/>
                      </a:cubicBezTo>
                      <a:cubicBezTo>
                        <a:pt x="41963" y="138143"/>
                        <a:pt x="51776" y="177340"/>
                        <a:pt x="61813" y="202237"/>
                      </a:cubicBezTo>
                      <a:cubicBezTo>
                        <a:pt x="64113" y="209302"/>
                        <a:pt x="74318" y="205545"/>
                        <a:pt x="71627" y="198592"/>
                      </a:cubicBezTo>
                      <a:close/>
                    </a:path>
                  </a:pathLst>
                </a:custGeom>
                <a:solidFill>
                  <a:srgbClr val="C9AC3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1" name="任意多边形: 形状 490">
                  <a:extLst>
                    <a:ext uri="{FF2B5EF4-FFF2-40B4-BE49-F238E27FC236}">
                      <a16:creationId xmlns:a16="http://schemas.microsoft.com/office/drawing/2014/main" id="{45DE6DD1-64D4-3927-454C-2B8A56AB81F4}"/>
                    </a:ext>
                  </a:extLst>
                </p:cNvPr>
                <p:cNvSpPr/>
                <p:nvPr/>
              </p:nvSpPr>
              <p:spPr>
                <a:xfrm>
                  <a:off x="18038714" y="6692610"/>
                  <a:ext cx="337797" cy="178607"/>
                </a:xfrm>
                <a:custGeom>
                  <a:avLst/>
                  <a:gdLst>
                    <a:gd name="connsiteX0" fmla="*/ 31457 w 337797"/>
                    <a:gd name="connsiteY0" fmla="*/ 0 h 178607"/>
                    <a:gd name="connsiteX1" fmla="*/ 2634 w 337797"/>
                    <a:gd name="connsiteY1" fmla="*/ 88599 h 178607"/>
                    <a:gd name="connsiteX2" fmla="*/ 447 w 337797"/>
                    <a:gd name="connsiteY2" fmla="*/ 105085 h 178607"/>
                    <a:gd name="connsiteX3" fmla="*/ 8690 w 337797"/>
                    <a:gd name="connsiteY3" fmla="*/ 117758 h 178607"/>
                    <a:gd name="connsiteX4" fmla="*/ 218300 w 337797"/>
                    <a:gd name="connsiteY4" fmla="*/ 175179 h 178607"/>
                    <a:gd name="connsiteX5" fmla="*/ 331516 w 337797"/>
                    <a:gd name="connsiteY5" fmla="*/ 126394 h 178607"/>
                    <a:gd name="connsiteX6" fmla="*/ 337347 w 337797"/>
                    <a:gd name="connsiteY6" fmla="*/ 118207 h 178607"/>
                    <a:gd name="connsiteX7" fmla="*/ 337179 w 337797"/>
                    <a:gd name="connsiteY7" fmla="*/ 109010 h 178607"/>
                    <a:gd name="connsiteX8" fmla="*/ 321310 w 337797"/>
                    <a:gd name="connsiteY8" fmla="*/ 13907 h 178607"/>
                    <a:gd name="connsiteX9" fmla="*/ 319123 w 337797"/>
                    <a:gd name="connsiteY9" fmla="*/ 9196 h 178607"/>
                    <a:gd name="connsiteX10" fmla="*/ 314637 w 337797"/>
                    <a:gd name="connsiteY10" fmla="*/ 8692 h 178607"/>
                    <a:gd name="connsiteX11" fmla="*/ 31457 w 337797"/>
                    <a:gd name="connsiteY11" fmla="*/ 0 h 17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7797" h="178607">
                      <a:moveTo>
                        <a:pt x="31457" y="0"/>
                      </a:moveTo>
                      <a:cubicBezTo>
                        <a:pt x="21868" y="29552"/>
                        <a:pt x="12279" y="59047"/>
                        <a:pt x="2634" y="88599"/>
                      </a:cubicBezTo>
                      <a:cubicBezTo>
                        <a:pt x="896" y="93926"/>
                        <a:pt x="-842" y="99590"/>
                        <a:pt x="447" y="105085"/>
                      </a:cubicBezTo>
                      <a:cubicBezTo>
                        <a:pt x="1625" y="110076"/>
                        <a:pt x="5158" y="114113"/>
                        <a:pt x="8690" y="117758"/>
                      </a:cubicBezTo>
                      <a:cubicBezTo>
                        <a:pt x="61121" y="171702"/>
                        <a:pt x="143888" y="186170"/>
                        <a:pt x="218300" y="175179"/>
                      </a:cubicBezTo>
                      <a:cubicBezTo>
                        <a:pt x="259627" y="169067"/>
                        <a:pt x="301347" y="155272"/>
                        <a:pt x="331516" y="126394"/>
                      </a:cubicBezTo>
                      <a:cubicBezTo>
                        <a:pt x="333983" y="124038"/>
                        <a:pt x="336450" y="121459"/>
                        <a:pt x="337347" y="118207"/>
                      </a:cubicBezTo>
                      <a:cubicBezTo>
                        <a:pt x="338188" y="115235"/>
                        <a:pt x="337684" y="112094"/>
                        <a:pt x="337179" y="109010"/>
                      </a:cubicBezTo>
                      <a:cubicBezTo>
                        <a:pt x="331908" y="77328"/>
                        <a:pt x="326581" y="45589"/>
                        <a:pt x="321310" y="13907"/>
                      </a:cubicBezTo>
                      <a:cubicBezTo>
                        <a:pt x="321029" y="12168"/>
                        <a:pt x="320581" y="10150"/>
                        <a:pt x="319123" y="9196"/>
                      </a:cubicBezTo>
                      <a:cubicBezTo>
                        <a:pt x="317833" y="8355"/>
                        <a:pt x="316151" y="8524"/>
                        <a:pt x="314637" y="8692"/>
                      </a:cubicBezTo>
                      <a:cubicBezTo>
                        <a:pt x="221496" y="19682"/>
                        <a:pt x="126336" y="13626"/>
                        <a:pt x="31457" y="0"/>
                      </a:cubicBezTo>
                      <a:close/>
                    </a:path>
                  </a:pathLst>
                </a:custGeom>
                <a:solidFill>
                  <a:srgbClr val="FFDFC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: 形状 491">
                  <a:extLst>
                    <a:ext uri="{FF2B5EF4-FFF2-40B4-BE49-F238E27FC236}">
                      <a16:creationId xmlns:a16="http://schemas.microsoft.com/office/drawing/2014/main" id="{7DCE6A38-8560-B223-26AF-A2ABB75902D0}"/>
                    </a:ext>
                  </a:extLst>
                </p:cNvPr>
                <p:cNvSpPr/>
                <p:nvPr/>
              </p:nvSpPr>
              <p:spPr>
                <a:xfrm>
                  <a:off x="18047068" y="6692666"/>
                  <a:ext cx="315591" cy="74599"/>
                </a:xfrm>
                <a:custGeom>
                  <a:avLst/>
                  <a:gdLst>
                    <a:gd name="connsiteX0" fmla="*/ 315591 w 315591"/>
                    <a:gd name="connsiteY0" fmla="*/ 29383 h 74599"/>
                    <a:gd name="connsiteX1" fmla="*/ 313012 w 315591"/>
                    <a:gd name="connsiteY1" fmla="*/ 13907 h 74599"/>
                    <a:gd name="connsiteX2" fmla="*/ 310825 w 315591"/>
                    <a:gd name="connsiteY2" fmla="*/ 9196 h 74599"/>
                    <a:gd name="connsiteX3" fmla="*/ 306339 w 315591"/>
                    <a:gd name="connsiteY3" fmla="*/ 8692 h 74599"/>
                    <a:gd name="connsiteX4" fmla="*/ 23103 w 315591"/>
                    <a:gd name="connsiteY4" fmla="*/ 0 h 74599"/>
                    <a:gd name="connsiteX5" fmla="*/ 0 w 315591"/>
                    <a:gd name="connsiteY5" fmla="*/ 70991 h 74599"/>
                    <a:gd name="connsiteX6" fmla="*/ 315591 w 315591"/>
                    <a:gd name="connsiteY6" fmla="*/ 29383 h 7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591" h="74599">
                      <a:moveTo>
                        <a:pt x="315591" y="29383"/>
                      </a:moveTo>
                      <a:cubicBezTo>
                        <a:pt x="314750" y="24225"/>
                        <a:pt x="313853" y="19066"/>
                        <a:pt x="313012" y="13907"/>
                      </a:cubicBezTo>
                      <a:cubicBezTo>
                        <a:pt x="312731" y="12168"/>
                        <a:pt x="312283" y="10150"/>
                        <a:pt x="310825" y="9196"/>
                      </a:cubicBezTo>
                      <a:cubicBezTo>
                        <a:pt x="309535" y="8355"/>
                        <a:pt x="307853" y="8523"/>
                        <a:pt x="306339" y="8692"/>
                      </a:cubicBezTo>
                      <a:cubicBezTo>
                        <a:pt x="213142" y="19682"/>
                        <a:pt x="117982" y="13626"/>
                        <a:pt x="23103" y="0"/>
                      </a:cubicBezTo>
                      <a:cubicBezTo>
                        <a:pt x="15421" y="23664"/>
                        <a:pt x="7738" y="47328"/>
                        <a:pt x="0" y="70991"/>
                      </a:cubicBezTo>
                      <a:cubicBezTo>
                        <a:pt x="106543" y="80132"/>
                        <a:pt x="219310" y="73851"/>
                        <a:pt x="315591" y="29383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任意多边形: 形状 492">
                  <a:extLst>
                    <a:ext uri="{FF2B5EF4-FFF2-40B4-BE49-F238E27FC236}">
                      <a16:creationId xmlns:a16="http://schemas.microsoft.com/office/drawing/2014/main" id="{6B6BFFD6-4C7E-0AF6-5640-648B2B6FF256}"/>
                    </a:ext>
                  </a:extLst>
                </p:cNvPr>
                <p:cNvSpPr/>
                <p:nvPr/>
              </p:nvSpPr>
              <p:spPr>
                <a:xfrm>
                  <a:off x="17541840" y="5908566"/>
                  <a:ext cx="124533" cy="277230"/>
                </a:xfrm>
                <a:custGeom>
                  <a:avLst/>
                  <a:gdLst>
                    <a:gd name="connsiteX0" fmla="*/ 1056 w 124533"/>
                    <a:gd name="connsiteY0" fmla="*/ 39589 h 277230"/>
                    <a:gd name="connsiteX1" fmla="*/ 38795 w 124533"/>
                    <a:gd name="connsiteY1" fmla="*/ 252619 h 277230"/>
                    <a:gd name="connsiteX2" fmla="*/ 62009 w 124533"/>
                    <a:gd name="connsiteY2" fmla="*/ 277012 h 277230"/>
                    <a:gd name="connsiteX3" fmla="*/ 86178 w 124533"/>
                    <a:gd name="connsiteY3" fmla="*/ 263498 h 277230"/>
                    <a:gd name="connsiteX4" fmla="*/ 93804 w 124533"/>
                    <a:gd name="connsiteY4" fmla="*/ 235236 h 277230"/>
                    <a:gd name="connsiteX5" fmla="*/ 124533 w 124533"/>
                    <a:gd name="connsiteY5" fmla="*/ 0 h 277230"/>
                    <a:gd name="connsiteX6" fmla="*/ 1056 w 124533"/>
                    <a:gd name="connsiteY6" fmla="*/ 39589 h 277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533" h="277230">
                      <a:moveTo>
                        <a:pt x="1056" y="39589"/>
                      </a:moveTo>
                      <a:cubicBezTo>
                        <a:pt x="-3991" y="112263"/>
                        <a:pt x="9131" y="186114"/>
                        <a:pt x="38795" y="252619"/>
                      </a:cubicBezTo>
                      <a:cubicBezTo>
                        <a:pt x="43561" y="263329"/>
                        <a:pt x="50458" y="275161"/>
                        <a:pt x="62009" y="277012"/>
                      </a:cubicBezTo>
                      <a:cubicBezTo>
                        <a:pt x="71711" y="278526"/>
                        <a:pt x="81243" y="271965"/>
                        <a:pt x="86178" y="263498"/>
                      </a:cubicBezTo>
                      <a:cubicBezTo>
                        <a:pt x="91113" y="255030"/>
                        <a:pt x="92514" y="244993"/>
                        <a:pt x="93804" y="235236"/>
                      </a:cubicBezTo>
                      <a:cubicBezTo>
                        <a:pt x="104066" y="156842"/>
                        <a:pt x="114328" y="78449"/>
                        <a:pt x="124533" y="0"/>
                      </a:cubicBezTo>
                      <a:cubicBezTo>
                        <a:pt x="92290" y="22767"/>
                        <a:pt x="53654" y="36393"/>
                        <a:pt x="1056" y="39589"/>
                      </a:cubicBezTo>
                      <a:close/>
                    </a:path>
                  </a:pathLst>
                </a:custGeom>
                <a:solidFill>
                  <a:srgbClr val="30457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4" name="任意多边形: 形状 493">
                  <a:extLst>
                    <a:ext uri="{FF2B5EF4-FFF2-40B4-BE49-F238E27FC236}">
                      <a16:creationId xmlns:a16="http://schemas.microsoft.com/office/drawing/2014/main" id="{C83E6DCA-4034-EA3D-2DCE-999E751808C7}"/>
                    </a:ext>
                  </a:extLst>
                </p:cNvPr>
                <p:cNvSpPr/>
                <p:nvPr/>
              </p:nvSpPr>
              <p:spPr>
                <a:xfrm>
                  <a:off x="17532495" y="5365440"/>
                  <a:ext cx="1497132" cy="1363765"/>
                </a:xfrm>
                <a:custGeom>
                  <a:avLst/>
                  <a:gdLst>
                    <a:gd name="connsiteX0" fmla="*/ 1180354 w 1497132"/>
                    <a:gd name="connsiteY0" fmla="*/ 1105000 h 1363765"/>
                    <a:gd name="connsiteX1" fmla="*/ 850407 w 1497132"/>
                    <a:gd name="connsiteY1" fmla="*/ 1332665 h 1363765"/>
                    <a:gd name="connsiteX2" fmla="*/ 444759 w 1497132"/>
                    <a:gd name="connsiteY2" fmla="*/ 1351058 h 1363765"/>
                    <a:gd name="connsiteX3" fmla="*/ 71635 w 1497132"/>
                    <a:gd name="connsiteY3" fmla="*/ 1171337 h 1363765"/>
                    <a:gd name="connsiteX4" fmla="*/ 2718 w 1497132"/>
                    <a:gd name="connsiteY4" fmla="*/ 1012307 h 1363765"/>
                    <a:gd name="connsiteX5" fmla="*/ 48139 w 1497132"/>
                    <a:gd name="connsiteY5" fmla="*/ 848904 h 1363765"/>
                    <a:gd name="connsiteX6" fmla="*/ 73765 w 1497132"/>
                    <a:gd name="connsiteY6" fmla="*/ 819184 h 1363765"/>
                    <a:gd name="connsiteX7" fmla="*/ 82906 w 1497132"/>
                    <a:gd name="connsiteY7" fmla="*/ 775277 h 1363765"/>
                    <a:gd name="connsiteX8" fmla="*/ 219393 w 1497132"/>
                    <a:gd name="connsiteY8" fmla="*/ 232581 h 1363765"/>
                    <a:gd name="connsiteX9" fmla="*/ 575078 w 1497132"/>
                    <a:gd name="connsiteY9" fmla="*/ 11869 h 1363765"/>
                    <a:gd name="connsiteX10" fmla="*/ 1032820 w 1497132"/>
                    <a:gd name="connsiteY10" fmla="*/ 50561 h 1363765"/>
                    <a:gd name="connsiteX11" fmla="*/ 1098428 w 1497132"/>
                    <a:gd name="connsiteY11" fmla="*/ 94917 h 1363765"/>
                    <a:gd name="connsiteX12" fmla="*/ 1224654 w 1497132"/>
                    <a:gd name="connsiteY12" fmla="*/ 256694 h 1363765"/>
                    <a:gd name="connsiteX13" fmla="*/ 1257009 w 1497132"/>
                    <a:gd name="connsiteY13" fmla="*/ 420377 h 1363765"/>
                    <a:gd name="connsiteX14" fmla="*/ 1245009 w 1497132"/>
                    <a:gd name="connsiteY14" fmla="*/ 818904 h 1363765"/>
                    <a:gd name="connsiteX15" fmla="*/ 1346337 w 1497132"/>
                    <a:gd name="connsiteY15" fmla="*/ 750044 h 1363765"/>
                    <a:gd name="connsiteX16" fmla="*/ 1462469 w 1497132"/>
                    <a:gd name="connsiteY16" fmla="*/ 791932 h 1363765"/>
                    <a:gd name="connsiteX17" fmla="*/ 1489946 w 1497132"/>
                    <a:gd name="connsiteY17" fmla="*/ 833035 h 1363765"/>
                    <a:gd name="connsiteX18" fmla="*/ 1497067 w 1497132"/>
                    <a:gd name="connsiteY18" fmla="*/ 881260 h 1363765"/>
                    <a:gd name="connsiteX19" fmla="*/ 1295757 w 1497132"/>
                    <a:gd name="connsiteY19" fmla="*/ 1118289 h 1363765"/>
                    <a:gd name="connsiteX20" fmla="*/ 1180354 w 1497132"/>
                    <a:gd name="connsiteY20" fmla="*/ 1105000 h 136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497132" h="1363765">
                      <a:moveTo>
                        <a:pt x="1180354" y="1105000"/>
                      </a:moveTo>
                      <a:cubicBezTo>
                        <a:pt x="1103867" y="1217879"/>
                        <a:pt x="981511" y="1295095"/>
                        <a:pt x="850407" y="1332665"/>
                      </a:cubicBezTo>
                      <a:cubicBezTo>
                        <a:pt x="719303" y="1370179"/>
                        <a:pt x="579732" y="1370404"/>
                        <a:pt x="444759" y="1351058"/>
                      </a:cubicBezTo>
                      <a:cubicBezTo>
                        <a:pt x="299468" y="1330198"/>
                        <a:pt x="171393" y="1279001"/>
                        <a:pt x="71635" y="1171337"/>
                      </a:cubicBezTo>
                      <a:cubicBezTo>
                        <a:pt x="31821" y="1128383"/>
                        <a:pt x="12083" y="1070121"/>
                        <a:pt x="2718" y="1012307"/>
                      </a:cubicBezTo>
                      <a:cubicBezTo>
                        <a:pt x="-6590" y="954494"/>
                        <a:pt x="7877" y="891465"/>
                        <a:pt x="48139" y="848904"/>
                      </a:cubicBezTo>
                      <a:cubicBezTo>
                        <a:pt x="57167" y="839371"/>
                        <a:pt x="67485" y="830736"/>
                        <a:pt x="73765" y="819184"/>
                      </a:cubicBezTo>
                      <a:cubicBezTo>
                        <a:pt x="80943" y="805951"/>
                        <a:pt x="82009" y="790305"/>
                        <a:pt x="82906" y="775277"/>
                      </a:cubicBezTo>
                      <a:cubicBezTo>
                        <a:pt x="94009" y="586416"/>
                        <a:pt x="108812" y="386115"/>
                        <a:pt x="219393" y="232581"/>
                      </a:cubicBezTo>
                      <a:cubicBezTo>
                        <a:pt x="309506" y="107477"/>
                        <a:pt x="423282" y="38673"/>
                        <a:pt x="575078" y="11869"/>
                      </a:cubicBezTo>
                      <a:cubicBezTo>
                        <a:pt x="726930" y="-14935"/>
                        <a:pt x="884165" y="6093"/>
                        <a:pt x="1032820" y="50561"/>
                      </a:cubicBezTo>
                      <a:cubicBezTo>
                        <a:pt x="1053176" y="67384"/>
                        <a:pt x="1076671" y="79888"/>
                        <a:pt x="1098428" y="94917"/>
                      </a:cubicBezTo>
                      <a:cubicBezTo>
                        <a:pt x="1155625" y="134337"/>
                        <a:pt x="1200261" y="191646"/>
                        <a:pt x="1224654" y="256694"/>
                      </a:cubicBezTo>
                      <a:cubicBezTo>
                        <a:pt x="1244224" y="308900"/>
                        <a:pt x="1250672" y="364975"/>
                        <a:pt x="1257009" y="420377"/>
                      </a:cubicBezTo>
                      <a:cubicBezTo>
                        <a:pt x="1272149" y="552995"/>
                        <a:pt x="1286953" y="689987"/>
                        <a:pt x="1245009" y="818904"/>
                      </a:cubicBezTo>
                      <a:cubicBezTo>
                        <a:pt x="1264243" y="780941"/>
                        <a:pt x="1304000" y="754642"/>
                        <a:pt x="1346337" y="750044"/>
                      </a:cubicBezTo>
                      <a:cubicBezTo>
                        <a:pt x="1388617" y="745389"/>
                        <a:pt x="1432356" y="761819"/>
                        <a:pt x="1462469" y="791932"/>
                      </a:cubicBezTo>
                      <a:cubicBezTo>
                        <a:pt x="1474188" y="803651"/>
                        <a:pt x="1484057" y="817502"/>
                        <a:pt x="1489946" y="833035"/>
                      </a:cubicBezTo>
                      <a:cubicBezTo>
                        <a:pt x="1495721" y="848343"/>
                        <a:pt x="1497516" y="864885"/>
                        <a:pt x="1497067" y="881260"/>
                      </a:cubicBezTo>
                      <a:cubicBezTo>
                        <a:pt x="1495385" y="936213"/>
                        <a:pt x="1448001" y="1075392"/>
                        <a:pt x="1295757" y="1118289"/>
                      </a:cubicBezTo>
                      <a:cubicBezTo>
                        <a:pt x="1268392" y="1125860"/>
                        <a:pt x="1216242" y="1121037"/>
                        <a:pt x="1180354" y="1105000"/>
                      </a:cubicBezTo>
                      <a:close/>
                    </a:path>
                  </a:pathLst>
                </a:custGeom>
                <a:solidFill>
                  <a:srgbClr val="FFDFC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5" name="任意多边形: 形状 494">
                  <a:extLst>
                    <a:ext uri="{FF2B5EF4-FFF2-40B4-BE49-F238E27FC236}">
                      <a16:creationId xmlns:a16="http://schemas.microsoft.com/office/drawing/2014/main" id="{DAB238FC-E022-CEDB-9212-AC8EFB97CD98}"/>
                    </a:ext>
                  </a:extLst>
                </p:cNvPr>
                <p:cNvSpPr/>
                <p:nvPr/>
              </p:nvSpPr>
              <p:spPr>
                <a:xfrm>
                  <a:off x="18123596" y="5142308"/>
                  <a:ext cx="69774" cy="90271"/>
                </a:xfrm>
                <a:custGeom>
                  <a:avLst/>
                  <a:gdLst>
                    <a:gd name="connsiteX0" fmla="*/ 67080 w 69774"/>
                    <a:gd name="connsiteY0" fmla="*/ 90271 h 90271"/>
                    <a:gd name="connsiteX1" fmla="*/ 6295 w 69774"/>
                    <a:gd name="connsiteY1" fmla="*/ 49673 h 90271"/>
                    <a:gd name="connsiteX2" fmla="*/ 743 w 69774"/>
                    <a:gd name="connsiteY2" fmla="*/ 20962 h 90271"/>
                    <a:gd name="connsiteX3" fmla="*/ 20257 w 69774"/>
                    <a:gd name="connsiteY3" fmla="*/ 439 h 90271"/>
                    <a:gd name="connsiteX4" fmla="*/ 41061 w 69774"/>
                    <a:gd name="connsiteY4" fmla="*/ 5486 h 90271"/>
                    <a:gd name="connsiteX5" fmla="*/ 55585 w 69774"/>
                    <a:gd name="connsiteY5" fmla="*/ 21804 h 90271"/>
                    <a:gd name="connsiteX6" fmla="*/ 67080 w 69774"/>
                    <a:gd name="connsiteY6" fmla="*/ 90271 h 9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774" h="90271">
                      <a:moveTo>
                        <a:pt x="67080" y="90271"/>
                      </a:moveTo>
                      <a:cubicBezTo>
                        <a:pt x="43753" y="81636"/>
                        <a:pt x="18800" y="71150"/>
                        <a:pt x="6295" y="49673"/>
                      </a:cubicBezTo>
                      <a:cubicBezTo>
                        <a:pt x="1248" y="41037"/>
                        <a:pt x="-1388" y="30720"/>
                        <a:pt x="743" y="20962"/>
                      </a:cubicBezTo>
                      <a:cubicBezTo>
                        <a:pt x="2874" y="11205"/>
                        <a:pt x="10444" y="2402"/>
                        <a:pt x="20257" y="439"/>
                      </a:cubicBezTo>
                      <a:cubicBezTo>
                        <a:pt x="27435" y="-1019"/>
                        <a:pt x="35061" y="1280"/>
                        <a:pt x="41061" y="5486"/>
                      </a:cubicBezTo>
                      <a:cubicBezTo>
                        <a:pt x="47061" y="9691"/>
                        <a:pt x="51716" y="15579"/>
                        <a:pt x="55585" y="21804"/>
                      </a:cubicBezTo>
                      <a:cubicBezTo>
                        <a:pt x="68033" y="41766"/>
                        <a:pt x="73473" y="66047"/>
                        <a:pt x="67080" y="90271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: 形状 495">
                  <a:extLst>
                    <a:ext uri="{FF2B5EF4-FFF2-40B4-BE49-F238E27FC236}">
                      <a16:creationId xmlns:a16="http://schemas.microsoft.com/office/drawing/2014/main" id="{0B23974B-4350-0474-BE6D-1BED87FE2B13}"/>
                    </a:ext>
                  </a:extLst>
                </p:cNvPr>
                <p:cNvSpPr/>
                <p:nvPr/>
              </p:nvSpPr>
              <p:spPr>
                <a:xfrm>
                  <a:off x="18211786" y="5147934"/>
                  <a:ext cx="84293" cy="95075"/>
                </a:xfrm>
                <a:custGeom>
                  <a:avLst/>
                  <a:gdLst>
                    <a:gd name="connsiteX0" fmla="*/ 31 w 84293"/>
                    <a:gd name="connsiteY0" fmla="*/ 95075 h 95075"/>
                    <a:gd name="connsiteX1" fmla="*/ 28237 w 84293"/>
                    <a:gd name="connsiteY1" fmla="*/ 15729 h 95075"/>
                    <a:gd name="connsiteX2" fmla="*/ 46069 w 84293"/>
                    <a:gd name="connsiteY2" fmla="*/ 1766 h 95075"/>
                    <a:gd name="connsiteX3" fmla="*/ 73882 w 84293"/>
                    <a:gd name="connsiteY3" fmla="*/ 6252 h 95075"/>
                    <a:gd name="connsiteX4" fmla="*/ 83976 w 84293"/>
                    <a:gd name="connsiteY4" fmla="*/ 32552 h 95075"/>
                    <a:gd name="connsiteX5" fmla="*/ 64910 w 84293"/>
                    <a:gd name="connsiteY5" fmla="*/ 60926 h 95075"/>
                    <a:gd name="connsiteX6" fmla="*/ 31 w 84293"/>
                    <a:gd name="connsiteY6" fmla="*/ 95075 h 95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4293" h="95075">
                      <a:moveTo>
                        <a:pt x="31" y="95075"/>
                      </a:moveTo>
                      <a:cubicBezTo>
                        <a:pt x="-642" y="66365"/>
                        <a:pt x="9620" y="37598"/>
                        <a:pt x="28237" y="15729"/>
                      </a:cubicBezTo>
                      <a:cubicBezTo>
                        <a:pt x="33171" y="9897"/>
                        <a:pt x="38891" y="4458"/>
                        <a:pt x="46069" y="1766"/>
                      </a:cubicBezTo>
                      <a:cubicBezTo>
                        <a:pt x="55265" y="-1710"/>
                        <a:pt x="66256" y="28"/>
                        <a:pt x="73882" y="6252"/>
                      </a:cubicBezTo>
                      <a:cubicBezTo>
                        <a:pt x="81508" y="12421"/>
                        <a:pt x="85490" y="22851"/>
                        <a:pt x="83976" y="32552"/>
                      </a:cubicBezTo>
                      <a:cubicBezTo>
                        <a:pt x="82181" y="44047"/>
                        <a:pt x="73602" y="53187"/>
                        <a:pt x="64910" y="60926"/>
                      </a:cubicBezTo>
                      <a:cubicBezTo>
                        <a:pt x="46069" y="77580"/>
                        <a:pt x="24480" y="91206"/>
                        <a:pt x="31" y="95075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: 形状 496">
                  <a:extLst>
                    <a:ext uri="{FF2B5EF4-FFF2-40B4-BE49-F238E27FC236}">
                      <a16:creationId xmlns:a16="http://schemas.microsoft.com/office/drawing/2014/main" id="{D1F9C276-B447-E0E9-C26D-73B4DCF0E98D}"/>
                    </a:ext>
                  </a:extLst>
                </p:cNvPr>
                <p:cNvSpPr/>
                <p:nvPr/>
              </p:nvSpPr>
              <p:spPr>
                <a:xfrm>
                  <a:off x="18724232" y="5865089"/>
                  <a:ext cx="188245" cy="325759"/>
                </a:xfrm>
                <a:custGeom>
                  <a:avLst/>
                  <a:gdLst>
                    <a:gd name="connsiteX0" fmla="*/ 0 w 188245"/>
                    <a:gd name="connsiteY0" fmla="*/ 31196 h 325759"/>
                    <a:gd name="connsiteX1" fmla="*/ 44692 w 188245"/>
                    <a:gd name="connsiteY1" fmla="*/ 325760 h 325759"/>
                    <a:gd name="connsiteX2" fmla="*/ 183086 w 188245"/>
                    <a:gd name="connsiteY2" fmla="*/ 250282 h 325759"/>
                    <a:gd name="connsiteX3" fmla="*/ 177254 w 188245"/>
                    <a:gd name="connsiteY3" fmla="*/ 26654 h 325759"/>
                    <a:gd name="connsiteX4" fmla="*/ 169179 w 188245"/>
                    <a:gd name="connsiteY4" fmla="*/ 7645 h 325759"/>
                    <a:gd name="connsiteX5" fmla="*/ 154431 w 188245"/>
                    <a:gd name="connsiteY5" fmla="*/ 2598 h 325759"/>
                    <a:gd name="connsiteX6" fmla="*/ 0 w 188245"/>
                    <a:gd name="connsiteY6" fmla="*/ 31196 h 32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245" h="325759">
                      <a:moveTo>
                        <a:pt x="0" y="31196"/>
                      </a:moveTo>
                      <a:cubicBezTo>
                        <a:pt x="21869" y="128150"/>
                        <a:pt x="36786" y="226675"/>
                        <a:pt x="44692" y="325760"/>
                      </a:cubicBezTo>
                      <a:cubicBezTo>
                        <a:pt x="69646" y="276974"/>
                        <a:pt x="129590" y="238170"/>
                        <a:pt x="183086" y="250282"/>
                      </a:cubicBezTo>
                      <a:cubicBezTo>
                        <a:pt x="191553" y="172394"/>
                        <a:pt x="189591" y="104038"/>
                        <a:pt x="177254" y="26654"/>
                      </a:cubicBezTo>
                      <a:cubicBezTo>
                        <a:pt x="176132" y="19701"/>
                        <a:pt x="174618" y="12131"/>
                        <a:pt x="169179" y="7645"/>
                      </a:cubicBezTo>
                      <a:cubicBezTo>
                        <a:pt x="165142" y="4280"/>
                        <a:pt x="159646" y="3327"/>
                        <a:pt x="154431" y="2598"/>
                      </a:cubicBezTo>
                      <a:cubicBezTo>
                        <a:pt x="106880" y="-3851"/>
                        <a:pt x="57870" y="299"/>
                        <a:pt x="0" y="31196"/>
                      </a:cubicBezTo>
                      <a:close/>
                    </a:path>
                  </a:pathLst>
                </a:custGeom>
                <a:solidFill>
                  <a:srgbClr val="30457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: 形状 497">
                  <a:extLst>
                    <a:ext uri="{FF2B5EF4-FFF2-40B4-BE49-F238E27FC236}">
                      <a16:creationId xmlns:a16="http://schemas.microsoft.com/office/drawing/2014/main" id="{23AD25CD-F500-6FEC-0DB9-4FB1813BE3F3}"/>
                    </a:ext>
                  </a:extLst>
                </p:cNvPr>
                <p:cNvSpPr/>
                <p:nvPr/>
              </p:nvSpPr>
              <p:spPr>
                <a:xfrm>
                  <a:off x="18796316" y="6202231"/>
                  <a:ext cx="141731" cy="97367"/>
                </a:xfrm>
                <a:custGeom>
                  <a:avLst/>
                  <a:gdLst>
                    <a:gd name="connsiteX0" fmla="*/ 141675 w 141731"/>
                    <a:gd name="connsiteY0" fmla="*/ 42002 h 97367"/>
                    <a:gd name="connsiteX1" fmla="*/ 141731 w 141731"/>
                    <a:gd name="connsiteY1" fmla="*/ 42170 h 97367"/>
                    <a:gd name="connsiteX2" fmla="*/ 141675 w 141731"/>
                    <a:gd name="connsiteY2" fmla="*/ 41889 h 97367"/>
                    <a:gd name="connsiteX3" fmla="*/ 141395 w 141731"/>
                    <a:gd name="connsiteY3" fmla="*/ 40207 h 97367"/>
                    <a:gd name="connsiteX4" fmla="*/ 139208 w 141731"/>
                    <a:gd name="connsiteY4" fmla="*/ 34824 h 97367"/>
                    <a:gd name="connsiteX5" fmla="*/ 63955 w 141731"/>
                    <a:gd name="connsiteY5" fmla="*/ 2132 h 97367"/>
                    <a:gd name="connsiteX6" fmla="*/ 702 w 141731"/>
                    <a:gd name="connsiteY6" fmla="*/ 80077 h 97367"/>
                    <a:gd name="connsiteX7" fmla="*/ 3113 w 141731"/>
                    <a:gd name="connsiteY7" fmla="*/ 94208 h 97367"/>
                    <a:gd name="connsiteX8" fmla="*/ 21618 w 141731"/>
                    <a:gd name="connsiteY8" fmla="*/ 89329 h 97367"/>
                    <a:gd name="connsiteX9" fmla="*/ 72759 w 141731"/>
                    <a:gd name="connsiteY9" fmla="*/ 26693 h 97367"/>
                    <a:gd name="connsiteX10" fmla="*/ 108759 w 141731"/>
                    <a:gd name="connsiteY10" fmla="*/ 30562 h 97367"/>
                    <a:gd name="connsiteX11" fmla="*/ 126254 w 141731"/>
                    <a:gd name="connsiteY11" fmla="*/ 43572 h 97367"/>
                    <a:gd name="connsiteX12" fmla="*/ 130797 w 141731"/>
                    <a:gd name="connsiteY12" fmla="*/ 47665 h 97367"/>
                    <a:gd name="connsiteX13" fmla="*/ 130797 w 141731"/>
                    <a:gd name="connsiteY13" fmla="*/ 47665 h 97367"/>
                    <a:gd name="connsiteX14" fmla="*/ 130853 w 141731"/>
                    <a:gd name="connsiteY14" fmla="*/ 47665 h 97367"/>
                    <a:gd name="connsiteX15" fmla="*/ 130853 w 141731"/>
                    <a:gd name="connsiteY15" fmla="*/ 47665 h 97367"/>
                    <a:gd name="connsiteX16" fmla="*/ 139769 w 141731"/>
                    <a:gd name="connsiteY16" fmla="*/ 47104 h 97367"/>
                    <a:gd name="connsiteX17" fmla="*/ 141675 w 141731"/>
                    <a:gd name="connsiteY17" fmla="*/ 42002 h 97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1731" h="97367">
                      <a:moveTo>
                        <a:pt x="141675" y="42002"/>
                      </a:moveTo>
                      <a:cubicBezTo>
                        <a:pt x="141675" y="42058"/>
                        <a:pt x="141675" y="42114"/>
                        <a:pt x="141731" y="42170"/>
                      </a:cubicBezTo>
                      <a:cubicBezTo>
                        <a:pt x="141731" y="42058"/>
                        <a:pt x="141675" y="42002"/>
                        <a:pt x="141675" y="41889"/>
                      </a:cubicBezTo>
                      <a:cubicBezTo>
                        <a:pt x="141675" y="41329"/>
                        <a:pt x="141563" y="40768"/>
                        <a:pt x="141395" y="40207"/>
                      </a:cubicBezTo>
                      <a:cubicBezTo>
                        <a:pt x="140890" y="38357"/>
                        <a:pt x="139825" y="36618"/>
                        <a:pt x="139208" y="34824"/>
                      </a:cubicBezTo>
                      <a:cubicBezTo>
                        <a:pt x="130740" y="14412"/>
                        <a:pt x="96983" y="-6896"/>
                        <a:pt x="63955" y="2132"/>
                      </a:cubicBezTo>
                      <a:cubicBezTo>
                        <a:pt x="31711" y="13291"/>
                        <a:pt x="7207" y="47216"/>
                        <a:pt x="702" y="80077"/>
                      </a:cubicBezTo>
                      <a:cubicBezTo>
                        <a:pt x="-195" y="84955"/>
                        <a:pt x="-924" y="90507"/>
                        <a:pt x="3113" y="94208"/>
                      </a:cubicBezTo>
                      <a:cubicBezTo>
                        <a:pt x="8833" y="100095"/>
                        <a:pt x="19599" y="97348"/>
                        <a:pt x="21618" y="89329"/>
                      </a:cubicBezTo>
                      <a:cubicBezTo>
                        <a:pt x="26440" y="59553"/>
                        <a:pt x="53805" y="33086"/>
                        <a:pt x="72759" y="26693"/>
                      </a:cubicBezTo>
                      <a:cubicBezTo>
                        <a:pt x="84983" y="22600"/>
                        <a:pt x="97937" y="25067"/>
                        <a:pt x="108759" y="30562"/>
                      </a:cubicBezTo>
                      <a:cubicBezTo>
                        <a:pt x="120871" y="38188"/>
                        <a:pt x="117955" y="36843"/>
                        <a:pt x="126254" y="43572"/>
                      </a:cubicBezTo>
                      <a:cubicBezTo>
                        <a:pt x="127824" y="45254"/>
                        <a:pt x="130180" y="47273"/>
                        <a:pt x="130797" y="47665"/>
                      </a:cubicBezTo>
                      <a:cubicBezTo>
                        <a:pt x="130797" y="47665"/>
                        <a:pt x="130797" y="47665"/>
                        <a:pt x="130797" y="47665"/>
                      </a:cubicBezTo>
                      <a:cubicBezTo>
                        <a:pt x="130797" y="47665"/>
                        <a:pt x="130797" y="47665"/>
                        <a:pt x="130853" y="47665"/>
                      </a:cubicBezTo>
                      <a:cubicBezTo>
                        <a:pt x="130853" y="47665"/>
                        <a:pt x="130853" y="47665"/>
                        <a:pt x="130853" y="47665"/>
                      </a:cubicBezTo>
                      <a:cubicBezTo>
                        <a:pt x="133376" y="49908"/>
                        <a:pt x="137469" y="49404"/>
                        <a:pt x="139769" y="47104"/>
                      </a:cubicBezTo>
                      <a:cubicBezTo>
                        <a:pt x="141114" y="45758"/>
                        <a:pt x="141731" y="43852"/>
                        <a:pt x="141675" y="42002"/>
                      </a:cubicBezTo>
                      <a:close/>
                    </a:path>
                  </a:pathLst>
                </a:custGeom>
                <a:solidFill>
                  <a:srgbClr val="E5B39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任意多边形: 形状 498">
                  <a:extLst>
                    <a:ext uri="{FF2B5EF4-FFF2-40B4-BE49-F238E27FC236}">
                      <a16:creationId xmlns:a16="http://schemas.microsoft.com/office/drawing/2014/main" id="{5B6DEE12-F799-BC19-7237-96696297C12D}"/>
                    </a:ext>
                  </a:extLst>
                </p:cNvPr>
                <p:cNvSpPr/>
                <p:nvPr/>
              </p:nvSpPr>
              <p:spPr>
                <a:xfrm>
                  <a:off x="17986809" y="6257189"/>
                  <a:ext cx="281574" cy="91459"/>
                </a:xfrm>
                <a:custGeom>
                  <a:avLst/>
                  <a:gdLst>
                    <a:gd name="connsiteX0" fmla="*/ 13941 w 281574"/>
                    <a:gd name="connsiteY0" fmla="*/ 2464 h 91459"/>
                    <a:gd name="connsiteX1" fmla="*/ 140278 w 281574"/>
                    <a:gd name="connsiteY1" fmla="*/ 58090 h 91459"/>
                    <a:gd name="connsiteX2" fmla="*/ 267793 w 281574"/>
                    <a:gd name="connsiteY2" fmla="*/ 5212 h 91459"/>
                    <a:gd name="connsiteX3" fmla="*/ 279345 w 281574"/>
                    <a:gd name="connsiteY3" fmla="*/ 5380 h 91459"/>
                    <a:gd name="connsiteX4" fmla="*/ 280466 w 281574"/>
                    <a:gd name="connsiteY4" fmla="*/ 15025 h 91459"/>
                    <a:gd name="connsiteX5" fmla="*/ 59193 w 281574"/>
                    <a:gd name="connsiteY5" fmla="*/ 69642 h 91459"/>
                    <a:gd name="connsiteX6" fmla="*/ 1043 w 281574"/>
                    <a:gd name="connsiteY6" fmla="*/ 11997 h 91459"/>
                    <a:gd name="connsiteX7" fmla="*/ 13941 w 281574"/>
                    <a:gd name="connsiteY7" fmla="*/ 2464 h 91459"/>
                    <a:gd name="connsiteX8" fmla="*/ 13941 w 281574"/>
                    <a:gd name="connsiteY8" fmla="*/ 2464 h 91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1574" h="91459">
                      <a:moveTo>
                        <a:pt x="13941" y="2464"/>
                      </a:moveTo>
                      <a:cubicBezTo>
                        <a:pt x="47810" y="36221"/>
                        <a:pt x="93007" y="57474"/>
                        <a:pt x="140278" y="58090"/>
                      </a:cubicBezTo>
                      <a:cubicBezTo>
                        <a:pt x="187605" y="58651"/>
                        <a:pt x="233363" y="38352"/>
                        <a:pt x="267793" y="5212"/>
                      </a:cubicBezTo>
                      <a:cubicBezTo>
                        <a:pt x="270989" y="2071"/>
                        <a:pt x="276204" y="2127"/>
                        <a:pt x="279345" y="5380"/>
                      </a:cubicBezTo>
                      <a:cubicBezTo>
                        <a:pt x="281868" y="8071"/>
                        <a:pt x="282260" y="11997"/>
                        <a:pt x="280466" y="15025"/>
                      </a:cubicBezTo>
                      <a:cubicBezTo>
                        <a:pt x="237120" y="89100"/>
                        <a:pt x="132372" y="113549"/>
                        <a:pt x="59193" y="69642"/>
                      </a:cubicBezTo>
                      <a:cubicBezTo>
                        <a:pt x="34969" y="55904"/>
                        <a:pt x="14165" y="35997"/>
                        <a:pt x="1043" y="11997"/>
                      </a:cubicBezTo>
                      <a:cubicBezTo>
                        <a:pt x="-3443" y="3922"/>
                        <a:pt x="7604" y="-4209"/>
                        <a:pt x="13941" y="2464"/>
                      </a:cubicBezTo>
                      <a:lnTo>
                        <a:pt x="13941" y="2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0" name="任意多边形: 形状 499">
                  <a:extLst>
                    <a:ext uri="{FF2B5EF4-FFF2-40B4-BE49-F238E27FC236}">
                      <a16:creationId xmlns:a16="http://schemas.microsoft.com/office/drawing/2014/main" id="{69435E56-FE2C-40DF-85C7-24C704A526CE}"/>
                    </a:ext>
                  </a:extLst>
                </p:cNvPr>
                <p:cNvSpPr/>
                <p:nvPr/>
              </p:nvSpPr>
              <p:spPr>
                <a:xfrm>
                  <a:off x="18339663" y="6082740"/>
                  <a:ext cx="173852" cy="109572"/>
                </a:xfrm>
                <a:custGeom>
                  <a:avLst/>
                  <a:gdLst>
                    <a:gd name="connsiteX0" fmla="*/ 16828 w 173852"/>
                    <a:gd name="connsiteY0" fmla="*/ 6052 h 109572"/>
                    <a:gd name="connsiteX1" fmla="*/ 38865 w 173852"/>
                    <a:gd name="connsiteY1" fmla="*/ 56519 h 109572"/>
                    <a:gd name="connsiteX2" fmla="*/ 107053 w 173852"/>
                    <a:gd name="connsiteY2" fmla="*/ 72108 h 109572"/>
                    <a:gd name="connsiteX3" fmla="*/ 157745 w 173852"/>
                    <a:gd name="connsiteY3" fmla="*/ 12781 h 109572"/>
                    <a:gd name="connsiteX4" fmla="*/ 173614 w 173852"/>
                    <a:gd name="connsiteY4" fmla="*/ 14519 h 109572"/>
                    <a:gd name="connsiteX5" fmla="*/ 81707 w 173852"/>
                    <a:gd name="connsiteY5" fmla="*/ 109398 h 109572"/>
                    <a:gd name="connsiteX6" fmla="*/ 1519 w 173852"/>
                    <a:gd name="connsiteY6" fmla="*/ 41099 h 109572"/>
                    <a:gd name="connsiteX7" fmla="*/ 790 w 173852"/>
                    <a:gd name="connsiteY7" fmla="*/ 7285 h 109572"/>
                    <a:gd name="connsiteX8" fmla="*/ 9762 w 173852"/>
                    <a:gd name="connsiteY8" fmla="*/ 52 h 109572"/>
                    <a:gd name="connsiteX9" fmla="*/ 16828 w 173852"/>
                    <a:gd name="connsiteY9" fmla="*/ 6052 h 109572"/>
                    <a:gd name="connsiteX10" fmla="*/ 16828 w 173852"/>
                    <a:gd name="connsiteY10" fmla="*/ 6052 h 109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3852" h="109572">
                      <a:moveTo>
                        <a:pt x="16828" y="6052"/>
                      </a:moveTo>
                      <a:cubicBezTo>
                        <a:pt x="21819" y="26183"/>
                        <a:pt x="27538" y="45080"/>
                        <a:pt x="38865" y="56519"/>
                      </a:cubicBezTo>
                      <a:cubicBezTo>
                        <a:pt x="55912" y="74239"/>
                        <a:pt x="84062" y="80463"/>
                        <a:pt x="107053" y="72108"/>
                      </a:cubicBezTo>
                      <a:cubicBezTo>
                        <a:pt x="132455" y="62520"/>
                        <a:pt x="149950" y="39641"/>
                        <a:pt x="157745" y="12781"/>
                      </a:cubicBezTo>
                      <a:cubicBezTo>
                        <a:pt x="160212" y="4145"/>
                        <a:pt x="173109" y="5603"/>
                        <a:pt x="173614" y="14519"/>
                      </a:cubicBezTo>
                      <a:cubicBezTo>
                        <a:pt x="177539" y="63697"/>
                        <a:pt x="132399" y="112875"/>
                        <a:pt x="81707" y="109398"/>
                      </a:cubicBezTo>
                      <a:cubicBezTo>
                        <a:pt x="43520" y="108894"/>
                        <a:pt x="6398" y="79342"/>
                        <a:pt x="1519" y="41099"/>
                      </a:cubicBezTo>
                      <a:cubicBezTo>
                        <a:pt x="-331" y="29435"/>
                        <a:pt x="-387" y="18164"/>
                        <a:pt x="790" y="7285"/>
                      </a:cubicBezTo>
                      <a:cubicBezTo>
                        <a:pt x="1239" y="2799"/>
                        <a:pt x="5276" y="-453"/>
                        <a:pt x="9762" y="52"/>
                      </a:cubicBezTo>
                      <a:cubicBezTo>
                        <a:pt x="13295" y="276"/>
                        <a:pt x="15987" y="2855"/>
                        <a:pt x="16828" y="6052"/>
                      </a:cubicBezTo>
                      <a:lnTo>
                        <a:pt x="16828" y="6052"/>
                      </a:lnTo>
                      <a:close/>
                    </a:path>
                  </a:pathLst>
                </a:custGeom>
                <a:solidFill>
                  <a:srgbClr val="18183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: 形状 500">
                  <a:extLst>
                    <a:ext uri="{FF2B5EF4-FFF2-40B4-BE49-F238E27FC236}">
                      <a16:creationId xmlns:a16="http://schemas.microsoft.com/office/drawing/2014/main" id="{67E18BB8-D2E6-F5A8-7A6D-ED507F9312CB}"/>
                    </a:ext>
                  </a:extLst>
                </p:cNvPr>
                <p:cNvSpPr/>
                <p:nvPr/>
              </p:nvSpPr>
              <p:spPr>
                <a:xfrm>
                  <a:off x="17793220" y="6063580"/>
                  <a:ext cx="169028" cy="103013"/>
                </a:xfrm>
                <a:custGeom>
                  <a:avLst/>
                  <a:gdLst>
                    <a:gd name="connsiteX0" fmla="*/ 17603 w 169028"/>
                    <a:gd name="connsiteY0" fmla="*/ 6651 h 103013"/>
                    <a:gd name="connsiteX1" fmla="*/ 38855 w 169028"/>
                    <a:gd name="connsiteY1" fmla="*/ 52576 h 103013"/>
                    <a:gd name="connsiteX2" fmla="*/ 112762 w 169028"/>
                    <a:gd name="connsiteY2" fmla="*/ 61324 h 103013"/>
                    <a:gd name="connsiteX3" fmla="*/ 153753 w 169028"/>
                    <a:gd name="connsiteY3" fmla="*/ 10464 h 103013"/>
                    <a:gd name="connsiteX4" fmla="*/ 168950 w 169028"/>
                    <a:gd name="connsiteY4" fmla="*/ 15174 h 103013"/>
                    <a:gd name="connsiteX5" fmla="*/ 114389 w 169028"/>
                    <a:gd name="connsiteY5" fmla="*/ 96315 h 103013"/>
                    <a:gd name="connsiteX6" fmla="*/ 1789 w 169028"/>
                    <a:gd name="connsiteY6" fmla="*/ 39511 h 103013"/>
                    <a:gd name="connsiteX7" fmla="*/ 10986 w 169028"/>
                    <a:gd name="connsiteY7" fmla="*/ 146 h 103013"/>
                    <a:gd name="connsiteX8" fmla="*/ 17603 w 169028"/>
                    <a:gd name="connsiteY8" fmla="*/ 6651 h 103013"/>
                    <a:gd name="connsiteX9" fmla="*/ 17603 w 169028"/>
                    <a:gd name="connsiteY9" fmla="*/ 6651 h 103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028" h="103013">
                      <a:moveTo>
                        <a:pt x="17603" y="6651"/>
                      </a:moveTo>
                      <a:cubicBezTo>
                        <a:pt x="21360" y="24931"/>
                        <a:pt x="28145" y="41642"/>
                        <a:pt x="38855" y="52576"/>
                      </a:cubicBezTo>
                      <a:cubicBezTo>
                        <a:pt x="57136" y="71249"/>
                        <a:pt x="90108" y="74446"/>
                        <a:pt x="112762" y="61324"/>
                      </a:cubicBezTo>
                      <a:cubicBezTo>
                        <a:pt x="131099" y="49941"/>
                        <a:pt x="142763" y="30539"/>
                        <a:pt x="153753" y="10464"/>
                      </a:cubicBezTo>
                      <a:cubicBezTo>
                        <a:pt x="157735" y="2613"/>
                        <a:pt x="170127" y="6538"/>
                        <a:pt x="168950" y="15174"/>
                      </a:cubicBezTo>
                      <a:cubicBezTo>
                        <a:pt x="164632" y="48258"/>
                        <a:pt x="146744" y="82913"/>
                        <a:pt x="114389" y="96315"/>
                      </a:cubicBezTo>
                      <a:cubicBezTo>
                        <a:pt x="68295" y="116053"/>
                        <a:pt x="10425" y="90707"/>
                        <a:pt x="1789" y="39511"/>
                      </a:cubicBezTo>
                      <a:cubicBezTo>
                        <a:pt x="388" y="29922"/>
                        <a:pt x="-4323" y="-2434"/>
                        <a:pt x="10986" y="146"/>
                      </a:cubicBezTo>
                      <a:cubicBezTo>
                        <a:pt x="14463" y="763"/>
                        <a:pt x="16986" y="3454"/>
                        <a:pt x="17603" y="6651"/>
                      </a:cubicBezTo>
                      <a:lnTo>
                        <a:pt x="17603" y="6651"/>
                      </a:lnTo>
                      <a:close/>
                    </a:path>
                  </a:pathLst>
                </a:custGeom>
                <a:solidFill>
                  <a:srgbClr val="18183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2" name="图形 13">
                  <a:extLst>
                    <a:ext uri="{FF2B5EF4-FFF2-40B4-BE49-F238E27FC236}">
                      <a16:creationId xmlns:a16="http://schemas.microsoft.com/office/drawing/2014/main" id="{CE4C3F16-2AE0-73A6-E3FE-39578422DC03}"/>
                    </a:ext>
                  </a:extLst>
                </p:cNvPr>
                <p:cNvGrpSpPr/>
                <p:nvPr/>
              </p:nvGrpSpPr>
              <p:grpSpPr>
                <a:xfrm>
                  <a:off x="18070138" y="6140102"/>
                  <a:ext cx="112407" cy="86519"/>
                  <a:chOff x="18070138" y="6140102"/>
                  <a:chExt cx="112407" cy="86519"/>
                </a:xfrm>
              </p:grpSpPr>
              <p:sp>
                <p:nvSpPr>
                  <p:cNvPr id="503" name="任意多边形: 形状 502">
                    <a:extLst>
                      <a:ext uri="{FF2B5EF4-FFF2-40B4-BE49-F238E27FC236}">
                        <a16:creationId xmlns:a16="http://schemas.microsoft.com/office/drawing/2014/main" id="{6949B829-2A47-E7B8-D5B8-508450A79E20}"/>
                      </a:ext>
                    </a:extLst>
                  </p:cNvPr>
                  <p:cNvSpPr/>
                  <p:nvPr/>
                </p:nvSpPr>
                <p:spPr>
                  <a:xfrm>
                    <a:off x="18080713" y="6142736"/>
                    <a:ext cx="101832" cy="83327"/>
                  </a:xfrm>
                  <a:custGeom>
                    <a:avLst/>
                    <a:gdLst>
                      <a:gd name="connsiteX0" fmla="*/ 101833 w 101832"/>
                      <a:gd name="connsiteY0" fmla="*/ 41664 h 83327"/>
                      <a:gd name="connsiteX1" fmla="*/ 50916 w 101832"/>
                      <a:gd name="connsiteY1" fmla="*/ 83328 h 83327"/>
                      <a:gd name="connsiteX2" fmla="*/ 0 w 101832"/>
                      <a:gd name="connsiteY2" fmla="*/ 41664 h 83327"/>
                      <a:gd name="connsiteX3" fmla="*/ 50916 w 101832"/>
                      <a:gd name="connsiteY3" fmla="*/ 0 h 83327"/>
                      <a:gd name="connsiteX4" fmla="*/ 101833 w 101832"/>
                      <a:gd name="connsiteY4" fmla="*/ 41664 h 83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32" h="83327">
                        <a:moveTo>
                          <a:pt x="101833" y="41664"/>
                        </a:moveTo>
                        <a:cubicBezTo>
                          <a:pt x="101833" y="64674"/>
                          <a:pt x="79037" y="83328"/>
                          <a:pt x="50916" y="83328"/>
                        </a:cubicBezTo>
                        <a:cubicBezTo>
                          <a:pt x="22796" y="83328"/>
                          <a:pt x="0" y="64674"/>
                          <a:pt x="0" y="41664"/>
                        </a:cubicBezTo>
                        <a:cubicBezTo>
                          <a:pt x="0" y="18653"/>
                          <a:pt x="22796" y="0"/>
                          <a:pt x="50916" y="0"/>
                        </a:cubicBezTo>
                        <a:cubicBezTo>
                          <a:pt x="79037" y="0"/>
                          <a:pt x="101833" y="18654"/>
                          <a:pt x="101833" y="41664"/>
                        </a:cubicBezTo>
                        <a:close/>
                      </a:path>
                    </a:pathLst>
                  </a:custGeom>
                  <a:solidFill>
                    <a:srgbClr val="E8A69C">
                      <a:alpha val="46000"/>
                    </a:srgbClr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" name="任意多边形: 形状 503">
                    <a:extLst>
                      <a:ext uri="{FF2B5EF4-FFF2-40B4-BE49-F238E27FC236}">
                        <a16:creationId xmlns:a16="http://schemas.microsoft.com/office/drawing/2014/main" id="{3BF91E79-566C-FC65-DE12-6DDF29FE0FFD}"/>
                      </a:ext>
                    </a:extLst>
                  </p:cNvPr>
                  <p:cNvSpPr/>
                  <p:nvPr/>
                </p:nvSpPr>
                <p:spPr>
                  <a:xfrm>
                    <a:off x="18149349" y="6206344"/>
                    <a:ext cx="24318" cy="17420"/>
                  </a:xfrm>
                  <a:custGeom>
                    <a:avLst/>
                    <a:gdLst>
                      <a:gd name="connsiteX0" fmla="*/ 0 w 24318"/>
                      <a:gd name="connsiteY0" fmla="*/ 16636 h 17420"/>
                      <a:gd name="connsiteX1" fmla="*/ 16879 w 24318"/>
                      <a:gd name="connsiteY1" fmla="*/ 710 h 17420"/>
                      <a:gd name="connsiteX2" fmla="*/ 21140 w 24318"/>
                      <a:gd name="connsiteY2" fmla="*/ 149 h 17420"/>
                      <a:gd name="connsiteX3" fmla="*/ 23944 w 24318"/>
                      <a:gd name="connsiteY3" fmla="*/ 7103 h 17420"/>
                      <a:gd name="connsiteX4" fmla="*/ 18000 w 24318"/>
                      <a:gd name="connsiteY4" fmla="*/ 12823 h 17420"/>
                      <a:gd name="connsiteX5" fmla="*/ 2243 w 24318"/>
                      <a:gd name="connsiteY5" fmla="*/ 17421 h 17420"/>
                      <a:gd name="connsiteX6" fmla="*/ 0 w 24318"/>
                      <a:gd name="connsiteY6" fmla="*/ 16636 h 17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18" h="17420">
                        <a:moveTo>
                          <a:pt x="0" y="16636"/>
                        </a:moveTo>
                        <a:cubicBezTo>
                          <a:pt x="3308" y="9402"/>
                          <a:pt x="9477" y="3570"/>
                          <a:pt x="16879" y="710"/>
                        </a:cubicBezTo>
                        <a:cubicBezTo>
                          <a:pt x="18224" y="206"/>
                          <a:pt x="19738" y="-243"/>
                          <a:pt x="21140" y="149"/>
                        </a:cubicBezTo>
                        <a:cubicBezTo>
                          <a:pt x="23888" y="878"/>
                          <a:pt x="24954" y="4467"/>
                          <a:pt x="23944" y="7103"/>
                        </a:cubicBezTo>
                        <a:cubicBezTo>
                          <a:pt x="22935" y="9738"/>
                          <a:pt x="20467" y="11477"/>
                          <a:pt x="18000" y="12823"/>
                        </a:cubicBezTo>
                        <a:cubicBezTo>
                          <a:pt x="13121" y="15458"/>
                          <a:pt x="7738" y="17028"/>
                          <a:pt x="2243" y="17421"/>
                        </a:cubicBezTo>
                        <a:cubicBezTo>
                          <a:pt x="1794" y="17365"/>
                          <a:pt x="1122" y="16972"/>
                          <a:pt x="0" y="16636"/>
                        </a:cubicBezTo>
                        <a:close/>
                      </a:path>
                    </a:pathLst>
                  </a:custGeom>
                  <a:solidFill>
                    <a:srgbClr val="60443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" name="任意多边形: 形状 504">
                    <a:extLst>
                      <a:ext uri="{FF2B5EF4-FFF2-40B4-BE49-F238E27FC236}">
                        <a16:creationId xmlns:a16="http://schemas.microsoft.com/office/drawing/2014/main" id="{14AC3F14-26EA-8F6C-0DDF-3D5C49E9A08A}"/>
                      </a:ext>
                    </a:extLst>
                  </p:cNvPr>
                  <p:cNvSpPr/>
                  <p:nvPr/>
                </p:nvSpPr>
                <p:spPr>
                  <a:xfrm>
                    <a:off x="18070138" y="6140102"/>
                    <a:ext cx="44582" cy="86519"/>
                  </a:xfrm>
                  <a:custGeom>
                    <a:avLst/>
                    <a:gdLst>
                      <a:gd name="connsiteX0" fmla="*/ 30986 w 44582"/>
                      <a:gd name="connsiteY0" fmla="*/ 12222 h 86519"/>
                      <a:gd name="connsiteX1" fmla="*/ 43323 w 44582"/>
                      <a:gd name="connsiteY1" fmla="*/ 4877 h 86519"/>
                      <a:gd name="connsiteX2" fmla="*/ 41304 w 44582"/>
                      <a:gd name="connsiteY2" fmla="*/ 110 h 86519"/>
                      <a:gd name="connsiteX3" fmla="*/ 25267 w 44582"/>
                      <a:gd name="connsiteY3" fmla="*/ 6391 h 86519"/>
                      <a:gd name="connsiteX4" fmla="*/ 2893 w 44582"/>
                      <a:gd name="connsiteY4" fmla="*/ 27924 h 86519"/>
                      <a:gd name="connsiteX5" fmla="*/ 3790 w 44582"/>
                      <a:gd name="connsiteY5" fmla="*/ 60223 h 86519"/>
                      <a:gd name="connsiteX6" fmla="*/ 24538 w 44582"/>
                      <a:gd name="connsiteY6" fmla="*/ 80746 h 86519"/>
                      <a:gd name="connsiteX7" fmla="*/ 43323 w 44582"/>
                      <a:gd name="connsiteY7" fmla="*/ 82429 h 86519"/>
                      <a:gd name="connsiteX8" fmla="*/ 41753 w 44582"/>
                      <a:gd name="connsiteY8" fmla="*/ 79232 h 86519"/>
                      <a:gd name="connsiteX9" fmla="*/ 41697 w 44582"/>
                      <a:gd name="connsiteY9" fmla="*/ 79176 h 86519"/>
                      <a:gd name="connsiteX10" fmla="*/ 41248 w 44582"/>
                      <a:gd name="connsiteY10" fmla="*/ 78840 h 86519"/>
                      <a:gd name="connsiteX11" fmla="*/ 39286 w 44582"/>
                      <a:gd name="connsiteY11" fmla="*/ 77494 h 86519"/>
                      <a:gd name="connsiteX12" fmla="*/ 38108 w 44582"/>
                      <a:gd name="connsiteY12" fmla="*/ 76653 h 86519"/>
                      <a:gd name="connsiteX13" fmla="*/ 36875 w 44582"/>
                      <a:gd name="connsiteY13" fmla="*/ 75644 h 86519"/>
                      <a:gd name="connsiteX14" fmla="*/ 21678 w 44582"/>
                      <a:gd name="connsiteY14" fmla="*/ 61232 h 86519"/>
                      <a:gd name="connsiteX15" fmla="*/ 16351 w 44582"/>
                      <a:gd name="connsiteY15" fmla="*/ 33699 h 86519"/>
                      <a:gd name="connsiteX16" fmla="*/ 30986 w 44582"/>
                      <a:gd name="connsiteY16" fmla="*/ 12222 h 8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582" h="86519">
                        <a:moveTo>
                          <a:pt x="30986" y="12222"/>
                        </a:moveTo>
                        <a:cubicBezTo>
                          <a:pt x="33174" y="9979"/>
                          <a:pt x="38332" y="7064"/>
                          <a:pt x="43323" y="4877"/>
                        </a:cubicBezTo>
                        <a:cubicBezTo>
                          <a:pt x="45903" y="3475"/>
                          <a:pt x="44164" y="-731"/>
                          <a:pt x="41304" y="110"/>
                        </a:cubicBezTo>
                        <a:cubicBezTo>
                          <a:pt x="36146" y="2129"/>
                          <a:pt x="27342" y="5157"/>
                          <a:pt x="25267" y="6391"/>
                        </a:cubicBezTo>
                        <a:cubicBezTo>
                          <a:pt x="16351" y="11606"/>
                          <a:pt x="7267" y="18166"/>
                          <a:pt x="2893" y="27924"/>
                        </a:cubicBezTo>
                        <a:cubicBezTo>
                          <a:pt x="-1313" y="38073"/>
                          <a:pt x="-864" y="50298"/>
                          <a:pt x="3790" y="60223"/>
                        </a:cubicBezTo>
                        <a:cubicBezTo>
                          <a:pt x="7715" y="69419"/>
                          <a:pt x="15902" y="76036"/>
                          <a:pt x="24538" y="80746"/>
                        </a:cubicBezTo>
                        <a:cubicBezTo>
                          <a:pt x="30426" y="83606"/>
                          <a:pt x="41921" y="91176"/>
                          <a:pt x="43323" y="82429"/>
                        </a:cubicBezTo>
                        <a:cubicBezTo>
                          <a:pt x="43323" y="81195"/>
                          <a:pt x="42706" y="80017"/>
                          <a:pt x="41753" y="79232"/>
                        </a:cubicBezTo>
                        <a:cubicBezTo>
                          <a:pt x="41753" y="79232"/>
                          <a:pt x="41753" y="79232"/>
                          <a:pt x="41697" y="79176"/>
                        </a:cubicBezTo>
                        <a:cubicBezTo>
                          <a:pt x="41529" y="79064"/>
                          <a:pt x="41417" y="78952"/>
                          <a:pt x="41248" y="78840"/>
                        </a:cubicBezTo>
                        <a:cubicBezTo>
                          <a:pt x="40744" y="78503"/>
                          <a:pt x="39903" y="77943"/>
                          <a:pt x="39286" y="77494"/>
                        </a:cubicBezTo>
                        <a:cubicBezTo>
                          <a:pt x="38837" y="77158"/>
                          <a:pt x="38277" y="76765"/>
                          <a:pt x="38108" y="76653"/>
                        </a:cubicBezTo>
                        <a:cubicBezTo>
                          <a:pt x="37716" y="76317"/>
                          <a:pt x="37267" y="75980"/>
                          <a:pt x="36875" y="75644"/>
                        </a:cubicBezTo>
                        <a:cubicBezTo>
                          <a:pt x="34071" y="73793"/>
                          <a:pt x="26332" y="67064"/>
                          <a:pt x="21678" y="61232"/>
                        </a:cubicBezTo>
                        <a:cubicBezTo>
                          <a:pt x="15566" y="54167"/>
                          <a:pt x="14220" y="44466"/>
                          <a:pt x="16351" y="33699"/>
                        </a:cubicBezTo>
                        <a:cubicBezTo>
                          <a:pt x="18426" y="27307"/>
                          <a:pt x="23697" y="19737"/>
                          <a:pt x="30986" y="12222"/>
                        </a:cubicBezTo>
                        <a:close/>
                      </a:path>
                    </a:pathLst>
                  </a:custGeom>
                  <a:solidFill>
                    <a:srgbClr val="CC9278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6" name="任意多边形: 形状 505">
                  <a:extLst>
                    <a:ext uri="{FF2B5EF4-FFF2-40B4-BE49-F238E27FC236}">
                      <a16:creationId xmlns:a16="http://schemas.microsoft.com/office/drawing/2014/main" id="{E1372DED-E557-472C-6137-DD8DC39EA18C}"/>
                    </a:ext>
                  </a:extLst>
                </p:cNvPr>
                <p:cNvSpPr/>
                <p:nvPr/>
              </p:nvSpPr>
              <p:spPr>
                <a:xfrm>
                  <a:off x="17592354" y="6203690"/>
                  <a:ext cx="349236" cy="349236"/>
                </a:xfrm>
                <a:custGeom>
                  <a:avLst/>
                  <a:gdLst>
                    <a:gd name="connsiteX0" fmla="*/ 349237 w 349236"/>
                    <a:gd name="connsiteY0" fmla="*/ 174618 h 349236"/>
                    <a:gd name="connsiteX1" fmla="*/ 174618 w 349236"/>
                    <a:gd name="connsiteY1" fmla="*/ 349237 h 349236"/>
                    <a:gd name="connsiteX2" fmla="*/ 0 w 349236"/>
                    <a:gd name="connsiteY2" fmla="*/ 174618 h 349236"/>
                    <a:gd name="connsiteX3" fmla="*/ 174618 w 349236"/>
                    <a:gd name="connsiteY3" fmla="*/ 0 h 349236"/>
                    <a:gd name="connsiteX4" fmla="*/ 349237 w 349236"/>
                    <a:gd name="connsiteY4" fmla="*/ 174618 h 34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236" h="349236">
                      <a:moveTo>
                        <a:pt x="349237" y="174618"/>
                      </a:moveTo>
                      <a:cubicBezTo>
                        <a:pt x="349237" y="271057"/>
                        <a:pt x="271057" y="349237"/>
                        <a:pt x="174618" y="349237"/>
                      </a:cubicBezTo>
                      <a:cubicBezTo>
                        <a:pt x="78179" y="349237"/>
                        <a:pt x="0" y="271057"/>
                        <a:pt x="0" y="174618"/>
                      </a:cubicBezTo>
                      <a:cubicBezTo>
                        <a:pt x="0" y="78179"/>
                        <a:pt x="78179" y="0"/>
                        <a:pt x="174618" y="0"/>
                      </a:cubicBezTo>
                      <a:cubicBezTo>
                        <a:pt x="271057" y="0"/>
                        <a:pt x="349237" y="78179"/>
                        <a:pt x="349237" y="174618"/>
                      </a:cubicBezTo>
                      <a:close/>
                    </a:path>
                  </a:pathLst>
                </a:custGeom>
                <a:solidFill>
                  <a:srgbClr val="E8A69C">
                    <a:alpha val="36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7" name="任意多边形: 形状 506">
                  <a:extLst>
                    <a:ext uri="{FF2B5EF4-FFF2-40B4-BE49-F238E27FC236}">
                      <a16:creationId xmlns:a16="http://schemas.microsoft.com/office/drawing/2014/main" id="{50D34E1F-F5E4-110C-7B4D-20614BC9A040}"/>
                    </a:ext>
                  </a:extLst>
                </p:cNvPr>
                <p:cNvSpPr/>
                <p:nvPr/>
              </p:nvSpPr>
              <p:spPr>
                <a:xfrm>
                  <a:off x="18330696" y="6250905"/>
                  <a:ext cx="349236" cy="349236"/>
                </a:xfrm>
                <a:custGeom>
                  <a:avLst/>
                  <a:gdLst>
                    <a:gd name="connsiteX0" fmla="*/ 349237 w 349236"/>
                    <a:gd name="connsiteY0" fmla="*/ 174618 h 349236"/>
                    <a:gd name="connsiteX1" fmla="*/ 174618 w 349236"/>
                    <a:gd name="connsiteY1" fmla="*/ 349237 h 349236"/>
                    <a:gd name="connsiteX2" fmla="*/ 0 w 349236"/>
                    <a:gd name="connsiteY2" fmla="*/ 174618 h 349236"/>
                    <a:gd name="connsiteX3" fmla="*/ 174618 w 349236"/>
                    <a:gd name="connsiteY3" fmla="*/ 0 h 349236"/>
                    <a:gd name="connsiteX4" fmla="*/ 349237 w 349236"/>
                    <a:gd name="connsiteY4" fmla="*/ 174618 h 34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236" h="349236">
                      <a:moveTo>
                        <a:pt x="349237" y="174618"/>
                      </a:moveTo>
                      <a:cubicBezTo>
                        <a:pt x="349237" y="271057"/>
                        <a:pt x="271057" y="349237"/>
                        <a:pt x="174618" y="349237"/>
                      </a:cubicBezTo>
                      <a:cubicBezTo>
                        <a:pt x="78179" y="349237"/>
                        <a:pt x="0" y="271057"/>
                        <a:pt x="0" y="174618"/>
                      </a:cubicBezTo>
                      <a:cubicBezTo>
                        <a:pt x="0" y="78179"/>
                        <a:pt x="78179" y="0"/>
                        <a:pt x="174618" y="0"/>
                      </a:cubicBezTo>
                      <a:cubicBezTo>
                        <a:pt x="271057" y="0"/>
                        <a:pt x="349237" y="78179"/>
                        <a:pt x="349237" y="174618"/>
                      </a:cubicBezTo>
                      <a:close/>
                    </a:path>
                  </a:pathLst>
                </a:custGeom>
                <a:solidFill>
                  <a:srgbClr val="E8A69C">
                    <a:alpha val="36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8" name="任意多边形: 形状 507">
                  <a:extLst>
                    <a:ext uri="{FF2B5EF4-FFF2-40B4-BE49-F238E27FC236}">
                      <a16:creationId xmlns:a16="http://schemas.microsoft.com/office/drawing/2014/main" id="{02C669A1-88FF-1E40-3DB7-1C10137BF9B8}"/>
                    </a:ext>
                  </a:extLst>
                </p:cNvPr>
                <p:cNvSpPr/>
                <p:nvPr/>
              </p:nvSpPr>
              <p:spPr>
                <a:xfrm>
                  <a:off x="17356628" y="5243692"/>
                  <a:ext cx="1687762" cy="730429"/>
                </a:xfrm>
                <a:custGeom>
                  <a:avLst/>
                  <a:gdLst>
                    <a:gd name="connsiteX0" fmla="*/ 853002 w 1687762"/>
                    <a:gd name="connsiteY0" fmla="*/ 34028 h 730429"/>
                    <a:gd name="connsiteX1" fmla="*/ 535616 w 1687762"/>
                    <a:gd name="connsiteY1" fmla="*/ 27411 h 730429"/>
                    <a:gd name="connsiteX2" fmla="*/ 396437 w 1687762"/>
                    <a:gd name="connsiteY2" fmla="*/ 85898 h 730429"/>
                    <a:gd name="connsiteX3" fmla="*/ 212567 w 1687762"/>
                    <a:gd name="connsiteY3" fmla="*/ 290796 h 730429"/>
                    <a:gd name="connsiteX4" fmla="*/ 81631 w 1687762"/>
                    <a:gd name="connsiteY4" fmla="*/ 536126 h 730429"/>
                    <a:gd name="connsiteX5" fmla="*/ 21574 w 1687762"/>
                    <a:gd name="connsiteY5" fmla="*/ 609248 h 730429"/>
                    <a:gd name="connsiteX6" fmla="*/ 826 w 1687762"/>
                    <a:gd name="connsiteY6" fmla="*/ 630612 h 730429"/>
                    <a:gd name="connsiteX7" fmla="*/ 34023 w 1687762"/>
                    <a:gd name="connsiteY7" fmla="*/ 666949 h 730429"/>
                    <a:gd name="connsiteX8" fmla="*/ 110510 w 1687762"/>
                    <a:gd name="connsiteY8" fmla="*/ 662575 h 730429"/>
                    <a:gd name="connsiteX9" fmla="*/ 126940 w 1687762"/>
                    <a:gd name="connsiteY9" fmla="*/ 705809 h 730429"/>
                    <a:gd name="connsiteX10" fmla="*/ 170174 w 1687762"/>
                    <a:gd name="connsiteY10" fmla="*/ 726165 h 730429"/>
                    <a:gd name="connsiteX11" fmla="*/ 374512 w 1687762"/>
                    <a:gd name="connsiteY11" fmla="*/ 632407 h 730429"/>
                    <a:gd name="connsiteX12" fmla="*/ 432382 w 1687762"/>
                    <a:gd name="connsiteY12" fmla="*/ 683772 h 730429"/>
                    <a:gd name="connsiteX13" fmla="*/ 510494 w 1687762"/>
                    <a:gd name="connsiteY13" fmla="*/ 647883 h 730429"/>
                    <a:gd name="connsiteX14" fmla="*/ 801917 w 1687762"/>
                    <a:gd name="connsiteY14" fmla="*/ 300105 h 730429"/>
                    <a:gd name="connsiteX15" fmla="*/ 892871 w 1687762"/>
                    <a:gd name="connsiteY15" fmla="*/ 506294 h 730429"/>
                    <a:gd name="connsiteX16" fmla="*/ 1079938 w 1687762"/>
                    <a:gd name="connsiteY16" fmla="*/ 670145 h 730429"/>
                    <a:gd name="connsiteX17" fmla="*/ 1125640 w 1687762"/>
                    <a:gd name="connsiteY17" fmla="*/ 659940 h 730429"/>
                    <a:gd name="connsiteX18" fmla="*/ 1219846 w 1687762"/>
                    <a:gd name="connsiteY18" fmla="*/ 712034 h 730429"/>
                    <a:gd name="connsiteX19" fmla="*/ 1301267 w 1687762"/>
                    <a:gd name="connsiteY19" fmla="*/ 704463 h 730429"/>
                    <a:gd name="connsiteX20" fmla="*/ 1338613 w 1687762"/>
                    <a:gd name="connsiteY20" fmla="*/ 633696 h 730429"/>
                    <a:gd name="connsiteX21" fmla="*/ 1432988 w 1687762"/>
                    <a:gd name="connsiteY21" fmla="*/ 705192 h 730429"/>
                    <a:gd name="connsiteX22" fmla="*/ 1687513 w 1687762"/>
                    <a:gd name="connsiteY22" fmla="*/ 622201 h 730429"/>
                    <a:gd name="connsiteX23" fmla="*/ 1606653 w 1687762"/>
                    <a:gd name="connsiteY23" fmla="*/ 533826 h 730429"/>
                    <a:gd name="connsiteX24" fmla="*/ 1492203 w 1687762"/>
                    <a:gd name="connsiteY24" fmla="*/ 277507 h 730429"/>
                    <a:gd name="connsiteX25" fmla="*/ 853002 w 1687762"/>
                    <a:gd name="connsiteY25" fmla="*/ 34028 h 730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87762" h="730429">
                      <a:moveTo>
                        <a:pt x="853002" y="34028"/>
                      </a:moveTo>
                      <a:cubicBezTo>
                        <a:pt x="757225" y="-17113"/>
                        <a:pt x="639804" y="-3206"/>
                        <a:pt x="535616" y="27411"/>
                      </a:cubicBezTo>
                      <a:cubicBezTo>
                        <a:pt x="487167" y="41654"/>
                        <a:pt x="439335" y="59374"/>
                        <a:pt x="396437" y="85898"/>
                      </a:cubicBezTo>
                      <a:cubicBezTo>
                        <a:pt x="317595" y="134683"/>
                        <a:pt x="259333" y="210721"/>
                        <a:pt x="212567" y="290796"/>
                      </a:cubicBezTo>
                      <a:cubicBezTo>
                        <a:pt x="165800" y="370872"/>
                        <a:pt x="128846" y="456331"/>
                        <a:pt x="81631" y="536126"/>
                      </a:cubicBezTo>
                      <a:cubicBezTo>
                        <a:pt x="65425" y="563490"/>
                        <a:pt x="47425" y="590799"/>
                        <a:pt x="21574" y="609248"/>
                      </a:cubicBezTo>
                      <a:cubicBezTo>
                        <a:pt x="13332" y="615136"/>
                        <a:pt x="3686" y="620911"/>
                        <a:pt x="826" y="630612"/>
                      </a:cubicBezTo>
                      <a:cubicBezTo>
                        <a:pt x="-4388" y="648276"/>
                        <a:pt x="16079" y="662744"/>
                        <a:pt x="34023" y="666949"/>
                      </a:cubicBezTo>
                      <a:cubicBezTo>
                        <a:pt x="59257" y="672837"/>
                        <a:pt x="86117" y="671267"/>
                        <a:pt x="110510" y="662575"/>
                      </a:cubicBezTo>
                      <a:cubicBezTo>
                        <a:pt x="107482" y="678388"/>
                        <a:pt x="115052" y="694931"/>
                        <a:pt x="126940" y="705809"/>
                      </a:cubicBezTo>
                      <a:cubicBezTo>
                        <a:pt x="138828" y="716688"/>
                        <a:pt x="154473" y="722576"/>
                        <a:pt x="170174" y="726165"/>
                      </a:cubicBezTo>
                      <a:cubicBezTo>
                        <a:pt x="248735" y="744165"/>
                        <a:pt x="336941" y="703734"/>
                        <a:pt x="374512" y="632407"/>
                      </a:cubicBezTo>
                      <a:cubicBezTo>
                        <a:pt x="371820" y="661454"/>
                        <a:pt x="403222" y="684501"/>
                        <a:pt x="432382" y="683772"/>
                      </a:cubicBezTo>
                      <a:cubicBezTo>
                        <a:pt x="461541" y="683043"/>
                        <a:pt x="487391" y="665715"/>
                        <a:pt x="510494" y="647883"/>
                      </a:cubicBezTo>
                      <a:cubicBezTo>
                        <a:pt x="635206" y="551490"/>
                        <a:pt x="733562" y="450274"/>
                        <a:pt x="801917" y="300105"/>
                      </a:cubicBezTo>
                      <a:cubicBezTo>
                        <a:pt x="826534" y="381134"/>
                        <a:pt x="849806" y="433340"/>
                        <a:pt x="892871" y="506294"/>
                      </a:cubicBezTo>
                      <a:cubicBezTo>
                        <a:pt x="935937" y="579191"/>
                        <a:pt x="999583" y="643397"/>
                        <a:pt x="1079938" y="670145"/>
                      </a:cubicBezTo>
                      <a:cubicBezTo>
                        <a:pt x="1096424" y="675641"/>
                        <a:pt x="1119920" y="676370"/>
                        <a:pt x="1125640" y="659940"/>
                      </a:cubicBezTo>
                      <a:cubicBezTo>
                        <a:pt x="1152275" y="684557"/>
                        <a:pt x="1184855" y="702557"/>
                        <a:pt x="1219846" y="712034"/>
                      </a:cubicBezTo>
                      <a:cubicBezTo>
                        <a:pt x="1247042" y="719379"/>
                        <a:pt x="1278332" y="720893"/>
                        <a:pt x="1301267" y="704463"/>
                      </a:cubicBezTo>
                      <a:cubicBezTo>
                        <a:pt x="1323417" y="688594"/>
                        <a:pt x="1332220" y="660220"/>
                        <a:pt x="1338613" y="633696"/>
                      </a:cubicBezTo>
                      <a:cubicBezTo>
                        <a:pt x="1355548" y="670706"/>
                        <a:pt x="1393903" y="693809"/>
                        <a:pt x="1432988" y="705192"/>
                      </a:cubicBezTo>
                      <a:cubicBezTo>
                        <a:pt x="1518446" y="730090"/>
                        <a:pt x="1695308" y="698351"/>
                        <a:pt x="1687513" y="622201"/>
                      </a:cubicBezTo>
                      <a:cubicBezTo>
                        <a:pt x="1684205" y="589902"/>
                        <a:pt x="1652073" y="596687"/>
                        <a:pt x="1606653" y="533826"/>
                      </a:cubicBezTo>
                      <a:cubicBezTo>
                        <a:pt x="1546821" y="451003"/>
                        <a:pt x="1518110" y="343619"/>
                        <a:pt x="1492203" y="277507"/>
                      </a:cubicBezTo>
                      <a:cubicBezTo>
                        <a:pt x="1360875" y="-57431"/>
                        <a:pt x="933358" y="-7187"/>
                        <a:pt x="853002" y="34028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9" name="图形 13">
                  <a:extLst>
                    <a:ext uri="{FF2B5EF4-FFF2-40B4-BE49-F238E27FC236}">
                      <a16:creationId xmlns:a16="http://schemas.microsoft.com/office/drawing/2014/main" id="{730707AD-41F4-CC92-4611-EFE8D6B6F8C4}"/>
                    </a:ext>
                  </a:extLst>
                </p:cNvPr>
                <p:cNvGrpSpPr/>
                <p:nvPr/>
              </p:nvGrpSpPr>
              <p:grpSpPr>
                <a:xfrm>
                  <a:off x="17356442" y="5506041"/>
                  <a:ext cx="1639990" cy="479464"/>
                  <a:chOff x="17356442" y="5506041"/>
                  <a:chExt cx="1639990" cy="479464"/>
                </a:xfrm>
                <a:solidFill>
                  <a:srgbClr val="2D4787"/>
                </a:solidFill>
              </p:grpSpPr>
              <p:grpSp>
                <p:nvGrpSpPr>
                  <p:cNvPr id="510" name="图形 13">
                    <a:extLst>
                      <a:ext uri="{FF2B5EF4-FFF2-40B4-BE49-F238E27FC236}">
                        <a16:creationId xmlns:a16="http://schemas.microsoft.com/office/drawing/2014/main" id="{F270863F-EA4F-95E5-52C6-79FBB5620173}"/>
                      </a:ext>
                    </a:extLst>
                  </p:cNvPr>
                  <p:cNvGrpSpPr/>
                  <p:nvPr/>
                </p:nvGrpSpPr>
                <p:grpSpPr>
                  <a:xfrm>
                    <a:off x="17356442" y="5506041"/>
                    <a:ext cx="1639990" cy="479464"/>
                    <a:chOff x="17356442" y="5506041"/>
                    <a:chExt cx="1639990" cy="479464"/>
                  </a:xfrm>
                  <a:solidFill>
                    <a:srgbClr val="2D4787"/>
                  </a:solidFill>
                </p:grpSpPr>
                <p:sp>
                  <p:nvSpPr>
                    <p:cNvPr id="511" name="任意多边形: 形状 510">
                      <a:extLst>
                        <a:ext uri="{FF2B5EF4-FFF2-40B4-BE49-F238E27FC236}">
                          <a16:creationId xmlns:a16="http://schemas.microsoft.com/office/drawing/2014/main" id="{5A28F9C8-BB8F-A2D7-1E4B-E36660FF5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56442" y="5506041"/>
                      <a:ext cx="1639990" cy="479464"/>
                    </a:xfrm>
                    <a:custGeom>
                      <a:avLst/>
                      <a:gdLst>
                        <a:gd name="connsiteX0" fmla="*/ 1639923 w 1639990"/>
                        <a:gd name="connsiteY0" fmla="*/ 421927 h 479464"/>
                        <a:gd name="connsiteX1" fmla="*/ 1636839 w 1639990"/>
                        <a:gd name="connsiteY1" fmla="*/ 418338 h 479464"/>
                        <a:gd name="connsiteX2" fmla="*/ 1625288 w 1639990"/>
                        <a:gd name="connsiteY2" fmla="*/ 421703 h 479464"/>
                        <a:gd name="connsiteX3" fmla="*/ 1589624 w 1639990"/>
                        <a:gd name="connsiteY3" fmla="*/ 433030 h 479464"/>
                        <a:gd name="connsiteX4" fmla="*/ 1526483 w 1639990"/>
                        <a:gd name="connsiteY4" fmla="*/ 443067 h 479464"/>
                        <a:gd name="connsiteX5" fmla="*/ 1421847 w 1639990"/>
                        <a:gd name="connsiteY5" fmla="*/ 420469 h 479464"/>
                        <a:gd name="connsiteX6" fmla="*/ 1371659 w 1639990"/>
                        <a:gd name="connsiteY6" fmla="*/ 387048 h 479464"/>
                        <a:gd name="connsiteX7" fmla="*/ 1349790 w 1639990"/>
                        <a:gd name="connsiteY7" fmla="*/ 364786 h 479464"/>
                        <a:gd name="connsiteX8" fmla="*/ 1339865 w 1639990"/>
                        <a:gd name="connsiteY8" fmla="*/ 354637 h 479464"/>
                        <a:gd name="connsiteX9" fmla="*/ 1328537 w 1639990"/>
                        <a:gd name="connsiteY9" fmla="*/ 367478 h 479464"/>
                        <a:gd name="connsiteX10" fmla="*/ 1330108 w 1639990"/>
                        <a:gd name="connsiteY10" fmla="*/ 369777 h 479464"/>
                        <a:gd name="connsiteX11" fmla="*/ 1324893 w 1639990"/>
                        <a:gd name="connsiteY11" fmla="*/ 385646 h 479464"/>
                        <a:gd name="connsiteX12" fmla="*/ 1307790 w 1639990"/>
                        <a:gd name="connsiteY12" fmla="*/ 413516 h 479464"/>
                        <a:gd name="connsiteX13" fmla="*/ 1304705 w 1639990"/>
                        <a:gd name="connsiteY13" fmla="*/ 417160 h 479464"/>
                        <a:gd name="connsiteX14" fmla="*/ 1294724 w 1639990"/>
                        <a:gd name="connsiteY14" fmla="*/ 426581 h 479464"/>
                        <a:gd name="connsiteX15" fmla="*/ 1293771 w 1639990"/>
                        <a:gd name="connsiteY15" fmla="*/ 427366 h 479464"/>
                        <a:gd name="connsiteX16" fmla="*/ 1293659 w 1639990"/>
                        <a:gd name="connsiteY16" fmla="*/ 427478 h 479464"/>
                        <a:gd name="connsiteX17" fmla="*/ 1293715 w 1639990"/>
                        <a:gd name="connsiteY17" fmla="*/ 427422 h 479464"/>
                        <a:gd name="connsiteX18" fmla="*/ 1293659 w 1639990"/>
                        <a:gd name="connsiteY18" fmla="*/ 427478 h 479464"/>
                        <a:gd name="connsiteX19" fmla="*/ 1274313 w 1639990"/>
                        <a:gd name="connsiteY19" fmla="*/ 437572 h 479464"/>
                        <a:gd name="connsiteX20" fmla="*/ 1250144 w 1639990"/>
                        <a:gd name="connsiteY20" fmla="*/ 438974 h 479464"/>
                        <a:gd name="connsiteX21" fmla="*/ 1207527 w 1639990"/>
                        <a:gd name="connsiteY21" fmla="*/ 429497 h 479464"/>
                        <a:gd name="connsiteX22" fmla="*/ 1137994 w 1639990"/>
                        <a:gd name="connsiteY22" fmla="*/ 381160 h 479464"/>
                        <a:gd name="connsiteX23" fmla="*/ 1139620 w 1639990"/>
                        <a:gd name="connsiteY23" fmla="*/ 374824 h 479464"/>
                        <a:gd name="connsiteX24" fmla="*/ 1144443 w 1639990"/>
                        <a:gd name="connsiteY24" fmla="*/ 330973 h 479464"/>
                        <a:gd name="connsiteX25" fmla="*/ 1133003 w 1639990"/>
                        <a:gd name="connsiteY25" fmla="*/ 259757 h 479464"/>
                        <a:gd name="connsiteX26" fmla="*/ 1111638 w 1639990"/>
                        <a:gd name="connsiteY26" fmla="*/ 223421 h 479464"/>
                        <a:gd name="connsiteX27" fmla="*/ 1067900 w 1639990"/>
                        <a:gd name="connsiteY27" fmla="*/ 274617 h 479464"/>
                        <a:gd name="connsiteX28" fmla="*/ 1081134 w 1639990"/>
                        <a:gd name="connsiteY28" fmla="*/ 328337 h 479464"/>
                        <a:gd name="connsiteX29" fmla="*/ 1116629 w 1639990"/>
                        <a:gd name="connsiteY29" fmla="*/ 389964 h 479464"/>
                        <a:gd name="connsiteX30" fmla="*/ 1054498 w 1639990"/>
                        <a:gd name="connsiteY30" fmla="*/ 392039 h 479464"/>
                        <a:gd name="connsiteX31" fmla="*/ 901076 w 1639990"/>
                        <a:gd name="connsiteY31" fmla="*/ 233795 h 479464"/>
                        <a:gd name="connsiteX32" fmla="*/ 851225 w 1639990"/>
                        <a:gd name="connsiteY32" fmla="*/ 129775 h 479464"/>
                        <a:gd name="connsiteX33" fmla="*/ 850216 w 1639990"/>
                        <a:gd name="connsiteY33" fmla="*/ 127364 h 479464"/>
                        <a:gd name="connsiteX34" fmla="*/ 843262 w 1639990"/>
                        <a:gd name="connsiteY34" fmla="*/ 111999 h 479464"/>
                        <a:gd name="connsiteX35" fmla="*/ 842646 w 1639990"/>
                        <a:gd name="connsiteY35" fmla="*/ 110709 h 479464"/>
                        <a:gd name="connsiteX36" fmla="*/ 842533 w 1639990"/>
                        <a:gd name="connsiteY36" fmla="*/ 110429 h 479464"/>
                        <a:gd name="connsiteX37" fmla="*/ 842365 w 1639990"/>
                        <a:gd name="connsiteY37" fmla="*/ 110092 h 479464"/>
                        <a:gd name="connsiteX38" fmla="*/ 842422 w 1639990"/>
                        <a:gd name="connsiteY38" fmla="*/ 110205 h 479464"/>
                        <a:gd name="connsiteX39" fmla="*/ 823356 w 1639990"/>
                        <a:gd name="connsiteY39" fmla="*/ 59625 h 479464"/>
                        <a:gd name="connsiteX40" fmla="*/ 811188 w 1639990"/>
                        <a:gd name="connsiteY40" fmla="*/ 16952 h 479464"/>
                        <a:gd name="connsiteX41" fmla="*/ 810290 w 1639990"/>
                        <a:gd name="connsiteY41" fmla="*/ 13755 h 479464"/>
                        <a:gd name="connsiteX42" fmla="*/ 812533 w 1639990"/>
                        <a:gd name="connsiteY42" fmla="*/ 4447 h 479464"/>
                        <a:gd name="connsiteX43" fmla="*/ 802440 w 1639990"/>
                        <a:gd name="connsiteY43" fmla="*/ 3606 h 479464"/>
                        <a:gd name="connsiteX44" fmla="*/ 787411 w 1639990"/>
                        <a:gd name="connsiteY44" fmla="*/ 41513 h 479464"/>
                        <a:gd name="connsiteX45" fmla="*/ 723598 w 1639990"/>
                        <a:gd name="connsiteY45" fmla="*/ 151140 h 479464"/>
                        <a:gd name="connsiteX46" fmla="*/ 618345 w 1639990"/>
                        <a:gd name="connsiteY46" fmla="*/ 285328 h 479464"/>
                        <a:gd name="connsiteX47" fmla="*/ 517858 w 1639990"/>
                        <a:gd name="connsiteY47" fmla="*/ 376282 h 479464"/>
                        <a:gd name="connsiteX48" fmla="*/ 440362 w 1639990"/>
                        <a:gd name="connsiteY48" fmla="*/ 416095 h 479464"/>
                        <a:gd name="connsiteX49" fmla="*/ 432399 w 1639990"/>
                        <a:gd name="connsiteY49" fmla="*/ 415983 h 479464"/>
                        <a:gd name="connsiteX50" fmla="*/ 429259 w 1639990"/>
                        <a:gd name="connsiteY50" fmla="*/ 415478 h 479464"/>
                        <a:gd name="connsiteX51" fmla="*/ 423540 w 1639990"/>
                        <a:gd name="connsiteY51" fmla="*/ 414020 h 479464"/>
                        <a:gd name="connsiteX52" fmla="*/ 388100 w 1639990"/>
                        <a:gd name="connsiteY52" fmla="*/ 384356 h 479464"/>
                        <a:gd name="connsiteX53" fmla="*/ 387820 w 1639990"/>
                        <a:gd name="connsiteY53" fmla="*/ 383908 h 479464"/>
                        <a:gd name="connsiteX54" fmla="*/ 387764 w 1639990"/>
                        <a:gd name="connsiteY54" fmla="*/ 383740 h 479464"/>
                        <a:gd name="connsiteX55" fmla="*/ 387427 w 1639990"/>
                        <a:gd name="connsiteY55" fmla="*/ 383179 h 479464"/>
                        <a:gd name="connsiteX56" fmla="*/ 387651 w 1639990"/>
                        <a:gd name="connsiteY56" fmla="*/ 383515 h 479464"/>
                        <a:gd name="connsiteX57" fmla="*/ 382661 w 1639990"/>
                        <a:gd name="connsiteY57" fmla="*/ 368375 h 479464"/>
                        <a:gd name="connsiteX58" fmla="*/ 365838 w 1639990"/>
                        <a:gd name="connsiteY58" fmla="*/ 376001 h 479464"/>
                        <a:gd name="connsiteX59" fmla="*/ 364436 w 1639990"/>
                        <a:gd name="connsiteY59" fmla="*/ 377683 h 479464"/>
                        <a:gd name="connsiteX60" fmla="*/ 356586 w 1639990"/>
                        <a:gd name="connsiteY60" fmla="*/ 386431 h 479464"/>
                        <a:gd name="connsiteX61" fmla="*/ 299557 w 1639990"/>
                        <a:gd name="connsiteY61" fmla="*/ 430675 h 479464"/>
                        <a:gd name="connsiteX62" fmla="*/ 200192 w 1639990"/>
                        <a:gd name="connsiteY62" fmla="*/ 462974 h 479464"/>
                        <a:gd name="connsiteX63" fmla="*/ 128584 w 1639990"/>
                        <a:gd name="connsiteY63" fmla="*/ 423217 h 479464"/>
                        <a:gd name="connsiteX64" fmla="*/ 124490 w 1639990"/>
                        <a:gd name="connsiteY64" fmla="*/ 409310 h 479464"/>
                        <a:gd name="connsiteX65" fmla="*/ 205463 w 1639990"/>
                        <a:gd name="connsiteY65" fmla="*/ 346169 h 479464"/>
                        <a:gd name="connsiteX66" fmla="*/ 246174 w 1639990"/>
                        <a:gd name="connsiteY66" fmla="*/ 293739 h 479464"/>
                        <a:gd name="connsiteX67" fmla="*/ 254977 w 1639990"/>
                        <a:gd name="connsiteY67" fmla="*/ 258075 h 479464"/>
                        <a:gd name="connsiteX68" fmla="*/ 236472 w 1639990"/>
                        <a:gd name="connsiteY68" fmla="*/ 233290 h 479464"/>
                        <a:gd name="connsiteX69" fmla="*/ 216454 w 1639990"/>
                        <a:gd name="connsiteY69" fmla="*/ 235421 h 479464"/>
                        <a:gd name="connsiteX70" fmla="*/ 202154 w 1639990"/>
                        <a:gd name="connsiteY70" fmla="*/ 240692 h 479464"/>
                        <a:gd name="connsiteX71" fmla="*/ 112602 w 1639990"/>
                        <a:gd name="connsiteY71" fmla="*/ 359459 h 479464"/>
                        <a:gd name="connsiteX72" fmla="*/ 107387 w 1639990"/>
                        <a:gd name="connsiteY72" fmla="*/ 396693 h 479464"/>
                        <a:gd name="connsiteX73" fmla="*/ 86079 w 1639990"/>
                        <a:gd name="connsiteY73" fmla="*/ 404319 h 479464"/>
                        <a:gd name="connsiteX74" fmla="*/ 50639 w 1639990"/>
                        <a:gd name="connsiteY74" fmla="*/ 404768 h 479464"/>
                        <a:gd name="connsiteX75" fmla="*/ 14190 w 1639990"/>
                        <a:gd name="connsiteY75" fmla="*/ 387833 h 479464"/>
                        <a:gd name="connsiteX76" fmla="*/ 9480 w 1639990"/>
                        <a:gd name="connsiteY76" fmla="*/ 370394 h 479464"/>
                        <a:gd name="connsiteX77" fmla="*/ 59 w 1639990"/>
                        <a:gd name="connsiteY77" fmla="*/ 370394 h 479464"/>
                        <a:gd name="connsiteX78" fmla="*/ 25742 w 1639990"/>
                        <a:gd name="connsiteY78" fmla="*/ 412674 h 479464"/>
                        <a:gd name="connsiteX79" fmla="*/ 72733 w 1639990"/>
                        <a:gd name="connsiteY79" fmla="*/ 423273 h 479464"/>
                        <a:gd name="connsiteX80" fmla="*/ 109182 w 1639990"/>
                        <a:gd name="connsiteY80" fmla="*/ 416544 h 479464"/>
                        <a:gd name="connsiteX81" fmla="*/ 153593 w 1639990"/>
                        <a:gd name="connsiteY81" fmla="*/ 469030 h 479464"/>
                        <a:gd name="connsiteX82" fmla="*/ 261538 w 1639990"/>
                        <a:gd name="connsiteY82" fmla="*/ 465890 h 479464"/>
                        <a:gd name="connsiteX83" fmla="*/ 345595 w 1639990"/>
                        <a:gd name="connsiteY83" fmla="*/ 419291 h 479464"/>
                        <a:gd name="connsiteX84" fmla="*/ 370661 w 1639990"/>
                        <a:gd name="connsiteY84" fmla="*/ 394282 h 479464"/>
                        <a:gd name="connsiteX85" fmla="*/ 416362 w 1639990"/>
                        <a:gd name="connsiteY85" fmla="*/ 435497 h 479464"/>
                        <a:gd name="connsiteX86" fmla="*/ 426063 w 1639990"/>
                        <a:gd name="connsiteY86" fmla="*/ 436002 h 479464"/>
                        <a:gd name="connsiteX87" fmla="*/ 429091 w 1639990"/>
                        <a:gd name="connsiteY87" fmla="*/ 435665 h 479464"/>
                        <a:gd name="connsiteX88" fmla="*/ 435652 w 1639990"/>
                        <a:gd name="connsiteY88" fmla="*/ 434544 h 479464"/>
                        <a:gd name="connsiteX89" fmla="*/ 511465 w 1639990"/>
                        <a:gd name="connsiteY89" fmla="*/ 400114 h 479464"/>
                        <a:gd name="connsiteX90" fmla="*/ 567989 w 1639990"/>
                        <a:gd name="connsiteY90" fmla="*/ 358225 h 479464"/>
                        <a:gd name="connsiteX91" fmla="*/ 613971 w 1639990"/>
                        <a:gd name="connsiteY91" fmla="*/ 310113 h 479464"/>
                        <a:gd name="connsiteX92" fmla="*/ 751299 w 1639990"/>
                        <a:gd name="connsiteY92" fmla="*/ 132298 h 479464"/>
                        <a:gd name="connsiteX93" fmla="*/ 794926 w 1639990"/>
                        <a:gd name="connsiteY93" fmla="*/ 56148 h 479464"/>
                        <a:gd name="connsiteX94" fmla="*/ 802047 w 1639990"/>
                        <a:gd name="connsiteY94" fmla="*/ 37924 h 479464"/>
                        <a:gd name="connsiteX95" fmla="*/ 808776 w 1639990"/>
                        <a:gd name="connsiteY95" fmla="*/ 69774 h 479464"/>
                        <a:gd name="connsiteX96" fmla="*/ 842197 w 1639990"/>
                        <a:gd name="connsiteY96" fmla="*/ 161906 h 479464"/>
                        <a:gd name="connsiteX97" fmla="*/ 929170 w 1639990"/>
                        <a:gd name="connsiteY97" fmla="*/ 312580 h 479464"/>
                        <a:gd name="connsiteX98" fmla="*/ 992142 w 1639990"/>
                        <a:gd name="connsiteY98" fmla="*/ 378469 h 479464"/>
                        <a:gd name="connsiteX99" fmla="*/ 1087751 w 1639990"/>
                        <a:gd name="connsiteY99" fmla="*/ 419067 h 479464"/>
                        <a:gd name="connsiteX100" fmla="*/ 1127115 w 1639990"/>
                        <a:gd name="connsiteY100" fmla="*/ 402637 h 479464"/>
                        <a:gd name="connsiteX101" fmla="*/ 1191434 w 1639990"/>
                        <a:gd name="connsiteY101" fmla="*/ 446544 h 479464"/>
                        <a:gd name="connsiteX102" fmla="*/ 1247733 w 1639990"/>
                        <a:gd name="connsiteY102" fmla="*/ 458095 h 479464"/>
                        <a:gd name="connsiteX103" fmla="*/ 1276724 w 1639990"/>
                        <a:gd name="connsiteY103" fmla="*/ 454114 h 479464"/>
                        <a:gd name="connsiteX104" fmla="*/ 1301229 w 1639990"/>
                        <a:gd name="connsiteY104" fmla="*/ 439254 h 479464"/>
                        <a:gd name="connsiteX105" fmla="*/ 1329995 w 1639990"/>
                        <a:gd name="connsiteY105" fmla="*/ 402076 h 479464"/>
                        <a:gd name="connsiteX106" fmla="*/ 1338182 w 1639990"/>
                        <a:gd name="connsiteY106" fmla="*/ 381328 h 479464"/>
                        <a:gd name="connsiteX107" fmla="*/ 1389996 w 1639990"/>
                        <a:gd name="connsiteY107" fmla="*/ 432637 h 479464"/>
                        <a:gd name="connsiteX108" fmla="*/ 1608409 w 1639990"/>
                        <a:gd name="connsiteY108" fmla="*/ 441890 h 479464"/>
                        <a:gd name="connsiteX109" fmla="*/ 1637961 w 1639990"/>
                        <a:gd name="connsiteY109" fmla="*/ 426189 h 479464"/>
                        <a:gd name="connsiteX110" fmla="*/ 1637792 w 1639990"/>
                        <a:gd name="connsiteY110" fmla="*/ 426357 h 479464"/>
                        <a:gd name="connsiteX111" fmla="*/ 1639923 w 1639990"/>
                        <a:gd name="connsiteY111" fmla="*/ 421927 h 479464"/>
                        <a:gd name="connsiteX112" fmla="*/ 127238 w 1639990"/>
                        <a:gd name="connsiteY112" fmla="*/ 369384 h 479464"/>
                        <a:gd name="connsiteX113" fmla="*/ 166491 w 1639990"/>
                        <a:gd name="connsiteY113" fmla="*/ 285944 h 479464"/>
                        <a:gd name="connsiteX114" fmla="*/ 232435 w 1639990"/>
                        <a:gd name="connsiteY114" fmla="*/ 248767 h 479464"/>
                        <a:gd name="connsiteX115" fmla="*/ 232604 w 1639990"/>
                        <a:gd name="connsiteY115" fmla="*/ 283645 h 479464"/>
                        <a:gd name="connsiteX116" fmla="*/ 195818 w 1639990"/>
                        <a:gd name="connsiteY116" fmla="*/ 330917 h 479464"/>
                        <a:gd name="connsiteX117" fmla="*/ 126285 w 1639990"/>
                        <a:gd name="connsiteY117" fmla="*/ 386487 h 479464"/>
                        <a:gd name="connsiteX118" fmla="*/ 124210 w 1639990"/>
                        <a:gd name="connsiteY118" fmla="*/ 387609 h 479464"/>
                        <a:gd name="connsiteX119" fmla="*/ 127238 w 1639990"/>
                        <a:gd name="connsiteY119" fmla="*/ 369384 h 479464"/>
                        <a:gd name="connsiteX120" fmla="*/ 1124592 w 1639990"/>
                        <a:gd name="connsiteY120" fmla="*/ 364618 h 479464"/>
                        <a:gd name="connsiteX121" fmla="*/ 1084050 w 1639990"/>
                        <a:gd name="connsiteY121" fmla="*/ 262337 h 479464"/>
                        <a:gd name="connsiteX122" fmla="*/ 1088424 w 1639990"/>
                        <a:gd name="connsiteY122" fmla="*/ 240131 h 479464"/>
                        <a:gd name="connsiteX123" fmla="*/ 1093190 w 1639990"/>
                        <a:gd name="connsiteY123" fmla="*/ 233570 h 479464"/>
                        <a:gd name="connsiteX124" fmla="*/ 1093302 w 1639990"/>
                        <a:gd name="connsiteY124" fmla="*/ 233514 h 479464"/>
                        <a:gd name="connsiteX125" fmla="*/ 1094143 w 1639990"/>
                        <a:gd name="connsiteY125" fmla="*/ 233290 h 479464"/>
                        <a:gd name="connsiteX126" fmla="*/ 1125377 w 1639990"/>
                        <a:gd name="connsiteY126" fmla="*/ 303552 h 479464"/>
                        <a:gd name="connsiteX127" fmla="*/ 1124592 w 1639990"/>
                        <a:gd name="connsiteY127" fmla="*/ 364618 h 479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</a:cxnLst>
                      <a:rect l="l" t="t" r="r" b="b"/>
                      <a:pathLst>
                        <a:path w="1639990" h="479464">
                          <a:moveTo>
                            <a:pt x="1639923" y="421927"/>
                          </a:moveTo>
                          <a:cubicBezTo>
                            <a:pt x="1639811" y="420245"/>
                            <a:pt x="1638409" y="418731"/>
                            <a:pt x="1636839" y="418338"/>
                          </a:cubicBezTo>
                          <a:cubicBezTo>
                            <a:pt x="1632633" y="417833"/>
                            <a:pt x="1632633" y="419403"/>
                            <a:pt x="1625288" y="421703"/>
                          </a:cubicBezTo>
                          <a:cubicBezTo>
                            <a:pt x="1613456" y="425740"/>
                            <a:pt x="1601624" y="429721"/>
                            <a:pt x="1589624" y="433030"/>
                          </a:cubicBezTo>
                          <a:cubicBezTo>
                            <a:pt x="1560633" y="441609"/>
                            <a:pt x="1552446" y="443684"/>
                            <a:pt x="1526483" y="443067"/>
                          </a:cubicBezTo>
                          <a:cubicBezTo>
                            <a:pt x="1490931" y="442506"/>
                            <a:pt x="1459754" y="435048"/>
                            <a:pt x="1421847" y="420469"/>
                          </a:cubicBezTo>
                          <a:cubicBezTo>
                            <a:pt x="1402276" y="412394"/>
                            <a:pt x="1391342" y="406730"/>
                            <a:pt x="1371659" y="387048"/>
                          </a:cubicBezTo>
                          <a:cubicBezTo>
                            <a:pt x="1364033" y="379926"/>
                            <a:pt x="1356687" y="372581"/>
                            <a:pt x="1349790" y="364786"/>
                          </a:cubicBezTo>
                          <a:cubicBezTo>
                            <a:pt x="1346370" y="361590"/>
                            <a:pt x="1344239" y="356543"/>
                            <a:pt x="1339865" y="354637"/>
                          </a:cubicBezTo>
                          <a:cubicBezTo>
                            <a:pt x="1332351" y="350936"/>
                            <a:pt x="1323995" y="360412"/>
                            <a:pt x="1328537" y="367478"/>
                          </a:cubicBezTo>
                          <a:cubicBezTo>
                            <a:pt x="1329042" y="368263"/>
                            <a:pt x="1329603" y="368992"/>
                            <a:pt x="1330108" y="369777"/>
                          </a:cubicBezTo>
                          <a:cubicBezTo>
                            <a:pt x="1328650" y="375216"/>
                            <a:pt x="1327416" y="379534"/>
                            <a:pt x="1324893" y="385646"/>
                          </a:cubicBezTo>
                          <a:cubicBezTo>
                            <a:pt x="1323379" y="389628"/>
                            <a:pt x="1313846" y="405833"/>
                            <a:pt x="1307790" y="413516"/>
                          </a:cubicBezTo>
                          <a:cubicBezTo>
                            <a:pt x="1310481" y="410431"/>
                            <a:pt x="1305603" y="416095"/>
                            <a:pt x="1304705" y="417160"/>
                          </a:cubicBezTo>
                          <a:cubicBezTo>
                            <a:pt x="1301621" y="420581"/>
                            <a:pt x="1298257" y="423665"/>
                            <a:pt x="1294724" y="426581"/>
                          </a:cubicBezTo>
                          <a:cubicBezTo>
                            <a:pt x="1294948" y="426525"/>
                            <a:pt x="1294724" y="426862"/>
                            <a:pt x="1293771" y="427366"/>
                          </a:cubicBezTo>
                          <a:cubicBezTo>
                            <a:pt x="1293715" y="427366"/>
                            <a:pt x="1293715" y="427422"/>
                            <a:pt x="1293659" y="427478"/>
                          </a:cubicBezTo>
                          <a:cubicBezTo>
                            <a:pt x="1293659" y="427478"/>
                            <a:pt x="1293715" y="427422"/>
                            <a:pt x="1293715" y="427422"/>
                          </a:cubicBezTo>
                          <a:cubicBezTo>
                            <a:pt x="1293715" y="427422"/>
                            <a:pt x="1293715" y="427422"/>
                            <a:pt x="1293659" y="427478"/>
                          </a:cubicBezTo>
                          <a:cubicBezTo>
                            <a:pt x="1288556" y="431067"/>
                            <a:pt x="1281491" y="435890"/>
                            <a:pt x="1274313" y="437572"/>
                          </a:cubicBezTo>
                          <a:cubicBezTo>
                            <a:pt x="1267696" y="439759"/>
                            <a:pt x="1253901" y="439198"/>
                            <a:pt x="1250144" y="438974"/>
                          </a:cubicBezTo>
                          <a:cubicBezTo>
                            <a:pt x="1234611" y="438862"/>
                            <a:pt x="1225696" y="436170"/>
                            <a:pt x="1207527" y="429497"/>
                          </a:cubicBezTo>
                          <a:cubicBezTo>
                            <a:pt x="1180106" y="418226"/>
                            <a:pt x="1160088" y="406002"/>
                            <a:pt x="1137994" y="381160"/>
                          </a:cubicBezTo>
                          <a:cubicBezTo>
                            <a:pt x="1138555" y="379029"/>
                            <a:pt x="1139115" y="376899"/>
                            <a:pt x="1139620" y="374824"/>
                          </a:cubicBezTo>
                          <a:cubicBezTo>
                            <a:pt x="1143041" y="360468"/>
                            <a:pt x="1144274" y="345721"/>
                            <a:pt x="1144443" y="330973"/>
                          </a:cubicBezTo>
                          <a:cubicBezTo>
                            <a:pt x="1145564" y="306748"/>
                            <a:pt x="1141078" y="282524"/>
                            <a:pt x="1133003" y="259757"/>
                          </a:cubicBezTo>
                          <a:cubicBezTo>
                            <a:pt x="1128293" y="246467"/>
                            <a:pt x="1122517" y="232897"/>
                            <a:pt x="1111638" y="223421"/>
                          </a:cubicBezTo>
                          <a:cubicBezTo>
                            <a:pt x="1078498" y="196504"/>
                            <a:pt x="1065376" y="249832"/>
                            <a:pt x="1067900" y="274617"/>
                          </a:cubicBezTo>
                          <a:cubicBezTo>
                            <a:pt x="1068909" y="293178"/>
                            <a:pt x="1074461" y="311066"/>
                            <a:pt x="1081134" y="328337"/>
                          </a:cubicBezTo>
                          <a:cubicBezTo>
                            <a:pt x="1089321" y="350823"/>
                            <a:pt x="1101657" y="371347"/>
                            <a:pt x="1116629" y="389964"/>
                          </a:cubicBezTo>
                          <a:cubicBezTo>
                            <a:pt x="1108330" y="402132"/>
                            <a:pt x="1085844" y="404936"/>
                            <a:pt x="1054498" y="392039"/>
                          </a:cubicBezTo>
                          <a:cubicBezTo>
                            <a:pt x="992647" y="363833"/>
                            <a:pt x="937693" y="298337"/>
                            <a:pt x="901076" y="233795"/>
                          </a:cubicBezTo>
                          <a:cubicBezTo>
                            <a:pt x="881506" y="199308"/>
                            <a:pt x="863898" y="159551"/>
                            <a:pt x="851225" y="129775"/>
                          </a:cubicBezTo>
                          <a:cubicBezTo>
                            <a:pt x="851730" y="130952"/>
                            <a:pt x="847468" y="120915"/>
                            <a:pt x="850216" y="127364"/>
                          </a:cubicBezTo>
                          <a:cubicBezTo>
                            <a:pt x="848085" y="122149"/>
                            <a:pt x="845506" y="117158"/>
                            <a:pt x="843262" y="111999"/>
                          </a:cubicBezTo>
                          <a:cubicBezTo>
                            <a:pt x="843375" y="112448"/>
                            <a:pt x="843150" y="112223"/>
                            <a:pt x="842646" y="110709"/>
                          </a:cubicBezTo>
                          <a:cubicBezTo>
                            <a:pt x="842590" y="110597"/>
                            <a:pt x="842590" y="110541"/>
                            <a:pt x="842533" y="110429"/>
                          </a:cubicBezTo>
                          <a:cubicBezTo>
                            <a:pt x="842477" y="110317"/>
                            <a:pt x="842422" y="110205"/>
                            <a:pt x="842365" y="110092"/>
                          </a:cubicBezTo>
                          <a:cubicBezTo>
                            <a:pt x="842365" y="110149"/>
                            <a:pt x="842422" y="110205"/>
                            <a:pt x="842422" y="110205"/>
                          </a:cubicBezTo>
                          <a:cubicBezTo>
                            <a:pt x="833001" y="87382"/>
                            <a:pt x="828347" y="73363"/>
                            <a:pt x="823356" y="59625"/>
                          </a:cubicBezTo>
                          <a:cubicBezTo>
                            <a:pt x="818590" y="45045"/>
                            <a:pt x="811804" y="27606"/>
                            <a:pt x="811188" y="16952"/>
                          </a:cubicBezTo>
                          <a:cubicBezTo>
                            <a:pt x="811243" y="15662"/>
                            <a:pt x="810851" y="14596"/>
                            <a:pt x="810290" y="13755"/>
                          </a:cubicBezTo>
                          <a:cubicBezTo>
                            <a:pt x="811131" y="10615"/>
                            <a:pt x="811917" y="7475"/>
                            <a:pt x="812533" y="4447"/>
                          </a:cubicBezTo>
                          <a:cubicBezTo>
                            <a:pt x="811075" y="-2282"/>
                            <a:pt x="803113" y="-376"/>
                            <a:pt x="802440" y="3606"/>
                          </a:cubicBezTo>
                          <a:cubicBezTo>
                            <a:pt x="797113" y="16110"/>
                            <a:pt x="792290" y="28840"/>
                            <a:pt x="787411" y="41513"/>
                          </a:cubicBezTo>
                          <a:cubicBezTo>
                            <a:pt x="774795" y="75718"/>
                            <a:pt x="745355" y="115532"/>
                            <a:pt x="723598" y="151140"/>
                          </a:cubicBezTo>
                          <a:cubicBezTo>
                            <a:pt x="689504" y="200374"/>
                            <a:pt x="660569" y="236374"/>
                            <a:pt x="618345" y="285328"/>
                          </a:cubicBezTo>
                          <a:cubicBezTo>
                            <a:pt x="586662" y="319982"/>
                            <a:pt x="553185" y="354020"/>
                            <a:pt x="517858" y="376282"/>
                          </a:cubicBezTo>
                          <a:cubicBezTo>
                            <a:pt x="492961" y="393441"/>
                            <a:pt x="458474" y="413908"/>
                            <a:pt x="440362" y="416095"/>
                          </a:cubicBezTo>
                          <a:cubicBezTo>
                            <a:pt x="433801" y="416207"/>
                            <a:pt x="436213" y="416319"/>
                            <a:pt x="432399" y="415983"/>
                          </a:cubicBezTo>
                          <a:cubicBezTo>
                            <a:pt x="431614" y="415871"/>
                            <a:pt x="430381" y="415647"/>
                            <a:pt x="429259" y="415478"/>
                          </a:cubicBezTo>
                          <a:cubicBezTo>
                            <a:pt x="429988" y="415478"/>
                            <a:pt x="425278" y="414525"/>
                            <a:pt x="423540" y="414020"/>
                          </a:cubicBezTo>
                          <a:cubicBezTo>
                            <a:pt x="405539" y="410263"/>
                            <a:pt x="396624" y="401179"/>
                            <a:pt x="388100" y="384356"/>
                          </a:cubicBezTo>
                          <a:cubicBezTo>
                            <a:pt x="388436" y="385254"/>
                            <a:pt x="388324" y="385758"/>
                            <a:pt x="387820" y="383908"/>
                          </a:cubicBezTo>
                          <a:cubicBezTo>
                            <a:pt x="387820" y="383852"/>
                            <a:pt x="387764" y="383796"/>
                            <a:pt x="387764" y="383740"/>
                          </a:cubicBezTo>
                          <a:cubicBezTo>
                            <a:pt x="387651" y="383515"/>
                            <a:pt x="387539" y="383347"/>
                            <a:pt x="387427" y="383179"/>
                          </a:cubicBezTo>
                          <a:cubicBezTo>
                            <a:pt x="387483" y="383291"/>
                            <a:pt x="387595" y="383403"/>
                            <a:pt x="387651" y="383515"/>
                          </a:cubicBezTo>
                          <a:cubicBezTo>
                            <a:pt x="385633" y="378637"/>
                            <a:pt x="385689" y="372749"/>
                            <a:pt x="382661" y="368375"/>
                          </a:cubicBezTo>
                          <a:cubicBezTo>
                            <a:pt x="376997" y="360188"/>
                            <a:pt x="363707" y="366637"/>
                            <a:pt x="365838" y="376001"/>
                          </a:cubicBezTo>
                          <a:cubicBezTo>
                            <a:pt x="365390" y="376618"/>
                            <a:pt x="364829" y="377347"/>
                            <a:pt x="364436" y="377683"/>
                          </a:cubicBezTo>
                          <a:cubicBezTo>
                            <a:pt x="361913" y="380712"/>
                            <a:pt x="359221" y="383571"/>
                            <a:pt x="356586" y="386431"/>
                          </a:cubicBezTo>
                          <a:cubicBezTo>
                            <a:pt x="338417" y="406114"/>
                            <a:pt x="323782" y="416600"/>
                            <a:pt x="299557" y="430675"/>
                          </a:cubicBezTo>
                          <a:cubicBezTo>
                            <a:pt x="266809" y="446319"/>
                            <a:pt x="233276" y="462357"/>
                            <a:pt x="200192" y="462974"/>
                          </a:cubicBezTo>
                          <a:cubicBezTo>
                            <a:pt x="170472" y="462021"/>
                            <a:pt x="141033" y="449965"/>
                            <a:pt x="128584" y="423217"/>
                          </a:cubicBezTo>
                          <a:cubicBezTo>
                            <a:pt x="126116" y="416544"/>
                            <a:pt x="125051" y="413123"/>
                            <a:pt x="124490" y="409310"/>
                          </a:cubicBezTo>
                          <a:cubicBezTo>
                            <a:pt x="156846" y="392543"/>
                            <a:pt x="178267" y="373646"/>
                            <a:pt x="205463" y="346169"/>
                          </a:cubicBezTo>
                          <a:cubicBezTo>
                            <a:pt x="220547" y="329963"/>
                            <a:pt x="236248" y="313702"/>
                            <a:pt x="246174" y="293739"/>
                          </a:cubicBezTo>
                          <a:cubicBezTo>
                            <a:pt x="251557" y="282748"/>
                            <a:pt x="256267" y="270468"/>
                            <a:pt x="254977" y="258075"/>
                          </a:cubicBezTo>
                          <a:cubicBezTo>
                            <a:pt x="253800" y="247477"/>
                            <a:pt x="247127" y="236374"/>
                            <a:pt x="236472" y="233290"/>
                          </a:cubicBezTo>
                          <a:cubicBezTo>
                            <a:pt x="229800" y="231664"/>
                            <a:pt x="222846" y="233346"/>
                            <a:pt x="216454" y="235421"/>
                          </a:cubicBezTo>
                          <a:cubicBezTo>
                            <a:pt x="212192" y="236430"/>
                            <a:pt x="209556" y="237720"/>
                            <a:pt x="202154" y="240692"/>
                          </a:cubicBezTo>
                          <a:cubicBezTo>
                            <a:pt x="155892" y="263683"/>
                            <a:pt x="124210" y="309776"/>
                            <a:pt x="112602" y="359459"/>
                          </a:cubicBezTo>
                          <a:cubicBezTo>
                            <a:pt x="109350" y="372525"/>
                            <a:pt x="107499" y="384973"/>
                            <a:pt x="107387" y="396693"/>
                          </a:cubicBezTo>
                          <a:cubicBezTo>
                            <a:pt x="100546" y="400114"/>
                            <a:pt x="94154" y="402693"/>
                            <a:pt x="86079" y="404319"/>
                          </a:cubicBezTo>
                          <a:cubicBezTo>
                            <a:pt x="83892" y="405609"/>
                            <a:pt x="53331" y="405945"/>
                            <a:pt x="50639" y="404768"/>
                          </a:cubicBezTo>
                          <a:cubicBezTo>
                            <a:pt x="30845" y="400506"/>
                            <a:pt x="20695" y="395179"/>
                            <a:pt x="14190" y="387833"/>
                          </a:cubicBezTo>
                          <a:cubicBezTo>
                            <a:pt x="12116" y="385310"/>
                            <a:pt x="9368" y="378637"/>
                            <a:pt x="9480" y="370394"/>
                          </a:cubicBezTo>
                          <a:cubicBezTo>
                            <a:pt x="9536" y="364282"/>
                            <a:pt x="3" y="364225"/>
                            <a:pt x="59" y="370394"/>
                          </a:cubicBezTo>
                          <a:cubicBezTo>
                            <a:pt x="-782" y="390357"/>
                            <a:pt x="7293" y="403983"/>
                            <a:pt x="25742" y="412674"/>
                          </a:cubicBezTo>
                          <a:cubicBezTo>
                            <a:pt x="40265" y="420076"/>
                            <a:pt x="56471" y="423217"/>
                            <a:pt x="72733" y="423273"/>
                          </a:cubicBezTo>
                          <a:cubicBezTo>
                            <a:pt x="85294" y="423833"/>
                            <a:pt x="97630" y="421198"/>
                            <a:pt x="109182" y="416544"/>
                          </a:cubicBezTo>
                          <a:cubicBezTo>
                            <a:pt x="113780" y="438189"/>
                            <a:pt x="127126" y="456245"/>
                            <a:pt x="153593" y="469030"/>
                          </a:cubicBezTo>
                          <a:cubicBezTo>
                            <a:pt x="189313" y="486189"/>
                            <a:pt x="226042" y="480077"/>
                            <a:pt x="261538" y="465890"/>
                          </a:cubicBezTo>
                          <a:cubicBezTo>
                            <a:pt x="292043" y="454226"/>
                            <a:pt x="320585" y="440656"/>
                            <a:pt x="345595" y="419291"/>
                          </a:cubicBezTo>
                          <a:cubicBezTo>
                            <a:pt x="354791" y="411833"/>
                            <a:pt x="363034" y="403310"/>
                            <a:pt x="370661" y="394282"/>
                          </a:cubicBezTo>
                          <a:cubicBezTo>
                            <a:pt x="377894" y="414525"/>
                            <a:pt x="391072" y="429497"/>
                            <a:pt x="416362" y="435497"/>
                          </a:cubicBezTo>
                          <a:cubicBezTo>
                            <a:pt x="419558" y="436170"/>
                            <a:pt x="422811" y="436282"/>
                            <a:pt x="426063" y="436002"/>
                          </a:cubicBezTo>
                          <a:cubicBezTo>
                            <a:pt x="427353" y="436002"/>
                            <a:pt x="428530" y="435778"/>
                            <a:pt x="429091" y="435665"/>
                          </a:cubicBezTo>
                          <a:cubicBezTo>
                            <a:pt x="431334" y="435441"/>
                            <a:pt x="433577" y="435217"/>
                            <a:pt x="435652" y="434544"/>
                          </a:cubicBezTo>
                          <a:cubicBezTo>
                            <a:pt x="463521" y="430394"/>
                            <a:pt x="488587" y="415927"/>
                            <a:pt x="511465" y="400114"/>
                          </a:cubicBezTo>
                          <a:cubicBezTo>
                            <a:pt x="530755" y="387497"/>
                            <a:pt x="547914" y="375945"/>
                            <a:pt x="567989" y="358225"/>
                          </a:cubicBezTo>
                          <a:cubicBezTo>
                            <a:pt x="584251" y="343085"/>
                            <a:pt x="598214" y="325702"/>
                            <a:pt x="613971" y="310113"/>
                          </a:cubicBezTo>
                          <a:cubicBezTo>
                            <a:pt x="664439" y="254767"/>
                            <a:pt x="711598" y="195944"/>
                            <a:pt x="751299" y="132298"/>
                          </a:cubicBezTo>
                          <a:cubicBezTo>
                            <a:pt x="766888" y="107569"/>
                            <a:pt x="783711" y="83289"/>
                            <a:pt x="794926" y="56148"/>
                          </a:cubicBezTo>
                          <a:cubicBezTo>
                            <a:pt x="797169" y="50316"/>
                            <a:pt x="799692" y="44204"/>
                            <a:pt x="802047" y="37924"/>
                          </a:cubicBezTo>
                          <a:cubicBezTo>
                            <a:pt x="804122" y="49419"/>
                            <a:pt x="806982" y="60915"/>
                            <a:pt x="808776" y="69774"/>
                          </a:cubicBezTo>
                          <a:cubicBezTo>
                            <a:pt x="817243" y="106560"/>
                            <a:pt x="828066" y="127924"/>
                            <a:pt x="842197" y="161906"/>
                          </a:cubicBezTo>
                          <a:cubicBezTo>
                            <a:pt x="865300" y="215234"/>
                            <a:pt x="892552" y="267215"/>
                            <a:pt x="929170" y="312580"/>
                          </a:cubicBezTo>
                          <a:cubicBezTo>
                            <a:pt x="939263" y="326319"/>
                            <a:pt x="969824" y="362375"/>
                            <a:pt x="992142" y="378469"/>
                          </a:cubicBezTo>
                          <a:cubicBezTo>
                            <a:pt x="1019059" y="400562"/>
                            <a:pt x="1051806" y="420357"/>
                            <a:pt x="1087751" y="419067"/>
                          </a:cubicBezTo>
                          <a:cubicBezTo>
                            <a:pt x="1103788" y="417553"/>
                            <a:pt x="1115732" y="416263"/>
                            <a:pt x="1127115" y="402637"/>
                          </a:cubicBezTo>
                          <a:cubicBezTo>
                            <a:pt x="1144723" y="422039"/>
                            <a:pt x="1167209" y="436731"/>
                            <a:pt x="1191434" y="446544"/>
                          </a:cubicBezTo>
                          <a:cubicBezTo>
                            <a:pt x="1209153" y="454170"/>
                            <a:pt x="1228275" y="459329"/>
                            <a:pt x="1247733" y="458095"/>
                          </a:cubicBezTo>
                          <a:cubicBezTo>
                            <a:pt x="1253621" y="458151"/>
                            <a:pt x="1264836" y="457647"/>
                            <a:pt x="1276724" y="454114"/>
                          </a:cubicBezTo>
                          <a:cubicBezTo>
                            <a:pt x="1286537" y="451310"/>
                            <a:pt x="1298033" y="442338"/>
                            <a:pt x="1301229" y="439254"/>
                          </a:cubicBezTo>
                          <a:cubicBezTo>
                            <a:pt x="1313790" y="429497"/>
                            <a:pt x="1322593" y="415983"/>
                            <a:pt x="1329995" y="402076"/>
                          </a:cubicBezTo>
                          <a:cubicBezTo>
                            <a:pt x="1334033" y="395235"/>
                            <a:pt x="1336668" y="387889"/>
                            <a:pt x="1338182" y="381328"/>
                          </a:cubicBezTo>
                          <a:cubicBezTo>
                            <a:pt x="1354276" y="402973"/>
                            <a:pt x="1373622" y="424114"/>
                            <a:pt x="1389996" y="432637"/>
                          </a:cubicBezTo>
                          <a:cubicBezTo>
                            <a:pt x="1456445" y="468413"/>
                            <a:pt x="1539492" y="474413"/>
                            <a:pt x="1608409" y="441890"/>
                          </a:cubicBezTo>
                          <a:cubicBezTo>
                            <a:pt x="1618391" y="437852"/>
                            <a:pt x="1630558" y="431852"/>
                            <a:pt x="1637961" y="426189"/>
                          </a:cubicBezTo>
                          <a:cubicBezTo>
                            <a:pt x="1637905" y="426245"/>
                            <a:pt x="1637512" y="426469"/>
                            <a:pt x="1637792" y="426357"/>
                          </a:cubicBezTo>
                          <a:cubicBezTo>
                            <a:pt x="1639306" y="425404"/>
                            <a:pt x="1640260" y="423609"/>
                            <a:pt x="1639923" y="421927"/>
                          </a:cubicBezTo>
                          <a:close/>
                          <a:moveTo>
                            <a:pt x="127238" y="369384"/>
                          </a:moveTo>
                          <a:cubicBezTo>
                            <a:pt x="133014" y="336468"/>
                            <a:pt x="147706" y="308038"/>
                            <a:pt x="166491" y="285944"/>
                          </a:cubicBezTo>
                          <a:cubicBezTo>
                            <a:pt x="185724" y="264748"/>
                            <a:pt x="216678" y="245963"/>
                            <a:pt x="232435" y="248767"/>
                          </a:cubicBezTo>
                          <a:cubicBezTo>
                            <a:pt x="239501" y="252243"/>
                            <a:pt x="241800" y="265421"/>
                            <a:pt x="232604" y="283645"/>
                          </a:cubicBezTo>
                          <a:cubicBezTo>
                            <a:pt x="222342" y="303552"/>
                            <a:pt x="212472" y="313590"/>
                            <a:pt x="195818" y="330917"/>
                          </a:cubicBezTo>
                          <a:cubicBezTo>
                            <a:pt x="171594" y="354749"/>
                            <a:pt x="154827" y="369216"/>
                            <a:pt x="126285" y="386487"/>
                          </a:cubicBezTo>
                          <a:cubicBezTo>
                            <a:pt x="125556" y="386880"/>
                            <a:pt x="124939" y="387216"/>
                            <a:pt x="124210" y="387609"/>
                          </a:cubicBezTo>
                          <a:cubicBezTo>
                            <a:pt x="124771" y="382282"/>
                            <a:pt x="125836" y="377796"/>
                            <a:pt x="127238" y="369384"/>
                          </a:cubicBezTo>
                          <a:close/>
                          <a:moveTo>
                            <a:pt x="1124592" y="364618"/>
                          </a:moveTo>
                          <a:cubicBezTo>
                            <a:pt x="1102330" y="334674"/>
                            <a:pt x="1084498" y="298113"/>
                            <a:pt x="1084050" y="262337"/>
                          </a:cubicBezTo>
                          <a:cubicBezTo>
                            <a:pt x="1084947" y="251795"/>
                            <a:pt x="1084779" y="250337"/>
                            <a:pt x="1088424" y="240131"/>
                          </a:cubicBezTo>
                          <a:cubicBezTo>
                            <a:pt x="1090779" y="235308"/>
                            <a:pt x="1089881" y="236710"/>
                            <a:pt x="1093190" y="233570"/>
                          </a:cubicBezTo>
                          <a:cubicBezTo>
                            <a:pt x="1093246" y="233570"/>
                            <a:pt x="1093246" y="233514"/>
                            <a:pt x="1093302" y="233514"/>
                          </a:cubicBezTo>
                          <a:cubicBezTo>
                            <a:pt x="1093582" y="233458"/>
                            <a:pt x="1093863" y="233346"/>
                            <a:pt x="1094143" y="233290"/>
                          </a:cubicBezTo>
                          <a:cubicBezTo>
                            <a:pt x="1104461" y="235421"/>
                            <a:pt x="1119713" y="268000"/>
                            <a:pt x="1125377" y="303552"/>
                          </a:cubicBezTo>
                          <a:cubicBezTo>
                            <a:pt x="1127620" y="318580"/>
                            <a:pt x="1127900" y="344094"/>
                            <a:pt x="1124592" y="364618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" name="任意多边形: 形状 511">
                      <a:extLst>
                        <a:ext uri="{FF2B5EF4-FFF2-40B4-BE49-F238E27FC236}">
                          <a16:creationId xmlns:a16="http://schemas.microsoft.com/office/drawing/2014/main" id="{8850C48E-6496-33C0-2CE1-89D5E66A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98751" y="5616134"/>
                      <a:ext cx="785" cy="1794"/>
                    </a:xfrm>
                    <a:custGeom>
                      <a:avLst/>
                      <a:gdLst>
                        <a:gd name="connsiteX0" fmla="*/ 785 w 785"/>
                        <a:gd name="connsiteY0" fmla="*/ 1794 h 1794"/>
                        <a:gd name="connsiteX1" fmla="*/ 0 w 785"/>
                        <a:gd name="connsiteY1" fmla="*/ 0 h 1794"/>
                        <a:gd name="connsiteX2" fmla="*/ 112 w 785"/>
                        <a:gd name="connsiteY2" fmla="*/ 224 h 1794"/>
                        <a:gd name="connsiteX3" fmla="*/ 785 w 785"/>
                        <a:gd name="connsiteY3" fmla="*/ 1794 h 1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5" h="1794">
                          <a:moveTo>
                            <a:pt x="785" y="1794"/>
                          </a:moveTo>
                          <a:cubicBezTo>
                            <a:pt x="729" y="1458"/>
                            <a:pt x="449" y="841"/>
                            <a:pt x="0" y="0"/>
                          </a:cubicBezTo>
                          <a:cubicBezTo>
                            <a:pt x="56" y="56"/>
                            <a:pt x="56" y="168"/>
                            <a:pt x="112" y="224"/>
                          </a:cubicBezTo>
                          <a:cubicBezTo>
                            <a:pt x="336" y="785"/>
                            <a:pt x="561" y="1290"/>
                            <a:pt x="785" y="1794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3" name="任意多边形: 形状 512">
                      <a:extLst>
                        <a:ext uri="{FF2B5EF4-FFF2-40B4-BE49-F238E27FC236}">
                          <a16:creationId xmlns:a16="http://schemas.microsoft.com/office/drawing/2014/main" id="{FA616CAA-1377-0EEB-8DD3-E6B26840E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50101" y="5932622"/>
                      <a:ext cx="953" cy="841"/>
                    </a:xfrm>
                    <a:custGeom>
                      <a:avLst/>
                      <a:gdLst>
                        <a:gd name="connsiteX0" fmla="*/ 953 w 953"/>
                        <a:gd name="connsiteY0" fmla="*/ 0 h 841"/>
                        <a:gd name="connsiteX1" fmla="*/ 0 w 953"/>
                        <a:gd name="connsiteY1" fmla="*/ 841 h 841"/>
                        <a:gd name="connsiteX2" fmla="*/ 56 w 953"/>
                        <a:gd name="connsiteY2" fmla="*/ 785 h 841"/>
                        <a:gd name="connsiteX3" fmla="*/ 953 w 953"/>
                        <a:gd name="connsiteY3" fmla="*/ 0 h 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53" h="841">
                          <a:moveTo>
                            <a:pt x="953" y="0"/>
                          </a:moveTo>
                          <a:cubicBezTo>
                            <a:pt x="785" y="56"/>
                            <a:pt x="449" y="280"/>
                            <a:pt x="0" y="841"/>
                          </a:cubicBezTo>
                          <a:cubicBezTo>
                            <a:pt x="0" y="841"/>
                            <a:pt x="0" y="841"/>
                            <a:pt x="56" y="785"/>
                          </a:cubicBezTo>
                          <a:cubicBezTo>
                            <a:pt x="336" y="561"/>
                            <a:pt x="617" y="280"/>
                            <a:pt x="953" y="0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14" name="任意多边形: 形状 513">
                    <a:extLst>
                      <a:ext uri="{FF2B5EF4-FFF2-40B4-BE49-F238E27FC236}">
                        <a16:creationId xmlns:a16="http://schemas.microsoft.com/office/drawing/2014/main" id="{5FF04DE2-42CB-E64C-E813-721C0F701F23}"/>
                      </a:ext>
                    </a:extLst>
                  </p:cNvPr>
                  <p:cNvSpPr/>
                  <p:nvPr/>
                </p:nvSpPr>
                <p:spPr>
                  <a:xfrm>
                    <a:off x="17743925" y="5889500"/>
                    <a:ext cx="448" cy="841"/>
                  </a:xfrm>
                  <a:custGeom>
                    <a:avLst/>
                    <a:gdLst>
                      <a:gd name="connsiteX0" fmla="*/ 448 w 448"/>
                      <a:gd name="connsiteY0" fmla="*/ 841 h 841"/>
                      <a:gd name="connsiteX1" fmla="*/ 0 w 448"/>
                      <a:gd name="connsiteY1" fmla="*/ 0 h 841"/>
                      <a:gd name="connsiteX2" fmla="*/ 112 w 448"/>
                      <a:gd name="connsiteY2" fmla="*/ 280 h 841"/>
                      <a:gd name="connsiteX3" fmla="*/ 448 w 448"/>
                      <a:gd name="connsiteY3" fmla="*/ 841 h 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8" h="841">
                        <a:moveTo>
                          <a:pt x="448" y="841"/>
                        </a:moveTo>
                        <a:cubicBezTo>
                          <a:pt x="336" y="561"/>
                          <a:pt x="224" y="280"/>
                          <a:pt x="0" y="0"/>
                        </a:cubicBezTo>
                        <a:cubicBezTo>
                          <a:pt x="56" y="56"/>
                          <a:pt x="56" y="168"/>
                          <a:pt x="112" y="280"/>
                        </a:cubicBezTo>
                        <a:cubicBezTo>
                          <a:pt x="280" y="449"/>
                          <a:pt x="392" y="617"/>
                          <a:pt x="448" y="841"/>
                        </a:cubicBezTo>
                        <a:close/>
                      </a:path>
                    </a:pathLst>
                  </a:custGeom>
                  <a:solidFill>
                    <a:srgbClr val="2D478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5" name="图形 13">
                  <a:extLst>
                    <a:ext uri="{FF2B5EF4-FFF2-40B4-BE49-F238E27FC236}">
                      <a16:creationId xmlns:a16="http://schemas.microsoft.com/office/drawing/2014/main" id="{0BF886BD-D83C-C18A-0222-C2A17ED0D47B}"/>
                    </a:ext>
                  </a:extLst>
                </p:cNvPr>
                <p:cNvGrpSpPr/>
                <p:nvPr/>
              </p:nvGrpSpPr>
              <p:grpSpPr>
                <a:xfrm>
                  <a:off x="18237063" y="5340139"/>
                  <a:ext cx="537995" cy="408153"/>
                  <a:chOff x="18237063" y="5340139"/>
                  <a:chExt cx="537995" cy="408153"/>
                </a:xfrm>
                <a:solidFill>
                  <a:srgbClr val="FFFFFF"/>
                </a:solidFill>
              </p:grpSpPr>
              <p:sp>
                <p:nvSpPr>
                  <p:cNvPr id="516" name="任意多边形: 形状 515">
                    <a:extLst>
                      <a:ext uri="{FF2B5EF4-FFF2-40B4-BE49-F238E27FC236}">
                        <a16:creationId xmlns:a16="http://schemas.microsoft.com/office/drawing/2014/main" id="{A8D3DCD3-6753-BB91-FE82-021794241A4B}"/>
                      </a:ext>
                    </a:extLst>
                  </p:cNvPr>
                  <p:cNvSpPr/>
                  <p:nvPr/>
                </p:nvSpPr>
                <p:spPr>
                  <a:xfrm>
                    <a:off x="18636138" y="5443534"/>
                    <a:ext cx="1121" cy="1345"/>
                  </a:xfrm>
                  <a:custGeom>
                    <a:avLst/>
                    <a:gdLst>
                      <a:gd name="connsiteX0" fmla="*/ 1009 w 1121"/>
                      <a:gd name="connsiteY0" fmla="*/ 1178 h 1345"/>
                      <a:gd name="connsiteX1" fmla="*/ 0 w 1121"/>
                      <a:gd name="connsiteY1" fmla="*/ 0 h 1345"/>
                      <a:gd name="connsiteX2" fmla="*/ 1122 w 1121"/>
                      <a:gd name="connsiteY2" fmla="*/ 1346 h 1345"/>
                      <a:gd name="connsiteX3" fmla="*/ 1009 w 1121"/>
                      <a:gd name="connsiteY3" fmla="*/ 1178 h 1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1" h="1345">
                        <a:moveTo>
                          <a:pt x="1009" y="1178"/>
                        </a:moveTo>
                        <a:cubicBezTo>
                          <a:pt x="673" y="785"/>
                          <a:pt x="336" y="393"/>
                          <a:pt x="0" y="0"/>
                        </a:cubicBezTo>
                        <a:cubicBezTo>
                          <a:pt x="112" y="168"/>
                          <a:pt x="449" y="617"/>
                          <a:pt x="1122" y="1346"/>
                        </a:cubicBezTo>
                        <a:cubicBezTo>
                          <a:pt x="1065" y="1290"/>
                          <a:pt x="1065" y="1234"/>
                          <a:pt x="1009" y="11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" name="任意多边形: 形状 516">
                    <a:extLst>
                      <a:ext uri="{FF2B5EF4-FFF2-40B4-BE49-F238E27FC236}">
                        <a16:creationId xmlns:a16="http://schemas.microsoft.com/office/drawing/2014/main" id="{F8D3F532-F4B0-D088-56FA-77E3E96601AD}"/>
                      </a:ext>
                    </a:extLst>
                  </p:cNvPr>
                  <p:cNvSpPr/>
                  <p:nvPr/>
                </p:nvSpPr>
                <p:spPr>
                  <a:xfrm>
                    <a:off x="18572941" y="5438992"/>
                    <a:ext cx="5607" cy="56"/>
                  </a:xfrm>
                  <a:custGeom>
                    <a:avLst/>
                    <a:gdLst>
                      <a:gd name="connsiteX0" fmla="*/ 0 w 5607"/>
                      <a:gd name="connsiteY0" fmla="*/ 56 h 56"/>
                      <a:gd name="connsiteX1" fmla="*/ 0 w 5607"/>
                      <a:gd name="connsiteY1" fmla="*/ 56 h 56"/>
                      <a:gd name="connsiteX2" fmla="*/ 0 w 5607"/>
                      <a:gd name="connsiteY2" fmla="*/ 0 h 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07" h="56">
                        <a:moveTo>
                          <a:pt x="0" y="56"/>
                        </a:moveTo>
                        <a:lnTo>
                          <a:pt x="0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" name="任意多边形: 形状 517">
                    <a:extLst>
                      <a:ext uri="{FF2B5EF4-FFF2-40B4-BE49-F238E27FC236}">
                        <a16:creationId xmlns:a16="http://schemas.microsoft.com/office/drawing/2014/main" id="{95A85670-1967-F74E-13DF-1CB4F00F3FD8}"/>
                      </a:ext>
                    </a:extLst>
                  </p:cNvPr>
                  <p:cNvSpPr/>
                  <p:nvPr/>
                </p:nvSpPr>
                <p:spPr>
                  <a:xfrm>
                    <a:off x="18237063" y="5340139"/>
                    <a:ext cx="537995" cy="408153"/>
                  </a:xfrm>
                  <a:custGeom>
                    <a:avLst/>
                    <a:gdLst>
                      <a:gd name="connsiteX0" fmla="*/ 535899 w 537995"/>
                      <a:gd name="connsiteY0" fmla="*/ 307957 h 408153"/>
                      <a:gd name="connsiteX1" fmla="*/ 509880 w 537995"/>
                      <a:gd name="connsiteY1" fmla="*/ 239713 h 408153"/>
                      <a:gd name="connsiteX2" fmla="*/ 468553 w 537995"/>
                      <a:gd name="connsiteY2" fmla="*/ 160703 h 408153"/>
                      <a:gd name="connsiteX3" fmla="*/ 429804 w 537995"/>
                      <a:gd name="connsiteY3" fmla="*/ 99694 h 408153"/>
                      <a:gd name="connsiteX4" fmla="*/ 395543 w 537995"/>
                      <a:gd name="connsiteY4" fmla="*/ 63020 h 408153"/>
                      <a:gd name="connsiteX5" fmla="*/ 337841 w 537995"/>
                      <a:gd name="connsiteY5" fmla="*/ 64927 h 408153"/>
                      <a:gd name="connsiteX6" fmla="*/ 318103 w 537995"/>
                      <a:gd name="connsiteY6" fmla="*/ 81749 h 408153"/>
                      <a:gd name="connsiteX7" fmla="*/ 317037 w 537995"/>
                      <a:gd name="connsiteY7" fmla="*/ 82815 h 408153"/>
                      <a:gd name="connsiteX8" fmla="*/ 296233 w 537995"/>
                      <a:gd name="connsiteY8" fmla="*/ 137713 h 408153"/>
                      <a:gd name="connsiteX9" fmla="*/ 290906 w 537995"/>
                      <a:gd name="connsiteY9" fmla="*/ 202816 h 408153"/>
                      <a:gd name="connsiteX10" fmla="*/ 239036 w 537995"/>
                      <a:gd name="connsiteY10" fmla="*/ 111357 h 408153"/>
                      <a:gd name="connsiteX11" fmla="*/ 196475 w 537995"/>
                      <a:gd name="connsiteY11" fmla="*/ 106030 h 408153"/>
                      <a:gd name="connsiteX12" fmla="*/ 160699 w 537995"/>
                      <a:gd name="connsiteY12" fmla="*/ 172535 h 408153"/>
                      <a:gd name="connsiteX13" fmla="*/ 158176 w 537995"/>
                      <a:gd name="connsiteY13" fmla="*/ 200517 h 408153"/>
                      <a:gd name="connsiteX14" fmla="*/ 131596 w 537995"/>
                      <a:gd name="connsiteY14" fmla="*/ 130311 h 408153"/>
                      <a:gd name="connsiteX15" fmla="*/ 115952 w 537995"/>
                      <a:gd name="connsiteY15" fmla="*/ 85955 h 408153"/>
                      <a:gd name="connsiteX16" fmla="*/ 97951 w 537995"/>
                      <a:gd name="connsiteY16" fmla="*/ 39076 h 408153"/>
                      <a:gd name="connsiteX17" fmla="*/ 77876 w 537995"/>
                      <a:gd name="connsiteY17" fmla="*/ 10870 h 408153"/>
                      <a:gd name="connsiteX18" fmla="*/ 32119 w 537995"/>
                      <a:gd name="connsiteY18" fmla="*/ 3020 h 408153"/>
                      <a:gd name="connsiteX19" fmla="*/ 1951 w 537995"/>
                      <a:gd name="connsiteY19" fmla="*/ 61338 h 408153"/>
                      <a:gd name="connsiteX20" fmla="*/ 2119 w 537995"/>
                      <a:gd name="connsiteY20" fmla="*/ 119656 h 408153"/>
                      <a:gd name="connsiteX21" fmla="*/ 10362 w 537995"/>
                      <a:gd name="connsiteY21" fmla="*/ 161152 h 408153"/>
                      <a:gd name="connsiteX22" fmla="*/ 16194 w 537995"/>
                      <a:gd name="connsiteY22" fmla="*/ 182909 h 408153"/>
                      <a:gd name="connsiteX23" fmla="*/ 20680 w 537995"/>
                      <a:gd name="connsiteY23" fmla="*/ 200124 h 408153"/>
                      <a:gd name="connsiteX24" fmla="*/ 30100 w 537995"/>
                      <a:gd name="connsiteY24" fmla="*/ 226368 h 408153"/>
                      <a:gd name="connsiteX25" fmla="*/ 59484 w 537995"/>
                      <a:gd name="connsiteY25" fmla="*/ 301733 h 408153"/>
                      <a:gd name="connsiteX26" fmla="*/ 88082 w 537995"/>
                      <a:gd name="connsiteY26" fmla="*/ 348555 h 408153"/>
                      <a:gd name="connsiteX27" fmla="*/ 162830 w 537995"/>
                      <a:gd name="connsiteY27" fmla="*/ 379621 h 408153"/>
                      <a:gd name="connsiteX28" fmla="*/ 206233 w 537995"/>
                      <a:gd name="connsiteY28" fmla="*/ 302069 h 408153"/>
                      <a:gd name="connsiteX29" fmla="*/ 233821 w 537995"/>
                      <a:gd name="connsiteY29" fmla="*/ 341714 h 408153"/>
                      <a:gd name="connsiteX30" fmla="*/ 332682 w 537995"/>
                      <a:gd name="connsiteY30" fmla="*/ 407322 h 408153"/>
                      <a:gd name="connsiteX31" fmla="*/ 348720 w 537995"/>
                      <a:gd name="connsiteY31" fmla="*/ 407042 h 408153"/>
                      <a:gd name="connsiteX32" fmla="*/ 363860 w 537995"/>
                      <a:gd name="connsiteY32" fmla="*/ 395434 h 408153"/>
                      <a:gd name="connsiteX33" fmla="*/ 372327 w 537995"/>
                      <a:gd name="connsiteY33" fmla="*/ 314406 h 408153"/>
                      <a:gd name="connsiteX34" fmla="*/ 372327 w 537995"/>
                      <a:gd name="connsiteY34" fmla="*/ 314237 h 408153"/>
                      <a:gd name="connsiteX35" fmla="*/ 393636 w 537995"/>
                      <a:gd name="connsiteY35" fmla="*/ 336163 h 408153"/>
                      <a:gd name="connsiteX36" fmla="*/ 463842 w 537995"/>
                      <a:gd name="connsiteY36" fmla="*/ 374967 h 408153"/>
                      <a:gd name="connsiteX37" fmla="*/ 514254 w 537995"/>
                      <a:gd name="connsiteY37" fmla="*/ 370032 h 408153"/>
                      <a:gd name="connsiteX38" fmla="*/ 535899 w 537995"/>
                      <a:gd name="connsiteY38" fmla="*/ 307957 h 408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37995" h="408153">
                        <a:moveTo>
                          <a:pt x="535899" y="307957"/>
                        </a:moveTo>
                        <a:cubicBezTo>
                          <a:pt x="531805" y="283788"/>
                          <a:pt x="519973" y="261863"/>
                          <a:pt x="509880" y="239713"/>
                        </a:cubicBezTo>
                        <a:cubicBezTo>
                          <a:pt x="496927" y="212966"/>
                          <a:pt x="483300" y="186498"/>
                          <a:pt x="468553" y="160703"/>
                        </a:cubicBezTo>
                        <a:cubicBezTo>
                          <a:pt x="455936" y="140180"/>
                          <a:pt x="442646" y="120049"/>
                          <a:pt x="429804" y="99694"/>
                        </a:cubicBezTo>
                        <a:cubicBezTo>
                          <a:pt x="420664" y="85731"/>
                          <a:pt x="410458" y="71151"/>
                          <a:pt x="395543" y="63020"/>
                        </a:cubicBezTo>
                        <a:cubicBezTo>
                          <a:pt x="377486" y="54553"/>
                          <a:pt x="355449" y="55899"/>
                          <a:pt x="337841" y="64927"/>
                        </a:cubicBezTo>
                        <a:cubicBezTo>
                          <a:pt x="330720" y="69301"/>
                          <a:pt x="323037" y="74684"/>
                          <a:pt x="318103" y="81749"/>
                        </a:cubicBezTo>
                        <a:cubicBezTo>
                          <a:pt x="318271" y="81357"/>
                          <a:pt x="318103" y="81469"/>
                          <a:pt x="317037" y="82815"/>
                        </a:cubicBezTo>
                        <a:cubicBezTo>
                          <a:pt x="303747" y="98123"/>
                          <a:pt x="298589" y="117974"/>
                          <a:pt x="296233" y="137713"/>
                        </a:cubicBezTo>
                        <a:cubicBezTo>
                          <a:pt x="292645" y="159245"/>
                          <a:pt x="290626" y="180947"/>
                          <a:pt x="290906" y="202816"/>
                        </a:cubicBezTo>
                        <a:cubicBezTo>
                          <a:pt x="281149" y="172591"/>
                          <a:pt x="266289" y="129974"/>
                          <a:pt x="239036" y="111357"/>
                        </a:cubicBezTo>
                        <a:cubicBezTo>
                          <a:pt x="226924" y="103002"/>
                          <a:pt x="210270" y="100815"/>
                          <a:pt x="196475" y="106030"/>
                        </a:cubicBezTo>
                        <a:cubicBezTo>
                          <a:pt x="170120" y="116572"/>
                          <a:pt x="164288" y="145956"/>
                          <a:pt x="160699" y="172535"/>
                        </a:cubicBezTo>
                        <a:cubicBezTo>
                          <a:pt x="159466" y="183077"/>
                          <a:pt x="159017" y="192666"/>
                          <a:pt x="158176" y="200517"/>
                        </a:cubicBezTo>
                        <a:cubicBezTo>
                          <a:pt x="147746" y="183694"/>
                          <a:pt x="139223" y="156834"/>
                          <a:pt x="131596" y="130311"/>
                        </a:cubicBezTo>
                        <a:cubicBezTo>
                          <a:pt x="124923" y="109507"/>
                          <a:pt x="122905" y="106647"/>
                          <a:pt x="115952" y="85955"/>
                        </a:cubicBezTo>
                        <a:cubicBezTo>
                          <a:pt x="111073" y="69918"/>
                          <a:pt x="105521" y="54048"/>
                          <a:pt x="97951" y="39076"/>
                        </a:cubicBezTo>
                        <a:cubicBezTo>
                          <a:pt x="92792" y="28702"/>
                          <a:pt x="86792" y="18385"/>
                          <a:pt x="77876" y="10870"/>
                        </a:cubicBezTo>
                        <a:cubicBezTo>
                          <a:pt x="65652" y="-513"/>
                          <a:pt x="47484" y="-2644"/>
                          <a:pt x="32119" y="3020"/>
                        </a:cubicBezTo>
                        <a:cubicBezTo>
                          <a:pt x="9072" y="11487"/>
                          <a:pt x="4586" y="39805"/>
                          <a:pt x="1951" y="61338"/>
                        </a:cubicBezTo>
                        <a:cubicBezTo>
                          <a:pt x="605" y="67619"/>
                          <a:pt x="-1750" y="101320"/>
                          <a:pt x="2119" y="119656"/>
                        </a:cubicBezTo>
                        <a:cubicBezTo>
                          <a:pt x="4194" y="133619"/>
                          <a:pt x="7614" y="147301"/>
                          <a:pt x="10362" y="161152"/>
                        </a:cubicBezTo>
                        <a:cubicBezTo>
                          <a:pt x="12605" y="168105"/>
                          <a:pt x="12941" y="176292"/>
                          <a:pt x="16194" y="182909"/>
                        </a:cubicBezTo>
                        <a:cubicBezTo>
                          <a:pt x="14736" y="181844"/>
                          <a:pt x="19670" y="195807"/>
                          <a:pt x="20680" y="200124"/>
                        </a:cubicBezTo>
                        <a:cubicBezTo>
                          <a:pt x="23820" y="209825"/>
                          <a:pt x="27465" y="219975"/>
                          <a:pt x="30100" y="226368"/>
                        </a:cubicBezTo>
                        <a:cubicBezTo>
                          <a:pt x="37558" y="252218"/>
                          <a:pt x="47540" y="277676"/>
                          <a:pt x="59484" y="301733"/>
                        </a:cubicBezTo>
                        <a:cubicBezTo>
                          <a:pt x="68007" y="317938"/>
                          <a:pt x="76194" y="334481"/>
                          <a:pt x="88082" y="348555"/>
                        </a:cubicBezTo>
                        <a:cubicBezTo>
                          <a:pt x="105577" y="370088"/>
                          <a:pt x="134176" y="389827"/>
                          <a:pt x="162830" y="379621"/>
                        </a:cubicBezTo>
                        <a:cubicBezTo>
                          <a:pt x="191092" y="368686"/>
                          <a:pt x="201690" y="329658"/>
                          <a:pt x="206233" y="302069"/>
                        </a:cubicBezTo>
                        <a:cubicBezTo>
                          <a:pt x="214756" y="315135"/>
                          <a:pt x="224962" y="330892"/>
                          <a:pt x="233821" y="341714"/>
                        </a:cubicBezTo>
                        <a:cubicBezTo>
                          <a:pt x="259224" y="376201"/>
                          <a:pt x="299373" y="403229"/>
                          <a:pt x="332682" y="407322"/>
                        </a:cubicBezTo>
                        <a:cubicBezTo>
                          <a:pt x="337953" y="408163"/>
                          <a:pt x="343505" y="408780"/>
                          <a:pt x="348720" y="407042"/>
                        </a:cubicBezTo>
                        <a:cubicBezTo>
                          <a:pt x="354776" y="404799"/>
                          <a:pt x="359823" y="400369"/>
                          <a:pt x="363860" y="395434"/>
                        </a:cubicBezTo>
                        <a:cubicBezTo>
                          <a:pt x="380290" y="371883"/>
                          <a:pt x="374963" y="341210"/>
                          <a:pt x="372327" y="314406"/>
                        </a:cubicBezTo>
                        <a:cubicBezTo>
                          <a:pt x="372327" y="314350"/>
                          <a:pt x="372327" y="314293"/>
                          <a:pt x="372327" y="314237"/>
                        </a:cubicBezTo>
                        <a:cubicBezTo>
                          <a:pt x="379056" y="321864"/>
                          <a:pt x="386290" y="329097"/>
                          <a:pt x="393636" y="336163"/>
                        </a:cubicBezTo>
                        <a:cubicBezTo>
                          <a:pt x="413767" y="353826"/>
                          <a:pt x="437431" y="369191"/>
                          <a:pt x="463842" y="374967"/>
                        </a:cubicBezTo>
                        <a:cubicBezTo>
                          <a:pt x="480665" y="377434"/>
                          <a:pt x="498665" y="377658"/>
                          <a:pt x="514254" y="370032"/>
                        </a:cubicBezTo>
                        <a:cubicBezTo>
                          <a:pt x="538815" y="358929"/>
                          <a:pt x="540665" y="331396"/>
                          <a:pt x="535899" y="3079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任意多边形: 形状 518">
                    <a:extLst>
                      <a:ext uri="{FF2B5EF4-FFF2-40B4-BE49-F238E27FC236}">
                        <a16:creationId xmlns:a16="http://schemas.microsoft.com/office/drawing/2014/main" id="{55419E87-E9B6-9E08-2090-EB190BAA03E3}"/>
                      </a:ext>
                    </a:extLst>
                  </p:cNvPr>
                  <p:cNvSpPr/>
                  <p:nvPr/>
                </p:nvSpPr>
                <p:spPr>
                  <a:xfrm>
                    <a:off x="18549389" y="5566406"/>
                    <a:ext cx="170" cy="1334"/>
                  </a:xfrm>
                  <a:custGeom>
                    <a:avLst/>
                    <a:gdLst>
                      <a:gd name="connsiteX0" fmla="*/ 0 w 170"/>
                      <a:gd name="connsiteY0" fmla="*/ 1335 h 1334"/>
                      <a:gd name="connsiteX1" fmla="*/ 0 w 170"/>
                      <a:gd name="connsiteY1" fmla="*/ 1335 h 1334"/>
                      <a:gd name="connsiteX2" fmla="*/ 0 w 170"/>
                      <a:gd name="connsiteY2" fmla="*/ 1335 h 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0" h="1334">
                        <a:moveTo>
                          <a:pt x="0" y="1335"/>
                        </a:moveTo>
                        <a:cubicBezTo>
                          <a:pt x="281" y="-740"/>
                          <a:pt x="168" y="-123"/>
                          <a:pt x="0" y="1335"/>
                        </a:cubicBezTo>
                        <a:lnTo>
                          <a:pt x="0" y="13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0" name="图形 13">
                  <a:extLst>
                    <a:ext uri="{FF2B5EF4-FFF2-40B4-BE49-F238E27FC236}">
                      <a16:creationId xmlns:a16="http://schemas.microsoft.com/office/drawing/2014/main" id="{D9C8EDE9-C5B9-71AF-F3C5-E259F1A92D81}"/>
                    </a:ext>
                  </a:extLst>
                </p:cNvPr>
                <p:cNvGrpSpPr/>
                <p:nvPr/>
              </p:nvGrpSpPr>
              <p:grpSpPr>
                <a:xfrm>
                  <a:off x="17541787" y="5374444"/>
                  <a:ext cx="624186" cy="361179"/>
                  <a:chOff x="17541787" y="5374444"/>
                  <a:chExt cx="624186" cy="361179"/>
                </a:xfrm>
                <a:solidFill>
                  <a:srgbClr val="FFFFFF"/>
                </a:solidFill>
              </p:grpSpPr>
              <p:sp>
                <p:nvSpPr>
                  <p:cNvPr id="521" name="任意多边形: 形状 520">
                    <a:extLst>
                      <a:ext uri="{FF2B5EF4-FFF2-40B4-BE49-F238E27FC236}">
                        <a16:creationId xmlns:a16="http://schemas.microsoft.com/office/drawing/2014/main" id="{E92373A9-A2F3-C3FE-A0E9-29D3B24BFBC2}"/>
                      </a:ext>
                    </a:extLst>
                  </p:cNvPr>
                  <p:cNvSpPr/>
                  <p:nvPr/>
                </p:nvSpPr>
                <p:spPr>
                  <a:xfrm>
                    <a:off x="17541787" y="5374444"/>
                    <a:ext cx="624186" cy="361179"/>
                  </a:xfrm>
                  <a:custGeom>
                    <a:avLst/>
                    <a:gdLst>
                      <a:gd name="connsiteX0" fmla="*/ 568590 w 624186"/>
                      <a:gd name="connsiteY0" fmla="*/ 10716 h 361179"/>
                      <a:gd name="connsiteX1" fmla="*/ 521486 w 624186"/>
                      <a:gd name="connsiteY1" fmla="*/ 59726 h 361179"/>
                      <a:gd name="connsiteX2" fmla="*/ 436140 w 624186"/>
                      <a:gd name="connsiteY2" fmla="*/ 152530 h 361179"/>
                      <a:gd name="connsiteX3" fmla="*/ 431934 w 624186"/>
                      <a:gd name="connsiteY3" fmla="*/ 156680 h 361179"/>
                      <a:gd name="connsiteX4" fmla="*/ 437205 w 624186"/>
                      <a:gd name="connsiteY4" fmla="*/ 137278 h 361179"/>
                      <a:gd name="connsiteX5" fmla="*/ 446177 w 624186"/>
                      <a:gd name="connsiteY5" fmla="*/ 91072 h 361179"/>
                      <a:gd name="connsiteX6" fmla="*/ 369915 w 624186"/>
                      <a:gd name="connsiteY6" fmla="*/ 83389 h 361179"/>
                      <a:gd name="connsiteX7" fmla="*/ 268195 w 624186"/>
                      <a:gd name="connsiteY7" fmla="*/ 167334 h 361179"/>
                      <a:gd name="connsiteX8" fmla="*/ 270606 w 624186"/>
                      <a:gd name="connsiteY8" fmla="*/ 159147 h 361179"/>
                      <a:gd name="connsiteX9" fmla="*/ 280307 w 624186"/>
                      <a:gd name="connsiteY9" fmla="*/ 69146 h 361179"/>
                      <a:gd name="connsiteX10" fmla="*/ 189297 w 624186"/>
                      <a:gd name="connsiteY10" fmla="*/ 57763 h 361179"/>
                      <a:gd name="connsiteX11" fmla="*/ 66997 w 624186"/>
                      <a:gd name="connsiteY11" fmla="*/ 183259 h 361179"/>
                      <a:gd name="connsiteX12" fmla="*/ 26510 w 624186"/>
                      <a:gd name="connsiteY12" fmla="*/ 242475 h 361179"/>
                      <a:gd name="connsiteX13" fmla="*/ 43 w 624186"/>
                      <a:gd name="connsiteY13" fmla="*/ 310326 h 361179"/>
                      <a:gd name="connsiteX14" fmla="*/ 30492 w 624186"/>
                      <a:gd name="connsiteY14" fmla="*/ 344363 h 361179"/>
                      <a:gd name="connsiteX15" fmla="*/ 61726 w 624186"/>
                      <a:gd name="connsiteY15" fmla="*/ 331915 h 361179"/>
                      <a:gd name="connsiteX16" fmla="*/ 118642 w 624186"/>
                      <a:gd name="connsiteY16" fmla="*/ 285316 h 361179"/>
                      <a:gd name="connsiteX17" fmla="*/ 117520 w 624186"/>
                      <a:gd name="connsiteY17" fmla="*/ 289578 h 361179"/>
                      <a:gd name="connsiteX18" fmla="*/ 119651 w 624186"/>
                      <a:gd name="connsiteY18" fmla="*/ 338868 h 361179"/>
                      <a:gd name="connsiteX19" fmla="*/ 183016 w 624186"/>
                      <a:gd name="connsiteY19" fmla="*/ 356476 h 361179"/>
                      <a:gd name="connsiteX20" fmla="*/ 293541 w 624186"/>
                      <a:gd name="connsiteY20" fmla="*/ 285821 h 361179"/>
                      <a:gd name="connsiteX21" fmla="*/ 316980 w 624186"/>
                      <a:gd name="connsiteY21" fmla="*/ 359784 h 361179"/>
                      <a:gd name="connsiteX22" fmla="*/ 351354 w 624186"/>
                      <a:gd name="connsiteY22" fmla="*/ 357373 h 361179"/>
                      <a:gd name="connsiteX23" fmla="*/ 404906 w 624186"/>
                      <a:gd name="connsiteY23" fmla="*/ 329167 h 361179"/>
                      <a:gd name="connsiteX24" fmla="*/ 514645 w 624186"/>
                      <a:gd name="connsiteY24" fmla="*/ 213484 h 361179"/>
                      <a:gd name="connsiteX25" fmla="*/ 591805 w 624186"/>
                      <a:gd name="connsiteY25" fmla="*/ 115072 h 361179"/>
                      <a:gd name="connsiteX26" fmla="*/ 623039 w 624186"/>
                      <a:gd name="connsiteY26" fmla="*/ 46099 h 361179"/>
                      <a:gd name="connsiteX27" fmla="*/ 568590 w 624186"/>
                      <a:gd name="connsiteY27" fmla="*/ 10716 h 3611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624186" h="361179">
                        <a:moveTo>
                          <a:pt x="568590" y="10716"/>
                        </a:moveTo>
                        <a:cubicBezTo>
                          <a:pt x="550982" y="25127"/>
                          <a:pt x="537019" y="43296"/>
                          <a:pt x="521486" y="59726"/>
                        </a:cubicBezTo>
                        <a:cubicBezTo>
                          <a:pt x="491655" y="89445"/>
                          <a:pt x="465804" y="122698"/>
                          <a:pt x="436140" y="152530"/>
                        </a:cubicBezTo>
                        <a:cubicBezTo>
                          <a:pt x="434794" y="153932"/>
                          <a:pt x="433336" y="155278"/>
                          <a:pt x="431934" y="156680"/>
                        </a:cubicBezTo>
                        <a:cubicBezTo>
                          <a:pt x="433280" y="151240"/>
                          <a:pt x="435131" y="145296"/>
                          <a:pt x="437205" y="137278"/>
                        </a:cubicBezTo>
                        <a:cubicBezTo>
                          <a:pt x="441243" y="122193"/>
                          <a:pt x="446626" y="106829"/>
                          <a:pt x="446177" y="91072"/>
                        </a:cubicBezTo>
                        <a:cubicBezTo>
                          <a:pt x="440682" y="48567"/>
                          <a:pt x="392850" y="65670"/>
                          <a:pt x="369915" y="83389"/>
                        </a:cubicBezTo>
                        <a:cubicBezTo>
                          <a:pt x="333803" y="108904"/>
                          <a:pt x="298363" y="145577"/>
                          <a:pt x="268195" y="167334"/>
                        </a:cubicBezTo>
                        <a:cubicBezTo>
                          <a:pt x="268980" y="164642"/>
                          <a:pt x="269821" y="161839"/>
                          <a:pt x="270606" y="159147"/>
                        </a:cubicBezTo>
                        <a:cubicBezTo>
                          <a:pt x="279522" y="130436"/>
                          <a:pt x="286755" y="98978"/>
                          <a:pt x="280307" y="69146"/>
                        </a:cubicBezTo>
                        <a:cubicBezTo>
                          <a:pt x="264269" y="23781"/>
                          <a:pt x="220699" y="36791"/>
                          <a:pt x="189297" y="57763"/>
                        </a:cubicBezTo>
                        <a:cubicBezTo>
                          <a:pt x="138941" y="89053"/>
                          <a:pt x="102212" y="136549"/>
                          <a:pt x="66997" y="183259"/>
                        </a:cubicBezTo>
                        <a:cubicBezTo>
                          <a:pt x="52810" y="202493"/>
                          <a:pt x="39184" y="222176"/>
                          <a:pt x="26510" y="242475"/>
                        </a:cubicBezTo>
                        <a:cubicBezTo>
                          <a:pt x="13557" y="263054"/>
                          <a:pt x="2286" y="285821"/>
                          <a:pt x="43" y="310326"/>
                        </a:cubicBezTo>
                        <a:cubicBezTo>
                          <a:pt x="-686" y="322270"/>
                          <a:pt x="7837" y="342793"/>
                          <a:pt x="30492" y="344363"/>
                        </a:cubicBezTo>
                        <a:cubicBezTo>
                          <a:pt x="44455" y="342737"/>
                          <a:pt x="48716" y="339765"/>
                          <a:pt x="61726" y="331915"/>
                        </a:cubicBezTo>
                        <a:cubicBezTo>
                          <a:pt x="83090" y="315036"/>
                          <a:pt x="103614" y="295802"/>
                          <a:pt x="118642" y="285316"/>
                        </a:cubicBezTo>
                        <a:cubicBezTo>
                          <a:pt x="118306" y="286550"/>
                          <a:pt x="117969" y="287952"/>
                          <a:pt x="117520" y="289578"/>
                        </a:cubicBezTo>
                        <a:cubicBezTo>
                          <a:pt x="113147" y="305840"/>
                          <a:pt x="111464" y="323503"/>
                          <a:pt x="119651" y="338868"/>
                        </a:cubicBezTo>
                        <a:cubicBezTo>
                          <a:pt x="129801" y="360233"/>
                          <a:pt x="154811" y="365784"/>
                          <a:pt x="183016" y="356476"/>
                        </a:cubicBezTo>
                        <a:cubicBezTo>
                          <a:pt x="228718" y="343186"/>
                          <a:pt x="261802" y="311728"/>
                          <a:pt x="293541" y="285821"/>
                        </a:cubicBezTo>
                        <a:cubicBezTo>
                          <a:pt x="285746" y="312961"/>
                          <a:pt x="285297" y="349971"/>
                          <a:pt x="316980" y="359784"/>
                        </a:cubicBezTo>
                        <a:cubicBezTo>
                          <a:pt x="328363" y="362868"/>
                          <a:pt x="340195" y="360289"/>
                          <a:pt x="351354" y="357373"/>
                        </a:cubicBezTo>
                        <a:cubicBezTo>
                          <a:pt x="370868" y="351541"/>
                          <a:pt x="388700" y="341279"/>
                          <a:pt x="404906" y="329167"/>
                        </a:cubicBezTo>
                        <a:cubicBezTo>
                          <a:pt x="439168" y="304382"/>
                          <a:pt x="480551" y="253970"/>
                          <a:pt x="514645" y="213484"/>
                        </a:cubicBezTo>
                        <a:cubicBezTo>
                          <a:pt x="541842" y="181857"/>
                          <a:pt x="569094" y="150175"/>
                          <a:pt x="591805" y="115072"/>
                        </a:cubicBezTo>
                        <a:cubicBezTo>
                          <a:pt x="605431" y="93875"/>
                          <a:pt x="619394" y="71501"/>
                          <a:pt x="623039" y="46099"/>
                        </a:cubicBezTo>
                        <a:cubicBezTo>
                          <a:pt x="630496" y="8136"/>
                          <a:pt x="600384" y="-14630"/>
                          <a:pt x="568590" y="107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任意多边形: 形状 521">
                    <a:extLst>
                      <a:ext uri="{FF2B5EF4-FFF2-40B4-BE49-F238E27FC236}">
                        <a16:creationId xmlns:a16="http://schemas.microsoft.com/office/drawing/2014/main" id="{F97B2208-A828-04BD-73C5-1DCC6B349727}"/>
                      </a:ext>
                    </a:extLst>
                  </p:cNvPr>
                  <p:cNvSpPr/>
                  <p:nvPr/>
                </p:nvSpPr>
                <p:spPr>
                  <a:xfrm>
                    <a:off x="17680672" y="5704901"/>
                    <a:ext cx="714" cy="1594"/>
                  </a:xfrm>
                  <a:custGeom>
                    <a:avLst/>
                    <a:gdLst>
                      <a:gd name="connsiteX0" fmla="*/ 0 w 714"/>
                      <a:gd name="connsiteY0" fmla="*/ 0 h 1594"/>
                      <a:gd name="connsiteX1" fmla="*/ 56 w 714"/>
                      <a:gd name="connsiteY1" fmla="*/ 224 h 1594"/>
                      <a:gd name="connsiteX2" fmla="*/ 561 w 714"/>
                      <a:gd name="connsiteY2" fmla="*/ 1402 h 1594"/>
                      <a:gd name="connsiteX3" fmla="*/ 0 w 714"/>
                      <a:gd name="connsiteY3" fmla="*/ 0 h 1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" h="1594">
                        <a:moveTo>
                          <a:pt x="0" y="0"/>
                        </a:moveTo>
                        <a:cubicBezTo>
                          <a:pt x="0" y="56"/>
                          <a:pt x="56" y="168"/>
                          <a:pt x="56" y="224"/>
                        </a:cubicBezTo>
                        <a:cubicBezTo>
                          <a:pt x="224" y="617"/>
                          <a:pt x="393" y="1009"/>
                          <a:pt x="561" y="1402"/>
                        </a:cubicBezTo>
                        <a:cubicBezTo>
                          <a:pt x="841" y="1850"/>
                          <a:pt x="785" y="157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任意多边形: 形状 522">
                    <a:extLst>
                      <a:ext uri="{FF2B5EF4-FFF2-40B4-BE49-F238E27FC236}">
                        <a16:creationId xmlns:a16="http://schemas.microsoft.com/office/drawing/2014/main" id="{12A4D690-8B2A-5913-82B5-732CE6C66E2B}"/>
                      </a:ext>
                    </a:extLst>
                  </p:cNvPr>
                  <p:cNvSpPr/>
                  <p:nvPr/>
                </p:nvSpPr>
                <p:spPr>
                  <a:xfrm>
                    <a:off x="17684598" y="5710340"/>
                    <a:ext cx="729" cy="560"/>
                  </a:xfrm>
                  <a:custGeom>
                    <a:avLst/>
                    <a:gdLst>
                      <a:gd name="connsiteX0" fmla="*/ 0 w 729"/>
                      <a:gd name="connsiteY0" fmla="*/ 0 h 560"/>
                      <a:gd name="connsiteX1" fmla="*/ 168 w 729"/>
                      <a:gd name="connsiteY1" fmla="*/ 168 h 560"/>
                      <a:gd name="connsiteX2" fmla="*/ 729 w 729"/>
                      <a:gd name="connsiteY2" fmla="*/ 561 h 560"/>
                      <a:gd name="connsiteX3" fmla="*/ 0 w 729"/>
                      <a:gd name="connsiteY3" fmla="*/ 0 h 560"/>
                      <a:gd name="connsiteX4" fmla="*/ 0 w 729"/>
                      <a:gd name="connsiteY4" fmla="*/ 0 h 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9" h="560">
                        <a:moveTo>
                          <a:pt x="0" y="0"/>
                        </a:moveTo>
                        <a:cubicBezTo>
                          <a:pt x="56" y="56"/>
                          <a:pt x="112" y="112"/>
                          <a:pt x="168" y="168"/>
                        </a:cubicBezTo>
                        <a:cubicBezTo>
                          <a:pt x="336" y="280"/>
                          <a:pt x="561" y="393"/>
                          <a:pt x="729" y="561"/>
                        </a:cubicBezTo>
                        <a:cubicBezTo>
                          <a:pt x="504" y="393"/>
                          <a:pt x="280" y="168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4" name="图形 13">
                  <a:extLst>
                    <a:ext uri="{FF2B5EF4-FFF2-40B4-BE49-F238E27FC236}">
                      <a16:creationId xmlns:a16="http://schemas.microsoft.com/office/drawing/2014/main" id="{7CC682DC-F162-B626-4E08-3DBDFAE90524}"/>
                    </a:ext>
                  </a:extLst>
                </p:cNvPr>
                <p:cNvGrpSpPr/>
                <p:nvPr/>
              </p:nvGrpSpPr>
              <p:grpSpPr>
                <a:xfrm>
                  <a:off x="17518305" y="5863650"/>
                  <a:ext cx="1411165" cy="451461"/>
                  <a:chOff x="17518305" y="5863650"/>
                  <a:chExt cx="1411165" cy="451461"/>
                </a:xfrm>
                <a:solidFill>
                  <a:srgbClr val="A9EAC4"/>
                </a:solidFill>
              </p:grpSpPr>
              <p:sp>
                <p:nvSpPr>
                  <p:cNvPr id="525" name="任意多边形: 形状 524">
                    <a:extLst>
                      <a:ext uri="{FF2B5EF4-FFF2-40B4-BE49-F238E27FC236}">
                        <a16:creationId xmlns:a16="http://schemas.microsoft.com/office/drawing/2014/main" id="{BF3C7E9D-3215-940E-A1E2-0C742ED10129}"/>
                      </a:ext>
                    </a:extLst>
                  </p:cNvPr>
                  <p:cNvSpPr/>
                  <p:nvPr/>
                </p:nvSpPr>
                <p:spPr>
                  <a:xfrm>
                    <a:off x="18220340" y="5901949"/>
                    <a:ext cx="422414" cy="413162"/>
                  </a:xfrm>
                  <a:custGeom>
                    <a:avLst/>
                    <a:gdLst>
                      <a:gd name="connsiteX0" fmla="*/ 211179 w 422414"/>
                      <a:gd name="connsiteY0" fmla="*/ 413162 h 413162"/>
                      <a:gd name="connsiteX1" fmla="*/ 0 w 422414"/>
                      <a:gd name="connsiteY1" fmla="*/ 206581 h 413162"/>
                      <a:gd name="connsiteX2" fmla="*/ 211179 w 422414"/>
                      <a:gd name="connsiteY2" fmla="*/ 0 h 413162"/>
                      <a:gd name="connsiteX3" fmla="*/ 422415 w 422414"/>
                      <a:gd name="connsiteY3" fmla="*/ 206581 h 413162"/>
                      <a:gd name="connsiteX4" fmla="*/ 211179 w 422414"/>
                      <a:gd name="connsiteY4" fmla="*/ 413162 h 413162"/>
                      <a:gd name="connsiteX5" fmla="*/ 211179 w 422414"/>
                      <a:gd name="connsiteY5" fmla="*/ 33645 h 413162"/>
                      <a:gd name="connsiteX6" fmla="*/ 33645 w 422414"/>
                      <a:gd name="connsiteY6" fmla="*/ 206581 h 413162"/>
                      <a:gd name="connsiteX7" fmla="*/ 211179 w 422414"/>
                      <a:gd name="connsiteY7" fmla="*/ 379517 h 413162"/>
                      <a:gd name="connsiteX8" fmla="*/ 388770 w 422414"/>
                      <a:gd name="connsiteY8" fmla="*/ 206581 h 413162"/>
                      <a:gd name="connsiteX9" fmla="*/ 211179 w 422414"/>
                      <a:gd name="connsiteY9" fmla="*/ 33645 h 41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22414" h="413162">
                        <a:moveTo>
                          <a:pt x="211179" y="413162"/>
                        </a:moveTo>
                        <a:cubicBezTo>
                          <a:pt x="94711" y="413162"/>
                          <a:pt x="0" y="320470"/>
                          <a:pt x="0" y="206581"/>
                        </a:cubicBezTo>
                        <a:cubicBezTo>
                          <a:pt x="0" y="92692"/>
                          <a:pt x="94767" y="0"/>
                          <a:pt x="211179" y="0"/>
                        </a:cubicBezTo>
                        <a:cubicBezTo>
                          <a:pt x="327647" y="0"/>
                          <a:pt x="422415" y="92692"/>
                          <a:pt x="422415" y="206581"/>
                        </a:cubicBezTo>
                        <a:cubicBezTo>
                          <a:pt x="422415" y="320470"/>
                          <a:pt x="327647" y="413162"/>
                          <a:pt x="211179" y="413162"/>
                        </a:cubicBezTo>
                        <a:close/>
                        <a:moveTo>
                          <a:pt x="211179" y="33645"/>
                        </a:moveTo>
                        <a:cubicBezTo>
                          <a:pt x="113272" y="33645"/>
                          <a:pt x="33645" y="111197"/>
                          <a:pt x="33645" y="206581"/>
                        </a:cubicBezTo>
                        <a:cubicBezTo>
                          <a:pt x="33645" y="301909"/>
                          <a:pt x="113272" y="379517"/>
                          <a:pt x="211179" y="379517"/>
                        </a:cubicBezTo>
                        <a:cubicBezTo>
                          <a:pt x="309087" y="379517"/>
                          <a:pt x="388770" y="301965"/>
                          <a:pt x="388770" y="206581"/>
                        </a:cubicBezTo>
                        <a:cubicBezTo>
                          <a:pt x="388770" y="111197"/>
                          <a:pt x="309087" y="33645"/>
                          <a:pt x="211179" y="3364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6" name="任意多边形: 形状 525">
                    <a:extLst>
                      <a:ext uri="{FF2B5EF4-FFF2-40B4-BE49-F238E27FC236}">
                        <a16:creationId xmlns:a16="http://schemas.microsoft.com/office/drawing/2014/main" id="{9D731093-740E-AA68-4D59-F2F94A6790DC}"/>
                      </a:ext>
                    </a:extLst>
                  </p:cNvPr>
                  <p:cNvSpPr/>
                  <p:nvPr/>
                </p:nvSpPr>
                <p:spPr>
                  <a:xfrm>
                    <a:off x="17632504" y="5863650"/>
                    <a:ext cx="422414" cy="413162"/>
                  </a:xfrm>
                  <a:custGeom>
                    <a:avLst/>
                    <a:gdLst>
                      <a:gd name="connsiteX0" fmla="*/ 211235 w 422414"/>
                      <a:gd name="connsiteY0" fmla="*/ 413162 h 413162"/>
                      <a:gd name="connsiteX1" fmla="*/ 0 w 422414"/>
                      <a:gd name="connsiteY1" fmla="*/ 206581 h 413162"/>
                      <a:gd name="connsiteX2" fmla="*/ 211235 w 422414"/>
                      <a:gd name="connsiteY2" fmla="*/ 0 h 413162"/>
                      <a:gd name="connsiteX3" fmla="*/ 422414 w 422414"/>
                      <a:gd name="connsiteY3" fmla="*/ 206581 h 413162"/>
                      <a:gd name="connsiteX4" fmla="*/ 211235 w 422414"/>
                      <a:gd name="connsiteY4" fmla="*/ 413162 h 413162"/>
                      <a:gd name="connsiteX5" fmla="*/ 211235 w 422414"/>
                      <a:gd name="connsiteY5" fmla="*/ 33645 h 413162"/>
                      <a:gd name="connsiteX6" fmla="*/ 33645 w 422414"/>
                      <a:gd name="connsiteY6" fmla="*/ 206581 h 413162"/>
                      <a:gd name="connsiteX7" fmla="*/ 211235 w 422414"/>
                      <a:gd name="connsiteY7" fmla="*/ 379517 h 413162"/>
                      <a:gd name="connsiteX8" fmla="*/ 388769 w 422414"/>
                      <a:gd name="connsiteY8" fmla="*/ 206581 h 413162"/>
                      <a:gd name="connsiteX9" fmla="*/ 211235 w 422414"/>
                      <a:gd name="connsiteY9" fmla="*/ 33645 h 41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22414" h="413162">
                        <a:moveTo>
                          <a:pt x="211235" y="413162"/>
                        </a:moveTo>
                        <a:cubicBezTo>
                          <a:pt x="94767" y="413162"/>
                          <a:pt x="0" y="320470"/>
                          <a:pt x="0" y="206581"/>
                        </a:cubicBezTo>
                        <a:cubicBezTo>
                          <a:pt x="0" y="92692"/>
                          <a:pt x="94767" y="0"/>
                          <a:pt x="211235" y="0"/>
                        </a:cubicBezTo>
                        <a:cubicBezTo>
                          <a:pt x="327703" y="0"/>
                          <a:pt x="422414" y="92692"/>
                          <a:pt x="422414" y="206581"/>
                        </a:cubicBezTo>
                        <a:cubicBezTo>
                          <a:pt x="422471" y="320526"/>
                          <a:pt x="327703" y="413162"/>
                          <a:pt x="211235" y="413162"/>
                        </a:cubicBezTo>
                        <a:close/>
                        <a:moveTo>
                          <a:pt x="211235" y="33645"/>
                        </a:moveTo>
                        <a:cubicBezTo>
                          <a:pt x="113328" y="33645"/>
                          <a:pt x="33645" y="111197"/>
                          <a:pt x="33645" y="206581"/>
                        </a:cubicBezTo>
                        <a:cubicBezTo>
                          <a:pt x="33645" y="301909"/>
                          <a:pt x="113328" y="379517"/>
                          <a:pt x="211235" y="379517"/>
                        </a:cubicBezTo>
                        <a:cubicBezTo>
                          <a:pt x="309142" y="379517"/>
                          <a:pt x="388769" y="301965"/>
                          <a:pt x="388769" y="206581"/>
                        </a:cubicBezTo>
                        <a:cubicBezTo>
                          <a:pt x="388825" y="111253"/>
                          <a:pt x="309142" y="33645"/>
                          <a:pt x="211235" y="3364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" name="任意多边形: 形状 526">
                    <a:extLst>
                      <a:ext uri="{FF2B5EF4-FFF2-40B4-BE49-F238E27FC236}">
                        <a16:creationId xmlns:a16="http://schemas.microsoft.com/office/drawing/2014/main" id="{B11EB7CF-1AFF-6866-92B3-F154BC862D12}"/>
                      </a:ext>
                    </a:extLst>
                  </p:cNvPr>
                  <p:cNvSpPr/>
                  <p:nvPr/>
                </p:nvSpPr>
                <p:spPr>
                  <a:xfrm>
                    <a:off x="18018318" y="6020922"/>
                    <a:ext cx="235968" cy="78075"/>
                  </a:xfrm>
                  <a:custGeom>
                    <a:avLst/>
                    <a:gdLst>
                      <a:gd name="connsiteX0" fmla="*/ 221929 w 235968"/>
                      <a:gd name="connsiteY0" fmla="*/ 78075 h 78075"/>
                      <a:gd name="connsiteX1" fmla="*/ 211275 w 235968"/>
                      <a:gd name="connsiteY1" fmla="*/ 73197 h 78075"/>
                      <a:gd name="connsiteX2" fmla="*/ 119480 w 235968"/>
                      <a:gd name="connsiteY2" fmla="*/ 28168 h 78075"/>
                      <a:gd name="connsiteX3" fmla="*/ 23647 w 235968"/>
                      <a:gd name="connsiteY3" fmla="*/ 63776 h 78075"/>
                      <a:gd name="connsiteX4" fmla="*/ 3853 w 235968"/>
                      <a:gd name="connsiteY4" fmla="*/ 63271 h 78075"/>
                      <a:gd name="connsiteX5" fmla="*/ 4357 w 235968"/>
                      <a:gd name="connsiteY5" fmla="*/ 43477 h 78075"/>
                      <a:gd name="connsiteX6" fmla="*/ 120938 w 235968"/>
                      <a:gd name="connsiteY6" fmla="*/ 187 h 78075"/>
                      <a:gd name="connsiteX7" fmla="*/ 232584 w 235968"/>
                      <a:gd name="connsiteY7" fmla="*/ 54916 h 78075"/>
                      <a:gd name="connsiteX8" fmla="*/ 231069 w 235968"/>
                      <a:gd name="connsiteY8" fmla="*/ 74655 h 78075"/>
                      <a:gd name="connsiteX9" fmla="*/ 221929 w 235968"/>
                      <a:gd name="connsiteY9" fmla="*/ 78075 h 78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5968" h="78075">
                        <a:moveTo>
                          <a:pt x="221929" y="78075"/>
                        </a:moveTo>
                        <a:cubicBezTo>
                          <a:pt x="218004" y="78075"/>
                          <a:pt x="214079" y="76393"/>
                          <a:pt x="211275" y="73197"/>
                        </a:cubicBezTo>
                        <a:cubicBezTo>
                          <a:pt x="188565" y="46785"/>
                          <a:pt x="154247" y="29963"/>
                          <a:pt x="119480" y="28168"/>
                        </a:cubicBezTo>
                        <a:cubicBezTo>
                          <a:pt x="84713" y="26374"/>
                          <a:pt x="48881" y="39720"/>
                          <a:pt x="23647" y="63776"/>
                        </a:cubicBezTo>
                        <a:cubicBezTo>
                          <a:pt x="18040" y="69103"/>
                          <a:pt x="9180" y="68879"/>
                          <a:pt x="3853" y="63271"/>
                        </a:cubicBezTo>
                        <a:cubicBezTo>
                          <a:pt x="-1474" y="57664"/>
                          <a:pt x="-1250" y="48804"/>
                          <a:pt x="4357" y="43477"/>
                        </a:cubicBezTo>
                        <a:cubicBezTo>
                          <a:pt x="35031" y="14262"/>
                          <a:pt x="78657" y="-1944"/>
                          <a:pt x="120938" y="187"/>
                        </a:cubicBezTo>
                        <a:cubicBezTo>
                          <a:pt x="163275" y="2318"/>
                          <a:pt x="204995" y="22785"/>
                          <a:pt x="232584" y="54916"/>
                        </a:cubicBezTo>
                        <a:cubicBezTo>
                          <a:pt x="237630" y="60804"/>
                          <a:pt x="236958" y="69664"/>
                          <a:pt x="231069" y="74655"/>
                        </a:cubicBezTo>
                        <a:cubicBezTo>
                          <a:pt x="228434" y="76954"/>
                          <a:pt x="225182" y="78075"/>
                          <a:pt x="221929" y="7807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任意多边形: 形状 527">
                    <a:extLst>
                      <a:ext uri="{FF2B5EF4-FFF2-40B4-BE49-F238E27FC236}">
                        <a16:creationId xmlns:a16="http://schemas.microsoft.com/office/drawing/2014/main" id="{4387B8BF-AC07-A2C6-8315-B33A47E6657D}"/>
                      </a:ext>
                    </a:extLst>
                  </p:cNvPr>
                  <p:cNvSpPr/>
                  <p:nvPr/>
                </p:nvSpPr>
                <p:spPr>
                  <a:xfrm>
                    <a:off x="18611910" y="6069440"/>
                    <a:ext cx="317560" cy="34940"/>
                  </a:xfrm>
                  <a:custGeom>
                    <a:avLst/>
                    <a:gdLst>
                      <a:gd name="connsiteX0" fmla="*/ 303538 w 317560"/>
                      <a:gd name="connsiteY0" fmla="*/ 34941 h 34940"/>
                      <a:gd name="connsiteX1" fmla="*/ 303202 w 317560"/>
                      <a:gd name="connsiteY1" fmla="*/ 34941 h 34940"/>
                      <a:gd name="connsiteX2" fmla="*/ 13686 w 317560"/>
                      <a:gd name="connsiteY2" fmla="*/ 28044 h 34940"/>
                      <a:gd name="connsiteX3" fmla="*/ 3 w 317560"/>
                      <a:gd name="connsiteY3" fmla="*/ 13688 h 34940"/>
                      <a:gd name="connsiteX4" fmla="*/ 14359 w 317560"/>
                      <a:gd name="connsiteY4" fmla="*/ 6 h 34940"/>
                      <a:gd name="connsiteX5" fmla="*/ 303875 w 317560"/>
                      <a:gd name="connsiteY5" fmla="*/ 6903 h 34940"/>
                      <a:gd name="connsiteX6" fmla="*/ 317557 w 317560"/>
                      <a:gd name="connsiteY6" fmla="*/ 21258 h 34940"/>
                      <a:gd name="connsiteX7" fmla="*/ 303538 w 317560"/>
                      <a:gd name="connsiteY7" fmla="*/ 34941 h 34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17560" h="34940">
                        <a:moveTo>
                          <a:pt x="303538" y="34941"/>
                        </a:moveTo>
                        <a:cubicBezTo>
                          <a:pt x="303427" y="34941"/>
                          <a:pt x="303314" y="34941"/>
                          <a:pt x="303202" y="34941"/>
                        </a:cubicBezTo>
                        <a:lnTo>
                          <a:pt x="13686" y="28044"/>
                        </a:lnTo>
                        <a:cubicBezTo>
                          <a:pt x="5947" y="27875"/>
                          <a:pt x="-165" y="21427"/>
                          <a:pt x="3" y="13688"/>
                        </a:cubicBezTo>
                        <a:cubicBezTo>
                          <a:pt x="171" y="5950"/>
                          <a:pt x="6676" y="-218"/>
                          <a:pt x="14359" y="6"/>
                        </a:cubicBezTo>
                        <a:lnTo>
                          <a:pt x="303875" y="6903"/>
                        </a:lnTo>
                        <a:cubicBezTo>
                          <a:pt x="311613" y="7071"/>
                          <a:pt x="317725" y="13520"/>
                          <a:pt x="317557" y="21258"/>
                        </a:cubicBezTo>
                        <a:cubicBezTo>
                          <a:pt x="317333" y="28885"/>
                          <a:pt x="311109" y="34941"/>
                          <a:pt x="303538" y="34941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" name="任意多边形: 形状 528">
                    <a:extLst>
                      <a:ext uri="{FF2B5EF4-FFF2-40B4-BE49-F238E27FC236}">
                        <a16:creationId xmlns:a16="http://schemas.microsoft.com/office/drawing/2014/main" id="{94E89E71-7C1A-E472-D7FC-C52046BCF16A}"/>
                      </a:ext>
                    </a:extLst>
                  </p:cNvPr>
                  <p:cNvSpPr/>
                  <p:nvPr/>
                </p:nvSpPr>
                <p:spPr>
                  <a:xfrm>
                    <a:off x="17518305" y="6069418"/>
                    <a:ext cx="145628" cy="41298"/>
                  </a:xfrm>
                  <a:custGeom>
                    <a:avLst/>
                    <a:gdLst>
                      <a:gd name="connsiteX0" fmla="*/ 14216 w 145628"/>
                      <a:gd name="connsiteY0" fmla="*/ 41299 h 41298"/>
                      <a:gd name="connsiteX1" fmla="*/ 29 w 145628"/>
                      <a:gd name="connsiteY1" fmla="*/ 28009 h 41298"/>
                      <a:gd name="connsiteX2" fmla="*/ 17357 w 145628"/>
                      <a:gd name="connsiteY2" fmla="*/ 12588 h 41298"/>
                      <a:gd name="connsiteX3" fmla="*/ 30814 w 145628"/>
                      <a:gd name="connsiteY3" fmla="*/ 11018 h 41298"/>
                      <a:gd name="connsiteX4" fmla="*/ 71301 w 145628"/>
                      <a:gd name="connsiteY4" fmla="*/ 6476 h 41298"/>
                      <a:gd name="connsiteX5" fmla="*/ 130124 w 145628"/>
                      <a:gd name="connsiteY5" fmla="*/ 84 h 41298"/>
                      <a:gd name="connsiteX6" fmla="*/ 145544 w 145628"/>
                      <a:gd name="connsiteY6" fmla="*/ 12532 h 41298"/>
                      <a:gd name="connsiteX7" fmla="*/ 133096 w 145628"/>
                      <a:gd name="connsiteY7" fmla="*/ 27953 h 41298"/>
                      <a:gd name="connsiteX8" fmla="*/ 17861 w 145628"/>
                      <a:gd name="connsiteY8" fmla="*/ 40794 h 41298"/>
                      <a:gd name="connsiteX9" fmla="*/ 14216 w 145628"/>
                      <a:gd name="connsiteY9" fmla="*/ 41299 h 41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628" h="41298">
                        <a:moveTo>
                          <a:pt x="14216" y="41299"/>
                        </a:moveTo>
                        <a:cubicBezTo>
                          <a:pt x="6758" y="41299"/>
                          <a:pt x="422" y="35467"/>
                          <a:pt x="29" y="28009"/>
                        </a:cubicBezTo>
                        <a:cubicBezTo>
                          <a:pt x="-700" y="14831"/>
                          <a:pt x="12422" y="13205"/>
                          <a:pt x="17357" y="12588"/>
                        </a:cubicBezTo>
                        <a:cubicBezTo>
                          <a:pt x="20609" y="12196"/>
                          <a:pt x="25263" y="11635"/>
                          <a:pt x="30814" y="11018"/>
                        </a:cubicBezTo>
                        <a:cubicBezTo>
                          <a:pt x="41861" y="9728"/>
                          <a:pt x="56553" y="8102"/>
                          <a:pt x="71301" y="6476"/>
                        </a:cubicBezTo>
                        <a:cubicBezTo>
                          <a:pt x="100740" y="3224"/>
                          <a:pt x="130124" y="84"/>
                          <a:pt x="130124" y="84"/>
                        </a:cubicBezTo>
                        <a:cubicBezTo>
                          <a:pt x="137862" y="-758"/>
                          <a:pt x="144759" y="4850"/>
                          <a:pt x="145544" y="12532"/>
                        </a:cubicBezTo>
                        <a:cubicBezTo>
                          <a:pt x="146386" y="20215"/>
                          <a:pt x="140778" y="27168"/>
                          <a:pt x="133096" y="27953"/>
                        </a:cubicBezTo>
                        <a:cubicBezTo>
                          <a:pt x="92834" y="32271"/>
                          <a:pt x="28067" y="39392"/>
                          <a:pt x="17861" y="40794"/>
                        </a:cubicBezTo>
                        <a:cubicBezTo>
                          <a:pt x="16684" y="41131"/>
                          <a:pt x="15450" y="41299"/>
                          <a:pt x="14216" y="41299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0" name="任意多边形: 形状 529">
                  <a:extLst>
                    <a:ext uri="{FF2B5EF4-FFF2-40B4-BE49-F238E27FC236}">
                      <a16:creationId xmlns:a16="http://schemas.microsoft.com/office/drawing/2014/main" id="{282CFCB5-16B8-9092-CD65-9E909A5222E5}"/>
                    </a:ext>
                  </a:extLst>
                </p:cNvPr>
                <p:cNvSpPr/>
                <p:nvPr/>
              </p:nvSpPr>
              <p:spPr>
                <a:xfrm>
                  <a:off x="17701797" y="7064022"/>
                  <a:ext cx="67116" cy="188019"/>
                </a:xfrm>
                <a:custGeom>
                  <a:avLst/>
                  <a:gdLst>
                    <a:gd name="connsiteX0" fmla="*/ 54913 w 67116"/>
                    <a:gd name="connsiteY0" fmla="*/ 4124 h 188019"/>
                    <a:gd name="connsiteX1" fmla="*/ 22894 w 67116"/>
                    <a:gd name="connsiteY1" fmla="*/ 93732 h 188019"/>
                    <a:gd name="connsiteX2" fmla="*/ 9604 w 67116"/>
                    <a:gd name="connsiteY2" fmla="*/ 138704 h 188019"/>
                    <a:gd name="connsiteX3" fmla="*/ 3660 w 67116"/>
                    <a:gd name="connsiteY3" fmla="*/ 160686 h 188019"/>
                    <a:gd name="connsiteX4" fmla="*/ 1025 w 67116"/>
                    <a:gd name="connsiteY4" fmla="*/ 183845 h 188019"/>
                    <a:gd name="connsiteX5" fmla="*/ 10670 w 67116"/>
                    <a:gd name="connsiteY5" fmla="*/ 186368 h 188019"/>
                    <a:gd name="connsiteX6" fmla="*/ 18913 w 67116"/>
                    <a:gd name="connsiteY6" fmla="*/ 166237 h 188019"/>
                    <a:gd name="connsiteX7" fmla="*/ 24577 w 67116"/>
                    <a:gd name="connsiteY7" fmla="*/ 144200 h 188019"/>
                    <a:gd name="connsiteX8" fmla="*/ 37642 w 67116"/>
                    <a:gd name="connsiteY8" fmla="*/ 97769 h 188019"/>
                    <a:gd name="connsiteX9" fmla="*/ 66745 w 67116"/>
                    <a:gd name="connsiteY9" fmla="*/ 7320 h 188019"/>
                    <a:gd name="connsiteX10" fmla="*/ 54913 w 67116"/>
                    <a:gd name="connsiteY10" fmla="*/ 4124 h 18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7116" h="188019">
                      <a:moveTo>
                        <a:pt x="54913" y="4124"/>
                      </a:moveTo>
                      <a:cubicBezTo>
                        <a:pt x="43306" y="33619"/>
                        <a:pt x="32371" y="63451"/>
                        <a:pt x="22894" y="93732"/>
                      </a:cubicBezTo>
                      <a:cubicBezTo>
                        <a:pt x="18240" y="108648"/>
                        <a:pt x="13810" y="123620"/>
                        <a:pt x="9604" y="138704"/>
                      </a:cubicBezTo>
                      <a:cubicBezTo>
                        <a:pt x="7586" y="145994"/>
                        <a:pt x="5511" y="153340"/>
                        <a:pt x="3660" y="160686"/>
                      </a:cubicBezTo>
                      <a:cubicBezTo>
                        <a:pt x="1866" y="167695"/>
                        <a:pt x="-1779" y="176835"/>
                        <a:pt x="1025" y="183845"/>
                      </a:cubicBezTo>
                      <a:cubicBezTo>
                        <a:pt x="2651" y="187994"/>
                        <a:pt x="7193" y="189452"/>
                        <a:pt x="10670" y="186368"/>
                      </a:cubicBezTo>
                      <a:cubicBezTo>
                        <a:pt x="16109" y="181602"/>
                        <a:pt x="17119" y="172910"/>
                        <a:pt x="18913" y="166237"/>
                      </a:cubicBezTo>
                      <a:cubicBezTo>
                        <a:pt x="20819" y="158891"/>
                        <a:pt x="22670" y="151545"/>
                        <a:pt x="24577" y="144200"/>
                      </a:cubicBezTo>
                      <a:cubicBezTo>
                        <a:pt x="28670" y="128667"/>
                        <a:pt x="33044" y="113190"/>
                        <a:pt x="37642" y="97769"/>
                      </a:cubicBezTo>
                      <a:cubicBezTo>
                        <a:pt x="46670" y="67433"/>
                        <a:pt x="56203" y="37208"/>
                        <a:pt x="66745" y="7320"/>
                      </a:cubicBezTo>
                      <a:cubicBezTo>
                        <a:pt x="69325" y="-138"/>
                        <a:pt x="57717" y="-3054"/>
                        <a:pt x="54913" y="4124"/>
                      </a:cubicBezTo>
                      <a:close/>
                    </a:path>
                  </a:pathLst>
                </a:custGeom>
                <a:solidFill>
                  <a:srgbClr val="C9AC3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1" name="任意多边形: 形状 530">
                  <a:extLst>
                    <a:ext uri="{FF2B5EF4-FFF2-40B4-BE49-F238E27FC236}">
                      <a16:creationId xmlns:a16="http://schemas.microsoft.com/office/drawing/2014/main" id="{AC097A85-A6FA-01A0-DDCC-C7179D3A98F4}"/>
                    </a:ext>
                  </a:extLst>
                </p:cNvPr>
                <p:cNvSpPr/>
                <p:nvPr/>
              </p:nvSpPr>
              <p:spPr>
                <a:xfrm>
                  <a:off x="18014217" y="6766473"/>
                  <a:ext cx="392305" cy="114635"/>
                </a:xfrm>
                <a:custGeom>
                  <a:avLst/>
                  <a:gdLst>
                    <a:gd name="connsiteX0" fmla="*/ 370985 w 392305"/>
                    <a:gd name="connsiteY0" fmla="*/ 3240 h 114635"/>
                    <a:gd name="connsiteX1" fmla="*/ 359601 w 392305"/>
                    <a:gd name="connsiteY1" fmla="*/ 18829 h 114635"/>
                    <a:gd name="connsiteX2" fmla="*/ 348274 w 392305"/>
                    <a:gd name="connsiteY2" fmla="*/ 32455 h 114635"/>
                    <a:gd name="connsiteX3" fmla="*/ 320348 w 392305"/>
                    <a:gd name="connsiteY3" fmla="*/ 54044 h 114635"/>
                    <a:gd name="connsiteX4" fmla="*/ 244142 w 392305"/>
                    <a:gd name="connsiteY4" fmla="*/ 83203 h 114635"/>
                    <a:gd name="connsiteX5" fmla="*/ 88982 w 392305"/>
                    <a:gd name="connsiteY5" fmla="*/ 62287 h 114635"/>
                    <a:gd name="connsiteX6" fmla="*/ 18832 w 392305"/>
                    <a:gd name="connsiteY6" fmla="*/ 11203 h 114635"/>
                    <a:gd name="connsiteX7" fmla="*/ 2963 w 392305"/>
                    <a:gd name="connsiteY7" fmla="*/ 27072 h 114635"/>
                    <a:gd name="connsiteX8" fmla="*/ 329937 w 392305"/>
                    <a:gd name="connsiteY8" fmla="*/ 81185 h 114635"/>
                    <a:gd name="connsiteX9" fmla="*/ 366947 w 392305"/>
                    <a:gd name="connsiteY9" fmla="*/ 54100 h 114635"/>
                    <a:gd name="connsiteX10" fmla="*/ 392293 w 392305"/>
                    <a:gd name="connsiteY10" fmla="*/ 11988 h 114635"/>
                    <a:gd name="connsiteX11" fmla="*/ 370985 w 392305"/>
                    <a:gd name="connsiteY11" fmla="*/ 3240 h 114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2305" h="114635">
                      <a:moveTo>
                        <a:pt x="370985" y="3240"/>
                      </a:moveTo>
                      <a:cubicBezTo>
                        <a:pt x="365657" y="7502"/>
                        <a:pt x="363302" y="13278"/>
                        <a:pt x="359601" y="18829"/>
                      </a:cubicBezTo>
                      <a:cubicBezTo>
                        <a:pt x="356293" y="23764"/>
                        <a:pt x="352480" y="28249"/>
                        <a:pt x="348274" y="32455"/>
                      </a:cubicBezTo>
                      <a:cubicBezTo>
                        <a:pt x="339919" y="40923"/>
                        <a:pt x="330498" y="47932"/>
                        <a:pt x="320348" y="54044"/>
                      </a:cubicBezTo>
                      <a:cubicBezTo>
                        <a:pt x="296909" y="68231"/>
                        <a:pt x="270946" y="77820"/>
                        <a:pt x="244142" y="83203"/>
                      </a:cubicBezTo>
                      <a:cubicBezTo>
                        <a:pt x="191993" y="93689"/>
                        <a:pt x="136534" y="86119"/>
                        <a:pt x="88982" y="62287"/>
                      </a:cubicBezTo>
                      <a:cubicBezTo>
                        <a:pt x="63019" y="49278"/>
                        <a:pt x="39299" y="31782"/>
                        <a:pt x="18832" y="11203"/>
                      </a:cubicBezTo>
                      <a:cubicBezTo>
                        <a:pt x="8514" y="829"/>
                        <a:pt x="-6402" y="16249"/>
                        <a:pt x="2963" y="27072"/>
                      </a:cubicBezTo>
                      <a:cubicBezTo>
                        <a:pt x="82926" y="119708"/>
                        <a:pt x="224067" y="140680"/>
                        <a:pt x="329937" y="81185"/>
                      </a:cubicBezTo>
                      <a:cubicBezTo>
                        <a:pt x="343227" y="73727"/>
                        <a:pt x="355956" y="64755"/>
                        <a:pt x="366947" y="54100"/>
                      </a:cubicBezTo>
                      <a:cubicBezTo>
                        <a:pt x="377657" y="43726"/>
                        <a:pt x="392798" y="27745"/>
                        <a:pt x="392293" y="11988"/>
                      </a:cubicBezTo>
                      <a:cubicBezTo>
                        <a:pt x="391900" y="436"/>
                        <a:pt x="379284" y="-3377"/>
                        <a:pt x="370985" y="3240"/>
                      </a:cubicBezTo>
                      <a:close/>
                    </a:path>
                  </a:pathLst>
                </a:custGeom>
                <a:solidFill>
                  <a:srgbClr val="EBB83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8" name="图形 13">
                <a:extLst>
                  <a:ext uri="{FF2B5EF4-FFF2-40B4-BE49-F238E27FC236}">
                    <a16:creationId xmlns:a16="http://schemas.microsoft.com/office/drawing/2014/main" id="{15500EC9-871F-836E-497E-C5F10D4F3BE9}"/>
                  </a:ext>
                </a:extLst>
              </p:cNvPr>
              <p:cNvGrpSpPr/>
              <p:nvPr/>
            </p:nvGrpSpPr>
            <p:grpSpPr>
              <a:xfrm>
                <a:off x="9426092" y="1638298"/>
                <a:ext cx="2085393" cy="1839294"/>
                <a:chOff x="16838422" y="4595043"/>
                <a:chExt cx="2625161" cy="2315363"/>
              </a:xfrm>
            </p:grpSpPr>
            <p:sp>
              <p:nvSpPr>
                <p:cNvPr id="459" name="任意多边形: 形状 458">
                  <a:extLst>
                    <a:ext uri="{FF2B5EF4-FFF2-40B4-BE49-F238E27FC236}">
                      <a16:creationId xmlns:a16="http://schemas.microsoft.com/office/drawing/2014/main" id="{22F2CF9A-05E0-39FA-6160-7162F6A1242B}"/>
                    </a:ext>
                  </a:extLst>
                </p:cNvPr>
                <p:cNvSpPr/>
                <p:nvPr/>
              </p:nvSpPr>
              <p:spPr>
                <a:xfrm>
                  <a:off x="17013657" y="5346019"/>
                  <a:ext cx="374863" cy="396395"/>
                </a:xfrm>
                <a:custGeom>
                  <a:avLst/>
                  <a:gdLst>
                    <a:gd name="connsiteX0" fmla="*/ 176244 w 374863"/>
                    <a:gd name="connsiteY0" fmla="*/ 0 h 396395"/>
                    <a:gd name="connsiteX1" fmla="*/ 132562 w 374863"/>
                    <a:gd name="connsiteY1" fmla="*/ 126954 h 396395"/>
                    <a:gd name="connsiteX2" fmla="*/ 0 w 374863"/>
                    <a:gd name="connsiteY2" fmla="*/ 144113 h 396395"/>
                    <a:gd name="connsiteX3" fmla="*/ 70206 w 374863"/>
                    <a:gd name="connsiteY3" fmla="*/ 202992 h 396395"/>
                    <a:gd name="connsiteX4" fmla="*/ 82150 w 374863"/>
                    <a:gd name="connsiteY4" fmla="*/ 216675 h 396395"/>
                    <a:gd name="connsiteX5" fmla="*/ 82823 w 374863"/>
                    <a:gd name="connsiteY5" fmla="*/ 238039 h 396395"/>
                    <a:gd name="connsiteX6" fmla="*/ 58262 w 374863"/>
                    <a:gd name="connsiteY6" fmla="*/ 396396 h 396395"/>
                    <a:gd name="connsiteX7" fmla="*/ 167441 w 374863"/>
                    <a:gd name="connsiteY7" fmla="*/ 275105 h 396395"/>
                    <a:gd name="connsiteX8" fmla="*/ 275946 w 374863"/>
                    <a:gd name="connsiteY8" fmla="*/ 358881 h 396395"/>
                    <a:gd name="connsiteX9" fmla="*/ 259628 w 374863"/>
                    <a:gd name="connsiteY9" fmla="*/ 242413 h 396395"/>
                    <a:gd name="connsiteX10" fmla="*/ 260077 w 374863"/>
                    <a:gd name="connsiteY10" fmla="*/ 225254 h 396395"/>
                    <a:gd name="connsiteX11" fmla="*/ 271348 w 374863"/>
                    <a:gd name="connsiteY11" fmla="*/ 211740 h 396395"/>
                    <a:gd name="connsiteX12" fmla="*/ 374863 w 374863"/>
                    <a:gd name="connsiteY12" fmla="*/ 123141 h 396395"/>
                    <a:gd name="connsiteX13" fmla="*/ 246899 w 374863"/>
                    <a:gd name="connsiteY13" fmla="*/ 134637 h 396395"/>
                    <a:gd name="connsiteX14" fmla="*/ 230806 w 374863"/>
                    <a:gd name="connsiteY14" fmla="*/ 132730 h 396395"/>
                    <a:gd name="connsiteX15" fmla="*/ 220880 w 374863"/>
                    <a:gd name="connsiteY15" fmla="*/ 116749 h 396395"/>
                    <a:gd name="connsiteX16" fmla="*/ 176244 w 374863"/>
                    <a:gd name="connsiteY16" fmla="*/ 0 h 3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74863" h="396395">
                      <a:moveTo>
                        <a:pt x="176244" y="0"/>
                      </a:moveTo>
                      <a:cubicBezTo>
                        <a:pt x="161665" y="42337"/>
                        <a:pt x="147141" y="84618"/>
                        <a:pt x="132562" y="126954"/>
                      </a:cubicBezTo>
                      <a:cubicBezTo>
                        <a:pt x="87814" y="124375"/>
                        <a:pt x="42617" y="130207"/>
                        <a:pt x="0" y="144113"/>
                      </a:cubicBezTo>
                      <a:cubicBezTo>
                        <a:pt x="23384" y="163740"/>
                        <a:pt x="46823" y="183366"/>
                        <a:pt x="70206" y="202992"/>
                      </a:cubicBezTo>
                      <a:cubicBezTo>
                        <a:pt x="74861" y="206918"/>
                        <a:pt x="79739" y="211067"/>
                        <a:pt x="82150" y="216675"/>
                      </a:cubicBezTo>
                      <a:cubicBezTo>
                        <a:pt x="84954" y="223348"/>
                        <a:pt x="83945" y="230918"/>
                        <a:pt x="82823" y="238039"/>
                      </a:cubicBezTo>
                      <a:cubicBezTo>
                        <a:pt x="74636" y="290806"/>
                        <a:pt x="66449" y="343629"/>
                        <a:pt x="58262" y="396396"/>
                      </a:cubicBezTo>
                      <a:cubicBezTo>
                        <a:pt x="97235" y="358433"/>
                        <a:pt x="133740" y="317890"/>
                        <a:pt x="167441" y="275105"/>
                      </a:cubicBezTo>
                      <a:cubicBezTo>
                        <a:pt x="199179" y="308189"/>
                        <a:pt x="235909" y="336564"/>
                        <a:pt x="275946" y="358881"/>
                      </a:cubicBezTo>
                      <a:cubicBezTo>
                        <a:pt x="270507" y="320077"/>
                        <a:pt x="265068" y="281217"/>
                        <a:pt x="259628" y="242413"/>
                      </a:cubicBezTo>
                      <a:cubicBezTo>
                        <a:pt x="258843" y="236694"/>
                        <a:pt x="258058" y="230693"/>
                        <a:pt x="260077" y="225254"/>
                      </a:cubicBezTo>
                      <a:cubicBezTo>
                        <a:pt x="262152" y="219703"/>
                        <a:pt x="266806" y="215609"/>
                        <a:pt x="271348" y="211740"/>
                      </a:cubicBezTo>
                      <a:cubicBezTo>
                        <a:pt x="305834" y="182188"/>
                        <a:pt x="340377" y="152693"/>
                        <a:pt x="374863" y="123141"/>
                      </a:cubicBezTo>
                      <a:cubicBezTo>
                        <a:pt x="332190" y="126954"/>
                        <a:pt x="289573" y="130767"/>
                        <a:pt x="246899" y="134637"/>
                      </a:cubicBezTo>
                      <a:cubicBezTo>
                        <a:pt x="241404" y="135141"/>
                        <a:pt x="235516" y="135534"/>
                        <a:pt x="230806" y="132730"/>
                      </a:cubicBezTo>
                      <a:cubicBezTo>
                        <a:pt x="225254" y="129478"/>
                        <a:pt x="222843" y="122861"/>
                        <a:pt x="220880" y="116749"/>
                      </a:cubicBezTo>
                      <a:cubicBezTo>
                        <a:pt x="207366" y="75589"/>
                        <a:pt x="193908" y="34374"/>
                        <a:pt x="176244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0" name="任意多边形: 形状 459">
                  <a:extLst>
                    <a:ext uri="{FF2B5EF4-FFF2-40B4-BE49-F238E27FC236}">
                      <a16:creationId xmlns:a16="http://schemas.microsoft.com/office/drawing/2014/main" id="{47857D9C-D081-7DF8-7830-7138DE67526F}"/>
                    </a:ext>
                  </a:extLst>
                </p:cNvPr>
                <p:cNvSpPr/>
                <p:nvPr/>
              </p:nvSpPr>
              <p:spPr>
                <a:xfrm>
                  <a:off x="17193547" y="6197241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6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4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0" y="59047"/>
                        <a:pt x="11327" y="64318"/>
                        <a:pt x="0" y="69646"/>
                      </a:cubicBezTo>
                      <a:cubicBezTo>
                        <a:pt x="10766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8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4" y="93309"/>
                      </a:cubicBezTo>
                      <a:cubicBezTo>
                        <a:pt x="83216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7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70"/>
                        <a:pt x="71608" y="37851"/>
                      </a:cubicBezTo>
                      <a:cubicBezTo>
                        <a:pt x="62243" y="25234"/>
                        <a:pt x="52935" y="12617"/>
                        <a:pt x="43571" y="0"/>
                      </a:cubicBezTo>
                      <a:cubicBezTo>
                        <a:pt x="43514" y="8243"/>
                        <a:pt x="43514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1" name="任意多边形: 形状 460">
                  <a:extLst>
                    <a:ext uri="{FF2B5EF4-FFF2-40B4-BE49-F238E27FC236}">
                      <a16:creationId xmlns:a16="http://schemas.microsoft.com/office/drawing/2014/main" id="{EC4C1CE6-DFD8-03EC-EA52-FCB65C38C573}"/>
                    </a:ext>
                  </a:extLst>
                </p:cNvPr>
                <p:cNvSpPr/>
                <p:nvPr/>
              </p:nvSpPr>
              <p:spPr>
                <a:xfrm>
                  <a:off x="19294181" y="4941605"/>
                  <a:ext cx="122300" cy="134356"/>
                </a:xfrm>
                <a:custGeom>
                  <a:avLst/>
                  <a:gdLst>
                    <a:gd name="connsiteX0" fmla="*/ 78786 w 122300"/>
                    <a:gd name="connsiteY0" fmla="*/ 9533 h 134356"/>
                    <a:gd name="connsiteX1" fmla="*/ 81982 w 122300"/>
                    <a:gd name="connsiteY1" fmla="*/ 44972 h 134356"/>
                    <a:gd name="connsiteX2" fmla="*/ 83272 w 122300"/>
                    <a:gd name="connsiteY2" fmla="*/ 50131 h 134356"/>
                    <a:gd name="connsiteX3" fmla="*/ 88262 w 122300"/>
                    <a:gd name="connsiteY3" fmla="*/ 53720 h 134356"/>
                    <a:gd name="connsiteX4" fmla="*/ 122300 w 122300"/>
                    <a:gd name="connsiteY4" fmla="*/ 69645 h 134356"/>
                    <a:gd name="connsiteX5" fmla="*/ 89945 w 122300"/>
                    <a:gd name="connsiteY5" fmla="*/ 84786 h 134356"/>
                    <a:gd name="connsiteX6" fmla="*/ 86524 w 122300"/>
                    <a:gd name="connsiteY6" fmla="*/ 134356 h 134356"/>
                    <a:gd name="connsiteX7" fmla="*/ 58879 w 122300"/>
                    <a:gd name="connsiteY7" fmla="*/ 95664 h 134356"/>
                    <a:gd name="connsiteX8" fmla="*/ 55458 w 122300"/>
                    <a:gd name="connsiteY8" fmla="*/ 92748 h 134356"/>
                    <a:gd name="connsiteX9" fmla="*/ 51926 w 122300"/>
                    <a:gd name="connsiteY9" fmla="*/ 93309 h 134356"/>
                    <a:gd name="connsiteX10" fmla="*/ 13402 w 122300"/>
                    <a:gd name="connsiteY10" fmla="*/ 107496 h 134356"/>
                    <a:gd name="connsiteX11" fmla="*/ 30785 w 122300"/>
                    <a:gd name="connsiteY11" fmla="*/ 71552 h 134356"/>
                    <a:gd name="connsiteX12" fmla="*/ 0 w 122300"/>
                    <a:gd name="connsiteY12" fmla="*/ 41664 h 134356"/>
                    <a:gd name="connsiteX13" fmla="*/ 38244 w 122300"/>
                    <a:gd name="connsiteY13" fmla="*/ 43739 h 134356"/>
                    <a:gd name="connsiteX14" fmla="*/ 45421 w 122300"/>
                    <a:gd name="connsiteY14" fmla="*/ 42954 h 134356"/>
                    <a:gd name="connsiteX15" fmla="*/ 50692 w 122300"/>
                    <a:gd name="connsiteY15" fmla="*/ 37851 h 134356"/>
                    <a:gd name="connsiteX16" fmla="*/ 78730 w 122300"/>
                    <a:gd name="connsiteY16" fmla="*/ 0 h 134356"/>
                    <a:gd name="connsiteX17" fmla="*/ 78786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78786" y="9533"/>
                      </a:moveTo>
                      <a:cubicBezTo>
                        <a:pt x="79851" y="21365"/>
                        <a:pt x="80917" y="33197"/>
                        <a:pt x="81982" y="44972"/>
                      </a:cubicBezTo>
                      <a:cubicBezTo>
                        <a:pt x="82150" y="46767"/>
                        <a:pt x="82319" y="48617"/>
                        <a:pt x="83272" y="50131"/>
                      </a:cubicBezTo>
                      <a:cubicBezTo>
                        <a:pt x="84393" y="51870"/>
                        <a:pt x="86356" y="52823"/>
                        <a:pt x="88262" y="53720"/>
                      </a:cubicBezTo>
                      <a:cubicBezTo>
                        <a:pt x="99590" y="59047"/>
                        <a:pt x="110973" y="64318"/>
                        <a:pt x="122300" y="69645"/>
                      </a:cubicBezTo>
                      <a:cubicBezTo>
                        <a:pt x="111534" y="74692"/>
                        <a:pt x="100711" y="79739"/>
                        <a:pt x="89945" y="84786"/>
                      </a:cubicBezTo>
                      <a:cubicBezTo>
                        <a:pt x="90449" y="101384"/>
                        <a:pt x="90898" y="118319"/>
                        <a:pt x="86524" y="134356"/>
                      </a:cubicBezTo>
                      <a:cubicBezTo>
                        <a:pt x="77328" y="121459"/>
                        <a:pt x="68075" y="108562"/>
                        <a:pt x="58879" y="95664"/>
                      </a:cubicBezTo>
                      <a:cubicBezTo>
                        <a:pt x="57982" y="94431"/>
                        <a:pt x="56973" y="93085"/>
                        <a:pt x="55458" y="92748"/>
                      </a:cubicBezTo>
                      <a:cubicBezTo>
                        <a:pt x="54281" y="92468"/>
                        <a:pt x="53047" y="92917"/>
                        <a:pt x="51926" y="93309"/>
                      </a:cubicBezTo>
                      <a:cubicBezTo>
                        <a:pt x="39084" y="98019"/>
                        <a:pt x="26244" y="102730"/>
                        <a:pt x="13402" y="107496"/>
                      </a:cubicBezTo>
                      <a:cubicBezTo>
                        <a:pt x="19178" y="95496"/>
                        <a:pt x="24954" y="83496"/>
                        <a:pt x="30785" y="71552"/>
                      </a:cubicBezTo>
                      <a:cubicBezTo>
                        <a:pt x="19570" y="62636"/>
                        <a:pt x="9253" y="52599"/>
                        <a:pt x="0" y="41664"/>
                      </a:cubicBezTo>
                      <a:cubicBezTo>
                        <a:pt x="12729" y="42337"/>
                        <a:pt x="25515" y="43066"/>
                        <a:pt x="38244" y="43739"/>
                      </a:cubicBezTo>
                      <a:cubicBezTo>
                        <a:pt x="40655" y="43851"/>
                        <a:pt x="43234" y="43963"/>
                        <a:pt x="45421" y="42954"/>
                      </a:cubicBezTo>
                      <a:cubicBezTo>
                        <a:pt x="47664" y="41888"/>
                        <a:pt x="49234" y="39869"/>
                        <a:pt x="50692" y="37851"/>
                      </a:cubicBezTo>
                      <a:cubicBezTo>
                        <a:pt x="60056" y="25234"/>
                        <a:pt x="69365" y="12617"/>
                        <a:pt x="78730" y="0"/>
                      </a:cubicBezTo>
                      <a:cubicBezTo>
                        <a:pt x="78730" y="8243"/>
                        <a:pt x="78786" y="16486"/>
                        <a:pt x="78786" y="9533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3" name="任意多边形: 形状 462">
                  <a:extLst>
                    <a:ext uri="{FF2B5EF4-FFF2-40B4-BE49-F238E27FC236}">
                      <a16:creationId xmlns:a16="http://schemas.microsoft.com/office/drawing/2014/main" id="{CAF4BDA5-1952-34B0-E238-A14B3A877A24}"/>
                    </a:ext>
                  </a:extLst>
                </p:cNvPr>
                <p:cNvSpPr/>
                <p:nvPr/>
              </p:nvSpPr>
              <p:spPr>
                <a:xfrm>
                  <a:off x="19348798" y="6489954"/>
                  <a:ext cx="114785" cy="125944"/>
                </a:xfrm>
                <a:custGeom>
                  <a:avLst/>
                  <a:gdLst>
                    <a:gd name="connsiteX0" fmla="*/ 74020 w 114785"/>
                    <a:gd name="connsiteY0" fmla="*/ 8916 h 125944"/>
                    <a:gd name="connsiteX1" fmla="*/ 76991 w 114785"/>
                    <a:gd name="connsiteY1" fmla="*/ 42169 h 125944"/>
                    <a:gd name="connsiteX2" fmla="*/ 78225 w 114785"/>
                    <a:gd name="connsiteY2" fmla="*/ 46991 h 125944"/>
                    <a:gd name="connsiteX3" fmla="*/ 82879 w 114785"/>
                    <a:gd name="connsiteY3" fmla="*/ 50355 h 125944"/>
                    <a:gd name="connsiteX4" fmla="*/ 114786 w 114785"/>
                    <a:gd name="connsiteY4" fmla="*/ 65271 h 125944"/>
                    <a:gd name="connsiteX5" fmla="*/ 84450 w 114785"/>
                    <a:gd name="connsiteY5" fmla="*/ 79459 h 125944"/>
                    <a:gd name="connsiteX6" fmla="*/ 81253 w 114785"/>
                    <a:gd name="connsiteY6" fmla="*/ 125945 h 125944"/>
                    <a:gd name="connsiteX7" fmla="*/ 55290 w 114785"/>
                    <a:gd name="connsiteY7" fmla="*/ 89664 h 125944"/>
                    <a:gd name="connsiteX8" fmla="*/ 52094 w 114785"/>
                    <a:gd name="connsiteY8" fmla="*/ 86917 h 125944"/>
                    <a:gd name="connsiteX9" fmla="*/ 48786 w 114785"/>
                    <a:gd name="connsiteY9" fmla="*/ 87477 h 125944"/>
                    <a:gd name="connsiteX10" fmla="*/ 12617 w 114785"/>
                    <a:gd name="connsiteY10" fmla="*/ 100767 h 125944"/>
                    <a:gd name="connsiteX11" fmla="*/ 28879 w 114785"/>
                    <a:gd name="connsiteY11" fmla="*/ 67066 h 125944"/>
                    <a:gd name="connsiteX12" fmla="*/ 0 w 114785"/>
                    <a:gd name="connsiteY12" fmla="*/ 39028 h 125944"/>
                    <a:gd name="connsiteX13" fmla="*/ 35888 w 114785"/>
                    <a:gd name="connsiteY13" fmla="*/ 40991 h 125944"/>
                    <a:gd name="connsiteX14" fmla="*/ 42617 w 114785"/>
                    <a:gd name="connsiteY14" fmla="*/ 40262 h 125944"/>
                    <a:gd name="connsiteX15" fmla="*/ 47552 w 114785"/>
                    <a:gd name="connsiteY15" fmla="*/ 35496 h 125944"/>
                    <a:gd name="connsiteX16" fmla="*/ 73851 w 114785"/>
                    <a:gd name="connsiteY16" fmla="*/ 0 h 125944"/>
                    <a:gd name="connsiteX17" fmla="*/ 74020 w 114785"/>
                    <a:gd name="connsiteY17" fmla="*/ 8916 h 12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785" h="125944">
                      <a:moveTo>
                        <a:pt x="74020" y="8916"/>
                      </a:moveTo>
                      <a:cubicBezTo>
                        <a:pt x="75029" y="20019"/>
                        <a:pt x="75982" y="31066"/>
                        <a:pt x="76991" y="42169"/>
                      </a:cubicBezTo>
                      <a:cubicBezTo>
                        <a:pt x="77160" y="43851"/>
                        <a:pt x="77328" y="45589"/>
                        <a:pt x="78225" y="46991"/>
                      </a:cubicBezTo>
                      <a:cubicBezTo>
                        <a:pt x="79290" y="48617"/>
                        <a:pt x="81141" y="49514"/>
                        <a:pt x="82879" y="50355"/>
                      </a:cubicBezTo>
                      <a:cubicBezTo>
                        <a:pt x="93534" y="55346"/>
                        <a:pt x="104132" y="60337"/>
                        <a:pt x="114786" y="65271"/>
                      </a:cubicBezTo>
                      <a:cubicBezTo>
                        <a:pt x="104693" y="69982"/>
                        <a:pt x="94543" y="74748"/>
                        <a:pt x="84450" y="79459"/>
                      </a:cubicBezTo>
                      <a:cubicBezTo>
                        <a:pt x="84898" y="95047"/>
                        <a:pt x="85346" y="110917"/>
                        <a:pt x="81253" y="125945"/>
                      </a:cubicBezTo>
                      <a:cubicBezTo>
                        <a:pt x="72618" y="113833"/>
                        <a:pt x="63926" y="101720"/>
                        <a:pt x="55290" y="89664"/>
                      </a:cubicBezTo>
                      <a:cubicBezTo>
                        <a:pt x="54450" y="88487"/>
                        <a:pt x="53496" y="87253"/>
                        <a:pt x="52094" y="86917"/>
                      </a:cubicBezTo>
                      <a:cubicBezTo>
                        <a:pt x="50972" y="86692"/>
                        <a:pt x="49851" y="87085"/>
                        <a:pt x="48786" y="87477"/>
                      </a:cubicBezTo>
                      <a:cubicBezTo>
                        <a:pt x="36730" y="91907"/>
                        <a:pt x="24673" y="96337"/>
                        <a:pt x="12617" y="100767"/>
                      </a:cubicBezTo>
                      <a:cubicBezTo>
                        <a:pt x="18056" y="89552"/>
                        <a:pt x="23496" y="78281"/>
                        <a:pt x="28879" y="67066"/>
                      </a:cubicBezTo>
                      <a:cubicBezTo>
                        <a:pt x="18393" y="58711"/>
                        <a:pt x="8692" y="49290"/>
                        <a:pt x="0" y="39028"/>
                      </a:cubicBezTo>
                      <a:cubicBezTo>
                        <a:pt x="11944" y="39701"/>
                        <a:pt x="23944" y="40318"/>
                        <a:pt x="35888" y="40991"/>
                      </a:cubicBezTo>
                      <a:cubicBezTo>
                        <a:pt x="38188" y="41103"/>
                        <a:pt x="40542" y="41215"/>
                        <a:pt x="42617" y="40262"/>
                      </a:cubicBezTo>
                      <a:cubicBezTo>
                        <a:pt x="44692" y="39309"/>
                        <a:pt x="46206" y="37346"/>
                        <a:pt x="47552" y="35496"/>
                      </a:cubicBezTo>
                      <a:cubicBezTo>
                        <a:pt x="56300" y="23664"/>
                        <a:pt x="65103" y="11832"/>
                        <a:pt x="73851" y="0"/>
                      </a:cubicBezTo>
                      <a:cubicBezTo>
                        <a:pt x="73964" y="7682"/>
                        <a:pt x="73964" y="15421"/>
                        <a:pt x="74020" y="891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4" name="任意多边形: 形状 463">
                  <a:extLst>
                    <a:ext uri="{FF2B5EF4-FFF2-40B4-BE49-F238E27FC236}">
                      <a16:creationId xmlns:a16="http://schemas.microsoft.com/office/drawing/2014/main" id="{2E8F581B-1EF1-976C-92A6-244AFAEEACEF}"/>
                    </a:ext>
                  </a:extLst>
                </p:cNvPr>
                <p:cNvSpPr/>
                <p:nvPr/>
              </p:nvSpPr>
              <p:spPr>
                <a:xfrm>
                  <a:off x="17295379" y="5023026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5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5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1" y="59047"/>
                        <a:pt x="11327" y="64318"/>
                        <a:pt x="0" y="69645"/>
                      </a:cubicBezTo>
                      <a:cubicBezTo>
                        <a:pt x="10767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8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5" y="93309"/>
                      </a:cubicBezTo>
                      <a:cubicBezTo>
                        <a:pt x="83216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8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69"/>
                        <a:pt x="71608" y="37851"/>
                      </a:cubicBezTo>
                      <a:cubicBezTo>
                        <a:pt x="62244" y="25234"/>
                        <a:pt x="52935" y="12617"/>
                        <a:pt x="43571" y="0"/>
                      </a:cubicBezTo>
                      <a:cubicBezTo>
                        <a:pt x="43571" y="8243"/>
                        <a:pt x="43514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5" name="任意多边形: 形状 464">
                  <a:extLst>
                    <a:ext uri="{FF2B5EF4-FFF2-40B4-BE49-F238E27FC236}">
                      <a16:creationId xmlns:a16="http://schemas.microsoft.com/office/drawing/2014/main" id="{6F38A9B2-E71F-1363-5D1F-BE0968E2F9DD}"/>
                    </a:ext>
                  </a:extLst>
                </p:cNvPr>
                <p:cNvSpPr/>
                <p:nvPr/>
              </p:nvSpPr>
              <p:spPr>
                <a:xfrm>
                  <a:off x="16919171" y="6776050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6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4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0" y="59047"/>
                        <a:pt x="11327" y="64318"/>
                        <a:pt x="0" y="69646"/>
                      </a:cubicBezTo>
                      <a:cubicBezTo>
                        <a:pt x="10766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7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4" y="93309"/>
                      </a:cubicBezTo>
                      <a:cubicBezTo>
                        <a:pt x="83215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7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69"/>
                        <a:pt x="71608" y="37851"/>
                      </a:cubicBezTo>
                      <a:cubicBezTo>
                        <a:pt x="62243" y="25234"/>
                        <a:pt x="52935" y="12617"/>
                        <a:pt x="43571" y="0"/>
                      </a:cubicBezTo>
                      <a:cubicBezTo>
                        <a:pt x="43571" y="8243"/>
                        <a:pt x="43571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7" name="任意多边形: 形状 466">
                  <a:extLst>
                    <a:ext uri="{FF2B5EF4-FFF2-40B4-BE49-F238E27FC236}">
                      <a16:creationId xmlns:a16="http://schemas.microsoft.com/office/drawing/2014/main" id="{639AFE41-F928-811A-A5DC-AB23D95AB5A1}"/>
                    </a:ext>
                  </a:extLst>
                </p:cNvPr>
                <p:cNvSpPr/>
                <p:nvPr/>
              </p:nvSpPr>
              <p:spPr>
                <a:xfrm>
                  <a:off x="16838422" y="4770856"/>
                  <a:ext cx="80636" cy="80131"/>
                </a:xfrm>
                <a:custGeom>
                  <a:avLst/>
                  <a:gdLst>
                    <a:gd name="connsiteX0" fmla="*/ 26860 w 80636"/>
                    <a:gd name="connsiteY0" fmla="*/ 4766 h 80131"/>
                    <a:gd name="connsiteX1" fmla="*/ 42617 w 80636"/>
                    <a:gd name="connsiteY1" fmla="*/ 21309 h 80131"/>
                    <a:gd name="connsiteX2" fmla="*/ 45309 w 80636"/>
                    <a:gd name="connsiteY2" fmla="*/ 23383 h 80131"/>
                    <a:gd name="connsiteX3" fmla="*/ 49234 w 80636"/>
                    <a:gd name="connsiteY3" fmla="*/ 23215 h 80131"/>
                    <a:gd name="connsiteX4" fmla="*/ 72730 w 80636"/>
                    <a:gd name="connsiteY4" fmla="*/ 17608 h 80131"/>
                    <a:gd name="connsiteX5" fmla="*/ 62524 w 80636"/>
                    <a:gd name="connsiteY5" fmla="*/ 38131 h 80131"/>
                    <a:gd name="connsiteX6" fmla="*/ 80636 w 80636"/>
                    <a:gd name="connsiteY6" fmla="*/ 64430 h 80131"/>
                    <a:gd name="connsiteX7" fmla="*/ 51253 w 80636"/>
                    <a:gd name="connsiteY7" fmla="*/ 56019 h 80131"/>
                    <a:gd name="connsiteX8" fmla="*/ 48393 w 80636"/>
                    <a:gd name="connsiteY8" fmla="*/ 55907 h 80131"/>
                    <a:gd name="connsiteX9" fmla="*/ 46823 w 80636"/>
                    <a:gd name="connsiteY9" fmla="*/ 57589 h 80131"/>
                    <a:gd name="connsiteX10" fmla="*/ 33085 w 80636"/>
                    <a:gd name="connsiteY10" fmla="*/ 80131 h 80131"/>
                    <a:gd name="connsiteX11" fmla="*/ 27421 w 80636"/>
                    <a:gd name="connsiteY11" fmla="*/ 55122 h 80131"/>
                    <a:gd name="connsiteX12" fmla="*/ 0 w 80636"/>
                    <a:gd name="connsiteY12" fmla="*/ 52374 h 80131"/>
                    <a:gd name="connsiteX13" fmla="*/ 20075 w 80636"/>
                    <a:gd name="connsiteY13" fmla="*/ 38131 h 80131"/>
                    <a:gd name="connsiteX14" fmla="*/ 23384 w 80636"/>
                    <a:gd name="connsiteY14" fmla="*/ 34879 h 80131"/>
                    <a:gd name="connsiteX15" fmla="*/ 24000 w 80636"/>
                    <a:gd name="connsiteY15" fmla="*/ 30225 h 80131"/>
                    <a:gd name="connsiteX16" fmla="*/ 22991 w 80636"/>
                    <a:gd name="connsiteY16" fmla="*/ 0 h 80131"/>
                    <a:gd name="connsiteX17" fmla="*/ 26860 w 80636"/>
                    <a:gd name="connsiteY17" fmla="*/ 4766 h 8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0636" h="80131">
                      <a:moveTo>
                        <a:pt x="26860" y="4766"/>
                      </a:moveTo>
                      <a:cubicBezTo>
                        <a:pt x="32131" y="10318"/>
                        <a:pt x="37402" y="15813"/>
                        <a:pt x="42617" y="21309"/>
                      </a:cubicBezTo>
                      <a:cubicBezTo>
                        <a:pt x="43402" y="22150"/>
                        <a:pt x="44243" y="22991"/>
                        <a:pt x="45309" y="23383"/>
                      </a:cubicBezTo>
                      <a:cubicBezTo>
                        <a:pt x="46598" y="23832"/>
                        <a:pt x="47944" y="23496"/>
                        <a:pt x="49234" y="23215"/>
                      </a:cubicBezTo>
                      <a:cubicBezTo>
                        <a:pt x="57085" y="21365"/>
                        <a:pt x="64879" y="19458"/>
                        <a:pt x="72730" y="17608"/>
                      </a:cubicBezTo>
                      <a:cubicBezTo>
                        <a:pt x="69309" y="24449"/>
                        <a:pt x="65888" y="31290"/>
                        <a:pt x="62524" y="38131"/>
                      </a:cubicBezTo>
                      <a:cubicBezTo>
                        <a:pt x="69421" y="46262"/>
                        <a:pt x="76431" y="54617"/>
                        <a:pt x="80636" y="64430"/>
                      </a:cubicBezTo>
                      <a:cubicBezTo>
                        <a:pt x="70823" y="61627"/>
                        <a:pt x="61066" y="58823"/>
                        <a:pt x="51253" y="56019"/>
                      </a:cubicBezTo>
                      <a:cubicBezTo>
                        <a:pt x="50300" y="55739"/>
                        <a:pt x="49234" y="55458"/>
                        <a:pt x="48393" y="55907"/>
                      </a:cubicBezTo>
                      <a:cubicBezTo>
                        <a:pt x="47720" y="56243"/>
                        <a:pt x="47271" y="56916"/>
                        <a:pt x="46823" y="57589"/>
                      </a:cubicBezTo>
                      <a:cubicBezTo>
                        <a:pt x="42225" y="65103"/>
                        <a:pt x="37683" y="72617"/>
                        <a:pt x="33085" y="80131"/>
                      </a:cubicBezTo>
                      <a:cubicBezTo>
                        <a:pt x="31178" y="71776"/>
                        <a:pt x="29328" y="63421"/>
                        <a:pt x="27421" y="55122"/>
                      </a:cubicBezTo>
                      <a:cubicBezTo>
                        <a:pt x="18224" y="55122"/>
                        <a:pt x="9028" y="54169"/>
                        <a:pt x="0" y="52374"/>
                      </a:cubicBezTo>
                      <a:cubicBezTo>
                        <a:pt x="6673" y="47608"/>
                        <a:pt x="13402" y="42898"/>
                        <a:pt x="20075" y="38131"/>
                      </a:cubicBezTo>
                      <a:cubicBezTo>
                        <a:pt x="21365" y="37234"/>
                        <a:pt x="22710" y="36281"/>
                        <a:pt x="23384" y="34879"/>
                      </a:cubicBezTo>
                      <a:cubicBezTo>
                        <a:pt x="24112" y="33477"/>
                        <a:pt x="24056" y="31795"/>
                        <a:pt x="24000" y="30225"/>
                      </a:cubicBezTo>
                      <a:cubicBezTo>
                        <a:pt x="23664" y="20131"/>
                        <a:pt x="23327" y="10037"/>
                        <a:pt x="22991" y="0"/>
                      </a:cubicBezTo>
                      <a:cubicBezTo>
                        <a:pt x="26299" y="4150"/>
                        <a:pt x="29608" y="8299"/>
                        <a:pt x="26860" y="476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8" name="任意多边形: 形状 467">
                  <a:extLst>
                    <a:ext uri="{FF2B5EF4-FFF2-40B4-BE49-F238E27FC236}">
                      <a16:creationId xmlns:a16="http://schemas.microsoft.com/office/drawing/2014/main" id="{83FF9FE6-3DA5-BC5B-A32F-0EA26EFCA283}"/>
                    </a:ext>
                  </a:extLst>
                </p:cNvPr>
                <p:cNvSpPr/>
                <p:nvPr/>
              </p:nvSpPr>
              <p:spPr>
                <a:xfrm>
                  <a:off x="16853675" y="6392327"/>
                  <a:ext cx="73570" cy="79963"/>
                </a:xfrm>
                <a:custGeom>
                  <a:avLst/>
                  <a:gdLst>
                    <a:gd name="connsiteX0" fmla="*/ 8411 w 73570"/>
                    <a:gd name="connsiteY0" fmla="*/ 5495 h 79963"/>
                    <a:gd name="connsiteX1" fmla="*/ 16486 w 73570"/>
                    <a:gd name="connsiteY1" fmla="*/ 26916 h 79963"/>
                    <a:gd name="connsiteX2" fmla="*/ 17159 w 73570"/>
                    <a:gd name="connsiteY2" fmla="*/ 30281 h 79963"/>
                    <a:gd name="connsiteX3" fmla="*/ 15252 w 73570"/>
                    <a:gd name="connsiteY3" fmla="*/ 33757 h 79963"/>
                    <a:gd name="connsiteX4" fmla="*/ 0 w 73570"/>
                    <a:gd name="connsiteY4" fmla="*/ 52486 h 79963"/>
                    <a:gd name="connsiteX5" fmla="*/ 22935 w 73570"/>
                    <a:gd name="connsiteY5" fmla="*/ 52206 h 79963"/>
                    <a:gd name="connsiteX6" fmla="*/ 38748 w 73570"/>
                    <a:gd name="connsiteY6" fmla="*/ 79963 h 79963"/>
                    <a:gd name="connsiteX7" fmla="*/ 43963 w 73570"/>
                    <a:gd name="connsiteY7" fmla="*/ 49851 h 79963"/>
                    <a:gd name="connsiteX8" fmla="*/ 45140 w 73570"/>
                    <a:gd name="connsiteY8" fmla="*/ 47215 h 79963"/>
                    <a:gd name="connsiteX9" fmla="*/ 47328 w 73570"/>
                    <a:gd name="connsiteY9" fmla="*/ 46542 h 79963"/>
                    <a:gd name="connsiteX10" fmla="*/ 73571 w 73570"/>
                    <a:gd name="connsiteY10" fmla="*/ 43963 h 79963"/>
                    <a:gd name="connsiteX11" fmla="*/ 53496 w 73570"/>
                    <a:gd name="connsiteY11" fmla="*/ 27981 h 79963"/>
                    <a:gd name="connsiteX12" fmla="*/ 62972 w 73570"/>
                    <a:gd name="connsiteY12" fmla="*/ 2075 h 79963"/>
                    <a:gd name="connsiteX13" fmla="*/ 41440 w 73570"/>
                    <a:gd name="connsiteY13" fmla="*/ 13963 h 79963"/>
                    <a:gd name="connsiteX14" fmla="*/ 37066 w 73570"/>
                    <a:gd name="connsiteY14" fmla="*/ 15533 h 79963"/>
                    <a:gd name="connsiteX15" fmla="*/ 32580 w 73570"/>
                    <a:gd name="connsiteY15" fmla="*/ 14075 h 79963"/>
                    <a:gd name="connsiteX16" fmla="*/ 5776 w 73570"/>
                    <a:gd name="connsiteY16" fmla="*/ 0 h 79963"/>
                    <a:gd name="connsiteX17" fmla="*/ 8411 w 73570"/>
                    <a:gd name="connsiteY17" fmla="*/ 5495 h 7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3570" h="79963">
                      <a:moveTo>
                        <a:pt x="8411" y="5495"/>
                      </a:moveTo>
                      <a:cubicBezTo>
                        <a:pt x="11103" y="12617"/>
                        <a:pt x="13794" y="19738"/>
                        <a:pt x="16486" y="26916"/>
                      </a:cubicBezTo>
                      <a:cubicBezTo>
                        <a:pt x="16879" y="27981"/>
                        <a:pt x="17327" y="29103"/>
                        <a:pt x="17159" y="30281"/>
                      </a:cubicBezTo>
                      <a:cubicBezTo>
                        <a:pt x="16991" y="31626"/>
                        <a:pt x="16094" y="32692"/>
                        <a:pt x="15252" y="33757"/>
                      </a:cubicBezTo>
                      <a:cubicBezTo>
                        <a:pt x="10150" y="39982"/>
                        <a:pt x="5103" y="46262"/>
                        <a:pt x="0" y="52486"/>
                      </a:cubicBezTo>
                      <a:cubicBezTo>
                        <a:pt x="7626" y="52374"/>
                        <a:pt x="15308" y="52318"/>
                        <a:pt x="22935" y="52206"/>
                      </a:cubicBezTo>
                      <a:cubicBezTo>
                        <a:pt x="27309" y="61963"/>
                        <a:pt x="31738" y="71888"/>
                        <a:pt x="38748" y="79963"/>
                      </a:cubicBezTo>
                      <a:cubicBezTo>
                        <a:pt x="40486" y="69926"/>
                        <a:pt x="42224" y="59888"/>
                        <a:pt x="43963" y="49851"/>
                      </a:cubicBezTo>
                      <a:cubicBezTo>
                        <a:pt x="44131" y="48898"/>
                        <a:pt x="44355" y="47832"/>
                        <a:pt x="45140" y="47215"/>
                      </a:cubicBezTo>
                      <a:cubicBezTo>
                        <a:pt x="45757" y="46711"/>
                        <a:pt x="46542" y="46655"/>
                        <a:pt x="47328" y="46542"/>
                      </a:cubicBezTo>
                      <a:cubicBezTo>
                        <a:pt x="56075" y="45701"/>
                        <a:pt x="64823" y="44804"/>
                        <a:pt x="73571" y="43963"/>
                      </a:cubicBezTo>
                      <a:cubicBezTo>
                        <a:pt x="66898" y="38636"/>
                        <a:pt x="60169" y="33309"/>
                        <a:pt x="53496" y="27981"/>
                      </a:cubicBezTo>
                      <a:cubicBezTo>
                        <a:pt x="57477" y="19682"/>
                        <a:pt x="60673" y="10991"/>
                        <a:pt x="62972" y="2075"/>
                      </a:cubicBezTo>
                      <a:cubicBezTo>
                        <a:pt x="55795" y="6056"/>
                        <a:pt x="48617" y="9981"/>
                        <a:pt x="41440" y="13963"/>
                      </a:cubicBezTo>
                      <a:cubicBezTo>
                        <a:pt x="40094" y="14748"/>
                        <a:pt x="38636" y="15477"/>
                        <a:pt x="37066" y="15533"/>
                      </a:cubicBezTo>
                      <a:cubicBezTo>
                        <a:pt x="35495" y="15533"/>
                        <a:pt x="33982" y="14804"/>
                        <a:pt x="32580" y="14075"/>
                      </a:cubicBezTo>
                      <a:cubicBezTo>
                        <a:pt x="23664" y="9364"/>
                        <a:pt x="14692" y="4710"/>
                        <a:pt x="5776" y="0"/>
                      </a:cubicBezTo>
                      <a:cubicBezTo>
                        <a:pt x="8075" y="4710"/>
                        <a:pt x="10374" y="9477"/>
                        <a:pt x="8411" y="5495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9" name="任意多边形: 形状 468">
                  <a:extLst>
                    <a:ext uri="{FF2B5EF4-FFF2-40B4-BE49-F238E27FC236}">
                      <a16:creationId xmlns:a16="http://schemas.microsoft.com/office/drawing/2014/main" id="{F5DA7FB1-0C55-0EC5-84E9-655058140184}"/>
                    </a:ext>
                  </a:extLst>
                </p:cNvPr>
                <p:cNvSpPr/>
                <p:nvPr/>
              </p:nvSpPr>
              <p:spPr>
                <a:xfrm>
                  <a:off x="16888049" y="5258654"/>
                  <a:ext cx="125552" cy="124879"/>
                </a:xfrm>
                <a:custGeom>
                  <a:avLst/>
                  <a:gdLst>
                    <a:gd name="connsiteX0" fmla="*/ 83720 w 125552"/>
                    <a:gd name="connsiteY0" fmla="*/ 7458 h 124879"/>
                    <a:gd name="connsiteX1" fmla="*/ 59159 w 125552"/>
                    <a:gd name="connsiteY1" fmla="*/ 33253 h 124879"/>
                    <a:gd name="connsiteX2" fmla="*/ 54954 w 125552"/>
                    <a:gd name="connsiteY2" fmla="*/ 36449 h 124879"/>
                    <a:gd name="connsiteX3" fmla="*/ 48841 w 125552"/>
                    <a:gd name="connsiteY3" fmla="*/ 36169 h 124879"/>
                    <a:gd name="connsiteX4" fmla="*/ 12280 w 125552"/>
                    <a:gd name="connsiteY4" fmla="*/ 27477 h 124879"/>
                    <a:gd name="connsiteX5" fmla="*/ 28206 w 125552"/>
                    <a:gd name="connsiteY5" fmla="*/ 59440 h 124879"/>
                    <a:gd name="connsiteX6" fmla="*/ 0 w 125552"/>
                    <a:gd name="connsiteY6" fmla="*/ 100375 h 124879"/>
                    <a:gd name="connsiteX7" fmla="*/ 45757 w 125552"/>
                    <a:gd name="connsiteY7" fmla="*/ 87309 h 124879"/>
                    <a:gd name="connsiteX8" fmla="*/ 50243 w 125552"/>
                    <a:gd name="connsiteY8" fmla="*/ 87141 h 124879"/>
                    <a:gd name="connsiteX9" fmla="*/ 52654 w 125552"/>
                    <a:gd name="connsiteY9" fmla="*/ 89776 h 124879"/>
                    <a:gd name="connsiteX10" fmla="*/ 74019 w 125552"/>
                    <a:gd name="connsiteY10" fmla="*/ 124880 h 124879"/>
                    <a:gd name="connsiteX11" fmla="*/ 82823 w 125552"/>
                    <a:gd name="connsiteY11" fmla="*/ 85907 h 124879"/>
                    <a:gd name="connsiteX12" fmla="*/ 125552 w 125552"/>
                    <a:gd name="connsiteY12" fmla="*/ 81646 h 124879"/>
                    <a:gd name="connsiteX13" fmla="*/ 94319 w 125552"/>
                    <a:gd name="connsiteY13" fmla="*/ 59440 h 124879"/>
                    <a:gd name="connsiteX14" fmla="*/ 89159 w 125552"/>
                    <a:gd name="connsiteY14" fmla="*/ 54337 h 124879"/>
                    <a:gd name="connsiteX15" fmla="*/ 88206 w 125552"/>
                    <a:gd name="connsiteY15" fmla="*/ 47103 h 124879"/>
                    <a:gd name="connsiteX16" fmla="*/ 89776 w 125552"/>
                    <a:gd name="connsiteY16" fmla="*/ 0 h 124879"/>
                    <a:gd name="connsiteX17" fmla="*/ 83720 w 125552"/>
                    <a:gd name="connsiteY17" fmla="*/ 7458 h 12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5552" h="124879">
                      <a:moveTo>
                        <a:pt x="83720" y="7458"/>
                      </a:moveTo>
                      <a:cubicBezTo>
                        <a:pt x="75533" y="16038"/>
                        <a:pt x="67346" y="24673"/>
                        <a:pt x="59159" y="33253"/>
                      </a:cubicBezTo>
                      <a:cubicBezTo>
                        <a:pt x="57925" y="34542"/>
                        <a:pt x="56636" y="35888"/>
                        <a:pt x="54954" y="36449"/>
                      </a:cubicBezTo>
                      <a:cubicBezTo>
                        <a:pt x="52991" y="37122"/>
                        <a:pt x="50860" y="36617"/>
                        <a:pt x="48841" y="36169"/>
                      </a:cubicBezTo>
                      <a:cubicBezTo>
                        <a:pt x="36673" y="33253"/>
                        <a:pt x="24449" y="30337"/>
                        <a:pt x="12280" y="27477"/>
                      </a:cubicBezTo>
                      <a:cubicBezTo>
                        <a:pt x="17607" y="38131"/>
                        <a:pt x="22878" y="48786"/>
                        <a:pt x="28206" y="59440"/>
                      </a:cubicBezTo>
                      <a:cubicBezTo>
                        <a:pt x="17495" y="72113"/>
                        <a:pt x="6561" y="85066"/>
                        <a:pt x="0" y="100375"/>
                      </a:cubicBezTo>
                      <a:cubicBezTo>
                        <a:pt x="15252" y="96001"/>
                        <a:pt x="30505" y="91627"/>
                        <a:pt x="45757" y="87309"/>
                      </a:cubicBezTo>
                      <a:cubicBezTo>
                        <a:pt x="47215" y="86917"/>
                        <a:pt x="48841" y="86468"/>
                        <a:pt x="50243" y="87141"/>
                      </a:cubicBezTo>
                      <a:cubicBezTo>
                        <a:pt x="51309" y="87646"/>
                        <a:pt x="52038" y="88767"/>
                        <a:pt x="52654" y="89776"/>
                      </a:cubicBezTo>
                      <a:cubicBezTo>
                        <a:pt x="59776" y="101496"/>
                        <a:pt x="66898" y="113160"/>
                        <a:pt x="74019" y="124880"/>
                      </a:cubicBezTo>
                      <a:cubicBezTo>
                        <a:pt x="76935" y="111870"/>
                        <a:pt x="79851" y="98917"/>
                        <a:pt x="82823" y="85907"/>
                      </a:cubicBezTo>
                      <a:cubicBezTo>
                        <a:pt x="97178" y="85907"/>
                        <a:pt x="111478" y="84449"/>
                        <a:pt x="125552" y="81646"/>
                      </a:cubicBezTo>
                      <a:cubicBezTo>
                        <a:pt x="115122" y="74244"/>
                        <a:pt x="104692" y="66842"/>
                        <a:pt x="94319" y="59440"/>
                      </a:cubicBezTo>
                      <a:cubicBezTo>
                        <a:pt x="92300" y="58038"/>
                        <a:pt x="90281" y="56524"/>
                        <a:pt x="89159" y="54337"/>
                      </a:cubicBezTo>
                      <a:cubicBezTo>
                        <a:pt x="88038" y="52150"/>
                        <a:pt x="88094" y="49571"/>
                        <a:pt x="88206" y="47103"/>
                      </a:cubicBezTo>
                      <a:cubicBezTo>
                        <a:pt x="88711" y="31402"/>
                        <a:pt x="89272" y="15701"/>
                        <a:pt x="89776" y="0"/>
                      </a:cubicBezTo>
                      <a:cubicBezTo>
                        <a:pt x="84505" y="6449"/>
                        <a:pt x="79402" y="12897"/>
                        <a:pt x="83720" y="74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0" name="任意多边形: 形状 469">
                  <a:extLst>
                    <a:ext uri="{FF2B5EF4-FFF2-40B4-BE49-F238E27FC236}">
                      <a16:creationId xmlns:a16="http://schemas.microsoft.com/office/drawing/2014/main" id="{18E891F7-8A00-CB6C-1457-560ACF5E03BA}"/>
                    </a:ext>
                  </a:extLst>
                </p:cNvPr>
                <p:cNvSpPr/>
                <p:nvPr/>
              </p:nvSpPr>
              <p:spPr>
                <a:xfrm>
                  <a:off x="19202554" y="5965594"/>
                  <a:ext cx="125552" cy="124879"/>
                </a:xfrm>
                <a:custGeom>
                  <a:avLst/>
                  <a:gdLst>
                    <a:gd name="connsiteX0" fmla="*/ 83720 w 125552"/>
                    <a:gd name="connsiteY0" fmla="*/ 7458 h 124879"/>
                    <a:gd name="connsiteX1" fmla="*/ 59159 w 125552"/>
                    <a:gd name="connsiteY1" fmla="*/ 33253 h 124879"/>
                    <a:gd name="connsiteX2" fmla="*/ 54953 w 125552"/>
                    <a:gd name="connsiteY2" fmla="*/ 36449 h 124879"/>
                    <a:gd name="connsiteX3" fmla="*/ 48841 w 125552"/>
                    <a:gd name="connsiteY3" fmla="*/ 36169 h 124879"/>
                    <a:gd name="connsiteX4" fmla="*/ 12280 w 125552"/>
                    <a:gd name="connsiteY4" fmla="*/ 27477 h 124879"/>
                    <a:gd name="connsiteX5" fmla="*/ 28206 w 125552"/>
                    <a:gd name="connsiteY5" fmla="*/ 59440 h 124879"/>
                    <a:gd name="connsiteX6" fmla="*/ 0 w 125552"/>
                    <a:gd name="connsiteY6" fmla="*/ 100375 h 124879"/>
                    <a:gd name="connsiteX7" fmla="*/ 45758 w 125552"/>
                    <a:gd name="connsiteY7" fmla="*/ 87309 h 124879"/>
                    <a:gd name="connsiteX8" fmla="*/ 50243 w 125552"/>
                    <a:gd name="connsiteY8" fmla="*/ 87141 h 124879"/>
                    <a:gd name="connsiteX9" fmla="*/ 52655 w 125552"/>
                    <a:gd name="connsiteY9" fmla="*/ 89776 h 124879"/>
                    <a:gd name="connsiteX10" fmla="*/ 74019 w 125552"/>
                    <a:gd name="connsiteY10" fmla="*/ 124879 h 124879"/>
                    <a:gd name="connsiteX11" fmla="*/ 82823 w 125552"/>
                    <a:gd name="connsiteY11" fmla="*/ 85907 h 124879"/>
                    <a:gd name="connsiteX12" fmla="*/ 125553 w 125552"/>
                    <a:gd name="connsiteY12" fmla="*/ 81646 h 124879"/>
                    <a:gd name="connsiteX13" fmla="*/ 94318 w 125552"/>
                    <a:gd name="connsiteY13" fmla="*/ 59440 h 124879"/>
                    <a:gd name="connsiteX14" fmla="*/ 89160 w 125552"/>
                    <a:gd name="connsiteY14" fmla="*/ 54337 h 124879"/>
                    <a:gd name="connsiteX15" fmla="*/ 88206 w 125552"/>
                    <a:gd name="connsiteY15" fmla="*/ 47103 h 124879"/>
                    <a:gd name="connsiteX16" fmla="*/ 89776 w 125552"/>
                    <a:gd name="connsiteY16" fmla="*/ 0 h 124879"/>
                    <a:gd name="connsiteX17" fmla="*/ 83720 w 125552"/>
                    <a:gd name="connsiteY17" fmla="*/ 7458 h 12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5552" h="124879">
                      <a:moveTo>
                        <a:pt x="83720" y="7458"/>
                      </a:moveTo>
                      <a:cubicBezTo>
                        <a:pt x="75533" y="16037"/>
                        <a:pt x="67346" y="24673"/>
                        <a:pt x="59159" y="33253"/>
                      </a:cubicBezTo>
                      <a:cubicBezTo>
                        <a:pt x="57925" y="34542"/>
                        <a:pt x="56636" y="35888"/>
                        <a:pt x="54953" y="36449"/>
                      </a:cubicBezTo>
                      <a:cubicBezTo>
                        <a:pt x="52991" y="37122"/>
                        <a:pt x="50860" y="36617"/>
                        <a:pt x="48841" y="36169"/>
                      </a:cubicBezTo>
                      <a:cubicBezTo>
                        <a:pt x="36673" y="33253"/>
                        <a:pt x="24449" y="30337"/>
                        <a:pt x="12280" y="27477"/>
                      </a:cubicBezTo>
                      <a:cubicBezTo>
                        <a:pt x="17608" y="38131"/>
                        <a:pt x="22878" y="48786"/>
                        <a:pt x="28206" y="59440"/>
                      </a:cubicBezTo>
                      <a:cubicBezTo>
                        <a:pt x="17495" y="72113"/>
                        <a:pt x="6560" y="85066"/>
                        <a:pt x="0" y="100375"/>
                      </a:cubicBezTo>
                      <a:cubicBezTo>
                        <a:pt x="15252" y="96001"/>
                        <a:pt x="30505" y="91627"/>
                        <a:pt x="45758" y="87309"/>
                      </a:cubicBezTo>
                      <a:cubicBezTo>
                        <a:pt x="47215" y="86860"/>
                        <a:pt x="48841" y="86468"/>
                        <a:pt x="50243" y="87141"/>
                      </a:cubicBezTo>
                      <a:cubicBezTo>
                        <a:pt x="51309" y="87646"/>
                        <a:pt x="52038" y="88767"/>
                        <a:pt x="52655" y="89776"/>
                      </a:cubicBezTo>
                      <a:cubicBezTo>
                        <a:pt x="59776" y="101496"/>
                        <a:pt x="66897" y="113160"/>
                        <a:pt x="74019" y="124879"/>
                      </a:cubicBezTo>
                      <a:cubicBezTo>
                        <a:pt x="76935" y="111870"/>
                        <a:pt x="79851" y="98917"/>
                        <a:pt x="82823" y="85907"/>
                      </a:cubicBezTo>
                      <a:cubicBezTo>
                        <a:pt x="97178" y="85907"/>
                        <a:pt x="111478" y="84449"/>
                        <a:pt x="125553" y="81646"/>
                      </a:cubicBezTo>
                      <a:cubicBezTo>
                        <a:pt x="115123" y="74244"/>
                        <a:pt x="104692" y="66842"/>
                        <a:pt x="94318" y="59440"/>
                      </a:cubicBezTo>
                      <a:cubicBezTo>
                        <a:pt x="92300" y="58038"/>
                        <a:pt x="90281" y="56524"/>
                        <a:pt x="89160" y="54337"/>
                      </a:cubicBezTo>
                      <a:cubicBezTo>
                        <a:pt x="88038" y="52150"/>
                        <a:pt x="88094" y="49570"/>
                        <a:pt x="88206" y="47103"/>
                      </a:cubicBezTo>
                      <a:cubicBezTo>
                        <a:pt x="88711" y="31402"/>
                        <a:pt x="89271" y="15701"/>
                        <a:pt x="89776" y="0"/>
                      </a:cubicBezTo>
                      <a:cubicBezTo>
                        <a:pt x="84561" y="6449"/>
                        <a:pt x="79403" y="12897"/>
                        <a:pt x="83720" y="7458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1" name="任意多边形: 形状 470">
                  <a:extLst>
                    <a:ext uri="{FF2B5EF4-FFF2-40B4-BE49-F238E27FC236}">
                      <a16:creationId xmlns:a16="http://schemas.microsoft.com/office/drawing/2014/main" id="{04822262-CC96-AA97-681A-B97454830054}"/>
                    </a:ext>
                  </a:extLst>
                </p:cNvPr>
                <p:cNvSpPr/>
                <p:nvPr/>
              </p:nvSpPr>
              <p:spPr>
                <a:xfrm>
                  <a:off x="17241267" y="4645808"/>
                  <a:ext cx="79065" cy="78617"/>
                </a:xfrm>
                <a:custGeom>
                  <a:avLst/>
                  <a:gdLst>
                    <a:gd name="connsiteX0" fmla="*/ 52655 w 79065"/>
                    <a:gd name="connsiteY0" fmla="*/ 4710 h 78617"/>
                    <a:gd name="connsiteX1" fmla="*/ 37178 w 79065"/>
                    <a:gd name="connsiteY1" fmla="*/ 20972 h 78617"/>
                    <a:gd name="connsiteX2" fmla="*/ 34542 w 79065"/>
                    <a:gd name="connsiteY2" fmla="*/ 22991 h 78617"/>
                    <a:gd name="connsiteX3" fmla="*/ 30673 w 79065"/>
                    <a:gd name="connsiteY3" fmla="*/ 22823 h 78617"/>
                    <a:gd name="connsiteX4" fmla="*/ 7682 w 79065"/>
                    <a:gd name="connsiteY4" fmla="*/ 17327 h 78617"/>
                    <a:gd name="connsiteX5" fmla="*/ 17720 w 79065"/>
                    <a:gd name="connsiteY5" fmla="*/ 37458 h 78617"/>
                    <a:gd name="connsiteX6" fmla="*/ 0 w 79065"/>
                    <a:gd name="connsiteY6" fmla="*/ 63197 h 78617"/>
                    <a:gd name="connsiteX7" fmla="*/ 28823 w 79065"/>
                    <a:gd name="connsiteY7" fmla="*/ 54954 h 78617"/>
                    <a:gd name="connsiteX8" fmla="*/ 31627 w 79065"/>
                    <a:gd name="connsiteY8" fmla="*/ 54842 h 78617"/>
                    <a:gd name="connsiteX9" fmla="*/ 33140 w 79065"/>
                    <a:gd name="connsiteY9" fmla="*/ 56524 h 78617"/>
                    <a:gd name="connsiteX10" fmla="*/ 46598 w 79065"/>
                    <a:gd name="connsiteY10" fmla="*/ 78617 h 78617"/>
                    <a:gd name="connsiteX11" fmla="*/ 52150 w 79065"/>
                    <a:gd name="connsiteY11" fmla="*/ 54113 h 78617"/>
                    <a:gd name="connsiteX12" fmla="*/ 79066 w 79065"/>
                    <a:gd name="connsiteY12" fmla="*/ 51421 h 78617"/>
                    <a:gd name="connsiteX13" fmla="*/ 59383 w 79065"/>
                    <a:gd name="connsiteY13" fmla="*/ 37458 h 78617"/>
                    <a:gd name="connsiteX14" fmla="*/ 56131 w 79065"/>
                    <a:gd name="connsiteY14" fmla="*/ 34262 h 78617"/>
                    <a:gd name="connsiteX15" fmla="*/ 55514 w 79065"/>
                    <a:gd name="connsiteY15" fmla="*/ 29664 h 78617"/>
                    <a:gd name="connsiteX16" fmla="*/ 56524 w 79065"/>
                    <a:gd name="connsiteY16" fmla="*/ 0 h 78617"/>
                    <a:gd name="connsiteX17" fmla="*/ 52655 w 79065"/>
                    <a:gd name="connsiteY17" fmla="*/ 4710 h 7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9065" h="78617">
                      <a:moveTo>
                        <a:pt x="52655" y="4710"/>
                      </a:moveTo>
                      <a:cubicBezTo>
                        <a:pt x="47496" y="10150"/>
                        <a:pt x="42337" y="15533"/>
                        <a:pt x="37178" y="20972"/>
                      </a:cubicBezTo>
                      <a:cubicBezTo>
                        <a:pt x="36393" y="21813"/>
                        <a:pt x="35608" y="22654"/>
                        <a:pt x="34542" y="22991"/>
                      </a:cubicBezTo>
                      <a:cubicBezTo>
                        <a:pt x="33309" y="23439"/>
                        <a:pt x="31963" y="23103"/>
                        <a:pt x="30673" y="22823"/>
                      </a:cubicBezTo>
                      <a:cubicBezTo>
                        <a:pt x="22991" y="20972"/>
                        <a:pt x="15308" y="19178"/>
                        <a:pt x="7682" y="17327"/>
                      </a:cubicBezTo>
                      <a:cubicBezTo>
                        <a:pt x="11047" y="24056"/>
                        <a:pt x="14355" y="30729"/>
                        <a:pt x="17720" y="37458"/>
                      </a:cubicBezTo>
                      <a:cubicBezTo>
                        <a:pt x="10935" y="45477"/>
                        <a:pt x="4093" y="53608"/>
                        <a:pt x="0" y="63197"/>
                      </a:cubicBezTo>
                      <a:cubicBezTo>
                        <a:pt x="9589" y="60449"/>
                        <a:pt x="19178" y="57701"/>
                        <a:pt x="28823" y="54954"/>
                      </a:cubicBezTo>
                      <a:cubicBezTo>
                        <a:pt x="29720" y="54673"/>
                        <a:pt x="30785" y="54449"/>
                        <a:pt x="31627" y="54842"/>
                      </a:cubicBezTo>
                      <a:cubicBezTo>
                        <a:pt x="32299" y="55178"/>
                        <a:pt x="32748" y="55851"/>
                        <a:pt x="33140" y="56524"/>
                      </a:cubicBezTo>
                      <a:cubicBezTo>
                        <a:pt x="37626" y="63870"/>
                        <a:pt x="42113" y="71272"/>
                        <a:pt x="46598" y="78617"/>
                      </a:cubicBezTo>
                      <a:cubicBezTo>
                        <a:pt x="48449" y="70430"/>
                        <a:pt x="50299" y="62243"/>
                        <a:pt x="52150" y="54113"/>
                      </a:cubicBezTo>
                      <a:cubicBezTo>
                        <a:pt x="61178" y="54113"/>
                        <a:pt x="70206" y="53215"/>
                        <a:pt x="79066" y="51421"/>
                      </a:cubicBezTo>
                      <a:cubicBezTo>
                        <a:pt x="72505" y="46767"/>
                        <a:pt x="65945" y="42112"/>
                        <a:pt x="59383" y="37458"/>
                      </a:cubicBezTo>
                      <a:cubicBezTo>
                        <a:pt x="58150" y="36561"/>
                        <a:pt x="56804" y="35608"/>
                        <a:pt x="56131" y="34262"/>
                      </a:cubicBezTo>
                      <a:cubicBezTo>
                        <a:pt x="55458" y="32860"/>
                        <a:pt x="55458" y="31234"/>
                        <a:pt x="55514" y="29664"/>
                      </a:cubicBezTo>
                      <a:cubicBezTo>
                        <a:pt x="55851" y="19795"/>
                        <a:pt x="56187" y="9925"/>
                        <a:pt x="56524" y="0"/>
                      </a:cubicBezTo>
                      <a:cubicBezTo>
                        <a:pt x="53159" y="4093"/>
                        <a:pt x="49907" y="8187"/>
                        <a:pt x="52655" y="4710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2" name="任意多边形: 形状 471">
                  <a:extLst>
                    <a:ext uri="{FF2B5EF4-FFF2-40B4-BE49-F238E27FC236}">
                      <a16:creationId xmlns:a16="http://schemas.microsoft.com/office/drawing/2014/main" id="{DC76B75E-D186-536E-C8F4-C320747AE28B}"/>
                    </a:ext>
                  </a:extLst>
                </p:cNvPr>
                <p:cNvSpPr/>
                <p:nvPr/>
              </p:nvSpPr>
              <p:spPr>
                <a:xfrm>
                  <a:off x="17093340" y="4854015"/>
                  <a:ext cx="79065" cy="78617"/>
                </a:xfrm>
                <a:custGeom>
                  <a:avLst/>
                  <a:gdLst>
                    <a:gd name="connsiteX0" fmla="*/ 52655 w 79065"/>
                    <a:gd name="connsiteY0" fmla="*/ 4710 h 78617"/>
                    <a:gd name="connsiteX1" fmla="*/ 37178 w 79065"/>
                    <a:gd name="connsiteY1" fmla="*/ 20972 h 78617"/>
                    <a:gd name="connsiteX2" fmla="*/ 34542 w 79065"/>
                    <a:gd name="connsiteY2" fmla="*/ 22991 h 78617"/>
                    <a:gd name="connsiteX3" fmla="*/ 30673 w 79065"/>
                    <a:gd name="connsiteY3" fmla="*/ 22823 h 78617"/>
                    <a:gd name="connsiteX4" fmla="*/ 7682 w 79065"/>
                    <a:gd name="connsiteY4" fmla="*/ 17327 h 78617"/>
                    <a:gd name="connsiteX5" fmla="*/ 17720 w 79065"/>
                    <a:gd name="connsiteY5" fmla="*/ 37458 h 78617"/>
                    <a:gd name="connsiteX6" fmla="*/ 0 w 79065"/>
                    <a:gd name="connsiteY6" fmla="*/ 63197 h 78617"/>
                    <a:gd name="connsiteX7" fmla="*/ 28823 w 79065"/>
                    <a:gd name="connsiteY7" fmla="*/ 54954 h 78617"/>
                    <a:gd name="connsiteX8" fmla="*/ 31627 w 79065"/>
                    <a:gd name="connsiteY8" fmla="*/ 54842 h 78617"/>
                    <a:gd name="connsiteX9" fmla="*/ 33140 w 79065"/>
                    <a:gd name="connsiteY9" fmla="*/ 56524 h 78617"/>
                    <a:gd name="connsiteX10" fmla="*/ 46598 w 79065"/>
                    <a:gd name="connsiteY10" fmla="*/ 78617 h 78617"/>
                    <a:gd name="connsiteX11" fmla="*/ 52150 w 79065"/>
                    <a:gd name="connsiteY11" fmla="*/ 54113 h 78617"/>
                    <a:gd name="connsiteX12" fmla="*/ 79066 w 79065"/>
                    <a:gd name="connsiteY12" fmla="*/ 51421 h 78617"/>
                    <a:gd name="connsiteX13" fmla="*/ 59383 w 79065"/>
                    <a:gd name="connsiteY13" fmla="*/ 37458 h 78617"/>
                    <a:gd name="connsiteX14" fmla="*/ 56131 w 79065"/>
                    <a:gd name="connsiteY14" fmla="*/ 34262 h 78617"/>
                    <a:gd name="connsiteX15" fmla="*/ 55515 w 79065"/>
                    <a:gd name="connsiteY15" fmla="*/ 29664 h 78617"/>
                    <a:gd name="connsiteX16" fmla="*/ 56524 w 79065"/>
                    <a:gd name="connsiteY16" fmla="*/ 0 h 78617"/>
                    <a:gd name="connsiteX17" fmla="*/ 52655 w 79065"/>
                    <a:gd name="connsiteY17" fmla="*/ 4710 h 7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9065" h="78617">
                      <a:moveTo>
                        <a:pt x="52655" y="4710"/>
                      </a:moveTo>
                      <a:cubicBezTo>
                        <a:pt x="47496" y="10150"/>
                        <a:pt x="42337" y="15533"/>
                        <a:pt x="37178" y="20972"/>
                      </a:cubicBezTo>
                      <a:cubicBezTo>
                        <a:pt x="36393" y="21813"/>
                        <a:pt x="35608" y="22654"/>
                        <a:pt x="34542" y="22991"/>
                      </a:cubicBezTo>
                      <a:cubicBezTo>
                        <a:pt x="33309" y="23383"/>
                        <a:pt x="31963" y="23103"/>
                        <a:pt x="30673" y="22823"/>
                      </a:cubicBezTo>
                      <a:cubicBezTo>
                        <a:pt x="22991" y="20972"/>
                        <a:pt x="15308" y="19178"/>
                        <a:pt x="7682" y="17327"/>
                      </a:cubicBezTo>
                      <a:cubicBezTo>
                        <a:pt x="11047" y="24056"/>
                        <a:pt x="14355" y="30729"/>
                        <a:pt x="17720" y="37458"/>
                      </a:cubicBezTo>
                      <a:cubicBezTo>
                        <a:pt x="10935" y="45477"/>
                        <a:pt x="4093" y="53608"/>
                        <a:pt x="0" y="63197"/>
                      </a:cubicBezTo>
                      <a:cubicBezTo>
                        <a:pt x="9589" y="60449"/>
                        <a:pt x="19178" y="57701"/>
                        <a:pt x="28823" y="54954"/>
                      </a:cubicBezTo>
                      <a:cubicBezTo>
                        <a:pt x="29776" y="54673"/>
                        <a:pt x="30785" y="54449"/>
                        <a:pt x="31627" y="54842"/>
                      </a:cubicBezTo>
                      <a:cubicBezTo>
                        <a:pt x="32299" y="55178"/>
                        <a:pt x="32748" y="55851"/>
                        <a:pt x="33140" y="56524"/>
                      </a:cubicBezTo>
                      <a:cubicBezTo>
                        <a:pt x="37627" y="63870"/>
                        <a:pt x="42113" y="71272"/>
                        <a:pt x="46598" y="78617"/>
                      </a:cubicBezTo>
                      <a:cubicBezTo>
                        <a:pt x="48449" y="70431"/>
                        <a:pt x="50299" y="62243"/>
                        <a:pt x="52150" y="54113"/>
                      </a:cubicBezTo>
                      <a:cubicBezTo>
                        <a:pt x="61178" y="54113"/>
                        <a:pt x="70206" y="53215"/>
                        <a:pt x="79066" y="51421"/>
                      </a:cubicBezTo>
                      <a:cubicBezTo>
                        <a:pt x="72505" y="46767"/>
                        <a:pt x="65945" y="42113"/>
                        <a:pt x="59383" y="37458"/>
                      </a:cubicBezTo>
                      <a:cubicBezTo>
                        <a:pt x="58150" y="36561"/>
                        <a:pt x="56804" y="35608"/>
                        <a:pt x="56131" y="34262"/>
                      </a:cubicBezTo>
                      <a:cubicBezTo>
                        <a:pt x="55458" y="32860"/>
                        <a:pt x="55458" y="31234"/>
                        <a:pt x="55515" y="29664"/>
                      </a:cubicBezTo>
                      <a:cubicBezTo>
                        <a:pt x="55851" y="19795"/>
                        <a:pt x="56187" y="9925"/>
                        <a:pt x="56524" y="0"/>
                      </a:cubicBezTo>
                      <a:cubicBezTo>
                        <a:pt x="53159" y="4094"/>
                        <a:pt x="49907" y="8187"/>
                        <a:pt x="52655" y="47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3" name="任意多边形: 形状 472">
                  <a:extLst>
                    <a:ext uri="{FF2B5EF4-FFF2-40B4-BE49-F238E27FC236}">
                      <a16:creationId xmlns:a16="http://schemas.microsoft.com/office/drawing/2014/main" id="{1788853B-15F2-B979-BAA3-240E578952B7}"/>
                    </a:ext>
                  </a:extLst>
                </p:cNvPr>
                <p:cNvSpPr/>
                <p:nvPr/>
              </p:nvSpPr>
              <p:spPr>
                <a:xfrm>
                  <a:off x="16972162" y="5946304"/>
                  <a:ext cx="116860" cy="136599"/>
                </a:xfrm>
                <a:custGeom>
                  <a:avLst/>
                  <a:gdLst>
                    <a:gd name="connsiteX0" fmla="*/ 36393 w 116860"/>
                    <a:gd name="connsiteY0" fmla="*/ 43346 h 136599"/>
                    <a:gd name="connsiteX1" fmla="*/ 35495 w 116860"/>
                    <a:gd name="connsiteY1" fmla="*/ 50131 h 136599"/>
                    <a:gd name="connsiteX2" fmla="*/ 29888 w 116860"/>
                    <a:gd name="connsiteY2" fmla="*/ 56860 h 136599"/>
                    <a:gd name="connsiteX3" fmla="*/ 0 w 116860"/>
                    <a:gd name="connsiteY3" fmla="*/ 82991 h 136599"/>
                    <a:gd name="connsiteX4" fmla="*/ 39197 w 116860"/>
                    <a:gd name="connsiteY4" fmla="*/ 82823 h 136599"/>
                    <a:gd name="connsiteX5" fmla="*/ 50019 w 116860"/>
                    <a:gd name="connsiteY5" fmla="*/ 136599 h 136599"/>
                    <a:gd name="connsiteX6" fmla="*/ 68972 w 116860"/>
                    <a:gd name="connsiteY6" fmla="*/ 86860 h 136599"/>
                    <a:gd name="connsiteX7" fmla="*/ 112599 w 116860"/>
                    <a:gd name="connsiteY7" fmla="*/ 109964 h 136599"/>
                    <a:gd name="connsiteX8" fmla="*/ 92580 w 116860"/>
                    <a:gd name="connsiteY8" fmla="*/ 74917 h 136599"/>
                    <a:gd name="connsiteX9" fmla="*/ 90674 w 116860"/>
                    <a:gd name="connsiteY9" fmla="*/ 69589 h 136599"/>
                    <a:gd name="connsiteX10" fmla="*/ 92692 w 116860"/>
                    <a:gd name="connsiteY10" fmla="*/ 64430 h 136599"/>
                    <a:gd name="connsiteX11" fmla="*/ 116861 w 116860"/>
                    <a:gd name="connsiteY11" fmla="*/ 25066 h 136599"/>
                    <a:gd name="connsiteX12" fmla="*/ 74244 w 116860"/>
                    <a:gd name="connsiteY12" fmla="*/ 39645 h 136599"/>
                    <a:gd name="connsiteX13" fmla="*/ 69645 w 116860"/>
                    <a:gd name="connsiteY13" fmla="*/ 40318 h 136599"/>
                    <a:gd name="connsiteX14" fmla="*/ 65103 w 116860"/>
                    <a:gd name="connsiteY14" fmla="*/ 36561 h 136599"/>
                    <a:gd name="connsiteX15" fmla="*/ 37682 w 116860"/>
                    <a:gd name="connsiteY15" fmla="*/ 0 h 136599"/>
                    <a:gd name="connsiteX16" fmla="*/ 36393 w 116860"/>
                    <a:gd name="connsiteY16" fmla="*/ 43346 h 136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6860" h="136599">
                      <a:moveTo>
                        <a:pt x="36393" y="43346"/>
                      </a:moveTo>
                      <a:cubicBezTo>
                        <a:pt x="36393" y="45645"/>
                        <a:pt x="36337" y="48000"/>
                        <a:pt x="35495" y="50131"/>
                      </a:cubicBezTo>
                      <a:cubicBezTo>
                        <a:pt x="34430" y="52879"/>
                        <a:pt x="32131" y="54898"/>
                        <a:pt x="29888" y="56860"/>
                      </a:cubicBezTo>
                      <a:cubicBezTo>
                        <a:pt x="19907" y="65552"/>
                        <a:pt x="9981" y="74300"/>
                        <a:pt x="0" y="82991"/>
                      </a:cubicBezTo>
                      <a:cubicBezTo>
                        <a:pt x="13065" y="82935"/>
                        <a:pt x="26131" y="82879"/>
                        <a:pt x="39197" y="82823"/>
                      </a:cubicBezTo>
                      <a:cubicBezTo>
                        <a:pt x="40318" y="101104"/>
                        <a:pt x="43963" y="119272"/>
                        <a:pt x="50019" y="136599"/>
                      </a:cubicBezTo>
                      <a:cubicBezTo>
                        <a:pt x="56860" y="120225"/>
                        <a:pt x="63197" y="103627"/>
                        <a:pt x="68972" y="86860"/>
                      </a:cubicBezTo>
                      <a:cubicBezTo>
                        <a:pt x="82823" y="95776"/>
                        <a:pt x="97403" y="103515"/>
                        <a:pt x="112599" y="109964"/>
                      </a:cubicBezTo>
                      <a:cubicBezTo>
                        <a:pt x="105926" y="98300"/>
                        <a:pt x="99253" y="86580"/>
                        <a:pt x="92580" y="74917"/>
                      </a:cubicBezTo>
                      <a:cubicBezTo>
                        <a:pt x="91627" y="73234"/>
                        <a:pt x="90674" y="71496"/>
                        <a:pt x="90674" y="69589"/>
                      </a:cubicBezTo>
                      <a:cubicBezTo>
                        <a:pt x="90730" y="67739"/>
                        <a:pt x="91739" y="66000"/>
                        <a:pt x="92692" y="64430"/>
                      </a:cubicBezTo>
                      <a:cubicBezTo>
                        <a:pt x="100767" y="51309"/>
                        <a:pt x="108786" y="38187"/>
                        <a:pt x="116861" y="25066"/>
                      </a:cubicBezTo>
                      <a:cubicBezTo>
                        <a:pt x="102674" y="29944"/>
                        <a:pt x="88430" y="34767"/>
                        <a:pt x="74244" y="39645"/>
                      </a:cubicBezTo>
                      <a:cubicBezTo>
                        <a:pt x="72786" y="40150"/>
                        <a:pt x="71159" y="40655"/>
                        <a:pt x="69645" y="40318"/>
                      </a:cubicBezTo>
                      <a:cubicBezTo>
                        <a:pt x="67683" y="39870"/>
                        <a:pt x="66281" y="38131"/>
                        <a:pt x="65103" y="36561"/>
                      </a:cubicBezTo>
                      <a:cubicBezTo>
                        <a:pt x="55963" y="24393"/>
                        <a:pt x="46823" y="12224"/>
                        <a:pt x="37682" y="0"/>
                      </a:cubicBezTo>
                      <a:cubicBezTo>
                        <a:pt x="38243" y="7963"/>
                        <a:pt x="36505" y="34038"/>
                        <a:pt x="36393" y="433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5" name="任意多边形: 形状 474">
                  <a:extLst>
                    <a:ext uri="{FF2B5EF4-FFF2-40B4-BE49-F238E27FC236}">
                      <a16:creationId xmlns:a16="http://schemas.microsoft.com/office/drawing/2014/main" id="{2F75B089-EF24-45F4-0CCE-F1FDF5CB7A98}"/>
                    </a:ext>
                  </a:extLst>
                </p:cNvPr>
                <p:cNvSpPr/>
                <p:nvPr/>
              </p:nvSpPr>
              <p:spPr>
                <a:xfrm>
                  <a:off x="19091581" y="6392747"/>
                  <a:ext cx="102168" cy="107020"/>
                </a:xfrm>
                <a:custGeom>
                  <a:avLst/>
                  <a:gdLst>
                    <a:gd name="connsiteX0" fmla="*/ 32524 w 102168"/>
                    <a:gd name="connsiteY0" fmla="*/ 197 h 107020"/>
                    <a:gd name="connsiteX1" fmla="*/ 36337 w 102168"/>
                    <a:gd name="connsiteY1" fmla="*/ 37318 h 107020"/>
                    <a:gd name="connsiteX2" fmla="*/ 0 w 102168"/>
                    <a:gd name="connsiteY2" fmla="*/ 56777 h 107020"/>
                    <a:gd name="connsiteX3" fmla="*/ 28710 w 102168"/>
                    <a:gd name="connsiteY3" fmla="*/ 60534 h 107020"/>
                    <a:gd name="connsiteX4" fmla="*/ 32356 w 102168"/>
                    <a:gd name="connsiteY4" fmla="*/ 107020 h 107020"/>
                    <a:gd name="connsiteX5" fmla="*/ 49795 w 102168"/>
                    <a:gd name="connsiteY5" fmla="*/ 67375 h 107020"/>
                    <a:gd name="connsiteX6" fmla="*/ 92805 w 102168"/>
                    <a:gd name="connsiteY6" fmla="*/ 80553 h 107020"/>
                    <a:gd name="connsiteX7" fmla="*/ 76206 w 102168"/>
                    <a:gd name="connsiteY7" fmla="*/ 48646 h 107020"/>
                    <a:gd name="connsiteX8" fmla="*/ 102169 w 102168"/>
                    <a:gd name="connsiteY8" fmla="*/ 21001 h 107020"/>
                    <a:gd name="connsiteX9" fmla="*/ 61234 w 102168"/>
                    <a:gd name="connsiteY9" fmla="*/ 29300 h 107020"/>
                    <a:gd name="connsiteX10" fmla="*/ 32524 w 102168"/>
                    <a:gd name="connsiteY10" fmla="*/ 197 h 107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2168" h="107020">
                      <a:moveTo>
                        <a:pt x="32524" y="197"/>
                      </a:moveTo>
                      <a:cubicBezTo>
                        <a:pt x="32804" y="3393"/>
                        <a:pt x="34655" y="28234"/>
                        <a:pt x="36337" y="37318"/>
                      </a:cubicBezTo>
                      <a:cubicBezTo>
                        <a:pt x="23496" y="42365"/>
                        <a:pt x="11271" y="48926"/>
                        <a:pt x="0" y="56777"/>
                      </a:cubicBezTo>
                      <a:cubicBezTo>
                        <a:pt x="9589" y="58010"/>
                        <a:pt x="19122" y="59300"/>
                        <a:pt x="28710" y="60534"/>
                      </a:cubicBezTo>
                      <a:cubicBezTo>
                        <a:pt x="27645" y="76123"/>
                        <a:pt x="28879" y="91824"/>
                        <a:pt x="32356" y="107020"/>
                      </a:cubicBezTo>
                      <a:cubicBezTo>
                        <a:pt x="38188" y="93786"/>
                        <a:pt x="43963" y="80553"/>
                        <a:pt x="49795" y="67375"/>
                      </a:cubicBezTo>
                      <a:cubicBezTo>
                        <a:pt x="64150" y="71749"/>
                        <a:pt x="78449" y="76179"/>
                        <a:pt x="92805" y="80553"/>
                      </a:cubicBezTo>
                      <a:cubicBezTo>
                        <a:pt x="88711" y="69225"/>
                        <a:pt x="83160" y="58459"/>
                        <a:pt x="76206" y="48646"/>
                      </a:cubicBezTo>
                      <a:cubicBezTo>
                        <a:pt x="84842" y="39449"/>
                        <a:pt x="93534" y="30197"/>
                        <a:pt x="102169" y="21001"/>
                      </a:cubicBezTo>
                      <a:cubicBezTo>
                        <a:pt x="90449" y="23636"/>
                        <a:pt x="63141" y="29692"/>
                        <a:pt x="61234" y="29300"/>
                      </a:cubicBezTo>
                      <a:cubicBezTo>
                        <a:pt x="59104" y="28907"/>
                        <a:pt x="32243" y="-2775"/>
                        <a:pt x="32524" y="1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6" name="任意多边形: 形状 475">
                  <a:extLst>
                    <a:ext uri="{FF2B5EF4-FFF2-40B4-BE49-F238E27FC236}">
                      <a16:creationId xmlns:a16="http://schemas.microsoft.com/office/drawing/2014/main" id="{81583D57-3A8B-D02D-0B3E-00625255F244}"/>
                    </a:ext>
                  </a:extLst>
                </p:cNvPr>
                <p:cNvSpPr/>
                <p:nvPr/>
              </p:nvSpPr>
              <p:spPr>
                <a:xfrm>
                  <a:off x="17030592" y="4595043"/>
                  <a:ext cx="125272" cy="131177"/>
                </a:xfrm>
                <a:custGeom>
                  <a:avLst/>
                  <a:gdLst>
                    <a:gd name="connsiteX0" fmla="*/ 39869 w 125272"/>
                    <a:gd name="connsiteY0" fmla="*/ 242 h 131177"/>
                    <a:gd name="connsiteX1" fmla="*/ 44524 w 125272"/>
                    <a:gd name="connsiteY1" fmla="*/ 45775 h 131177"/>
                    <a:gd name="connsiteX2" fmla="*/ 0 w 125272"/>
                    <a:gd name="connsiteY2" fmla="*/ 69607 h 131177"/>
                    <a:gd name="connsiteX3" fmla="*/ 35159 w 125272"/>
                    <a:gd name="connsiteY3" fmla="*/ 74205 h 131177"/>
                    <a:gd name="connsiteX4" fmla="*/ 39645 w 125272"/>
                    <a:gd name="connsiteY4" fmla="*/ 131177 h 131177"/>
                    <a:gd name="connsiteX5" fmla="*/ 61010 w 125272"/>
                    <a:gd name="connsiteY5" fmla="*/ 82560 h 131177"/>
                    <a:gd name="connsiteX6" fmla="*/ 113720 w 125272"/>
                    <a:gd name="connsiteY6" fmla="*/ 98710 h 131177"/>
                    <a:gd name="connsiteX7" fmla="*/ 93421 w 125272"/>
                    <a:gd name="connsiteY7" fmla="*/ 59569 h 131177"/>
                    <a:gd name="connsiteX8" fmla="*/ 125272 w 125272"/>
                    <a:gd name="connsiteY8" fmla="*/ 25700 h 131177"/>
                    <a:gd name="connsiteX9" fmla="*/ 75141 w 125272"/>
                    <a:gd name="connsiteY9" fmla="*/ 35905 h 131177"/>
                    <a:gd name="connsiteX10" fmla="*/ 39869 w 125272"/>
                    <a:gd name="connsiteY10" fmla="*/ 242 h 13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5272" h="131177">
                      <a:moveTo>
                        <a:pt x="39869" y="242"/>
                      </a:moveTo>
                      <a:cubicBezTo>
                        <a:pt x="40262" y="4167"/>
                        <a:pt x="42449" y="34616"/>
                        <a:pt x="44524" y="45775"/>
                      </a:cubicBezTo>
                      <a:cubicBezTo>
                        <a:pt x="28823" y="51943"/>
                        <a:pt x="13850" y="59962"/>
                        <a:pt x="0" y="69607"/>
                      </a:cubicBezTo>
                      <a:cubicBezTo>
                        <a:pt x="11720" y="71121"/>
                        <a:pt x="23439" y="72691"/>
                        <a:pt x="35159" y="74205"/>
                      </a:cubicBezTo>
                      <a:cubicBezTo>
                        <a:pt x="33813" y="93270"/>
                        <a:pt x="35383" y="112560"/>
                        <a:pt x="39645" y="131177"/>
                      </a:cubicBezTo>
                      <a:cubicBezTo>
                        <a:pt x="46767" y="114971"/>
                        <a:pt x="53888" y="98766"/>
                        <a:pt x="61010" y="82560"/>
                      </a:cubicBezTo>
                      <a:cubicBezTo>
                        <a:pt x="78561" y="87943"/>
                        <a:pt x="96169" y="93326"/>
                        <a:pt x="113720" y="98710"/>
                      </a:cubicBezTo>
                      <a:cubicBezTo>
                        <a:pt x="108730" y="84859"/>
                        <a:pt x="101889" y="71625"/>
                        <a:pt x="93421" y="59569"/>
                      </a:cubicBezTo>
                      <a:cubicBezTo>
                        <a:pt x="104019" y="48298"/>
                        <a:pt x="114618" y="36971"/>
                        <a:pt x="125272" y="25700"/>
                      </a:cubicBezTo>
                      <a:cubicBezTo>
                        <a:pt x="110861" y="28896"/>
                        <a:pt x="77440" y="36354"/>
                        <a:pt x="75141" y="35905"/>
                      </a:cubicBezTo>
                      <a:cubicBezTo>
                        <a:pt x="72505" y="35401"/>
                        <a:pt x="39533" y="-3403"/>
                        <a:pt x="39869" y="242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7" name="任意多边形: 形状 476">
                  <a:extLst>
                    <a:ext uri="{FF2B5EF4-FFF2-40B4-BE49-F238E27FC236}">
                      <a16:creationId xmlns:a16="http://schemas.microsoft.com/office/drawing/2014/main" id="{83070AA6-7B85-2EB1-329F-B662CAEA6C68}"/>
                    </a:ext>
                  </a:extLst>
                </p:cNvPr>
                <p:cNvSpPr/>
                <p:nvPr/>
              </p:nvSpPr>
              <p:spPr>
                <a:xfrm>
                  <a:off x="17175379" y="6524440"/>
                  <a:ext cx="268207" cy="270170"/>
                </a:xfrm>
                <a:custGeom>
                  <a:avLst/>
                  <a:gdLst>
                    <a:gd name="connsiteX0" fmla="*/ 199123 w 268207"/>
                    <a:gd name="connsiteY0" fmla="*/ 111982 h 270170"/>
                    <a:gd name="connsiteX1" fmla="*/ 267030 w 268207"/>
                    <a:gd name="connsiteY1" fmla="*/ 204450 h 270170"/>
                    <a:gd name="connsiteX2" fmla="*/ 163067 w 268207"/>
                    <a:gd name="connsiteY2" fmla="*/ 166151 h 270170"/>
                    <a:gd name="connsiteX3" fmla="*/ 99421 w 268207"/>
                    <a:gd name="connsiteY3" fmla="*/ 270170 h 270170"/>
                    <a:gd name="connsiteX4" fmla="*/ 100655 w 268207"/>
                    <a:gd name="connsiteY4" fmla="*/ 141366 h 270170"/>
                    <a:gd name="connsiteX5" fmla="*/ 0 w 268207"/>
                    <a:gd name="connsiteY5" fmla="*/ 117197 h 270170"/>
                    <a:gd name="connsiteX6" fmla="*/ 111365 w 268207"/>
                    <a:gd name="connsiteY6" fmla="*/ 74300 h 270170"/>
                    <a:gd name="connsiteX7" fmla="*/ 120337 w 268207"/>
                    <a:gd name="connsiteY7" fmla="*/ 0 h 270170"/>
                    <a:gd name="connsiteX8" fmla="*/ 166151 w 268207"/>
                    <a:gd name="connsiteY8" fmla="*/ 51028 h 270170"/>
                    <a:gd name="connsiteX9" fmla="*/ 268208 w 268207"/>
                    <a:gd name="connsiteY9" fmla="*/ 28654 h 270170"/>
                    <a:gd name="connsiteX10" fmla="*/ 199123 w 268207"/>
                    <a:gd name="connsiteY10" fmla="*/ 111982 h 270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8207" h="270170">
                      <a:moveTo>
                        <a:pt x="199123" y="111982"/>
                      </a:moveTo>
                      <a:cubicBezTo>
                        <a:pt x="212974" y="139066"/>
                        <a:pt x="255086" y="176525"/>
                        <a:pt x="267030" y="204450"/>
                      </a:cubicBezTo>
                      <a:cubicBezTo>
                        <a:pt x="231927" y="193011"/>
                        <a:pt x="197216" y="180226"/>
                        <a:pt x="163067" y="166151"/>
                      </a:cubicBezTo>
                      <a:cubicBezTo>
                        <a:pt x="143552" y="201815"/>
                        <a:pt x="122300" y="236525"/>
                        <a:pt x="99421" y="270170"/>
                      </a:cubicBezTo>
                      <a:cubicBezTo>
                        <a:pt x="99814" y="227217"/>
                        <a:pt x="100263" y="184319"/>
                        <a:pt x="100655" y="141366"/>
                      </a:cubicBezTo>
                      <a:cubicBezTo>
                        <a:pt x="67122" y="133291"/>
                        <a:pt x="33533" y="125272"/>
                        <a:pt x="0" y="117197"/>
                      </a:cubicBezTo>
                      <a:cubicBezTo>
                        <a:pt x="37514" y="103907"/>
                        <a:pt x="74636" y="89608"/>
                        <a:pt x="111365" y="74300"/>
                      </a:cubicBezTo>
                      <a:cubicBezTo>
                        <a:pt x="113104" y="50916"/>
                        <a:pt x="116020" y="27645"/>
                        <a:pt x="120337" y="0"/>
                      </a:cubicBezTo>
                      <a:cubicBezTo>
                        <a:pt x="130150" y="11215"/>
                        <a:pt x="164300" y="51533"/>
                        <a:pt x="166151" y="51028"/>
                      </a:cubicBezTo>
                      <a:cubicBezTo>
                        <a:pt x="204002" y="41215"/>
                        <a:pt x="229292" y="32243"/>
                        <a:pt x="268208" y="28654"/>
                      </a:cubicBezTo>
                      <a:cubicBezTo>
                        <a:pt x="235123" y="69589"/>
                        <a:pt x="206020" y="107440"/>
                        <a:pt x="199123" y="111982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8" name="任意多边形: 形状 477">
                  <a:extLst>
                    <a:ext uri="{FF2B5EF4-FFF2-40B4-BE49-F238E27FC236}">
                      <a16:creationId xmlns:a16="http://schemas.microsoft.com/office/drawing/2014/main" id="{BEA8A7A3-0D6C-46D1-8B09-977CED575D1C}"/>
                    </a:ext>
                  </a:extLst>
                </p:cNvPr>
                <p:cNvSpPr/>
                <p:nvPr/>
              </p:nvSpPr>
              <p:spPr>
                <a:xfrm>
                  <a:off x="18996982" y="4613228"/>
                  <a:ext cx="228899" cy="197665"/>
                </a:xfrm>
                <a:custGeom>
                  <a:avLst/>
                  <a:gdLst>
                    <a:gd name="connsiteX0" fmla="*/ 143833 w 228899"/>
                    <a:gd name="connsiteY0" fmla="*/ 108281 h 197665"/>
                    <a:gd name="connsiteX1" fmla="*/ 129983 w 228899"/>
                    <a:gd name="connsiteY1" fmla="*/ 197665 h 197665"/>
                    <a:gd name="connsiteX2" fmla="*/ 93534 w 228899"/>
                    <a:gd name="connsiteY2" fmla="*/ 118263 h 197665"/>
                    <a:gd name="connsiteX3" fmla="*/ 0 w 228899"/>
                    <a:gd name="connsiteY3" fmla="*/ 140637 h 197665"/>
                    <a:gd name="connsiteX4" fmla="*/ 72618 w 228899"/>
                    <a:gd name="connsiteY4" fmla="*/ 69645 h 197665"/>
                    <a:gd name="connsiteX5" fmla="*/ 30112 w 228899"/>
                    <a:gd name="connsiteY5" fmla="*/ 0 h 197665"/>
                    <a:gd name="connsiteX6" fmla="*/ 116076 w 228899"/>
                    <a:gd name="connsiteY6" fmla="*/ 38299 h 197665"/>
                    <a:gd name="connsiteX7" fmla="*/ 162562 w 228899"/>
                    <a:gd name="connsiteY7" fmla="*/ 1963 h 197665"/>
                    <a:gd name="connsiteX8" fmla="*/ 159590 w 228899"/>
                    <a:gd name="connsiteY8" fmla="*/ 55963 h 197665"/>
                    <a:gd name="connsiteX9" fmla="*/ 228899 w 228899"/>
                    <a:gd name="connsiteY9" fmla="*/ 100543 h 197665"/>
                    <a:gd name="connsiteX10" fmla="*/ 143833 w 228899"/>
                    <a:gd name="connsiteY10" fmla="*/ 108281 h 197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8899" h="197665">
                      <a:moveTo>
                        <a:pt x="143833" y="108281"/>
                      </a:moveTo>
                      <a:cubicBezTo>
                        <a:pt x="136431" y="131104"/>
                        <a:pt x="138955" y="175459"/>
                        <a:pt x="129983" y="197665"/>
                      </a:cubicBezTo>
                      <a:cubicBezTo>
                        <a:pt x="116804" y="171702"/>
                        <a:pt x="104637" y="145179"/>
                        <a:pt x="93534" y="118263"/>
                      </a:cubicBezTo>
                      <a:cubicBezTo>
                        <a:pt x="62749" y="127235"/>
                        <a:pt x="31514" y="134693"/>
                        <a:pt x="0" y="140637"/>
                      </a:cubicBezTo>
                      <a:cubicBezTo>
                        <a:pt x="24225" y="116973"/>
                        <a:pt x="48393" y="93309"/>
                        <a:pt x="72618" y="69645"/>
                      </a:cubicBezTo>
                      <a:cubicBezTo>
                        <a:pt x="58431" y="46430"/>
                        <a:pt x="44243" y="23215"/>
                        <a:pt x="30112" y="0"/>
                      </a:cubicBezTo>
                      <a:cubicBezTo>
                        <a:pt x="58431" y="13570"/>
                        <a:pt x="87085" y="26299"/>
                        <a:pt x="116076" y="38299"/>
                      </a:cubicBezTo>
                      <a:cubicBezTo>
                        <a:pt x="130095" y="26243"/>
                        <a:pt x="144730" y="14916"/>
                        <a:pt x="162562" y="1963"/>
                      </a:cubicBezTo>
                      <a:cubicBezTo>
                        <a:pt x="161777" y="13682"/>
                        <a:pt x="158244" y="55234"/>
                        <a:pt x="159590" y="55963"/>
                      </a:cubicBezTo>
                      <a:cubicBezTo>
                        <a:pt x="186114" y="71608"/>
                        <a:pt x="205235" y="80748"/>
                        <a:pt x="228899" y="100543"/>
                      </a:cubicBezTo>
                      <a:cubicBezTo>
                        <a:pt x="187572" y="104805"/>
                        <a:pt x="150226" y="109683"/>
                        <a:pt x="143833" y="108281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任意多边形: 形状 478">
                  <a:extLst>
                    <a:ext uri="{FF2B5EF4-FFF2-40B4-BE49-F238E27FC236}">
                      <a16:creationId xmlns:a16="http://schemas.microsoft.com/office/drawing/2014/main" id="{F783C2DA-48BE-8AEC-04C2-797EAC98D44D}"/>
                    </a:ext>
                  </a:extLst>
                </p:cNvPr>
                <p:cNvSpPr/>
                <p:nvPr/>
              </p:nvSpPr>
              <p:spPr>
                <a:xfrm>
                  <a:off x="19120516" y="6693170"/>
                  <a:ext cx="169627" cy="175066"/>
                </a:xfrm>
                <a:custGeom>
                  <a:avLst/>
                  <a:gdLst>
                    <a:gd name="connsiteX0" fmla="*/ 116188 w 169627"/>
                    <a:gd name="connsiteY0" fmla="*/ 0 h 175066"/>
                    <a:gd name="connsiteX1" fmla="*/ 86356 w 169627"/>
                    <a:gd name="connsiteY1" fmla="*/ 43234 h 175066"/>
                    <a:gd name="connsiteX2" fmla="*/ 83215 w 169627"/>
                    <a:gd name="connsiteY2" fmla="*/ 46262 h 175066"/>
                    <a:gd name="connsiteX3" fmla="*/ 79010 w 169627"/>
                    <a:gd name="connsiteY3" fmla="*/ 46094 h 175066"/>
                    <a:gd name="connsiteX4" fmla="*/ 21757 w 169627"/>
                    <a:gd name="connsiteY4" fmla="*/ 32355 h 175066"/>
                    <a:gd name="connsiteX5" fmla="*/ 45645 w 169627"/>
                    <a:gd name="connsiteY5" fmla="*/ 83272 h 175066"/>
                    <a:gd name="connsiteX6" fmla="*/ 0 w 169627"/>
                    <a:gd name="connsiteY6" fmla="*/ 138898 h 175066"/>
                    <a:gd name="connsiteX7" fmla="*/ 16823 w 169627"/>
                    <a:gd name="connsiteY7" fmla="*/ 136039 h 175066"/>
                    <a:gd name="connsiteX8" fmla="*/ 63421 w 169627"/>
                    <a:gd name="connsiteY8" fmla="*/ 115122 h 175066"/>
                    <a:gd name="connsiteX9" fmla="*/ 67515 w 169627"/>
                    <a:gd name="connsiteY9" fmla="*/ 114393 h 175066"/>
                    <a:gd name="connsiteX10" fmla="*/ 70486 w 169627"/>
                    <a:gd name="connsiteY10" fmla="*/ 117534 h 175066"/>
                    <a:gd name="connsiteX11" fmla="*/ 102786 w 169627"/>
                    <a:gd name="connsiteY11" fmla="*/ 175067 h 175066"/>
                    <a:gd name="connsiteX12" fmla="*/ 113159 w 169627"/>
                    <a:gd name="connsiteY12" fmla="*/ 115739 h 175066"/>
                    <a:gd name="connsiteX13" fmla="*/ 115179 w 169627"/>
                    <a:gd name="connsiteY13" fmla="*/ 111197 h 175066"/>
                    <a:gd name="connsiteX14" fmla="*/ 119608 w 169627"/>
                    <a:gd name="connsiteY14" fmla="*/ 109347 h 175066"/>
                    <a:gd name="connsiteX15" fmla="*/ 169628 w 169627"/>
                    <a:gd name="connsiteY15" fmla="*/ 91627 h 175066"/>
                    <a:gd name="connsiteX16" fmla="*/ 116244 w 169627"/>
                    <a:gd name="connsiteY16" fmla="*/ 66000 h 175066"/>
                    <a:gd name="connsiteX17" fmla="*/ 113832 w 169627"/>
                    <a:gd name="connsiteY17" fmla="*/ 64094 h 175066"/>
                    <a:gd name="connsiteX18" fmla="*/ 113608 w 169627"/>
                    <a:gd name="connsiteY18" fmla="*/ 61402 h 175066"/>
                    <a:gd name="connsiteX19" fmla="*/ 116188 w 169627"/>
                    <a:gd name="connsiteY19" fmla="*/ 0 h 175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69627" h="175066">
                      <a:moveTo>
                        <a:pt x="116188" y="0"/>
                      </a:moveTo>
                      <a:cubicBezTo>
                        <a:pt x="106262" y="14411"/>
                        <a:pt x="96281" y="28823"/>
                        <a:pt x="86356" y="43234"/>
                      </a:cubicBezTo>
                      <a:cubicBezTo>
                        <a:pt x="85515" y="44468"/>
                        <a:pt x="84617" y="45757"/>
                        <a:pt x="83215" y="46262"/>
                      </a:cubicBezTo>
                      <a:cubicBezTo>
                        <a:pt x="81870" y="46767"/>
                        <a:pt x="80356" y="46430"/>
                        <a:pt x="79010" y="46094"/>
                      </a:cubicBezTo>
                      <a:cubicBezTo>
                        <a:pt x="59944" y="41496"/>
                        <a:pt x="40823" y="36954"/>
                        <a:pt x="21757" y="32355"/>
                      </a:cubicBezTo>
                      <a:cubicBezTo>
                        <a:pt x="31402" y="48449"/>
                        <a:pt x="39421" y="65552"/>
                        <a:pt x="45645" y="83272"/>
                      </a:cubicBezTo>
                      <a:cubicBezTo>
                        <a:pt x="27757" y="99365"/>
                        <a:pt x="12336" y="118207"/>
                        <a:pt x="0" y="138898"/>
                      </a:cubicBezTo>
                      <a:cubicBezTo>
                        <a:pt x="5495" y="140861"/>
                        <a:pt x="11495" y="138450"/>
                        <a:pt x="16823" y="136039"/>
                      </a:cubicBezTo>
                      <a:cubicBezTo>
                        <a:pt x="32356" y="129085"/>
                        <a:pt x="47888" y="122076"/>
                        <a:pt x="63421" y="115122"/>
                      </a:cubicBezTo>
                      <a:cubicBezTo>
                        <a:pt x="64711" y="114562"/>
                        <a:pt x="66168" y="113945"/>
                        <a:pt x="67515" y="114393"/>
                      </a:cubicBezTo>
                      <a:cubicBezTo>
                        <a:pt x="68917" y="114842"/>
                        <a:pt x="69757" y="116244"/>
                        <a:pt x="70486" y="117534"/>
                      </a:cubicBezTo>
                      <a:cubicBezTo>
                        <a:pt x="81253" y="136711"/>
                        <a:pt x="92020" y="155889"/>
                        <a:pt x="102786" y="175067"/>
                      </a:cubicBezTo>
                      <a:cubicBezTo>
                        <a:pt x="105141" y="155104"/>
                        <a:pt x="108618" y="135310"/>
                        <a:pt x="113159" y="115739"/>
                      </a:cubicBezTo>
                      <a:cubicBezTo>
                        <a:pt x="113552" y="114113"/>
                        <a:pt x="114001" y="112375"/>
                        <a:pt x="115179" y="111197"/>
                      </a:cubicBezTo>
                      <a:cubicBezTo>
                        <a:pt x="116356" y="110076"/>
                        <a:pt x="118038" y="109683"/>
                        <a:pt x="119608" y="109347"/>
                      </a:cubicBezTo>
                      <a:cubicBezTo>
                        <a:pt x="136936" y="105477"/>
                        <a:pt x="153759" y="99477"/>
                        <a:pt x="169628" y="91627"/>
                      </a:cubicBezTo>
                      <a:cubicBezTo>
                        <a:pt x="151851" y="83104"/>
                        <a:pt x="134020" y="74580"/>
                        <a:pt x="116244" y="66000"/>
                      </a:cubicBezTo>
                      <a:cubicBezTo>
                        <a:pt x="115290" y="65552"/>
                        <a:pt x="114281" y="65047"/>
                        <a:pt x="113832" y="64094"/>
                      </a:cubicBezTo>
                      <a:cubicBezTo>
                        <a:pt x="113440" y="63253"/>
                        <a:pt x="113496" y="62299"/>
                        <a:pt x="113608" y="61402"/>
                      </a:cubicBezTo>
                      <a:cubicBezTo>
                        <a:pt x="115852" y="39365"/>
                        <a:pt x="118150" y="17439"/>
                        <a:pt x="116188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任意多边形: 形状 479">
                  <a:extLst>
                    <a:ext uri="{FF2B5EF4-FFF2-40B4-BE49-F238E27FC236}">
                      <a16:creationId xmlns:a16="http://schemas.microsoft.com/office/drawing/2014/main" id="{910653C3-9DEC-7489-142F-665B1B48DE92}"/>
                    </a:ext>
                  </a:extLst>
                </p:cNvPr>
                <p:cNvSpPr/>
                <p:nvPr/>
              </p:nvSpPr>
              <p:spPr>
                <a:xfrm>
                  <a:off x="18782775" y="4953661"/>
                  <a:ext cx="265235" cy="267534"/>
                </a:xfrm>
                <a:custGeom>
                  <a:avLst/>
                  <a:gdLst>
                    <a:gd name="connsiteX0" fmla="*/ 160936 w 265235"/>
                    <a:gd name="connsiteY0" fmla="*/ 0 h 267534"/>
                    <a:gd name="connsiteX1" fmla="*/ 120786 w 265235"/>
                    <a:gd name="connsiteY1" fmla="*/ 73010 h 267534"/>
                    <a:gd name="connsiteX2" fmla="*/ 114955 w 265235"/>
                    <a:gd name="connsiteY2" fmla="*/ 79627 h 267534"/>
                    <a:gd name="connsiteX3" fmla="*/ 106992 w 265235"/>
                    <a:gd name="connsiteY3" fmla="*/ 79739 h 267534"/>
                    <a:gd name="connsiteX4" fmla="*/ 21982 w 265235"/>
                    <a:gd name="connsiteY4" fmla="*/ 58711 h 267534"/>
                    <a:gd name="connsiteX5" fmla="*/ 52935 w 265235"/>
                    <a:gd name="connsiteY5" fmla="*/ 120674 h 267534"/>
                    <a:gd name="connsiteX6" fmla="*/ 55683 w 265235"/>
                    <a:gd name="connsiteY6" fmla="*/ 130151 h 267534"/>
                    <a:gd name="connsiteX7" fmla="*/ 51982 w 265235"/>
                    <a:gd name="connsiteY7" fmla="*/ 138618 h 267534"/>
                    <a:gd name="connsiteX8" fmla="*/ 0 w 265235"/>
                    <a:gd name="connsiteY8" fmla="*/ 217628 h 267534"/>
                    <a:gd name="connsiteX9" fmla="*/ 103066 w 265235"/>
                    <a:gd name="connsiteY9" fmla="*/ 174899 h 267534"/>
                    <a:gd name="connsiteX10" fmla="*/ 156955 w 265235"/>
                    <a:gd name="connsiteY10" fmla="*/ 267535 h 267534"/>
                    <a:gd name="connsiteX11" fmla="*/ 161497 w 265235"/>
                    <a:gd name="connsiteY11" fmla="*/ 175964 h 267534"/>
                    <a:gd name="connsiteX12" fmla="*/ 163852 w 265235"/>
                    <a:gd name="connsiteY12" fmla="*/ 166207 h 267534"/>
                    <a:gd name="connsiteX13" fmla="*/ 171366 w 265235"/>
                    <a:gd name="connsiteY13" fmla="*/ 160992 h 267534"/>
                    <a:gd name="connsiteX14" fmla="*/ 265236 w 265235"/>
                    <a:gd name="connsiteY14" fmla="*/ 117253 h 267534"/>
                    <a:gd name="connsiteX15" fmla="*/ 171030 w 265235"/>
                    <a:gd name="connsiteY15" fmla="*/ 103347 h 267534"/>
                    <a:gd name="connsiteX16" fmla="*/ 160936 w 265235"/>
                    <a:gd name="connsiteY16" fmla="*/ 0 h 267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65235" h="267534">
                      <a:moveTo>
                        <a:pt x="160936" y="0"/>
                      </a:moveTo>
                      <a:cubicBezTo>
                        <a:pt x="147534" y="24337"/>
                        <a:pt x="134188" y="48673"/>
                        <a:pt x="120786" y="73010"/>
                      </a:cubicBezTo>
                      <a:cubicBezTo>
                        <a:pt x="119328" y="75645"/>
                        <a:pt x="117702" y="78449"/>
                        <a:pt x="114955" y="79627"/>
                      </a:cubicBezTo>
                      <a:cubicBezTo>
                        <a:pt x="112487" y="80692"/>
                        <a:pt x="109683" y="80244"/>
                        <a:pt x="106992" y="79739"/>
                      </a:cubicBezTo>
                      <a:cubicBezTo>
                        <a:pt x="78281" y="74300"/>
                        <a:pt x="49907" y="67290"/>
                        <a:pt x="21982" y="58711"/>
                      </a:cubicBezTo>
                      <a:cubicBezTo>
                        <a:pt x="32299" y="79346"/>
                        <a:pt x="42617" y="99982"/>
                        <a:pt x="52935" y="120674"/>
                      </a:cubicBezTo>
                      <a:cubicBezTo>
                        <a:pt x="54449" y="123646"/>
                        <a:pt x="55963" y="126842"/>
                        <a:pt x="55683" y="130151"/>
                      </a:cubicBezTo>
                      <a:cubicBezTo>
                        <a:pt x="55458" y="133235"/>
                        <a:pt x="53664" y="135982"/>
                        <a:pt x="51982" y="138618"/>
                      </a:cubicBezTo>
                      <a:cubicBezTo>
                        <a:pt x="34655" y="164973"/>
                        <a:pt x="17327" y="191329"/>
                        <a:pt x="0" y="217628"/>
                      </a:cubicBezTo>
                      <a:cubicBezTo>
                        <a:pt x="33701" y="201927"/>
                        <a:pt x="68132" y="187684"/>
                        <a:pt x="103066" y="174899"/>
                      </a:cubicBezTo>
                      <a:cubicBezTo>
                        <a:pt x="118823" y="206974"/>
                        <a:pt x="136824" y="237983"/>
                        <a:pt x="156955" y="267535"/>
                      </a:cubicBezTo>
                      <a:cubicBezTo>
                        <a:pt x="158469" y="237030"/>
                        <a:pt x="159982" y="206525"/>
                        <a:pt x="161497" y="175964"/>
                      </a:cubicBezTo>
                      <a:cubicBezTo>
                        <a:pt x="161665" y="172600"/>
                        <a:pt x="161889" y="169011"/>
                        <a:pt x="163852" y="166207"/>
                      </a:cubicBezTo>
                      <a:cubicBezTo>
                        <a:pt x="165646" y="163684"/>
                        <a:pt x="168562" y="162282"/>
                        <a:pt x="171366" y="160992"/>
                      </a:cubicBezTo>
                      <a:cubicBezTo>
                        <a:pt x="202656" y="146412"/>
                        <a:pt x="233946" y="131833"/>
                        <a:pt x="265236" y="117253"/>
                      </a:cubicBezTo>
                      <a:cubicBezTo>
                        <a:pt x="233834" y="112599"/>
                        <a:pt x="202432" y="108001"/>
                        <a:pt x="171030" y="103347"/>
                      </a:cubicBezTo>
                      <a:cubicBezTo>
                        <a:pt x="169628" y="68636"/>
                        <a:pt x="168226" y="33925"/>
                        <a:pt x="160936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1" name="任意多边形: 形状 480">
                  <a:extLst>
                    <a:ext uri="{FF2B5EF4-FFF2-40B4-BE49-F238E27FC236}">
                      <a16:creationId xmlns:a16="http://schemas.microsoft.com/office/drawing/2014/main" id="{9D180D57-E1C7-FD91-91EE-7419360F48E7}"/>
                    </a:ext>
                  </a:extLst>
                </p:cNvPr>
                <p:cNvSpPr/>
                <p:nvPr/>
              </p:nvSpPr>
              <p:spPr>
                <a:xfrm>
                  <a:off x="19182928" y="5294262"/>
                  <a:ext cx="164861" cy="160319"/>
                </a:xfrm>
                <a:custGeom>
                  <a:avLst/>
                  <a:gdLst>
                    <a:gd name="connsiteX0" fmla="*/ 73346 w 164861"/>
                    <a:gd name="connsiteY0" fmla="*/ 0 h 160319"/>
                    <a:gd name="connsiteX1" fmla="*/ 59608 w 164861"/>
                    <a:gd name="connsiteY1" fmla="*/ 53215 h 160319"/>
                    <a:gd name="connsiteX2" fmla="*/ 0 w 164861"/>
                    <a:gd name="connsiteY2" fmla="*/ 72505 h 160319"/>
                    <a:gd name="connsiteX3" fmla="*/ 58038 w 164861"/>
                    <a:gd name="connsiteY3" fmla="*/ 88206 h 160319"/>
                    <a:gd name="connsiteX4" fmla="*/ 38804 w 164861"/>
                    <a:gd name="connsiteY4" fmla="*/ 160319 h 160319"/>
                    <a:gd name="connsiteX5" fmla="*/ 87309 w 164861"/>
                    <a:gd name="connsiteY5" fmla="*/ 103851 h 160319"/>
                    <a:gd name="connsiteX6" fmla="*/ 157067 w 164861"/>
                    <a:gd name="connsiteY6" fmla="*/ 139010 h 160319"/>
                    <a:gd name="connsiteX7" fmla="*/ 120506 w 164861"/>
                    <a:gd name="connsiteY7" fmla="*/ 76206 h 160319"/>
                    <a:gd name="connsiteX8" fmla="*/ 164861 w 164861"/>
                    <a:gd name="connsiteY8" fmla="*/ 32131 h 160319"/>
                    <a:gd name="connsiteX9" fmla="*/ 104860 w 164861"/>
                    <a:gd name="connsiteY9" fmla="*/ 52038 h 160319"/>
                    <a:gd name="connsiteX10" fmla="*/ 73346 w 164861"/>
                    <a:gd name="connsiteY10" fmla="*/ 0 h 16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4861" h="160319">
                      <a:moveTo>
                        <a:pt x="73346" y="0"/>
                      </a:moveTo>
                      <a:cubicBezTo>
                        <a:pt x="70430" y="12729"/>
                        <a:pt x="61795" y="50804"/>
                        <a:pt x="59608" y="53215"/>
                      </a:cubicBezTo>
                      <a:cubicBezTo>
                        <a:pt x="57702" y="55290"/>
                        <a:pt x="17888" y="65440"/>
                        <a:pt x="0" y="72505"/>
                      </a:cubicBezTo>
                      <a:cubicBezTo>
                        <a:pt x="1794" y="75029"/>
                        <a:pt x="55122" y="85290"/>
                        <a:pt x="58038" y="88206"/>
                      </a:cubicBezTo>
                      <a:cubicBezTo>
                        <a:pt x="52430" y="115235"/>
                        <a:pt x="44356" y="133291"/>
                        <a:pt x="38804" y="160319"/>
                      </a:cubicBezTo>
                      <a:cubicBezTo>
                        <a:pt x="57028" y="143384"/>
                        <a:pt x="73290" y="124375"/>
                        <a:pt x="87309" y="103851"/>
                      </a:cubicBezTo>
                      <a:cubicBezTo>
                        <a:pt x="90954" y="108169"/>
                        <a:pt x="155609" y="138394"/>
                        <a:pt x="157067" y="139010"/>
                      </a:cubicBezTo>
                      <a:cubicBezTo>
                        <a:pt x="155609" y="136936"/>
                        <a:pt x="123982" y="82599"/>
                        <a:pt x="120506" y="76206"/>
                      </a:cubicBezTo>
                      <a:cubicBezTo>
                        <a:pt x="136991" y="63421"/>
                        <a:pt x="151964" y="48561"/>
                        <a:pt x="164861" y="32131"/>
                      </a:cubicBezTo>
                      <a:cubicBezTo>
                        <a:pt x="144394" y="37346"/>
                        <a:pt x="124318" y="44019"/>
                        <a:pt x="104860" y="52038"/>
                      </a:cubicBezTo>
                      <a:cubicBezTo>
                        <a:pt x="95159" y="35271"/>
                        <a:pt x="87029" y="17720"/>
                        <a:pt x="73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656B926-6FEA-EF35-B5C2-A89F68414115}"/>
                </a:ext>
              </a:extLst>
            </p:cNvPr>
            <p:cNvGrpSpPr/>
            <p:nvPr/>
          </p:nvGrpSpPr>
          <p:grpSpPr>
            <a:xfrm>
              <a:off x="6959600" y="3200049"/>
              <a:ext cx="2209800" cy="1973661"/>
              <a:chOff x="6959600" y="3200049"/>
              <a:chExt cx="2209800" cy="1973661"/>
            </a:xfrm>
          </p:grpSpPr>
          <p:sp>
            <p:nvSpPr>
              <p:cNvPr id="609" name="矩形: 圆角 608">
                <a:extLst>
                  <a:ext uri="{FF2B5EF4-FFF2-40B4-BE49-F238E27FC236}">
                    <a16:creationId xmlns:a16="http://schemas.microsoft.com/office/drawing/2014/main" id="{C3345A03-839F-A8F4-F397-D69B8C7FEB03}"/>
                  </a:ext>
                </a:extLst>
              </p:cNvPr>
              <p:cNvSpPr/>
              <p:nvPr/>
            </p:nvSpPr>
            <p:spPr>
              <a:xfrm>
                <a:off x="6959600" y="3200049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FCDD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34BCFD7B-FBB5-FE80-26A3-59CA0CC8FBA5}"/>
                  </a:ext>
                </a:extLst>
              </p:cNvPr>
              <p:cNvGrpSpPr/>
              <p:nvPr/>
            </p:nvGrpSpPr>
            <p:grpSpPr>
              <a:xfrm>
                <a:off x="6959600" y="3365697"/>
                <a:ext cx="1535899" cy="1808013"/>
                <a:chOff x="6959600" y="3365697"/>
                <a:chExt cx="1535899" cy="1808013"/>
              </a:xfrm>
            </p:grpSpPr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72FF6DB8-C756-280D-3596-01198F42CD9E}"/>
                    </a:ext>
                  </a:extLst>
                </p:cNvPr>
                <p:cNvSpPr/>
                <p:nvPr/>
              </p:nvSpPr>
              <p:spPr>
                <a:xfrm>
                  <a:off x="6959600" y="4556774"/>
                  <a:ext cx="1283502" cy="616936"/>
                </a:xfrm>
                <a:custGeom>
                  <a:avLst/>
                  <a:gdLst>
                    <a:gd name="connsiteX0" fmla="*/ 611488 w 1283502"/>
                    <a:gd name="connsiteY0" fmla="*/ 24 h 616936"/>
                    <a:gd name="connsiteX1" fmla="*/ 660336 w 1283502"/>
                    <a:gd name="connsiteY1" fmla="*/ 5065 h 616936"/>
                    <a:gd name="connsiteX2" fmla="*/ 920952 w 1283502"/>
                    <a:gd name="connsiteY2" fmla="*/ 87558 h 616936"/>
                    <a:gd name="connsiteX3" fmla="*/ 1198272 w 1283502"/>
                    <a:gd name="connsiteY3" fmla="*/ 286799 h 616936"/>
                    <a:gd name="connsiteX4" fmla="*/ 1276139 w 1283502"/>
                    <a:gd name="connsiteY4" fmla="*/ 481732 h 616936"/>
                    <a:gd name="connsiteX5" fmla="*/ 1282267 w 1283502"/>
                    <a:gd name="connsiteY5" fmla="*/ 602580 h 616936"/>
                    <a:gd name="connsiteX6" fmla="*/ 1281345 w 1283502"/>
                    <a:gd name="connsiteY6" fmla="*/ 616936 h 616936"/>
                    <a:gd name="connsiteX7" fmla="*/ 259043 w 1283502"/>
                    <a:gd name="connsiteY7" fmla="*/ 616936 h 616936"/>
                    <a:gd name="connsiteX8" fmla="*/ 0 w 1283502"/>
                    <a:gd name="connsiteY8" fmla="*/ 357893 h 616936"/>
                    <a:gd name="connsiteX9" fmla="*/ 0 w 1283502"/>
                    <a:gd name="connsiteY9" fmla="*/ 300479 h 616936"/>
                    <a:gd name="connsiteX10" fmla="*/ 107 w 1283502"/>
                    <a:gd name="connsiteY10" fmla="*/ 299336 h 616936"/>
                    <a:gd name="connsiteX11" fmla="*/ 264220 w 1283502"/>
                    <a:gd name="connsiteY11" fmla="*/ 51114 h 616936"/>
                    <a:gd name="connsiteX12" fmla="*/ 611488 w 1283502"/>
                    <a:gd name="connsiteY12" fmla="*/ 24 h 616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83502" h="616936">
                      <a:moveTo>
                        <a:pt x="611488" y="24"/>
                      </a:moveTo>
                      <a:cubicBezTo>
                        <a:pt x="640483" y="247"/>
                        <a:pt x="659144" y="2054"/>
                        <a:pt x="660336" y="5065"/>
                      </a:cubicBezTo>
                      <a:cubicBezTo>
                        <a:pt x="700593" y="106733"/>
                        <a:pt x="829630" y="115880"/>
                        <a:pt x="920952" y="87558"/>
                      </a:cubicBezTo>
                      <a:cubicBezTo>
                        <a:pt x="999137" y="127039"/>
                        <a:pt x="1146113" y="218149"/>
                        <a:pt x="1198272" y="286799"/>
                      </a:cubicBezTo>
                      <a:cubicBezTo>
                        <a:pt x="1241320" y="343513"/>
                        <a:pt x="1265298" y="412163"/>
                        <a:pt x="1276139" y="481732"/>
                      </a:cubicBezTo>
                      <a:cubicBezTo>
                        <a:pt x="1284270" y="533909"/>
                        <a:pt x="1284555" y="562109"/>
                        <a:pt x="1282267" y="602580"/>
                      </a:cubicBezTo>
                      <a:lnTo>
                        <a:pt x="1281345" y="616936"/>
                      </a:lnTo>
                      <a:lnTo>
                        <a:pt x="259043" y="616936"/>
                      </a:lnTo>
                      <a:cubicBezTo>
                        <a:pt x="115978" y="616936"/>
                        <a:pt x="0" y="500958"/>
                        <a:pt x="0" y="357893"/>
                      </a:cubicBezTo>
                      <a:lnTo>
                        <a:pt x="0" y="300479"/>
                      </a:lnTo>
                      <a:lnTo>
                        <a:pt x="107" y="299336"/>
                      </a:lnTo>
                      <a:cubicBezTo>
                        <a:pt x="55338" y="215712"/>
                        <a:pt x="153970" y="103519"/>
                        <a:pt x="264220" y="51114"/>
                      </a:cubicBezTo>
                      <a:cubicBezTo>
                        <a:pt x="344523" y="12948"/>
                        <a:pt x="524505" y="-646"/>
                        <a:pt x="611488" y="24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任意多边形: 形状 405">
                  <a:extLst>
                    <a:ext uri="{FF2B5EF4-FFF2-40B4-BE49-F238E27FC236}">
                      <a16:creationId xmlns:a16="http://schemas.microsoft.com/office/drawing/2014/main" id="{E731A382-B8E1-37A1-C358-2B31F89C0102}"/>
                    </a:ext>
                  </a:extLst>
                </p:cNvPr>
                <p:cNvSpPr/>
                <p:nvPr/>
              </p:nvSpPr>
              <p:spPr>
                <a:xfrm>
                  <a:off x="7602300" y="4502688"/>
                  <a:ext cx="279711" cy="192779"/>
                </a:xfrm>
                <a:custGeom>
                  <a:avLst/>
                  <a:gdLst>
                    <a:gd name="connsiteX0" fmla="*/ 78 w 444155"/>
                    <a:gd name="connsiteY0" fmla="*/ 174562 h 306115"/>
                    <a:gd name="connsiteX1" fmla="*/ 10900 w 444155"/>
                    <a:gd name="connsiteY1" fmla="*/ 192562 h 306115"/>
                    <a:gd name="connsiteX2" fmla="*/ 198696 w 444155"/>
                    <a:gd name="connsiteY2" fmla="*/ 300731 h 306115"/>
                    <a:gd name="connsiteX3" fmla="*/ 412792 w 444155"/>
                    <a:gd name="connsiteY3" fmla="*/ 267311 h 306115"/>
                    <a:gd name="connsiteX4" fmla="*/ 430175 w 444155"/>
                    <a:gd name="connsiteY4" fmla="*/ 254469 h 306115"/>
                    <a:gd name="connsiteX5" fmla="*/ 439820 w 444155"/>
                    <a:gd name="connsiteY5" fmla="*/ 230918 h 306115"/>
                    <a:gd name="connsiteX6" fmla="*/ 444082 w 444155"/>
                    <a:gd name="connsiteY6" fmla="*/ 70206 h 306115"/>
                    <a:gd name="connsiteX7" fmla="*/ 63106 w 444155"/>
                    <a:gd name="connsiteY7" fmla="*/ 0 h 306115"/>
                    <a:gd name="connsiteX8" fmla="*/ 78 w 444155"/>
                    <a:gd name="connsiteY8" fmla="*/ 174562 h 30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55" h="306115">
                      <a:moveTo>
                        <a:pt x="78" y="174562"/>
                      </a:moveTo>
                      <a:cubicBezTo>
                        <a:pt x="1704" y="181459"/>
                        <a:pt x="6246" y="187235"/>
                        <a:pt x="10900" y="192562"/>
                      </a:cubicBezTo>
                      <a:cubicBezTo>
                        <a:pt x="58845" y="248413"/>
                        <a:pt x="126303" y="287273"/>
                        <a:pt x="198696" y="300731"/>
                      </a:cubicBezTo>
                      <a:cubicBezTo>
                        <a:pt x="271089" y="314189"/>
                        <a:pt x="347969" y="302189"/>
                        <a:pt x="412792" y="267311"/>
                      </a:cubicBezTo>
                      <a:cubicBezTo>
                        <a:pt x="419184" y="263890"/>
                        <a:pt x="425577" y="260077"/>
                        <a:pt x="430175" y="254469"/>
                      </a:cubicBezTo>
                      <a:cubicBezTo>
                        <a:pt x="435558" y="247796"/>
                        <a:pt x="438586" y="239385"/>
                        <a:pt x="439820" y="230918"/>
                      </a:cubicBezTo>
                      <a:cubicBezTo>
                        <a:pt x="444530" y="199683"/>
                        <a:pt x="444250" y="97347"/>
                        <a:pt x="444082" y="70206"/>
                      </a:cubicBezTo>
                      <a:cubicBezTo>
                        <a:pt x="302828" y="78169"/>
                        <a:pt x="193762" y="54281"/>
                        <a:pt x="63106" y="0"/>
                      </a:cubicBezTo>
                      <a:cubicBezTo>
                        <a:pt x="31592" y="59327"/>
                        <a:pt x="-1829" y="166543"/>
                        <a:pt x="78" y="174562"/>
                      </a:cubicBezTo>
                      <a:close/>
                    </a:path>
                  </a:pathLst>
                </a:custGeom>
                <a:solidFill>
                  <a:srgbClr val="A8564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7" name="任意多边形: 形状 406">
                  <a:extLst>
                    <a:ext uri="{FF2B5EF4-FFF2-40B4-BE49-F238E27FC236}">
                      <a16:creationId xmlns:a16="http://schemas.microsoft.com/office/drawing/2014/main" id="{FA02C56B-ECD7-2A4D-49AA-B1F03DD17142}"/>
                    </a:ext>
                  </a:extLst>
                </p:cNvPr>
                <p:cNvSpPr/>
                <p:nvPr/>
              </p:nvSpPr>
              <p:spPr>
                <a:xfrm>
                  <a:off x="7635120" y="4502723"/>
                  <a:ext cx="246888" cy="117771"/>
                </a:xfrm>
                <a:custGeom>
                  <a:avLst/>
                  <a:gdLst>
                    <a:gd name="connsiteX0" fmla="*/ 391966 w 392036"/>
                    <a:gd name="connsiteY0" fmla="*/ 70206 h 187010"/>
                    <a:gd name="connsiteX1" fmla="*/ 10991 w 392036"/>
                    <a:gd name="connsiteY1" fmla="*/ 0 h 187010"/>
                    <a:gd name="connsiteX2" fmla="*/ 0 w 392036"/>
                    <a:gd name="connsiteY2" fmla="*/ 22374 h 187010"/>
                    <a:gd name="connsiteX3" fmla="*/ 390788 w 392036"/>
                    <a:gd name="connsiteY3" fmla="*/ 187011 h 187010"/>
                    <a:gd name="connsiteX4" fmla="*/ 391966 w 392036"/>
                    <a:gd name="connsiteY4" fmla="*/ 70206 h 187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036" h="187010">
                      <a:moveTo>
                        <a:pt x="391966" y="70206"/>
                      </a:moveTo>
                      <a:cubicBezTo>
                        <a:pt x="250712" y="78169"/>
                        <a:pt x="141646" y="54281"/>
                        <a:pt x="10991" y="0"/>
                      </a:cubicBezTo>
                      <a:cubicBezTo>
                        <a:pt x="7346" y="6897"/>
                        <a:pt x="3645" y="14411"/>
                        <a:pt x="0" y="22374"/>
                      </a:cubicBezTo>
                      <a:cubicBezTo>
                        <a:pt x="88599" y="133403"/>
                        <a:pt x="244544" y="177366"/>
                        <a:pt x="390788" y="187011"/>
                      </a:cubicBezTo>
                      <a:cubicBezTo>
                        <a:pt x="392246" y="144562"/>
                        <a:pt x="392078" y="89104"/>
                        <a:pt x="391966" y="70206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08" name="图形 13">
                  <a:extLst>
                    <a:ext uri="{FF2B5EF4-FFF2-40B4-BE49-F238E27FC236}">
                      <a16:creationId xmlns:a16="http://schemas.microsoft.com/office/drawing/2014/main" id="{5AA48785-259C-2F13-B46A-FF2B80DB0192}"/>
                    </a:ext>
                  </a:extLst>
                </p:cNvPr>
                <p:cNvGrpSpPr/>
                <p:nvPr/>
              </p:nvGrpSpPr>
              <p:grpSpPr>
                <a:xfrm>
                  <a:off x="8147230" y="4231557"/>
                  <a:ext cx="230963" cy="256820"/>
                  <a:chOff x="15044781" y="9552124"/>
                  <a:chExt cx="366748" cy="407806"/>
                </a:xfrm>
              </p:grpSpPr>
              <p:sp>
                <p:nvSpPr>
                  <p:cNvPr id="409" name="任意多边形: 形状 408">
                    <a:extLst>
                      <a:ext uri="{FF2B5EF4-FFF2-40B4-BE49-F238E27FC236}">
                        <a16:creationId xmlns:a16="http://schemas.microsoft.com/office/drawing/2014/main" id="{2DD21FD0-5EA8-ACF7-69D1-901694DD3916}"/>
                      </a:ext>
                    </a:extLst>
                  </p:cNvPr>
                  <p:cNvSpPr/>
                  <p:nvPr/>
                </p:nvSpPr>
                <p:spPr>
                  <a:xfrm>
                    <a:off x="15044781" y="9552124"/>
                    <a:ext cx="366748" cy="407806"/>
                  </a:xfrm>
                  <a:custGeom>
                    <a:avLst/>
                    <a:gdLst>
                      <a:gd name="connsiteX0" fmla="*/ 103478 w 366748"/>
                      <a:gd name="connsiteY0" fmla="*/ 27799 h 407806"/>
                      <a:gd name="connsiteX1" fmla="*/ 323686 w 366748"/>
                      <a:gd name="connsiteY1" fmla="*/ 58752 h 407806"/>
                      <a:gd name="connsiteX2" fmla="*/ 338658 w 366748"/>
                      <a:gd name="connsiteY2" fmla="*/ 287651 h 407806"/>
                      <a:gd name="connsiteX3" fmla="*/ 136226 w 366748"/>
                      <a:gd name="connsiteY3" fmla="*/ 407316 h 407806"/>
                      <a:gd name="connsiteX4" fmla="*/ 6131 w 366748"/>
                      <a:gd name="connsiteY4" fmla="*/ 347147 h 407806"/>
                      <a:gd name="connsiteX5" fmla="*/ 14206 w 366748"/>
                      <a:gd name="connsiteY5" fmla="*/ 245819 h 407806"/>
                      <a:gd name="connsiteX6" fmla="*/ 103478 w 366748"/>
                      <a:gd name="connsiteY6" fmla="*/ 27799 h 407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6748" h="407806">
                        <a:moveTo>
                          <a:pt x="103478" y="27799"/>
                        </a:moveTo>
                        <a:cubicBezTo>
                          <a:pt x="169254" y="-20370"/>
                          <a:pt x="270863" y="-3323"/>
                          <a:pt x="323686" y="58752"/>
                        </a:cubicBezTo>
                        <a:cubicBezTo>
                          <a:pt x="376508" y="120884"/>
                          <a:pt x="379817" y="217277"/>
                          <a:pt x="338658" y="287651"/>
                        </a:cubicBezTo>
                        <a:cubicBezTo>
                          <a:pt x="297498" y="358026"/>
                          <a:pt x="217591" y="401540"/>
                          <a:pt x="136226" y="407316"/>
                        </a:cubicBezTo>
                        <a:cubicBezTo>
                          <a:pt x="85198" y="410961"/>
                          <a:pt x="25253" y="394643"/>
                          <a:pt x="6131" y="347147"/>
                        </a:cubicBezTo>
                        <a:cubicBezTo>
                          <a:pt x="-6822" y="315016"/>
                          <a:pt x="3103" y="278623"/>
                          <a:pt x="14206" y="245819"/>
                        </a:cubicBezTo>
                        <a:cubicBezTo>
                          <a:pt x="40001" y="169837"/>
                          <a:pt x="71964" y="95874"/>
                          <a:pt x="103478" y="27799"/>
                        </a:cubicBezTo>
                        <a:close/>
                      </a:path>
                    </a:pathLst>
                  </a:custGeom>
                  <a:solidFill>
                    <a:srgbClr val="A0523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任意多边形: 形状 409">
                    <a:extLst>
                      <a:ext uri="{FF2B5EF4-FFF2-40B4-BE49-F238E27FC236}">
                        <a16:creationId xmlns:a16="http://schemas.microsoft.com/office/drawing/2014/main" id="{0C81191B-EEAD-71DD-A428-5E86757B166C}"/>
                      </a:ext>
                    </a:extLst>
                  </p:cNvPr>
                  <p:cNvSpPr/>
                  <p:nvPr/>
                </p:nvSpPr>
                <p:spPr>
                  <a:xfrm>
                    <a:off x="15167829" y="9659124"/>
                    <a:ext cx="177816" cy="61041"/>
                  </a:xfrm>
                  <a:custGeom>
                    <a:avLst/>
                    <a:gdLst>
                      <a:gd name="connsiteX0" fmla="*/ 177702 w 177816"/>
                      <a:gd name="connsiteY0" fmla="*/ 49548 h 61041"/>
                      <a:gd name="connsiteX1" fmla="*/ 174282 w 177816"/>
                      <a:gd name="connsiteY1" fmla="*/ 39118 h 61041"/>
                      <a:gd name="connsiteX2" fmla="*/ 174450 w 177816"/>
                      <a:gd name="connsiteY2" fmla="*/ 40464 h 61041"/>
                      <a:gd name="connsiteX3" fmla="*/ 131216 w 177816"/>
                      <a:gd name="connsiteY3" fmla="*/ 5529 h 61041"/>
                      <a:gd name="connsiteX4" fmla="*/ 58823 w 177816"/>
                      <a:gd name="connsiteY4" fmla="*/ 6426 h 61041"/>
                      <a:gd name="connsiteX5" fmla="*/ 25290 w 177816"/>
                      <a:gd name="connsiteY5" fmla="*/ 26950 h 61041"/>
                      <a:gd name="connsiteX6" fmla="*/ 7738 w 177816"/>
                      <a:gd name="connsiteY6" fmla="*/ 44165 h 61041"/>
                      <a:gd name="connsiteX7" fmla="*/ 0 w 177816"/>
                      <a:gd name="connsiteY7" fmla="*/ 55268 h 61041"/>
                      <a:gd name="connsiteX8" fmla="*/ 10318 w 177816"/>
                      <a:gd name="connsiteY8" fmla="*/ 59193 h 61041"/>
                      <a:gd name="connsiteX9" fmla="*/ 108393 w 177816"/>
                      <a:gd name="connsiteY9" fmla="*/ 25940 h 61041"/>
                      <a:gd name="connsiteX10" fmla="*/ 152525 w 177816"/>
                      <a:gd name="connsiteY10" fmla="*/ 46520 h 61041"/>
                      <a:gd name="connsiteX11" fmla="*/ 157908 w 177816"/>
                      <a:gd name="connsiteY11" fmla="*/ 51286 h 61041"/>
                      <a:gd name="connsiteX12" fmla="*/ 164805 w 177816"/>
                      <a:gd name="connsiteY12" fmla="*/ 57230 h 61041"/>
                      <a:gd name="connsiteX13" fmla="*/ 171871 w 177816"/>
                      <a:gd name="connsiteY13" fmla="*/ 58408 h 61041"/>
                      <a:gd name="connsiteX14" fmla="*/ 171983 w 177816"/>
                      <a:gd name="connsiteY14" fmla="*/ 58408 h 61041"/>
                      <a:gd name="connsiteX15" fmla="*/ 171983 w 177816"/>
                      <a:gd name="connsiteY15" fmla="*/ 58408 h 61041"/>
                      <a:gd name="connsiteX16" fmla="*/ 177702 w 177816"/>
                      <a:gd name="connsiteY16" fmla="*/ 49548 h 61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77816" h="61041">
                        <a:moveTo>
                          <a:pt x="177702" y="49548"/>
                        </a:moveTo>
                        <a:cubicBezTo>
                          <a:pt x="177478" y="45959"/>
                          <a:pt x="175684" y="42314"/>
                          <a:pt x="174282" y="39118"/>
                        </a:cubicBezTo>
                        <a:cubicBezTo>
                          <a:pt x="174338" y="39342"/>
                          <a:pt x="174394" y="39847"/>
                          <a:pt x="174450" y="40464"/>
                        </a:cubicBezTo>
                        <a:cubicBezTo>
                          <a:pt x="166880" y="23024"/>
                          <a:pt x="148431" y="12090"/>
                          <a:pt x="131216" y="5529"/>
                        </a:cubicBezTo>
                        <a:cubicBezTo>
                          <a:pt x="108057" y="-3163"/>
                          <a:pt x="82094" y="-639"/>
                          <a:pt x="58823" y="6426"/>
                        </a:cubicBezTo>
                        <a:cubicBezTo>
                          <a:pt x="46206" y="10520"/>
                          <a:pt x="35552" y="18763"/>
                          <a:pt x="25290" y="26950"/>
                        </a:cubicBezTo>
                        <a:cubicBezTo>
                          <a:pt x="18897" y="32108"/>
                          <a:pt x="13402" y="38221"/>
                          <a:pt x="7738" y="44165"/>
                        </a:cubicBezTo>
                        <a:cubicBezTo>
                          <a:pt x="5103" y="47698"/>
                          <a:pt x="168" y="50557"/>
                          <a:pt x="0" y="55268"/>
                        </a:cubicBezTo>
                        <a:cubicBezTo>
                          <a:pt x="0" y="60426"/>
                          <a:pt x="6897" y="63062"/>
                          <a:pt x="10318" y="59193"/>
                        </a:cubicBezTo>
                        <a:cubicBezTo>
                          <a:pt x="38355" y="26389"/>
                          <a:pt x="79515" y="19155"/>
                          <a:pt x="108393" y="25940"/>
                        </a:cubicBezTo>
                        <a:cubicBezTo>
                          <a:pt x="122468" y="27510"/>
                          <a:pt x="144674" y="41922"/>
                          <a:pt x="152525" y="46520"/>
                        </a:cubicBezTo>
                        <a:cubicBezTo>
                          <a:pt x="154487" y="47866"/>
                          <a:pt x="156113" y="49660"/>
                          <a:pt x="157908" y="51286"/>
                        </a:cubicBezTo>
                        <a:cubicBezTo>
                          <a:pt x="158973" y="52576"/>
                          <a:pt x="162057" y="55380"/>
                          <a:pt x="164805" y="57230"/>
                        </a:cubicBezTo>
                        <a:cubicBezTo>
                          <a:pt x="166936" y="58913"/>
                          <a:pt x="169515" y="59193"/>
                          <a:pt x="171871" y="58408"/>
                        </a:cubicBezTo>
                        <a:cubicBezTo>
                          <a:pt x="171927" y="58408"/>
                          <a:pt x="171983" y="58408"/>
                          <a:pt x="171983" y="58408"/>
                        </a:cubicBezTo>
                        <a:cubicBezTo>
                          <a:pt x="171983" y="58408"/>
                          <a:pt x="171983" y="58408"/>
                          <a:pt x="171983" y="58408"/>
                        </a:cubicBezTo>
                        <a:cubicBezTo>
                          <a:pt x="175572" y="57118"/>
                          <a:pt x="178431" y="53585"/>
                          <a:pt x="177702" y="49548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1" name="任意多边形: 形状 410">
                  <a:extLst>
                    <a:ext uri="{FF2B5EF4-FFF2-40B4-BE49-F238E27FC236}">
                      <a16:creationId xmlns:a16="http://schemas.microsoft.com/office/drawing/2014/main" id="{88155795-9786-CD1D-962D-DECBB44F33A4}"/>
                    </a:ext>
                  </a:extLst>
                </p:cNvPr>
                <p:cNvSpPr/>
                <p:nvPr/>
              </p:nvSpPr>
              <p:spPr>
                <a:xfrm>
                  <a:off x="7267108" y="3596044"/>
                  <a:ext cx="1077279" cy="976997"/>
                </a:xfrm>
                <a:custGeom>
                  <a:avLst/>
                  <a:gdLst>
                    <a:gd name="connsiteX0" fmla="*/ 866259 w 1710620"/>
                    <a:gd name="connsiteY0" fmla="*/ 384 h 1551382"/>
                    <a:gd name="connsiteX1" fmla="*/ 504518 w 1710620"/>
                    <a:gd name="connsiteY1" fmla="*/ 227152 h 1551382"/>
                    <a:gd name="connsiteX2" fmla="*/ 297600 w 1710620"/>
                    <a:gd name="connsiteY2" fmla="*/ 610651 h 1551382"/>
                    <a:gd name="connsiteX3" fmla="*/ 63542 w 1710620"/>
                    <a:gd name="connsiteY3" fmla="*/ 642221 h 1551382"/>
                    <a:gd name="connsiteX4" fmla="*/ 16607 w 1710620"/>
                    <a:gd name="connsiteY4" fmla="*/ 873700 h 1551382"/>
                    <a:gd name="connsiteX5" fmla="*/ 213824 w 1710620"/>
                    <a:gd name="connsiteY5" fmla="*/ 1001103 h 1551382"/>
                    <a:gd name="connsiteX6" fmla="*/ 486966 w 1710620"/>
                    <a:gd name="connsiteY6" fmla="*/ 1386676 h 1551382"/>
                    <a:gd name="connsiteX7" fmla="*/ 937362 w 1710620"/>
                    <a:gd name="connsiteY7" fmla="*/ 1545986 h 1551382"/>
                    <a:gd name="connsiteX8" fmla="*/ 1350413 w 1710620"/>
                    <a:gd name="connsiteY8" fmla="*/ 1475724 h 1551382"/>
                    <a:gd name="connsiteX9" fmla="*/ 1537031 w 1710620"/>
                    <a:gd name="connsiteY9" fmla="*/ 1120767 h 1551382"/>
                    <a:gd name="connsiteX10" fmla="*/ 1531592 w 1710620"/>
                    <a:gd name="connsiteY10" fmla="*/ 1065197 h 1551382"/>
                    <a:gd name="connsiteX11" fmla="*/ 1547349 w 1710620"/>
                    <a:gd name="connsiteY11" fmla="*/ 1021963 h 1551382"/>
                    <a:gd name="connsiteX12" fmla="*/ 1633200 w 1710620"/>
                    <a:gd name="connsiteY12" fmla="*/ 847961 h 1551382"/>
                    <a:gd name="connsiteX13" fmla="*/ 1704359 w 1710620"/>
                    <a:gd name="connsiteY13" fmla="*/ 663137 h 1551382"/>
                    <a:gd name="connsiteX14" fmla="*/ 1651761 w 1710620"/>
                    <a:gd name="connsiteY14" fmla="*/ 376817 h 1551382"/>
                    <a:gd name="connsiteX15" fmla="*/ 1451124 w 1710620"/>
                    <a:gd name="connsiteY15" fmla="*/ 161152 h 1551382"/>
                    <a:gd name="connsiteX16" fmla="*/ 866259 w 1710620"/>
                    <a:gd name="connsiteY16" fmla="*/ 384 h 1551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10620" h="1551382">
                      <a:moveTo>
                        <a:pt x="866259" y="384"/>
                      </a:moveTo>
                      <a:cubicBezTo>
                        <a:pt x="722034" y="21300"/>
                        <a:pt x="595528" y="113320"/>
                        <a:pt x="504518" y="227152"/>
                      </a:cubicBezTo>
                      <a:cubicBezTo>
                        <a:pt x="413508" y="340985"/>
                        <a:pt x="353563" y="476070"/>
                        <a:pt x="297600" y="610651"/>
                      </a:cubicBezTo>
                      <a:cubicBezTo>
                        <a:pt x="223301" y="571567"/>
                        <a:pt x="124889" y="584800"/>
                        <a:pt x="63542" y="642221"/>
                      </a:cubicBezTo>
                      <a:cubicBezTo>
                        <a:pt x="2252" y="699586"/>
                        <a:pt x="-17486" y="796933"/>
                        <a:pt x="16607" y="873700"/>
                      </a:cubicBezTo>
                      <a:cubicBezTo>
                        <a:pt x="50701" y="950411"/>
                        <a:pt x="136216" y="1000990"/>
                        <a:pt x="213824" y="1001103"/>
                      </a:cubicBezTo>
                      <a:cubicBezTo>
                        <a:pt x="251843" y="1157497"/>
                        <a:pt x="355246" y="1294208"/>
                        <a:pt x="486966" y="1386676"/>
                      </a:cubicBezTo>
                      <a:cubicBezTo>
                        <a:pt x="618687" y="1479200"/>
                        <a:pt x="777212" y="1529388"/>
                        <a:pt x="937362" y="1545986"/>
                      </a:cubicBezTo>
                      <a:cubicBezTo>
                        <a:pt x="1078672" y="1560621"/>
                        <a:pt x="1228112" y="1548116"/>
                        <a:pt x="1350413" y="1475724"/>
                      </a:cubicBezTo>
                      <a:cubicBezTo>
                        <a:pt x="1472657" y="1403330"/>
                        <a:pt x="1560302" y="1260955"/>
                        <a:pt x="1537031" y="1120767"/>
                      </a:cubicBezTo>
                      <a:cubicBezTo>
                        <a:pt x="1533947" y="1102318"/>
                        <a:pt x="1529124" y="1083701"/>
                        <a:pt x="1531592" y="1065197"/>
                      </a:cubicBezTo>
                      <a:cubicBezTo>
                        <a:pt x="1533610" y="1049944"/>
                        <a:pt x="1540564" y="1035757"/>
                        <a:pt x="1547349" y="1021963"/>
                      </a:cubicBezTo>
                      <a:cubicBezTo>
                        <a:pt x="1575947" y="963981"/>
                        <a:pt x="1604602" y="905943"/>
                        <a:pt x="1633200" y="847961"/>
                      </a:cubicBezTo>
                      <a:cubicBezTo>
                        <a:pt x="1662527" y="788577"/>
                        <a:pt x="1692135" y="728240"/>
                        <a:pt x="1704359" y="663137"/>
                      </a:cubicBezTo>
                      <a:cubicBezTo>
                        <a:pt x="1722584" y="565847"/>
                        <a:pt x="1699817" y="463397"/>
                        <a:pt x="1651761" y="376817"/>
                      </a:cubicBezTo>
                      <a:cubicBezTo>
                        <a:pt x="1603704" y="290237"/>
                        <a:pt x="1531648" y="218741"/>
                        <a:pt x="1451124" y="161152"/>
                      </a:cubicBezTo>
                      <a:cubicBezTo>
                        <a:pt x="1303197" y="55450"/>
                        <a:pt x="1123588" y="-5448"/>
                        <a:pt x="866259" y="384"/>
                      </a:cubicBezTo>
                      <a:close/>
                    </a:path>
                  </a:pathLst>
                </a:custGeom>
                <a:solidFill>
                  <a:srgbClr val="A8564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2" name="图形 13">
                  <a:extLst>
                    <a:ext uri="{FF2B5EF4-FFF2-40B4-BE49-F238E27FC236}">
                      <a16:creationId xmlns:a16="http://schemas.microsoft.com/office/drawing/2014/main" id="{7772F4A7-4B3D-EC59-D7B5-748091E3E125}"/>
                    </a:ext>
                  </a:extLst>
                </p:cNvPr>
                <p:cNvGrpSpPr/>
                <p:nvPr/>
              </p:nvGrpSpPr>
              <p:grpSpPr>
                <a:xfrm>
                  <a:off x="7316620" y="4029927"/>
                  <a:ext cx="109936" cy="59944"/>
                  <a:chOff x="13725848" y="9231954"/>
                  <a:chExt cx="174569" cy="95186"/>
                </a:xfrm>
                <a:solidFill>
                  <a:srgbClr val="914134"/>
                </a:solidFill>
              </p:grpSpPr>
              <p:sp>
                <p:nvSpPr>
                  <p:cNvPr id="413" name="任意多边形: 形状 412">
                    <a:extLst>
                      <a:ext uri="{FF2B5EF4-FFF2-40B4-BE49-F238E27FC236}">
                        <a16:creationId xmlns:a16="http://schemas.microsoft.com/office/drawing/2014/main" id="{5C305991-FC66-2B10-9AE3-58783B94CFF2}"/>
                      </a:ext>
                    </a:extLst>
                  </p:cNvPr>
                  <p:cNvSpPr/>
                  <p:nvPr/>
                </p:nvSpPr>
                <p:spPr>
                  <a:xfrm>
                    <a:off x="13725848" y="9231954"/>
                    <a:ext cx="174569" cy="95186"/>
                  </a:xfrm>
                  <a:custGeom>
                    <a:avLst/>
                    <a:gdLst>
                      <a:gd name="connsiteX0" fmla="*/ 174121 w 174569"/>
                      <a:gd name="connsiteY0" fmla="*/ 85201 h 95186"/>
                      <a:gd name="connsiteX1" fmla="*/ 174065 w 174569"/>
                      <a:gd name="connsiteY1" fmla="*/ 84752 h 95186"/>
                      <a:gd name="connsiteX2" fmla="*/ 163691 w 174569"/>
                      <a:gd name="connsiteY2" fmla="*/ 58004 h 95186"/>
                      <a:gd name="connsiteX3" fmla="*/ 41727 w 174569"/>
                      <a:gd name="connsiteY3" fmla="*/ 4509 h 95186"/>
                      <a:gd name="connsiteX4" fmla="*/ 14475 w 174569"/>
                      <a:gd name="connsiteY4" fmla="*/ 21612 h 95186"/>
                      <a:gd name="connsiteX5" fmla="*/ 14811 w 174569"/>
                      <a:gd name="connsiteY5" fmla="*/ 21555 h 95186"/>
                      <a:gd name="connsiteX6" fmla="*/ 792 w 174569"/>
                      <a:gd name="connsiteY6" fmla="*/ 35518 h 95186"/>
                      <a:gd name="connsiteX7" fmla="*/ 16437 w 174569"/>
                      <a:gd name="connsiteY7" fmla="*/ 45387 h 95186"/>
                      <a:gd name="connsiteX8" fmla="*/ 96401 w 174569"/>
                      <a:gd name="connsiteY8" fmla="*/ 30640 h 95186"/>
                      <a:gd name="connsiteX9" fmla="*/ 134812 w 174569"/>
                      <a:gd name="connsiteY9" fmla="*/ 56154 h 95186"/>
                      <a:gd name="connsiteX10" fmla="*/ 154887 w 174569"/>
                      <a:gd name="connsiteY10" fmla="*/ 84528 h 95186"/>
                      <a:gd name="connsiteX11" fmla="*/ 160663 w 174569"/>
                      <a:gd name="connsiteY11" fmla="*/ 91762 h 95186"/>
                      <a:gd name="connsiteX12" fmla="*/ 170981 w 174569"/>
                      <a:gd name="connsiteY12" fmla="*/ 94061 h 95186"/>
                      <a:gd name="connsiteX13" fmla="*/ 174570 w 174569"/>
                      <a:gd name="connsiteY13" fmla="*/ 87388 h 95186"/>
                      <a:gd name="connsiteX14" fmla="*/ 174121 w 174569"/>
                      <a:gd name="connsiteY14" fmla="*/ 85201 h 95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74569" h="95186">
                        <a:moveTo>
                          <a:pt x="174121" y="85201"/>
                        </a:moveTo>
                        <a:cubicBezTo>
                          <a:pt x="174121" y="85033"/>
                          <a:pt x="174065" y="84920"/>
                          <a:pt x="174065" y="84752"/>
                        </a:cubicBezTo>
                        <a:cubicBezTo>
                          <a:pt x="172102" y="75276"/>
                          <a:pt x="168570" y="66303"/>
                          <a:pt x="163691" y="58004"/>
                        </a:cubicBezTo>
                        <a:cubicBezTo>
                          <a:pt x="139915" y="13873"/>
                          <a:pt x="90681" y="-10688"/>
                          <a:pt x="41727" y="4509"/>
                        </a:cubicBezTo>
                        <a:cubicBezTo>
                          <a:pt x="31241" y="7593"/>
                          <a:pt x="22269" y="14153"/>
                          <a:pt x="14475" y="21612"/>
                        </a:cubicBezTo>
                        <a:cubicBezTo>
                          <a:pt x="12568" y="23574"/>
                          <a:pt x="12905" y="23013"/>
                          <a:pt x="14811" y="21555"/>
                        </a:cubicBezTo>
                        <a:cubicBezTo>
                          <a:pt x="10101" y="25985"/>
                          <a:pt x="3764" y="29686"/>
                          <a:pt x="792" y="35518"/>
                        </a:cubicBezTo>
                        <a:cubicBezTo>
                          <a:pt x="-3357" y="44715"/>
                          <a:pt x="9821" y="52957"/>
                          <a:pt x="16437" y="45387"/>
                        </a:cubicBezTo>
                        <a:cubicBezTo>
                          <a:pt x="39709" y="22284"/>
                          <a:pt x="72569" y="22228"/>
                          <a:pt x="96401" y="30640"/>
                        </a:cubicBezTo>
                        <a:cubicBezTo>
                          <a:pt x="115747" y="39612"/>
                          <a:pt x="122139" y="43257"/>
                          <a:pt x="134812" y="56154"/>
                        </a:cubicBezTo>
                        <a:cubicBezTo>
                          <a:pt x="138457" y="59294"/>
                          <a:pt x="147317" y="73705"/>
                          <a:pt x="154887" y="84528"/>
                        </a:cubicBezTo>
                        <a:cubicBezTo>
                          <a:pt x="156850" y="86883"/>
                          <a:pt x="158700" y="89406"/>
                          <a:pt x="160663" y="91762"/>
                        </a:cubicBezTo>
                        <a:cubicBezTo>
                          <a:pt x="162794" y="95126"/>
                          <a:pt x="167672" y="96248"/>
                          <a:pt x="170981" y="94061"/>
                        </a:cubicBezTo>
                        <a:cubicBezTo>
                          <a:pt x="173280" y="92547"/>
                          <a:pt x="174570" y="90135"/>
                          <a:pt x="174570" y="87388"/>
                        </a:cubicBezTo>
                        <a:cubicBezTo>
                          <a:pt x="174514" y="86603"/>
                          <a:pt x="174345" y="85874"/>
                          <a:pt x="174121" y="85201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任意多边形: 形状 413">
                    <a:extLst>
                      <a:ext uri="{FF2B5EF4-FFF2-40B4-BE49-F238E27FC236}">
                        <a16:creationId xmlns:a16="http://schemas.microsoft.com/office/drawing/2014/main" id="{3ED146C8-0D4F-FCD2-3EE7-D1F1E527F242}"/>
                      </a:ext>
                    </a:extLst>
                  </p:cNvPr>
                  <p:cNvSpPr/>
                  <p:nvPr/>
                </p:nvSpPr>
                <p:spPr>
                  <a:xfrm>
                    <a:off x="13886230" y="9323435"/>
                    <a:ext cx="1233" cy="1513"/>
                  </a:xfrm>
                  <a:custGeom>
                    <a:avLst/>
                    <a:gdLst>
                      <a:gd name="connsiteX0" fmla="*/ 1234 w 1233"/>
                      <a:gd name="connsiteY0" fmla="*/ 1514 h 1513"/>
                      <a:gd name="connsiteX1" fmla="*/ 224 w 1233"/>
                      <a:gd name="connsiteY1" fmla="*/ 224 h 1513"/>
                      <a:gd name="connsiteX2" fmla="*/ 0 w 1233"/>
                      <a:gd name="connsiteY2" fmla="*/ 0 h 1513"/>
                      <a:gd name="connsiteX3" fmla="*/ 1234 w 1233"/>
                      <a:gd name="connsiteY3" fmla="*/ 1514 h 1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33" h="1513">
                        <a:moveTo>
                          <a:pt x="1234" y="1514"/>
                        </a:moveTo>
                        <a:cubicBezTo>
                          <a:pt x="897" y="1121"/>
                          <a:pt x="561" y="673"/>
                          <a:pt x="224" y="224"/>
                        </a:cubicBezTo>
                        <a:cubicBezTo>
                          <a:pt x="168" y="112"/>
                          <a:pt x="56" y="56"/>
                          <a:pt x="0" y="0"/>
                        </a:cubicBezTo>
                        <a:cubicBezTo>
                          <a:pt x="393" y="561"/>
                          <a:pt x="841" y="1065"/>
                          <a:pt x="1234" y="1514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5" name="任意多边形: 形状 414">
                  <a:extLst>
                    <a:ext uri="{FF2B5EF4-FFF2-40B4-BE49-F238E27FC236}">
                      <a16:creationId xmlns:a16="http://schemas.microsoft.com/office/drawing/2014/main" id="{60E1F229-80E1-143B-AF57-CA523774A5B8}"/>
                    </a:ext>
                  </a:extLst>
                </p:cNvPr>
                <p:cNvSpPr/>
                <p:nvPr/>
              </p:nvSpPr>
              <p:spPr>
                <a:xfrm>
                  <a:off x="7352364" y="3365697"/>
                  <a:ext cx="1143135" cy="870829"/>
                </a:xfrm>
                <a:custGeom>
                  <a:avLst/>
                  <a:gdLst>
                    <a:gd name="connsiteX0" fmla="*/ 50240 w 1815194"/>
                    <a:gd name="connsiteY0" fmla="*/ 962122 h 1382797"/>
                    <a:gd name="connsiteX1" fmla="*/ 59885 w 1815194"/>
                    <a:gd name="connsiteY1" fmla="*/ 823784 h 1382797"/>
                    <a:gd name="connsiteX2" fmla="*/ 2464 w 1815194"/>
                    <a:gd name="connsiteY2" fmla="*/ 664418 h 1382797"/>
                    <a:gd name="connsiteX3" fmla="*/ 111193 w 1815194"/>
                    <a:gd name="connsiteY3" fmla="*/ 534548 h 1382797"/>
                    <a:gd name="connsiteX4" fmla="*/ 122745 w 1815194"/>
                    <a:gd name="connsiteY4" fmla="*/ 337668 h 1382797"/>
                    <a:gd name="connsiteX5" fmla="*/ 300391 w 1815194"/>
                    <a:gd name="connsiteY5" fmla="*/ 277779 h 1382797"/>
                    <a:gd name="connsiteX6" fmla="*/ 357195 w 1815194"/>
                    <a:gd name="connsiteY6" fmla="*/ 140731 h 1382797"/>
                    <a:gd name="connsiteX7" fmla="*/ 503047 w 1815194"/>
                    <a:gd name="connsiteY7" fmla="*/ 113759 h 1382797"/>
                    <a:gd name="connsiteX8" fmla="*/ 646936 w 1815194"/>
                    <a:gd name="connsiteY8" fmla="*/ 2674 h 1382797"/>
                    <a:gd name="connsiteX9" fmla="*/ 821891 w 1815194"/>
                    <a:gd name="connsiteY9" fmla="*/ 67666 h 1382797"/>
                    <a:gd name="connsiteX10" fmla="*/ 1099743 w 1815194"/>
                    <a:gd name="connsiteY10" fmla="*/ 65311 h 1382797"/>
                    <a:gd name="connsiteX11" fmla="*/ 1152006 w 1815194"/>
                    <a:gd name="connsiteY11" fmla="*/ 149423 h 1382797"/>
                    <a:gd name="connsiteX12" fmla="*/ 1291353 w 1815194"/>
                    <a:gd name="connsiteY12" fmla="*/ 104002 h 1382797"/>
                    <a:gd name="connsiteX13" fmla="*/ 1368512 w 1815194"/>
                    <a:gd name="connsiteY13" fmla="*/ 160638 h 1382797"/>
                    <a:gd name="connsiteX14" fmla="*/ 1388531 w 1815194"/>
                    <a:gd name="connsiteY14" fmla="*/ 265443 h 1382797"/>
                    <a:gd name="connsiteX15" fmla="*/ 1558158 w 1815194"/>
                    <a:gd name="connsiteY15" fmla="*/ 305817 h 1382797"/>
                    <a:gd name="connsiteX16" fmla="*/ 1598364 w 1815194"/>
                    <a:gd name="connsiteY16" fmla="*/ 461987 h 1382797"/>
                    <a:gd name="connsiteX17" fmla="*/ 1746179 w 1815194"/>
                    <a:gd name="connsiteY17" fmla="*/ 514417 h 1382797"/>
                    <a:gd name="connsiteX18" fmla="*/ 1716234 w 1815194"/>
                    <a:gd name="connsiteY18" fmla="*/ 658250 h 1382797"/>
                    <a:gd name="connsiteX19" fmla="*/ 1762384 w 1815194"/>
                    <a:gd name="connsiteY19" fmla="*/ 733447 h 1382797"/>
                    <a:gd name="connsiteX20" fmla="*/ 1735749 w 1815194"/>
                    <a:gd name="connsiteY20" fmla="*/ 822102 h 1382797"/>
                    <a:gd name="connsiteX21" fmla="*/ 1811955 w 1815194"/>
                    <a:gd name="connsiteY21" fmla="*/ 996047 h 1382797"/>
                    <a:gd name="connsiteX22" fmla="*/ 1664645 w 1815194"/>
                    <a:gd name="connsiteY22" fmla="*/ 1106627 h 1382797"/>
                    <a:gd name="connsiteX23" fmla="*/ 1494064 w 1815194"/>
                    <a:gd name="connsiteY23" fmla="*/ 1379265 h 1382797"/>
                    <a:gd name="connsiteX24" fmla="*/ 1414438 w 1815194"/>
                    <a:gd name="connsiteY24" fmla="*/ 1382798 h 1382797"/>
                    <a:gd name="connsiteX25" fmla="*/ 1503653 w 1815194"/>
                    <a:gd name="connsiteY25" fmla="*/ 1066141 h 1382797"/>
                    <a:gd name="connsiteX26" fmla="*/ 1485261 w 1815194"/>
                    <a:gd name="connsiteY26" fmla="*/ 937336 h 1382797"/>
                    <a:gd name="connsiteX27" fmla="*/ 1349446 w 1815194"/>
                    <a:gd name="connsiteY27" fmla="*/ 861635 h 1382797"/>
                    <a:gd name="connsiteX28" fmla="*/ 1241445 w 1815194"/>
                    <a:gd name="connsiteY28" fmla="*/ 845990 h 1382797"/>
                    <a:gd name="connsiteX29" fmla="*/ 1198604 w 1815194"/>
                    <a:gd name="connsiteY29" fmla="*/ 745671 h 1382797"/>
                    <a:gd name="connsiteX30" fmla="*/ 1069687 w 1815194"/>
                    <a:gd name="connsiteY30" fmla="*/ 766699 h 1382797"/>
                    <a:gd name="connsiteX31" fmla="*/ 1036210 w 1815194"/>
                    <a:gd name="connsiteY31" fmla="*/ 621465 h 1382797"/>
                    <a:gd name="connsiteX32" fmla="*/ 954621 w 1815194"/>
                    <a:gd name="connsiteY32" fmla="*/ 660212 h 1382797"/>
                    <a:gd name="connsiteX33" fmla="*/ 894901 w 1815194"/>
                    <a:gd name="connsiteY33" fmla="*/ 622418 h 1382797"/>
                    <a:gd name="connsiteX34" fmla="*/ 781741 w 1815194"/>
                    <a:gd name="connsiteY34" fmla="*/ 669072 h 1382797"/>
                    <a:gd name="connsiteX35" fmla="*/ 696843 w 1815194"/>
                    <a:gd name="connsiteY35" fmla="*/ 580922 h 1382797"/>
                    <a:gd name="connsiteX36" fmla="*/ 557440 w 1815194"/>
                    <a:gd name="connsiteY36" fmla="*/ 725204 h 1382797"/>
                    <a:gd name="connsiteX37" fmla="*/ 403401 w 1815194"/>
                    <a:gd name="connsiteY37" fmla="*/ 649222 h 1382797"/>
                    <a:gd name="connsiteX38" fmla="*/ 334429 w 1815194"/>
                    <a:gd name="connsiteY38" fmla="*/ 853952 h 1382797"/>
                    <a:gd name="connsiteX39" fmla="*/ 162278 w 1815194"/>
                    <a:gd name="connsiteY39" fmla="*/ 982252 h 1382797"/>
                    <a:gd name="connsiteX40" fmla="*/ 50240 w 1815194"/>
                    <a:gd name="connsiteY40" fmla="*/ 962122 h 138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815194" h="1382797">
                      <a:moveTo>
                        <a:pt x="50240" y="962122"/>
                      </a:moveTo>
                      <a:cubicBezTo>
                        <a:pt x="45473" y="915803"/>
                        <a:pt x="51137" y="868476"/>
                        <a:pt x="59885" y="823784"/>
                      </a:cubicBezTo>
                      <a:cubicBezTo>
                        <a:pt x="14800" y="785541"/>
                        <a:pt x="-7854" y="722624"/>
                        <a:pt x="2464" y="664418"/>
                      </a:cubicBezTo>
                      <a:cubicBezTo>
                        <a:pt x="12781" y="606212"/>
                        <a:pt x="55735" y="554959"/>
                        <a:pt x="111193" y="534548"/>
                      </a:cubicBezTo>
                      <a:cubicBezTo>
                        <a:pt x="82427" y="472417"/>
                        <a:pt x="86913" y="395986"/>
                        <a:pt x="122745" y="337668"/>
                      </a:cubicBezTo>
                      <a:cubicBezTo>
                        <a:pt x="158577" y="279293"/>
                        <a:pt x="283120" y="258994"/>
                        <a:pt x="300391" y="277779"/>
                      </a:cubicBezTo>
                      <a:cubicBezTo>
                        <a:pt x="295008" y="226527"/>
                        <a:pt x="317102" y="173199"/>
                        <a:pt x="357195" y="140731"/>
                      </a:cubicBezTo>
                      <a:cubicBezTo>
                        <a:pt x="397289" y="108264"/>
                        <a:pt x="454037" y="97834"/>
                        <a:pt x="503047" y="113759"/>
                      </a:cubicBezTo>
                      <a:cubicBezTo>
                        <a:pt x="529178" y="56394"/>
                        <a:pt x="584805" y="13441"/>
                        <a:pt x="646936" y="2674"/>
                      </a:cubicBezTo>
                      <a:cubicBezTo>
                        <a:pt x="709067" y="-8092"/>
                        <a:pt x="775909" y="13665"/>
                        <a:pt x="821891" y="67666"/>
                      </a:cubicBezTo>
                      <a:cubicBezTo>
                        <a:pt x="900116" y="5814"/>
                        <a:pt x="1020509" y="4805"/>
                        <a:pt x="1099743" y="65311"/>
                      </a:cubicBezTo>
                      <a:cubicBezTo>
                        <a:pt x="1126828" y="86002"/>
                        <a:pt x="1150211" y="115386"/>
                        <a:pt x="1152006" y="149423"/>
                      </a:cubicBezTo>
                      <a:cubicBezTo>
                        <a:pt x="1191707" y="116619"/>
                        <a:pt x="1243969" y="83815"/>
                        <a:pt x="1291353" y="104002"/>
                      </a:cubicBezTo>
                      <a:cubicBezTo>
                        <a:pt x="1321072" y="116675"/>
                        <a:pt x="1349503" y="134507"/>
                        <a:pt x="1368512" y="160638"/>
                      </a:cubicBezTo>
                      <a:cubicBezTo>
                        <a:pt x="1387522" y="186769"/>
                        <a:pt x="1395652" y="222209"/>
                        <a:pt x="1388531" y="265443"/>
                      </a:cubicBezTo>
                      <a:cubicBezTo>
                        <a:pt x="1447746" y="263761"/>
                        <a:pt x="1510551" y="270602"/>
                        <a:pt x="1558158" y="305817"/>
                      </a:cubicBezTo>
                      <a:cubicBezTo>
                        <a:pt x="1605766" y="341088"/>
                        <a:pt x="1630608" y="412304"/>
                        <a:pt x="1598364" y="461987"/>
                      </a:cubicBezTo>
                      <a:cubicBezTo>
                        <a:pt x="1652645" y="450940"/>
                        <a:pt x="1714945" y="468660"/>
                        <a:pt x="1746179" y="514417"/>
                      </a:cubicBezTo>
                      <a:cubicBezTo>
                        <a:pt x="1777413" y="560174"/>
                        <a:pt x="1765637" y="633128"/>
                        <a:pt x="1716234" y="658250"/>
                      </a:cubicBezTo>
                      <a:cubicBezTo>
                        <a:pt x="1743095" y="673222"/>
                        <a:pt x="1761207" y="702718"/>
                        <a:pt x="1762384" y="733447"/>
                      </a:cubicBezTo>
                      <a:cubicBezTo>
                        <a:pt x="1763562" y="764176"/>
                        <a:pt x="1747805" y="794961"/>
                        <a:pt x="1735749" y="822102"/>
                      </a:cubicBezTo>
                      <a:cubicBezTo>
                        <a:pt x="1792160" y="858831"/>
                        <a:pt x="1826198" y="930271"/>
                        <a:pt x="1811955" y="996047"/>
                      </a:cubicBezTo>
                      <a:cubicBezTo>
                        <a:pt x="1797712" y="1061823"/>
                        <a:pt x="1731487" y="1114366"/>
                        <a:pt x="1664645" y="1106627"/>
                      </a:cubicBezTo>
                      <a:cubicBezTo>
                        <a:pt x="1621748" y="1208011"/>
                        <a:pt x="1574588" y="1297900"/>
                        <a:pt x="1494064" y="1379265"/>
                      </a:cubicBezTo>
                      <a:cubicBezTo>
                        <a:pt x="1469952" y="1374779"/>
                        <a:pt x="1438157" y="1374779"/>
                        <a:pt x="1414438" y="1382798"/>
                      </a:cubicBezTo>
                      <a:cubicBezTo>
                        <a:pt x="1424475" y="1274180"/>
                        <a:pt x="1452008" y="1162254"/>
                        <a:pt x="1503653" y="1066141"/>
                      </a:cubicBezTo>
                      <a:cubicBezTo>
                        <a:pt x="1460588" y="1041019"/>
                        <a:pt x="1450943" y="973505"/>
                        <a:pt x="1485261" y="937336"/>
                      </a:cubicBezTo>
                      <a:cubicBezTo>
                        <a:pt x="1430251" y="960215"/>
                        <a:pt x="1358923" y="920458"/>
                        <a:pt x="1349446" y="861635"/>
                      </a:cubicBezTo>
                      <a:cubicBezTo>
                        <a:pt x="1314007" y="875317"/>
                        <a:pt x="1271614" y="869149"/>
                        <a:pt x="1241445" y="845990"/>
                      </a:cubicBezTo>
                      <a:cubicBezTo>
                        <a:pt x="1211333" y="822831"/>
                        <a:pt x="1194511" y="783466"/>
                        <a:pt x="1198604" y="745671"/>
                      </a:cubicBezTo>
                      <a:cubicBezTo>
                        <a:pt x="1157221" y="785933"/>
                        <a:pt x="1112304" y="801522"/>
                        <a:pt x="1069687" y="766699"/>
                      </a:cubicBezTo>
                      <a:cubicBezTo>
                        <a:pt x="1027070" y="731877"/>
                        <a:pt x="1019948" y="674063"/>
                        <a:pt x="1036210" y="621465"/>
                      </a:cubicBezTo>
                      <a:cubicBezTo>
                        <a:pt x="1017257" y="639969"/>
                        <a:pt x="980752" y="655839"/>
                        <a:pt x="954621" y="660212"/>
                      </a:cubicBezTo>
                      <a:cubicBezTo>
                        <a:pt x="928546" y="664643"/>
                        <a:pt x="897368" y="648773"/>
                        <a:pt x="894901" y="622418"/>
                      </a:cubicBezTo>
                      <a:cubicBezTo>
                        <a:pt x="871069" y="658586"/>
                        <a:pt x="824134" y="677932"/>
                        <a:pt x="781741" y="669072"/>
                      </a:cubicBezTo>
                      <a:cubicBezTo>
                        <a:pt x="739348" y="660156"/>
                        <a:pt x="704133" y="623596"/>
                        <a:pt x="696843" y="580922"/>
                      </a:cubicBezTo>
                      <a:cubicBezTo>
                        <a:pt x="685123" y="616923"/>
                        <a:pt x="648730" y="708886"/>
                        <a:pt x="557440" y="725204"/>
                      </a:cubicBezTo>
                      <a:cubicBezTo>
                        <a:pt x="475794" y="739783"/>
                        <a:pt x="441140" y="692119"/>
                        <a:pt x="403401" y="649222"/>
                      </a:cubicBezTo>
                      <a:cubicBezTo>
                        <a:pt x="406037" y="720493"/>
                        <a:pt x="351532" y="830120"/>
                        <a:pt x="334429" y="853952"/>
                      </a:cubicBezTo>
                      <a:cubicBezTo>
                        <a:pt x="279195" y="930888"/>
                        <a:pt x="218634" y="976421"/>
                        <a:pt x="162278" y="982252"/>
                      </a:cubicBezTo>
                      <a:cubicBezTo>
                        <a:pt x="128408" y="964645"/>
                        <a:pt x="82483" y="961112"/>
                        <a:pt x="50240" y="962122"/>
                      </a:cubicBezTo>
                      <a:close/>
                    </a:path>
                  </a:pathLst>
                </a:custGeom>
                <a:solidFill>
                  <a:srgbClr val="280B0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6" name="任意多边形: 形状 415">
                  <a:extLst>
                    <a:ext uri="{FF2B5EF4-FFF2-40B4-BE49-F238E27FC236}">
                      <a16:creationId xmlns:a16="http://schemas.microsoft.com/office/drawing/2014/main" id="{E001CB64-FF02-BDE9-8498-7E1AAC58D0E1}"/>
                    </a:ext>
                  </a:extLst>
                </p:cNvPr>
                <p:cNvSpPr/>
                <p:nvPr/>
              </p:nvSpPr>
              <p:spPr>
                <a:xfrm>
                  <a:off x="8016776" y="4095890"/>
                  <a:ext cx="70838" cy="70838"/>
                </a:xfrm>
                <a:custGeom>
                  <a:avLst/>
                  <a:gdLst>
                    <a:gd name="connsiteX0" fmla="*/ 27 w 112484"/>
                    <a:gd name="connsiteY0" fmla="*/ 57952 h 112484"/>
                    <a:gd name="connsiteX1" fmla="*/ 54532 w 112484"/>
                    <a:gd name="connsiteY1" fmla="*/ 27 h 112484"/>
                    <a:gd name="connsiteX2" fmla="*/ 112458 w 112484"/>
                    <a:gd name="connsiteY2" fmla="*/ 54532 h 112484"/>
                    <a:gd name="connsiteX3" fmla="*/ 57953 w 112484"/>
                    <a:gd name="connsiteY3" fmla="*/ 112458 h 112484"/>
                    <a:gd name="connsiteX4" fmla="*/ 27 w 112484"/>
                    <a:gd name="connsiteY4" fmla="*/ 57952 h 11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484" h="112484">
                      <a:moveTo>
                        <a:pt x="27" y="57952"/>
                      </a:moveTo>
                      <a:cubicBezTo>
                        <a:pt x="-926" y="26887"/>
                        <a:pt x="23466" y="980"/>
                        <a:pt x="54532" y="27"/>
                      </a:cubicBezTo>
                      <a:cubicBezTo>
                        <a:pt x="85598" y="-926"/>
                        <a:pt x="111505" y="23466"/>
                        <a:pt x="112458" y="54532"/>
                      </a:cubicBezTo>
                      <a:cubicBezTo>
                        <a:pt x="113411" y="85598"/>
                        <a:pt x="89018" y="111505"/>
                        <a:pt x="57953" y="112458"/>
                      </a:cubicBezTo>
                      <a:cubicBezTo>
                        <a:pt x="26887" y="113411"/>
                        <a:pt x="924" y="89018"/>
                        <a:pt x="27" y="57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7" name="任意多边形: 形状 416">
                  <a:extLst>
                    <a:ext uri="{FF2B5EF4-FFF2-40B4-BE49-F238E27FC236}">
                      <a16:creationId xmlns:a16="http://schemas.microsoft.com/office/drawing/2014/main" id="{C620EFCE-4E09-C69A-D6D8-39294B38E806}"/>
                    </a:ext>
                  </a:extLst>
                </p:cNvPr>
                <p:cNvSpPr/>
                <p:nvPr/>
              </p:nvSpPr>
              <p:spPr>
                <a:xfrm>
                  <a:off x="7690511" y="4009795"/>
                  <a:ext cx="70838" cy="70836"/>
                </a:xfrm>
                <a:custGeom>
                  <a:avLst/>
                  <a:gdLst>
                    <a:gd name="connsiteX0" fmla="*/ 27 w 112484"/>
                    <a:gd name="connsiteY0" fmla="*/ 57952 h 112481"/>
                    <a:gd name="connsiteX1" fmla="*/ 54532 w 112484"/>
                    <a:gd name="connsiteY1" fmla="*/ 27 h 112481"/>
                    <a:gd name="connsiteX2" fmla="*/ 112458 w 112484"/>
                    <a:gd name="connsiteY2" fmla="*/ 54532 h 112481"/>
                    <a:gd name="connsiteX3" fmla="*/ 57953 w 112484"/>
                    <a:gd name="connsiteY3" fmla="*/ 112458 h 112481"/>
                    <a:gd name="connsiteX4" fmla="*/ 27 w 112484"/>
                    <a:gd name="connsiteY4" fmla="*/ 57952 h 112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484" h="112481">
                      <a:moveTo>
                        <a:pt x="27" y="57952"/>
                      </a:moveTo>
                      <a:cubicBezTo>
                        <a:pt x="-926" y="26887"/>
                        <a:pt x="23467" y="980"/>
                        <a:pt x="54532" y="27"/>
                      </a:cubicBezTo>
                      <a:cubicBezTo>
                        <a:pt x="85598" y="-926"/>
                        <a:pt x="111505" y="23466"/>
                        <a:pt x="112458" y="54532"/>
                      </a:cubicBezTo>
                      <a:cubicBezTo>
                        <a:pt x="113411" y="85598"/>
                        <a:pt x="89018" y="111505"/>
                        <a:pt x="57953" y="112458"/>
                      </a:cubicBezTo>
                      <a:cubicBezTo>
                        <a:pt x="26943" y="113355"/>
                        <a:pt x="980" y="88962"/>
                        <a:pt x="27" y="57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8" name="任意多边形: 形状 417">
                  <a:extLst>
                    <a:ext uri="{FF2B5EF4-FFF2-40B4-BE49-F238E27FC236}">
                      <a16:creationId xmlns:a16="http://schemas.microsoft.com/office/drawing/2014/main" id="{C72FC06A-9FDF-739F-357C-8BF3A51AC357}"/>
                    </a:ext>
                  </a:extLst>
                </p:cNvPr>
                <p:cNvSpPr/>
                <p:nvPr/>
              </p:nvSpPr>
              <p:spPr>
                <a:xfrm rot="16759036">
                  <a:off x="7861904" y="4069424"/>
                  <a:ext cx="55513" cy="68932"/>
                </a:xfrm>
                <a:custGeom>
                  <a:avLst/>
                  <a:gdLst>
                    <a:gd name="connsiteX0" fmla="*/ 88150 w 88149"/>
                    <a:gd name="connsiteY0" fmla="*/ 54729 h 109458"/>
                    <a:gd name="connsiteX1" fmla="*/ 44075 w 88149"/>
                    <a:gd name="connsiteY1" fmla="*/ 109458 h 109458"/>
                    <a:gd name="connsiteX2" fmla="*/ 0 w 88149"/>
                    <a:gd name="connsiteY2" fmla="*/ 54729 h 109458"/>
                    <a:gd name="connsiteX3" fmla="*/ 44075 w 88149"/>
                    <a:gd name="connsiteY3" fmla="*/ 0 h 109458"/>
                    <a:gd name="connsiteX4" fmla="*/ 88150 w 88149"/>
                    <a:gd name="connsiteY4" fmla="*/ 54729 h 10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149" h="109458">
                      <a:moveTo>
                        <a:pt x="88150" y="54729"/>
                      </a:moveTo>
                      <a:cubicBezTo>
                        <a:pt x="88150" y="84955"/>
                        <a:pt x="68417" y="109458"/>
                        <a:pt x="44075" y="109458"/>
                      </a:cubicBezTo>
                      <a:cubicBezTo>
                        <a:pt x="19733" y="109458"/>
                        <a:pt x="0" y="84955"/>
                        <a:pt x="0" y="54729"/>
                      </a:cubicBezTo>
                      <a:cubicBezTo>
                        <a:pt x="0" y="24503"/>
                        <a:pt x="19733" y="0"/>
                        <a:pt x="44075" y="0"/>
                      </a:cubicBezTo>
                      <a:cubicBezTo>
                        <a:pt x="68417" y="0"/>
                        <a:pt x="88150" y="24503"/>
                        <a:pt x="88150" y="54729"/>
                      </a:cubicBezTo>
                      <a:close/>
                    </a:path>
                  </a:pathLst>
                </a:custGeom>
                <a:solidFill>
                  <a:srgbClr val="93423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6" name="任意多边形: 形状 605">
                  <a:extLst>
                    <a:ext uri="{FF2B5EF4-FFF2-40B4-BE49-F238E27FC236}">
                      <a16:creationId xmlns:a16="http://schemas.microsoft.com/office/drawing/2014/main" id="{D3A8993B-4D8D-DF98-03C9-C2580C5BF315}"/>
                    </a:ext>
                  </a:extLst>
                </p:cNvPr>
                <p:cNvSpPr/>
                <p:nvPr/>
              </p:nvSpPr>
              <p:spPr>
                <a:xfrm>
                  <a:off x="7083026" y="4835342"/>
                  <a:ext cx="171658" cy="306513"/>
                </a:xfrm>
                <a:custGeom>
                  <a:avLst/>
                  <a:gdLst>
                    <a:gd name="connsiteX0" fmla="*/ 163288 w 171658"/>
                    <a:gd name="connsiteY0" fmla="*/ 1876 h 306513"/>
                    <a:gd name="connsiteX1" fmla="*/ 171658 w 171658"/>
                    <a:gd name="connsiteY1" fmla="*/ 3818 h 306513"/>
                    <a:gd name="connsiteX2" fmla="*/ 165549 w 171658"/>
                    <a:gd name="connsiteY2" fmla="*/ 16885 h 306513"/>
                    <a:gd name="connsiteX3" fmla="*/ 133166 w 171658"/>
                    <a:gd name="connsiteY3" fmla="*/ 79179 h 306513"/>
                    <a:gd name="connsiteX4" fmla="*/ 67164 w 171658"/>
                    <a:gd name="connsiteY4" fmla="*/ 201263 h 306513"/>
                    <a:gd name="connsiteX5" fmla="*/ 13601 w 171658"/>
                    <a:gd name="connsiteY5" fmla="*/ 306513 h 306513"/>
                    <a:gd name="connsiteX6" fmla="*/ 0 w 171658"/>
                    <a:gd name="connsiteY6" fmla="*/ 299131 h 306513"/>
                    <a:gd name="connsiteX7" fmla="*/ 44493 w 171658"/>
                    <a:gd name="connsiteY7" fmla="*/ 211924 h 306513"/>
                    <a:gd name="connsiteX8" fmla="*/ 163288 w 171658"/>
                    <a:gd name="connsiteY8" fmla="*/ 1876 h 30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1658" h="306513">
                      <a:moveTo>
                        <a:pt x="163288" y="1876"/>
                      </a:moveTo>
                      <a:cubicBezTo>
                        <a:pt x="165513" y="-1479"/>
                        <a:pt x="171057" y="-31"/>
                        <a:pt x="171658" y="3818"/>
                      </a:cubicBezTo>
                      <a:cubicBezTo>
                        <a:pt x="171587" y="8304"/>
                        <a:pt x="167314" y="12577"/>
                        <a:pt x="165549" y="16885"/>
                      </a:cubicBezTo>
                      <a:cubicBezTo>
                        <a:pt x="156967" y="33270"/>
                        <a:pt x="144007" y="59085"/>
                        <a:pt x="133166" y="79179"/>
                      </a:cubicBezTo>
                      <a:cubicBezTo>
                        <a:pt x="110777" y="121520"/>
                        <a:pt x="88855" y="160983"/>
                        <a:pt x="67164" y="201263"/>
                      </a:cubicBezTo>
                      <a:lnTo>
                        <a:pt x="13601" y="306513"/>
                      </a:lnTo>
                      <a:lnTo>
                        <a:pt x="0" y="299131"/>
                      </a:lnTo>
                      <a:lnTo>
                        <a:pt x="44493" y="211924"/>
                      </a:lnTo>
                      <a:cubicBezTo>
                        <a:pt x="85916" y="139600"/>
                        <a:pt x="126668" y="69962"/>
                        <a:pt x="163288" y="1876"/>
                      </a:cubicBezTo>
                      <a:close/>
                    </a:path>
                  </a:pathLst>
                </a:custGeom>
                <a:solidFill>
                  <a:srgbClr val="28376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任意多边形: 形状 607">
                  <a:extLst>
                    <a:ext uri="{FF2B5EF4-FFF2-40B4-BE49-F238E27FC236}">
                      <a16:creationId xmlns:a16="http://schemas.microsoft.com/office/drawing/2014/main" id="{096FD01D-F5D2-2CF3-961B-FBD1091F996A}"/>
                    </a:ext>
                  </a:extLst>
                </p:cNvPr>
                <p:cNvSpPr/>
                <p:nvPr/>
              </p:nvSpPr>
              <p:spPr>
                <a:xfrm>
                  <a:off x="7987892" y="4936299"/>
                  <a:ext cx="15818" cy="237411"/>
                </a:xfrm>
                <a:custGeom>
                  <a:avLst/>
                  <a:gdLst>
                    <a:gd name="connsiteX0" fmla="*/ 10618 w 15818"/>
                    <a:gd name="connsiteY0" fmla="*/ 115 h 237411"/>
                    <a:gd name="connsiteX1" fmla="*/ 15306 w 15818"/>
                    <a:gd name="connsiteY1" fmla="*/ 2375 h 237411"/>
                    <a:gd name="connsiteX2" fmla="*/ 15729 w 15818"/>
                    <a:gd name="connsiteY2" fmla="*/ 42421 h 237411"/>
                    <a:gd name="connsiteX3" fmla="*/ 14741 w 15818"/>
                    <a:gd name="connsiteY3" fmla="*/ 155425 h 237411"/>
                    <a:gd name="connsiteX4" fmla="*/ 13306 w 15818"/>
                    <a:gd name="connsiteY4" fmla="*/ 237411 h 237411"/>
                    <a:gd name="connsiteX5" fmla="*/ 0 w 15818"/>
                    <a:gd name="connsiteY5" fmla="*/ 237411 h 237411"/>
                    <a:gd name="connsiteX6" fmla="*/ 2098 w 15818"/>
                    <a:gd name="connsiteY6" fmla="*/ 191939 h 237411"/>
                    <a:gd name="connsiteX7" fmla="*/ 7360 w 15818"/>
                    <a:gd name="connsiteY7" fmla="*/ 4211 h 237411"/>
                    <a:gd name="connsiteX8" fmla="*/ 10618 w 15818"/>
                    <a:gd name="connsiteY8" fmla="*/ 115 h 237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18" h="237411">
                      <a:moveTo>
                        <a:pt x="10618" y="115"/>
                      </a:moveTo>
                      <a:cubicBezTo>
                        <a:pt x="12436" y="-291"/>
                        <a:pt x="14494" y="362"/>
                        <a:pt x="15306" y="2375"/>
                      </a:cubicBezTo>
                      <a:cubicBezTo>
                        <a:pt x="16400" y="15547"/>
                        <a:pt x="15341" y="29143"/>
                        <a:pt x="15729" y="42421"/>
                      </a:cubicBezTo>
                      <a:cubicBezTo>
                        <a:pt x="15482" y="80101"/>
                        <a:pt x="15129" y="117745"/>
                        <a:pt x="14741" y="155425"/>
                      </a:cubicBezTo>
                      <a:lnTo>
                        <a:pt x="13306" y="237411"/>
                      </a:lnTo>
                      <a:lnTo>
                        <a:pt x="0" y="237411"/>
                      </a:lnTo>
                      <a:lnTo>
                        <a:pt x="2098" y="191939"/>
                      </a:lnTo>
                      <a:cubicBezTo>
                        <a:pt x="3935" y="129363"/>
                        <a:pt x="6971" y="66823"/>
                        <a:pt x="7360" y="4211"/>
                      </a:cubicBezTo>
                      <a:cubicBezTo>
                        <a:pt x="7219" y="1987"/>
                        <a:pt x="8799" y="521"/>
                        <a:pt x="10618" y="115"/>
                      </a:cubicBezTo>
                      <a:close/>
                    </a:path>
                  </a:pathLst>
                </a:custGeom>
                <a:solidFill>
                  <a:srgbClr val="28376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任意多边形: 形状 420">
                  <a:extLst>
                    <a:ext uri="{FF2B5EF4-FFF2-40B4-BE49-F238E27FC236}">
                      <a16:creationId xmlns:a16="http://schemas.microsoft.com/office/drawing/2014/main" id="{7F488C0A-0AA1-1FB4-DD42-BB363870500D}"/>
                    </a:ext>
                  </a:extLst>
                </p:cNvPr>
                <p:cNvSpPr/>
                <p:nvPr/>
              </p:nvSpPr>
              <p:spPr>
                <a:xfrm>
                  <a:off x="7853394" y="4107061"/>
                  <a:ext cx="12008" cy="13326"/>
                </a:xfrm>
                <a:custGeom>
                  <a:avLst/>
                  <a:gdLst>
                    <a:gd name="connsiteX0" fmla="*/ 19068 w 19067"/>
                    <a:gd name="connsiteY0" fmla="*/ 21149 h 21161"/>
                    <a:gd name="connsiteX1" fmla="*/ 8806 w 19067"/>
                    <a:gd name="connsiteY1" fmla="*/ 2027 h 21161"/>
                    <a:gd name="connsiteX2" fmla="*/ 4152 w 19067"/>
                    <a:gd name="connsiteY2" fmla="*/ 9 h 21161"/>
                    <a:gd name="connsiteX3" fmla="*/ 2 w 19067"/>
                    <a:gd name="connsiteY3" fmla="*/ 4999 h 21161"/>
                    <a:gd name="connsiteX4" fmla="*/ 2357 w 19067"/>
                    <a:gd name="connsiteY4" fmla="*/ 11560 h 21161"/>
                    <a:gd name="connsiteX5" fmla="*/ 19068 w 19067"/>
                    <a:gd name="connsiteY5" fmla="*/ 21149 h 21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67" h="21161">
                      <a:moveTo>
                        <a:pt x="19068" y="21149"/>
                      </a:moveTo>
                      <a:cubicBezTo>
                        <a:pt x="18282" y="13803"/>
                        <a:pt x="14469" y="6794"/>
                        <a:pt x="8806" y="2027"/>
                      </a:cubicBezTo>
                      <a:cubicBezTo>
                        <a:pt x="7460" y="906"/>
                        <a:pt x="5890" y="-104"/>
                        <a:pt x="4152" y="9"/>
                      </a:cubicBezTo>
                      <a:cubicBezTo>
                        <a:pt x="1796" y="177"/>
                        <a:pt x="114" y="2644"/>
                        <a:pt x="2" y="4999"/>
                      </a:cubicBezTo>
                      <a:cubicBezTo>
                        <a:pt x="-54" y="7354"/>
                        <a:pt x="1067" y="9598"/>
                        <a:pt x="2357" y="11560"/>
                      </a:cubicBezTo>
                      <a:cubicBezTo>
                        <a:pt x="5946" y="17000"/>
                        <a:pt x="10993" y="21429"/>
                        <a:pt x="19068" y="21149"/>
                      </a:cubicBezTo>
                      <a:close/>
                    </a:path>
                  </a:pathLst>
                </a:custGeom>
                <a:solidFill>
                  <a:srgbClr val="4114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2" name="任意多边形: 形状 421">
                  <a:extLst>
                    <a:ext uri="{FF2B5EF4-FFF2-40B4-BE49-F238E27FC236}">
                      <a16:creationId xmlns:a16="http://schemas.microsoft.com/office/drawing/2014/main" id="{9C4813D1-3A30-9CF6-18C8-3EF8CC42525D}"/>
                    </a:ext>
                  </a:extLst>
                </p:cNvPr>
                <p:cNvSpPr/>
                <p:nvPr/>
              </p:nvSpPr>
              <p:spPr>
                <a:xfrm>
                  <a:off x="7894378" y="4081179"/>
                  <a:ext cx="37753" cy="55176"/>
                </a:xfrm>
                <a:custGeom>
                  <a:avLst/>
                  <a:gdLst>
                    <a:gd name="connsiteX0" fmla="*/ 49934 w 59948"/>
                    <a:gd name="connsiteY0" fmla="*/ 14584 h 87614"/>
                    <a:gd name="connsiteX1" fmla="*/ 28793 w 59948"/>
                    <a:gd name="connsiteY1" fmla="*/ 453 h 87614"/>
                    <a:gd name="connsiteX2" fmla="*/ 29971 w 59948"/>
                    <a:gd name="connsiteY2" fmla="*/ 5892 h 87614"/>
                    <a:gd name="connsiteX3" fmla="*/ 1204 w 59948"/>
                    <a:gd name="connsiteY3" fmla="*/ 79911 h 87614"/>
                    <a:gd name="connsiteX4" fmla="*/ 2326 w 59948"/>
                    <a:gd name="connsiteY4" fmla="*/ 87033 h 87614"/>
                    <a:gd name="connsiteX5" fmla="*/ 14943 w 59948"/>
                    <a:gd name="connsiteY5" fmla="*/ 86304 h 87614"/>
                    <a:gd name="connsiteX6" fmla="*/ 39111 w 59948"/>
                    <a:gd name="connsiteY6" fmla="*/ 77780 h 87614"/>
                    <a:gd name="connsiteX7" fmla="*/ 59635 w 59948"/>
                    <a:gd name="connsiteY7" fmla="*/ 46378 h 87614"/>
                    <a:gd name="connsiteX8" fmla="*/ 49934 w 59948"/>
                    <a:gd name="connsiteY8" fmla="*/ 14584 h 87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948" h="87614">
                      <a:moveTo>
                        <a:pt x="49934" y="14584"/>
                      </a:moveTo>
                      <a:cubicBezTo>
                        <a:pt x="48083" y="11387"/>
                        <a:pt x="35747" y="3256"/>
                        <a:pt x="28793" y="453"/>
                      </a:cubicBezTo>
                      <a:cubicBezTo>
                        <a:pt x="21335" y="-781"/>
                        <a:pt x="21952" y="340"/>
                        <a:pt x="29971" y="5892"/>
                      </a:cubicBezTo>
                      <a:cubicBezTo>
                        <a:pt x="68270" y="46659"/>
                        <a:pt x="23747" y="74079"/>
                        <a:pt x="1204" y="79911"/>
                      </a:cubicBezTo>
                      <a:cubicBezTo>
                        <a:pt x="-814" y="81986"/>
                        <a:pt x="-198" y="85687"/>
                        <a:pt x="2326" y="87033"/>
                      </a:cubicBezTo>
                      <a:cubicBezTo>
                        <a:pt x="6307" y="88491"/>
                        <a:pt x="10849" y="86809"/>
                        <a:pt x="14943" y="86304"/>
                      </a:cubicBezTo>
                      <a:cubicBezTo>
                        <a:pt x="23242" y="84397"/>
                        <a:pt x="31653" y="82098"/>
                        <a:pt x="39111" y="77780"/>
                      </a:cubicBezTo>
                      <a:cubicBezTo>
                        <a:pt x="50158" y="71163"/>
                        <a:pt x="57392" y="58939"/>
                        <a:pt x="59635" y="46378"/>
                      </a:cubicBezTo>
                      <a:cubicBezTo>
                        <a:pt x="60924" y="34098"/>
                        <a:pt x="58345" y="25518"/>
                        <a:pt x="49934" y="14584"/>
                      </a:cubicBezTo>
                      <a:close/>
                    </a:path>
                  </a:pathLst>
                </a:custGeom>
                <a:solidFill>
                  <a:srgbClr val="74332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23" name="图形 13">
                  <a:extLst>
                    <a:ext uri="{FF2B5EF4-FFF2-40B4-BE49-F238E27FC236}">
                      <a16:creationId xmlns:a16="http://schemas.microsoft.com/office/drawing/2014/main" id="{86D4329A-5275-D0E2-6CF9-D7E0A2AF25AA}"/>
                    </a:ext>
                  </a:extLst>
                </p:cNvPr>
                <p:cNvGrpSpPr/>
                <p:nvPr/>
              </p:nvGrpSpPr>
              <p:grpSpPr>
                <a:xfrm>
                  <a:off x="7629340" y="4133480"/>
                  <a:ext cx="432590" cy="289469"/>
                  <a:chOff x="14222420" y="9396387"/>
                  <a:chExt cx="686914" cy="459650"/>
                </a:xfrm>
              </p:grpSpPr>
              <p:sp>
                <p:nvSpPr>
                  <p:cNvPr id="424" name="任意多边形: 形状 423">
                    <a:extLst>
                      <a:ext uri="{FF2B5EF4-FFF2-40B4-BE49-F238E27FC236}">
                        <a16:creationId xmlns:a16="http://schemas.microsoft.com/office/drawing/2014/main" id="{43BAE355-0651-A68B-E0EB-26CA5DA4F3D0}"/>
                      </a:ext>
                    </a:extLst>
                  </p:cNvPr>
                  <p:cNvSpPr/>
                  <p:nvPr/>
                </p:nvSpPr>
                <p:spPr>
                  <a:xfrm>
                    <a:off x="14257280" y="9634992"/>
                    <a:ext cx="426339" cy="221045"/>
                  </a:xfrm>
                  <a:custGeom>
                    <a:avLst/>
                    <a:gdLst>
                      <a:gd name="connsiteX0" fmla="*/ 411592 w 426339"/>
                      <a:gd name="connsiteY0" fmla="*/ 188746 h 221045"/>
                      <a:gd name="connsiteX1" fmla="*/ 426340 w 426339"/>
                      <a:gd name="connsiteY1" fmla="*/ 217288 h 221045"/>
                      <a:gd name="connsiteX2" fmla="*/ 360171 w 426339"/>
                      <a:gd name="connsiteY2" fmla="*/ 220989 h 221045"/>
                      <a:gd name="connsiteX3" fmla="*/ 132225 w 426339"/>
                      <a:gd name="connsiteY3" fmla="*/ 157736 h 221045"/>
                      <a:gd name="connsiteX4" fmla="*/ 41159 w 426339"/>
                      <a:gd name="connsiteY4" fmla="*/ 89381 h 221045"/>
                      <a:gd name="connsiteX5" fmla="*/ 0 w 426339"/>
                      <a:gd name="connsiteY5" fmla="*/ 23717 h 221045"/>
                      <a:gd name="connsiteX6" fmla="*/ 300787 w 426339"/>
                      <a:gd name="connsiteY6" fmla="*/ 56016 h 221045"/>
                      <a:gd name="connsiteX7" fmla="*/ 411592 w 426339"/>
                      <a:gd name="connsiteY7" fmla="*/ 188746 h 221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6339" h="221045">
                        <a:moveTo>
                          <a:pt x="411592" y="188746"/>
                        </a:moveTo>
                        <a:cubicBezTo>
                          <a:pt x="416975" y="197999"/>
                          <a:pt x="422134" y="207475"/>
                          <a:pt x="426340" y="217288"/>
                        </a:cubicBezTo>
                        <a:cubicBezTo>
                          <a:pt x="404302" y="220148"/>
                          <a:pt x="382041" y="221326"/>
                          <a:pt x="360171" y="220989"/>
                        </a:cubicBezTo>
                        <a:cubicBezTo>
                          <a:pt x="280544" y="219756"/>
                          <a:pt x="202376" y="195195"/>
                          <a:pt x="132225" y="157736"/>
                        </a:cubicBezTo>
                        <a:cubicBezTo>
                          <a:pt x="98524" y="139680"/>
                          <a:pt x="66001" y="118316"/>
                          <a:pt x="41159" y="89381"/>
                        </a:cubicBezTo>
                        <a:cubicBezTo>
                          <a:pt x="24281" y="69755"/>
                          <a:pt x="11271" y="47044"/>
                          <a:pt x="0" y="23717"/>
                        </a:cubicBezTo>
                        <a:cubicBezTo>
                          <a:pt x="97739" y="-15816"/>
                          <a:pt x="215946" y="-6508"/>
                          <a:pt x="300787" y="56016"/>
                        </a:cubicBezTo>
                        <a:cubicBezTo>
                          <a:pt x="347498" y="90390"/>
                          <a:pt x="382545" y="138447"/>
                          <a:pt x="411592" y="188746"/>
                        </a:cubicBezTo>
                        <a:close/>
                      </a:path>
                    </a:pathLst>
                  </a:custGeom>
                  <a:solidFill>
                    <a:srgbClr val="E2748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任意多边形: 形状 424">
                    <a:extLst>
                      <a:ext uri="{FF2B5EF4-FFF2-40B4-BE49-F238E27FC236}">
                        <a16:creationId xmlns:a16="http://schemas.microsoft.com/office/drawing/2014/main" id="{64AF8EBE-5506-A3BE-0A75-615724876047}"/>
                      </a:ext>
                    </a:extLst>
                  </p:cNvPr>
                  <p:cNvSpPr/>
                  <p:nvPr/>
                </p:nvSpPr>
                <p:spPr>
                  <a:xfrm>
                    <a:off x="14723191" y="9532604"/>
                    <a:ext cx="166897" cy="146275"/>
                  </a:xfrm>
                  <a:custGeom>
                    <a:avLst/>
                    <a:gdLst>
                      <a:gd name="connsiteX0" fmla="*/ 166898 w 166897"/>
                      <a:gd name="connsiteY0" fmla="*/ 66609 h 146275"/>
                      <a:gd name="connsiteX1" fmla="*/ 116766 w 166897"/>
                      <a:gd name="connsiteY1" fmla="*/ 139282 h 146275"/>
                      <a:gd name="connsiteX2" fmla="*/ 27887 w 166897"/>
                      <a:gd name="connsiteY2" fmla="*/ 126554 h 146275"/>
                      <a:gd name="connsiteX3" fmla="*/ 9775 w 166897"/>
                      <a:gd name="connsiteY3" fmla="*/ 105918 h 146275"/>
                      <a:gd name="connsiteX4" fmla="*/ 186 w 166897"/>
                      <a:gd name="connsiteY4" fmla="*/ 68796 h 146275"/>
                      <a:gd name="connsiteX5" fmla="*/ 14205 w 166897"/>
                      <a:gd name="connsiteY5" fmla="*/ 160 h 146275"/>
                      <a:gd name="connsiteX6" fmla="*/ 46336 w 166897"/>
                      <a:gd name="connsiteY6" fmla="*/ 1562 h 146275"/>
                      <a:gd name="connsiteX7" fmla="*/ 156860 w 166897"/>
                      <a:gd name="connsiteY7" fmla="*/ 54441 h 146275"/>
                      <a:gd name="connsiteX8" fmla="*/ 166898 w 166897"/>
                      <a:gd name="connsiteY8" fmla="*/ 66609 h 14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897" h="146275">
                        <a:moveTo>
                          <a:pt x="166898" y="66609"/>
                        </a:moveTo>
                        <a:cubicBezTo>
                          <a:pt x="164038" y="98180"/>
                          <a:pt x="143907" y="127002"/>
                          <a:pt x="116766" y="139282"/>
                        </a:cubicBezTo>
                        <a:cubicBezTo>
                          <a:pt x="88112" y="152236"/>
                          <a:pt x="53065" y="146741"/>
                          <a:pt x="27887" y="126554"/>
                        </a:cubicBezTo>
                        <a:cubicBezTo>
                          <a:pt x="20822" y="120890"/>
                          <a:pt x="14373" y="114049"/>
                          <a:pt x="9775" y="105918"/>
                        </a:cubicBezTo>
                        <a:cubicBezTo>
                          <a:pt x="3494" y="94815"/>
                          <a:pt x="915" y="81693"/>
                          <a:pt x="186" y="68796"/>
                        </a:cubicBezTo>
                        <a:cubicBezTo>
                          <a:pt x="-1048" y="45076"/>
                          <a:pt x="3887" y="20964"/>
                          <a:pt x="14205" y="160"/>
                        </a:cubicBezTo>
                        <a:cubicBezTo>
                          <a:pt x="26149" y="-233"/>
                          <a:pt x="36971" y="48"/>
                          <a:pt x="46336" y="1562"/>
                        </a:cubicBezTo>
                        <a:cubicBezTo>
                          <a:pt x="87271" y="8347"/>
                          <a:pt x="128430" y="24160"/>
                          <a:pt x="156860" y="54441"/>
                        </a:cubicBezTo>
                        <a:cubicBezTo>
                          <a:pt x="160617" y="58422"/>
                          <a:pt x="163982" y="62459"/>
                          <a:pt x="166898" y="666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任意多边形: 形状 425">
                    <a:extLst>
                      <a:ext uri="{FF2B5EF4-FFF2-40B4-BE49-F238E27FC236}">
                        <a16:creationId xmlns:a16="http://schemas.microsoft.com/office/drawing/2014/main" id="{873E036C-D94E-A433-2723-1270EFBEBF13}"/>
                      </a:ext>
                    </a:extLst>
                  </p:cNvPr>
                  <p:cNvSpPr/>
                  <p:nvPr/>
                </p:nvSpPr>
                <p:spPr>
                  <a:xfrm>
                    <a:off x="14321913" y="9396387"/>
                    <a:ext cx="290771" cy="198423"/>
                  </a:xfrm>
                  <a:custGeom>
                    <a:avLst/>
                    <a:gdLst>
                      <a:gd name="connsiteX0" fmla="*/ 269239 w 290771"/>
                      <a:gd name="connsiteY0" fmla="*/ 132395 h 198423"/>
                      <a:gd name="connsiteX1" fmla="*/ 290771 w 290771"/>
                      <a:gd name="connsiteY1" fmla="*/ 136601 h 198423"/>
                      <a:gd name="connsiteX2" fmla="*/ 170378 w 290771"/>
                      <a:gd name="connsiteY2" fmla="*/ 193237 h 198423"/>
                      <a:gd name="connsiteX3" fmla="*/ 113293 w 290771"/>
                      <a:gd name="connsiteY3" fmla="*/ 123311 h 198423"/>
                      <a:gd name="connsiteX4" fmla="*/ 14993 w 290771"/>
                      <a:gd name="connsiteY4" fmla="*/ 111199 h 198423"/>
                      <a:gd name="connsiteX5" fmla="*/ 17405 w 290771"/>
                      <a:gd name="connsiteY5" fmla="*/ 1403 h 198423"/>
                      <a:gd name="connsiteX6" fmla="*/ 130004 w 290771"/>
                      <a:gd name="connsiteY6" fmla="*/ 34880 h 198423"/>
                      <a:gd name="connsiteX7" fmla="*/ 269239 w 290771"/>
                      <a:gd name="connsiteY7" fmla="*/ 132395 h 198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0771" h="198423">
                        <a:moveTo>
                          <a:pt x="269239" y="132395"/>
                        </a:moveTo>
                        <a:cubicBezTo>
                          <a:pt x="276416" y="134189"/>
                          <a:pt x="283594" y="135536"/>
                          <a:pt x="290771" y="136601"/>
                        </a:cubicBezTo>
                        <a:cubicBezTo>
                          <a:pt x="265818" y="186059"/>
                          <a:pt x="218322" y="209667"/>
                          <a:pt x="170378" y="193237"/>
                        </a:cubicBezTo>
                        <a:cubicBezTo>
                          <a:pt x="114919" y="174171"/>
                          <a:pt x="113293" y="123311"/>
                          <a:pt x="113293" y="123311"/>
                        </a:cubicBezTo>
                        <a:cubicBezTo>
                          <a:pt x="113293" y="123311"/>
                          <a:pt x="53461" y="155218"/>
                          <a:pt x="14993" y="111199"/>
                        </a:cubicBezTo>
                        <a:cubicBezTo>
                          <a:pt x="-13885" y="78170"/>
                          <a:pt x="5797" y="25572"/>
                          <a:pt x="17405" y="1403"/>
                        </a:cubicBezTo>
                        <a:cubicBezTo>
                          <a:pt x="57330" y="-4372"/>
                          <a:pt x="99891" y="7852"/>
                          <a:pt x="130004" y="34880"/>
                        </a:cubicBezTo>
                        <a:cubicBezTo>
                          <a:pt x="165780" y="67011"/>
                          <a:pt x="197574" y="114619"/>
                          <a:pt x="269239" y="1323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任意多边形: 形状 426">
                    <a:extLst>
                      <a:ext uri="{FF2B5EF4-FFF2-40B4-BE49-F238E27FC236}">
                        <a16:creationId xmlns:a16="http://schemas.microsoft.com/office/drawing/2014/main" id="{847B6792-01D4-0E0A-1101-068C472FEA99}"/>
                      </a:ext>
                    </a:extLst>
                  </p:cNvPr>
                  <p:cNvSpPr/>
                  <p:nvPr/>
                </p:nvSpPr>
                <p:spPr>
                  <a:xfrm>
                    <a:off x="14222420" y="9397791"/>
                    <a:ext cx="686914" cy="454489"/>
                  </a:xfrm>
                  <a:custGeom>
                    <a:avLst/>
                    <a:gdLst>
                      <a:gd name="connsiteX0" fmla="*/ 667669 w 686914"/>
                      <a:gd name="connsiteY0" fmla="*/ 201422 h 454489"/>
                      <a:gd name="connsiteX1" fmla="*/ 620790 w 686914"/>
                      <a:gd name="connsiteY1" fmla="*/ 390564 h 454489"/>
                      <a:gd name="connsiteX2" fmla="*/ 461199 w 686914"/>
                      <a:gd name="connsiteY2" fmla="*/ 454490 h 454489"/>
                      <a:gd name="connsiteX3" fmla="*/ 446452 w 686914"/>
                      <a:gd name="connsiteY3" fmla="*/ 425948 h 454489"/>
                      <a:gd name="connsiteX4" fmla="*/ 335591 w 686914"/>
                      <a:gd name="connsiteY4" fmla="*/ 293218 h 454489"/>
                      <a:gd name="connsiteX5" fmla="*/ 34804 w 686914"/>
                      <a:gd name="connsiteY5" fmla="*/ 260918 h 454489"/>
                      <a:gd name="connsiteX6" fmla="*/ 30374 w 686914"/>
                      <a:gd name="connsiteY6" fmla="*/ 251554 h 454489"/>
                      <a:gd name="connsiteX7" fmla="*/ 3233 w 686914"/>
                      <a:gd name="connsiteY7" fmla="*/ 106992 h 454489"/>
                      <a:gd name="connsiteX8" fmla="*/ 95197 w 686914"/>
                      <a:gd name="connsiteY8" fmla="*/ 5047 h 454489"/>
                      <a:gd name="connsiteX9" fmla="*/ 116898 w 686914"/>
                      <a:gd name="connsiteY9" fmla="*/ 0 h 454489"/>
                      <a:gd name="connsiteX10" fmla="*/ 114486 w 686914"/>
                      <a:gd name="connsiteY10" fmla="*/ 109795 h 454489"/>
                      <a:gd name="connsiteX11" fmla="*/ 212786 w 686914"/>
                      <a:gd name="connsiteY11" fmla="*/ 121908 h 454489"/>
                      <a:gd name="connsiteX12" fmla="*/ 269871 w 686914"/>
                      <a:gd name="connsiteY12" fmla="*/ 191833 h 454489"/>
                      <a:gd name="connsiteX13" fmla="*/ 390264 w 686914"/>
                      <a:gd name="connsiteY13" fmla="*/ 135198 h 454489"/>
                      <a:gd name="connsiteX14" fmla="*/ 515032 w 686914"/>
                      <a:gd name="connsiteY14" fmla="*/ 134973 h 454489"/>
                      <a:gd name="connsiteX15" fmla="*/ 501013 w 686914"/>
                      <a:gd name="connsiteY15" fmla="*/ 203609 h 454489"/>
                      <a:gd name="connsiteX16" fmla="*/ 510602 w 686914"/>
                      <a:gd name="connsiteY16" fmla="*/ 240731 h 454489"/>
                      <a:gd name="connsiteX17" fmla="*/ 528714 w 686914"/>
                      <a:gd name="connsiteY17" fmla="*/ 261367 h 454489"/>
                      <a:gd name="connsiteX18" fmla="*/ 617593 w 686914"/>
                      <a:gd name="connsiteY18" fmla="*/ 274096 h 454489"/>
                      <a:gd name="connsiteX19" fmla="*/ 667669 w 686914"/>
                      <a:gd name="connsiteY19" fmla="*/ 201422 h 454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686914" h="454489">
                        <a:moveTo>
                          <a:pt x="667669" y="201422"/>
                        </a:moveTo>
                        <a:cubicBezTo>
                          <a:pt x="716454" y="269554"/>
                          <a:pt x="661949" y="356751"/>
                          <a:pt x="620790" y="390564"/>
                        </a:cubicBezTo>
                        <a:cubicBezTo>
                          <a:pt x="576154" y="427181"/>
                          <a:pt x="519406" y="446863"/>
                          <a:pt x="461199" y="454490"/>
                        </a:cubicBezTo>
                        <a:cubicBezTo>
                          <a:pt x="456994" y="444677"/>
                          <a:pt x="451835" y="435144"/>
                          <a:pt x="446452" y="425948"/>
                        </a:cubicBezTo>
                        <a:cubicBezTo>
                          <a:pt x="417405" y="375648"/>
                          <a:pt x="382358" y="327648"/>
                          <a:pt x="335591" y="293218"/>
                        </a:cubicBezTo>
                        <a:cubicBezTo>
                          <a:pt x="250749" y="230694"/>
                          <a:pt x="132599" y="221385"/>
                          <a:pt x="34804" y="260918"/>
                        </a:cubicBezTo>
                        <a:cubicBezTo>
                          <a:pt x="33289" y="257778"/>
                          <a:pt x="31776" y="254694"/>
                          <a:pt x="30374" y="251554"/>
                        </a:cubicBezTo>
                        <a:cubicBezTo>
                          <a:pt x="9345" y="206245"/>
                          <a:pt x="-7253" y="155777"/>
                          <a:pt x="3233" y="106992"/>
                        </a:cubicBezTo>
                        <a:cubicBezTo>
                          <a:pt x="13271" y="60113"/>
                          <a:pt x="49607" y="19851"/>
                          <a:pt x="95197" y="5047"/>
                        </a:cubicBezTo>
                        <a:cubicBezTo>
                          <a:pt x="102262" y="2748"/>
                          <a:pt x="109552" y="1065"/>
                          <a:pt x="116898" y="0"/>
                        </a:cubicBezTo>
                        <a:cubicBezTo>
                          <a:pt x="105290" y="24168"/>
                          <a:pt x="85608" y="76767"/>
                          <a:pt x="114486" y="109795"/>
                        </a:cubicBezTo>
                        <a:cubicBezTo>
                          <a:pt x="152954" y="153759"/>
                          <a:pt x="212786" y="121908"/>
                          <a:pt x="212786" y="121908"/>
                        </a:cubicBezTo>
                        <a:cubicBezTo>
                          <a:pt x="212786" y="121908"/>
                          <a:pt x="214356" y="172824"/>
                          <a:pt x="269871" y="191833"/>
                        </a:cubicBezTo>
                        <a:cubicBezTo>
                          <a:pt x="317815" y="208263"/>
                          <a:pt x="365311" y="184656"/>
                          <a:pt x="390264" y="135198"/>
                        </a:cubicBezTo>
                        <a:cubicBezTo>
                          <a:pt x="435629" y="142039"/>
                          <a:pt x="480153" y="135982"/>
                          <a:pt x="515032" y="134973"/>
                        </a:cubicBezTo>
                        <a:cubicBezTo>
                          <a:pt x="504658" y="155777"/>
                          <a:pt x="499779" y="179833"/>
                          <a:pt x="501013" y="203609"/>
                        </a:cubicBezTo>
                        <a:cubicBezTo>
                          <a:pt x="501742" y="216507"/>
                          <a:pt x="504321" y="229684"/>
                          <a:pt x="510602" y="240731"/>
                        </a:cubicBezTo>
                        <a:cubicBezTo>
                          <a:pt x="515200" y="248862"/>
                          <a:pt x="521593" y="255703"/>
                          <a:pt x="528714" y="261367"/>
                        </a:cubicBezTo>
                        <a:cubicBezTo>
                          <a:pt x="553948" y="281554"/>
                          <a:pt x="588939" y="287049"/>
                          <a:pt x="617593" y="274096"/>
                        </a:cubicBezTo>
                        <a:cubicBezTo>
                          <a:pt x="644678" y="261759"/>
                          <a:pt x="664809" y="232993"/>
                          <a:pt x="667669" y="20142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8" name="任意多边形: 形状 427">
                  <a:extLst>
                    <a:ext uri="{FF2B5EF4-FFF2-40B4-BE49-F238E27FC236}">
                      <a16:creationId xmlns:a16="http://schemas.microsoft.com/office/drawing/2014/main" id="{051C60D1-0B39-45A7-E1D9-50A4A6AF10B7}"/>
                    </a:ext>
                  </a:extLst>
                </p:cNvPr>
                <p:cNvSpPr/>
                <p:nvPr/>
              </p:nvSpPr>
              <p:spPr>
                <a:xfrm>
                  <a:off x="7611846" y="3611665"/>
                  <a:ext cx="181397" cy="103778"/>
                </a:xfrm>
                <a:custGeom>
                  <a:avLst/>
                  <a:gdLst>
                    <a:gd name="connsiteX0" fmla="*/ 285762 w 288041"/>
                    <a:gd name="connsiteY0" fmla="*/ 19711 h 164790"/>
                    <a:gd name="connsiteX1" fmla="*/ 266248 w 288041"/>
                    <a:gd name="connsiteY1" fmla="*/ 22347 h 164790"/>
                    <a:gd name="connsiteX2" fmla="*/ 245781 w 288041"/>
                    <a:gd name="connsiteY2" fmla="*/ 82179 h 164790"/>
                    <a:gd name="connsiteX3" fmla="*/ 183537 w 288041"/>
                    <a:gd name="connsiteY3" fmla="*/ 107413 h 164790"/>
                    <a:gd name="connsiteX4" fmla="*/ 165817 w 288041"/>
                    <a:gd name="connsiteY4" fmla="*/ 107189 h 164790"/>
                    <a:gd name="connsiteX5" fmla="*/ 162902 w 288041"/>
                    <a:gd name="connsiteY5" fmla="*/ 36085 h 164790"/>
                    <a:gd name="connsiteX6" fmla="*/ 98079 w 288041"/>
                    <a:gd name="connsiteY6" fmla="*/ 6870 h 164790"/>
                    <a:gd name="connsiteX7" fmla="*/ 85966 w 288041"/>
                    <a:gd name="connsiteY7" fmla="*/ 82459 h 164790"/>
                    <a:gd name="connsiteX8" fmla="*/ 134640 w 288041"/>
                    <a:gd name="connsiteY8" fmla="*/ 122441 h 164790"/>
                    <a:gd name="connsiteX9" fmla="*/ 111929 w 288041"/>
                    <a:gd name="connsiteY9" fmla="*/ 139151 h 164790"/>
                    <a:gd name="connsiteX10" fmla="*/ 56527 w 288041"/>
                    <a:gd name="connsiteY10" fmla="*/ 139880 h 164790"/>
                    <a:gd name="connsiteX11" fmla="*/ 37742 w 288041"/>
                    <a:gd name="connsiteY11" fmla="*/ 34403 h 164790"/>
                    <a:gd name="connsiteX12" fmla="*/ 25013 w 288041"/>
                    <a:gd name="connsiteY12" fmla="*/ 21674 h 164790"/>
                    <a:gd name="connsiteX13" fmla="*/ 36452 w 288041"/>
                    <a:gd name="connsiteY13" fmla="*/ 151376 h 164790"/>
                    <a:gd name="connsiteX14" fmla="*/ 109518 w 288041"/>
                    <a:gd name="connsiteY14" fmla="*/ 161189 h 164790"/>
                    <a:gd name="connsiteX15" fmla="*/ 155612 w 288041"/>
                    <a:gd name="connsiteY15" fmla="*/ 127544 h 164790"/>
                    <a:gd name="connsiteX16" fmla="*/ 155948 w 288041"/>
                    <a:gd name="connsiteY16" fmla="*/ 127600 h 164790"/>
                    <a:gd name="connsiteX17" fmla="*/ 251332 w 288041"/>
                    <a:gd name="connsiteY17" fmla="*/ 105730 h 164790"/>
                    <a:gd name="connsiteX18" fmla="*/ 285762 w 288041"/>
                    <a:gd name="connsiteY18" fmla="*/ 19711 h 164790"/>
                    <a:gd name="connsiteX19" fmla="*/ 119163 w 288041"/>
                    <a:gd name="connsiteY19" fmla="*/ 89917 h 164790"/>
                    <a:gd name="connsiteX20" fmla="*/ 101387 w 288041"/>
                    <a:gd name="connsiteY20" fmla="*/ 34627 h 164790"/>
                    <a:gd name="connsiteX21" fmla="*/ 122303 w 288041"/>
                    <a:gd name="connsiteY21" fmla="*/ 20216 h 164790"/>
                    <a:gd name="connsiteX22" fmla="*/ 143387 w 288041"/>
                    <a:gd name="connsiteY22" fmla="*/ 40851 h 164790"/>
                    <a:gd name="connsiteX23" fmla="*/ 148490 w 288041"/>
                    <a:gd name="connsiteY23" fmla="*/ 96814 h 164790"/>
                    <a:gd name="connsiteX24" fmla="*/ 146135 w 288041"/>
                    <a:gd name="connsiteY24" fmla="*/ 103600 h 164790"/>
                    <a:gd name="connsiteX25" fmla="*/ 119163 w 288041"/>
                    <a:gd name="connsiteY25" fmla="*/ 89917 h 164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88041" h="164790">
                      <a:moveTo>
                        <a:pt x="285762" y="19711"/>
                      </a:moveTo>
                      <a:cubicBezTo>
                        <a:pt x="282959" y="9281"/>
                        <a:pt x="265127" y="10907"/>
                        <a:pt x="266248" y="22347"/>
                      </a:cubicBezTo>
                      <a:cubicBezTo>
                        <a:pt x="268547" y="44777"/>
                        <a:pt x="262042" y="66141"/>
                        <a:pt x="245781" y="82179"/>
                      </a:cubicBezTo>
                      <a:cubicBezTo>
                        <a:pt x="229463" y="98329"/>
                        <a:pt x="206136" y="106179"/>
                        <a:pt x="183537" y="107413"/>
                      </a:cubicBezTo>
                      <a:cubicBezTo>
                        <a:pt x="177761" y="107749"/>
                        <a:pt x="171761" y="107693"/>
                        <a:pt x="165817" y="107189"/>
                      </a:cubicBezTo>
                      <a:cubicBezTo>
                        <a:pt x="173948" y="84197"/>
                        <a:pt x="172939" y="58291"/>
                        <a:pt x="162902" y="36085"/>
                      </a:cubicBezTo>
                      <a:cubicBezTo>
                        <a:pt x="152023" y="11973"/>
                        <a:pt x="124322" y="-12196"/>
                        <a:pt x="98079" y="6870"/>
                      </a:cubicBezTo>
                      <a:cubicBezTo>
                        <a:pt x="74190" y="24197"/>
                        <a:pt x="73742" y="58123"/>
                        <a:pt x="85966" y="82459"/>
                      </a:cubicBezTo>
                      <a:cubicBezTo>
                        <a:pt x="95892" y="102142"/>
                        <a:pt x="114172" y="115319"/>
                        <a:pt x="134640" y="122441"/>
                      </a:cubicBezTo>
                      <a:cubicBezTo>
                        <a:pt x="128527" y="129562"/>
                        <a:pt x="120845" y="135338"/>
                        <a:pt x="111929" y="139151"/>
                      </a:cubicBezTo>
                      <a:cubicBezTo>
                        <a:pt x="94602" y="146553"/>
                        <a:pt x="74078" y="146834"/>
                        <a:pt x="56527" y="139880"/>
                      </a:cubicBezTo>
                      <a:cubicBezTo>
                        <a:pt x="14863" y="123338"/>
                        <a:pt x="5891" y="64683"/>
                        <a:pt x="37742" y="34403"/>
                      </a:cubicBezTo>
                      <a:cubicBezTo>
                        <a:pt x="46153" y="26384"/>
                        <a:pt x="33480" y="13767"/>
                        <a:pt x="25013" y="21674"/>
                      </a:cubicBezTo>
                      <a:cubicBezTo>
                        <a:pt x="-12726" y="56777"/>
                        <a:pt x="-6838" y="123562"/>
                        <a:pt x="36452" y="151376"/>
                      </a:cubicBezTo>
                      <a:cubicBezTo>
                        <a:pt x="57592" y="165002"/>
                        <a:pt x="85518" y="168198"/>
                        <a:pt x="109518" y="161189"/>
                      </a:cubicBezTo>
                      <a:cubicBezTo>
                        <a:pt x="128752" y="155581"/>
                        <a:pt x="144677" y="143637"/>
                        <a:pt x="155612" y="127544"/>
                      </a:cubicBezTo>
                      <a:cubicBezTo>
                        <a:pt x="155724" y="127544"/>
                        <a:pt x="155836" y="127600"/>
                        <a:pt x="155948" y="127600"/>
                      </a:cubicBezTo>
                      <a:cubicBezTo>
                        <a:pt x="188752" y="132310"/>
                        <a:pt x="224528" y="126086"/>
                        <a:pt x="251332" y="105730"/>
                      </a:cubicBezTo>
                      <a:cubicBezTo>
                        <a:pt x="277015" y="86272"/>
                        <a:pt x="294510" y="51954"/>
                        <a:pt x="285762" y="19711"/>
                      </a:cubicBezTo>
                      <a:close/>
                      <a:moveTo>
                        <a:pt x="119163" y="89917"/>
                      </a:moveTo>
                      <a:cubicBezTo>
                        <a:pt x="103742" y="77132"/>
                        <a:pt x="93424" y="54310"/>
                        <a:pt x="101387" y="34627"/>
                      </a:cubicBezTo>
                      <a:cubicBezTo>
                        <a:pt x="104695" y="26328"/>
                        <a:pt x="112658" y="17916"/>
                        <a:pt x="122303" y="20216"/>
                      </a:cubicBezTo>
                      <a:cubicBezTo>
                        <a:pt x="132004" y="22459"/>
                        <a:pt x="138957" y="32609"/>
                        <a:pt x="143387" y="40851"/>
                      </a:cubicBezTo>
                      <a:cubicBezTo>
                        <a:pt x="152415" y="57842"/>
                        <a:pt x="153761" y="78478"/>
                        <a:pt x="148490" y="96814"/>
                      </a:cubicBezTo>
                      <a:cubicBezTo>
                        <a:pt x="147817" y="99114"/>
                        <a:pt x="147032" y="101356"/>
                        <a:pt x="146135" y="103600"/>
                      </a:cubicBezTo>
                      <a:cubicBezTo>
                        <a:pt x="136322" y="100796"/>
                        <a:pt x="127013" y="96422"/>
                        <a:pt x="119163" y="89917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9" name="任意多边形: 形状 428">
                  <a:extLst>
                    <a:ext uri="{FF2B5EF4-FFF2-40B4-BE49-F238E27FC236}">
                      <a16:creationId xmlns:a16="http://schemas.microsoft.com/office/drawing/2014/main" id="{F974F925-5BD9-E53E-77FA-EAE678C220DB}"/>
                    </a:ext>
                  </a:extLst>
                </p:cNvPr>
                <p:cNvSpPr/>
                <p:nvPr/>
              </p:nvSpPr>
              <p:spPr>
                <a:xfrm>
                  <a:off x="8251697" y="3640104"/>
                  <a:ext cx="116229" cy="198239"/>
                </a:xfrm>
                <a:custGeom>
                  <a:avLst/>
                  <a:gdLst>
                    <a:gd name="connsiteX0" fmla="*/ 120287 w 184561"/>
                    <a:gd name="connsiteY0" fmla="*/ 151638 h 314785"/>
                    <a:gd name="connsiteX1" fmla="*/ 100044 w 184561"/>
                    <a:gd name="connsiteY1" fmla="*/ 151695 h 314785"/>
                    <a:gd name="connsiteX2" fmla="*/ 114343 w 184561"/>
                    <a:gd name="connsiteY2" fmla="*/ 93208 h 314785"/>
                    <a:gd name="connsiteX3" fmla="*/ 58380 w 184561"/>
                    <a:gd name="connsiteY3" fmla="*/ 2142 h 314785"/>
                    <a:gd name="connsiteX4" fmla="*/ 2361 w 184561"/>
                    <a:gd name="connsiteY4" fmla="*/ 17731 h 314785"/>
                    <a:gd name="connsiteX5" fmla="*/ 16211 w 184561"/>
                    <a:gd name="connsiteY5" fmla="*/ 31582 h 314785"/>
                    <a:gd name="connsiteX6" fmla="*/ 63034 w 184561"/>
                    <a:gd name="connsiteY6" fmla="*/ 26198 h 314785"/>
                    <a:gd name="connsiteX7" fmla="*/ 91520 w 184561"/>
                    <a:gd name="connsiteY7" fmla="*/ 74647 h 314785"/>
                    <a:gd name="connsiteX8" fmla="*/ 60511 w 184561"/>
                    <a:gd name="connsiteY8" fmla="*/ 167844 h 314785"/>
                    <a:gd name="connsiteX9" fmla="*/ 51483 w 184561"/>
                    <a:gd name="connsiteY9" fmla="*/ 175807 h 314785"/>
                    <a:gd name="connsiteX10" fmla="*/ 67520 w 184561"/>
                    <a:gd name="connsiteY10" fmla="*/ 191844 h 314785"/>
                    <a:gd name="connsiteX11" fmla="*/ 73969 w 184561"/>
                    <a:gd name="connsiteY11" fmla="*/ 186293 h 314785"/>
                    <a:gd name="connsiteX12" fmla="*/ 148493 w 184561"/>
                    <a:gd name="connsiteY12" fmla="*/ 191676 h 314785"/>
                    <a:gd name="connsiteX13" fmla="*/ 159988 w 184561"/>
                    <a:gd name="connsiteY13" fmla="*/ 231938 h 314785"/>
                    <a:gd name="connsiteX14" fmla="*/ 133521 w 184561"/>
                    <a:gd name="connsiteY14" fmla="*/ 269004 h 314785"/>
                    <a:gd name="connsiteX15" fmla="*/ 107894 w 184561"/>
                    <a:gd name="connsiteY15" fmla="*/ 283639 h 314785"/>
                    <a:gd name="connsiteX16" fmla="*/ 85128 w 184561"/>
                    <a:gd name="connsiteY16" fmla="*/ 290985 h 314785"/>
                    <a:gd name="connsiteX17" fmla="*/ 71165 w 184561"/>
                    <a:gd name="connsiteY17" fmla="*/ 304948 h 314785"/>
                    <a:gd name="connsiteX18" fmla="*/ 103072 w 184561"/>
                    <a:gd name="connsiteY18" fmla="*/ 312013 h 314785"/>
                    <a:gd name="connsiteX19" fmla="*/ 134025 w 184561"/>
                    <a:gd name="connsiteY19" fmla="*/ 296873 h 314785"/>
                    <a:gd name="connsiteX20" fmla="*/ 180568 w 184561"/>
                    <a:gd name="connsiteY20" fmla="*/ 247359 h 314785"/>
                    <a:gd name="connsiteX21" fmla="*/ 120287 w 184561"/>
                    <a:gd name="connsiteY21" fmla="*/ 151638 h 314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84561" h="314785">
                      <a:moveTo>
                        <a:pt x="120287" y="151638"/>
                      </a:moveTo>
                      <a:cubicBezTo>
                        <a:pt x="113558" y="150797"/>
                        <a:pt x="106773" y="150853"/>
                        <a:pt x="100044" y="151695"/>
                      </a:cubicBezTo>
                      <a:cubicBezTo>
                        <a:pt x="109240" y="133638"/>
                        <a:pt x="114287" y="113451"/>
                        <a:pt x="114343" y="93208"/>
                      </a:cubicBezTo>
                      <a:cubicBezTo>
                        <a:pt x="114455" y="56871"/>
                        <a:pt x="96567" y="12740"/>
                        <a:pt x="58380" y="2142"/>
                      </a:cubicBezTo>
                      <a:cubicBezTo>
                        <a:pt x="38753" y="-3297"/>
                        <a:pt x="15595" y="1525"/>
                        <a:pt x="2361" y="17731"/>
                      </a:cubicBezTo>
                      <a:cubicBezTo>
                        <a:pt x="-5490" y="27376"/>
                        <a:pt x="8080" y="41282"/>
                        <a:pt x="16211" y="31582"/>
                      </a:cubicBezTo>
                      <a:cubicBezTo>
                        <a:pt x="27819" y="17675"/>
                        <a:pt x="48174" y="16946"/>
                        <a:pt x="63034" y="26198"/>
                      </a:cubicBezTo>
                      <a:cubicBezTo>
                        <a:pt x="79576" y="36516"/>
                        <a:pt x="88156" y="56142"/>
                        <a:pt x="91520" y="74647"/>
                      </a:cubicBezTo>
                      <a:cubicBezTo>
                        <a:pt x="97745" y="108573"/>
                        <a:pt x="84847" y="144012"/>
                        <a:pt x="60511" y="167844"/>
                      </a:cubicBezTo>
                      <a:cubicBezTo>
                        <a:pt x="57314" y="170255"/>
                        <a:pt x="54286" y="172891"/>
                        <a:pt x="51483" y="175807"/>
                      </a:cubicBezTo>
                      <a:cubicBezTo>
                        <a:pt x="41165" y="186629"/>
                        <a:pt x="56361" y="200704"/>
                        <a:pt x="67520" y="191844"/>
                      </a:cubicBezTo>
                      <a:cubicBezTo>
                        <a:pt x="69763" y="190050"/>
                        <a:pt x="71894" y="188200"/>
                        <a:pt x="73969" y="186293"/>
                      </a:cubicBezTo>
                      <a:cubicBezTo>
                        <a:pt x="96118" y="169583"/>
                        <a:pt x="129764" y="169022"/>
                        <a:pt x="148493" y="191676"/>
                      </a:cubicBezTo>
                      <a:cubicBezTo>
                        <a:pt x="157465" y="202555"/>
                        <a:pt x="162175" y="217919"/>
                        <a:pt x="159988" y="231938"/>
                      </a:cubicBezTo>
                      <a:cubicBezTo>
                        <a:pt x="157521" y="247695"/>
                        <a:pt x="146250" y="260200"/>
                        <a:pt x="133521" y="269004"/>
                      </a:cubicBezTo>
                      <a:cubicBezTo>
                        <a:pt x="125446" y="274611"/>
                        <a:pt x="116754" y="279266"/>
                        <a:pt x="107894" y="283639"/>
                      </a:cubicBezTo>
                      <a:cubicBezTo>
                        <a:pt x="101950" y="286555"/>
                        <a:pt x="90567" y="293341"/>
                        <a:pt x="85128" y="290985"/>
                      </a:cubicBezTo>
                      <a:cubicBezTo>
                        <a:pt x="76772" y="287453"/>
                        <a:pt x="64941" y="295415"/>
                        <a:pt x="71165" y="304948"/>
                      </a:cubicBezTo>
                      <a:cubicBezTo>
                        <a:pt x="78679" y="316275"/>
                        <a:pt x="91240" y="316612"/>
                        <a:pt x="103072" y="312013"/>
                      </a:cubicBezTo>
                      <a:cubicBezTo>
                        <a:pt x="113670" y="307920"/>
                        <a:pt x="124100" y="302537"/>
                        <a:pt x="134025" y="296873"/>
                      </a:cubicBezTo>
                      <a:cubicBezTo>
                        <a:pt x="154212" y="285322"/>
                        <a:pt x="172437" y="269733"/>
                        <a:pt x="180568" y="247359"/>
                      </a:cubicBezTo>
                      <a:cubicBezTo>
                        <a:pt x="196157" y="204630"/>
                        <a:pt x="164026" y="157246"/>
                        <a:pt x="120287" y="151638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0" name="任意多边形: 形状 429">
                  <a:extLst>
                    <a:ext uri="{FF2B5EF4-FFF2-40B4-BE49-F238E27FC236}">
                      <a16:creationId xmlns:a16="http://schemas.microsoft.com/office/drawing/2014/main" id="{38860139-5ED1-CE2E-9A20-D44E8E979DF5}"/>
                    </a:ext>
                  </a:extLst>
                </p:cNvPr>
                <p:cNvSpPr/>
                <p:nvPr/>
              </p:nvSpPr>
              <p:spPr>
                <a:xfrm>
                  <a:off x="8334161" y="3977922"/>
                  <a:ext cx="111772" cy="60541"/>
                </a:xfrm>
                <a:custGeom>
                  <a:avLst/>
                  <a:gdLst>
                    <a:gd name="connsiteX0" fmla="*/ 160652 w 177483"/>
                    <a:gd name="connsiteY0" fmla="*/ 35666 h 96133"/>
                    <a:gd name="connsiteX1" fmla="*/ 122801 w 177483"/>
                    <a:gd name="connsiteY1" fmla="*/ 46937 h 96133"/>
                    <a:gd name="connsiteX2" fmla="*/ 105474 w 177483"/>
                    <a:gd name="connsiteY2" fmla="*/ 23161 h 96133"/>
                    <a:gd name="connsiteX3" fmla="*/ 106203 w 177483"/>
                    <a:gd name="connsiteY3" fmla="*/ 10432 h 96133"/>
                    <a:gd name="connsiteX4" fmla="*/ 85343 w 177483"/>
                    <a:gd name="connsiteY4" fmla="*/ 7628 h 96133"/>
                    <a:gd name="connsiteX5" fmla="*/ 84222 w 177483"/>
                    <a:gd name="connsiteY5" fmla="*/ 22488 h 96133"/>
                    <a:gd name="connsiteX6" fmla="*/ 76427 w 177483"/>
                    <a:gd name="connsiteY6" fmla="*/ 48732 h 96133"/>
                    <a:gd name="connsiteX7" fmla="*/ 65436 w 177483"/>
                    <a:gd name="connsiteY7" fmla="*/ 65330 h 96133"/>
                    <a:gd name="connsiteX8" fmla="*/ 51025 w 177483"/>
                    <a:gd name="connsiteY8" fmla="*/ 75648 h 96133"/>
                    <a:gd name="connsiteX9" fmla="*/ 25567 w 177483"/>
                    <a:gd name="connsiteY9" fmla="*/ 51648 h 96133"/>
                    <a:gd name="connsiteX10" fmla="*/ 19399 w 177483"/>
                    <a:gd name="connsiteY10" fmla="*/ 15647 h 96133"/>
                    <a:gd name="connsiteX11" fmla="*/ 12838 w 177483"/>
                    <a:gd name="connsiteY11" fmla="*/ 4096 h 96133"/>
                    <a:gd name="connsiteX12" fmla="*/ 1286 w 177483"/>
                    <a:gd name="connsiteY12" fmla="*/ 10657 h 96133"/>
                    <a:gd name="connsiteX13" fmla="*/ 8632 w 177483"/>
                    <a:gd name="connsiteY13" fmla="*/ 61573 h 96133"/>
                    <a:gd name="connsiteX14" fmla="*/ 48726 w 177483"/>
                    <a:gd name="connsiteY14" fmla="*/ 96003 h 96133"/>
                    <a:gd name="connsiteX15" fmla="*/ 91231 w 177483"/>
                    <a:gd name="connsiteY15" fmla="*/ 65274 h 96133"/>
                    <a:gd name="connsiteX16" fmla="*/ 97007 w 177483"/>
                    <a:gd name="connsiteY16" fmla="*/ 54283 h 96133"/>
                    <a:gd name="connsiteX17" fmla="*/ 113549 w 177483"/>
                    <a:gd name="connsiteY17" fmla="*/ 66676 h 96133"/>
                    <a:gd name="connsiteX18" fmla="*/ 176353 w 177483"/>
                    <a:gd name="connsiteY18" fmla="*/ 47666 h 96133"/>
                    <a:gd name="connsiteX19" fmla="*/ 160652 w 177483"/>
                    <a:gd name="connsiteY19" fmla="*/ 35666 h 9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77483" h="96133">
                      <a:moveTo>
                        <a:pt x="160652" y="35666"/>
                      </a:moveTo>
                      <a:cubicBezTo>
                        <a:pt x="151119" y="45816"/>
                        <a:pt x="136652" y="52769"/>
                        <a:pt x="122801" y="46937"/>
                      </a:cubicBezTo>
                      <a:cubicBezTo>
                        <a:pt x="113268" y="42956"/>
                        <a:pt x="106820" y="33311"/>
                        <a:pt x="105474" y="23161"/>
                      </a:cubicBezTo>
                      <a:cubicBezTo>
                        <a:pt x="105979" y="18956"/>
                        <a:pt x="106203" y="14694"/>
                        <a:pt x="106203" y="10432"/>
                      </a:cubicBezTo>
                      <a:cubicBezTo>
                        <a:pt x="106091" y="-1287"/>
                        <a:pt x="88035" y="-4371"/>
                        <a:pt x="85343" y="7628"/>
                      </a:cubicBezTo>
                      <a:cubicBezTo>
                        <a:pt x="84222" y="12507"/>
                        <a:pt x="83885" y="17554"/>
                        <a:pt x="84222" y="22488"/>
                      </a:cubicBezTo>
                      <a:cubicBezTo>
                        <a:pt x="83100" y="31573"/>
                        <a:pt x="80633" y="40489"/>
                        <a:pt x="76427" y="48732"/>
                      </a:cubicBezTo>
                      <a:cubicBezTo>
                        <a:pt x="73399" y="54619"/>
                        <a:pt x="69810" y="60339"/>
                        <a:pt x="65436" y="65330"/>
                      </a:cubicBezTo>
                      <a:cubicBezTo>
                        <a:pt x="62016" y="69255"/>
                        <a:pt x="56857" y="75704"/>
                        <a:pt x="51025" y="75648"/>
                      </a:cubicBezTo>
                      <a:cubicBezTo>
                        <a:pt x="40259" y="75536"/>
                        <a:pt x="29885" y="59947"/>
                        <a:pt x="25567" y="51648"/>
                      </a:cubicBezTo>
                      <a:cubicBezTo>
                        <a:pt x="19847" y="40769"/>
                        <a:pt x="17492" y="27816"/>
                        <a:pt x="19399" y="15647"/>
                      </a:cubicBezTo>
                      <a:cubicBezTo>
                        <a:pt x="20184" y="10601"/>
                        <a:pt x="18109" y="5610"/>
                        <a:pt x="12838" y="4096"/>
                      </a:cubicBezTo>
                      <a:cubicBezTo>
                        <a:pt x="8296" y="2806"/>
                        <a:pt x="2127" y="5666"/>
                        <a:pt x="1286" y="10657"/>
                      </a:cubicBezTo>
                      <a:cubicBezTo>
                        <a:pt x="-1798" y="28208"/>
                        <a:pt x="669" y="45591"/>
                        <a:pt x="8632" y="61573"/>
                      </a:cubicBezTo>
                      <a:cubicBezTo>
                        <a:pt x="16034" y="76489"/>
                        <a:pt x="31062" y="94265"/>
                        <a:pt x="48726" y="96003"/>
                      </a:cubicBezTo>
                      <a:cubicBezTo>
                        <a:pt x="67623" y="97854"/>
                        <a:pt x="82371" y="79685"/>
                        <a:pt x="91231" y="65274"/>
                      </a:cubicBezTo>
                      <a:cubicBezTo>
                        <a:pt x="93418" y="61741"/>
                        <a:pt x="95268" y="58040"/>
                        <a:pt x="97007" y="54283"/>
                      </a:cubicBezTo>
                      <a:cubicBezTo>
                        <a:pt x="101493" y="59442"/>
                        <a:pt x="106988" y="63760"/>
                        <a:pt x="113549" y="66676"/>
                      </a:cubicBezTo>
                      <a:cubicBezTo>
                        <a:pt x="135250" y="76377"/>
                        <a:pt x="164745" y="69536"/>
                        <a:pt x="176353" y="47666"/>
                      </a:cubicBezTo>
                      <a:cubicBezTo>
                        <a:pt x="181344" y="38078"/>
                        <a:pt x="168671" y="27199"/>
                        <a:pt x="160652" y="35666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1" name="任意多边形: 形状 430">
                  <a:extLst>
                    <a:ext uri="{FF2B5EF4-FFF2-40B4-BE49-F238E27FC236}">
                      <a16:creationId xmlns:a16="http://schemas.microsoft.com/office/drawing/2014/main" id="{6A5AE8C7-5552-C8CC-3FDD-8168984D2734}"/>
                    </a:ext>
                  </a:extLst>
                </p:cNvPr>
                <p:cNvSpPr/>
                <p:nvPr/>
              </p:nvSpPr>
              <p:spPr>
                <a:xfrm>
                  <a:off x="7436660" y="3776563"/>
                  <a:ext cx="74698" cy="59963"/>
                </a:xfrm>
                <a:custGeom>
                  <a:avLst/>
                  <a:gdLst>
                    <a:gd name="connsiteX0" fmla="*/ 106816 w 118614"/>
                    <a:gd name="connsiteY0" fmla="*/ 71104 h 95215"/>
                    <a:gd name="connsiteX1" fmla="*/ 73114 w 118614"/>
                    <a:gd name="connsiteY1" fmla="*/ 74973 h 95215"/>
                    <a:gd name="connsiteX2" fmla="*/ 43114 w 118614"/>
                    <a:gd name="connsiteY2" fmla="*/ 63197 h 95215"/>
                    <a:gd name="connsiteX3" fmla="*/ 16535 w 118614"/>
                    <a:gd name="connsiteY3" fmla="*/ 7907 h 95215"/>
                    <a:gd name="connsiteX4" fmla="*/ 105 w 118614"/>
                    <a:gd name="connsiteY4" fmla="*/ 7907 h 95215"/>
                    <a:gd name="connsiteX5" fmla="*/ 33245 w 118614"/>
                    <a:gd name="connsiteY5" fmla="*/ 78561 h 95215"/>
                    <a:gd name="connsiteX6" fmla="*/ 113993 w 118614"/>
                    <a:gd name="connsiteY6" fmla="*/ 88150 h 95215"/>
                    <a:gd name="connsiteX7" fmla="*/ 106816 w 118614"/>
                    <a:gd name="connsiteY7" fmla="*/ 71104 h 95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614" h="95215">
                      <a:moveTo>
                        <a:pt x="106816" y="71104"/>
                      </a:moveTo>
                      <a:cubicBezTo>
                        <a:pt x="95601" y="73963"/>
                        <a:pt x="84834" y="76375"/>
                        <a:pt x="73114" y="74973"/>
                      </a:cubicBezTo>
                      <a:cubicBezTo>
                        <a:pt x="62348" y="73683"/>
                        <a:pt x="51862" y="69533"/>
                        <a:pt x="43114" y="63197"/>
                      </a:cubicBezTo>
                      <a:cubicBezTo>
                        <a:pt x="25731" y="50636"/>
                        <a:pt x="16030" y="29159"/>
                        <a:pt x="16535" y="7907"/>
                      </a:cubicBezTo>
                      <a:cubicBezTo>
                        <a:pt x="16815" y="-2692"/>
                        <a:pt x="665" y="-2579"/>
                        <a:pt x="105" y="7907"/>
                      </a:cubicBezTo>
                      <a:cubicBezTo>
                        <a:pt x="-1297" y="35215"/>
                        <a:pt x="11488" y="62075"/>
                        <a:pt x="33245" y="78561"/>
                      </a:cubicBezTo>
                      <a:cubicBezTo>
                        <a:pt x="55002" y="94991"/>
                        <a:pt x="89208" y="101272"/>
                        <a:pt x="113993" y="88150"/>
                      </a:cubicBezTo>
                      <a:cubicBezTo>
                        <a:pt x="123526" y="83103"/>
                        <a:pt x="116909" y="68524"/>
                        <a:pt x="106816" y="71104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3" name="任意多边形: 形状 432">
                  <a:extLst>
                    <a:ext uri="{FF2B5EF4-FFF2-40B4-BE49-F238E27FC236}">
                      <a16:creationId xmlns:a16="http://schemas.microsoft.com/office/drawing/2014/main" id="{5C9113C2-F5BD-1735-1374-A857B204332A}"/>
                    </a:ext>
                  </a:extLst>
                </p:cNvPr>
                <p:cNvSpPr/>
                <p:nvPr/>
              </p:nvSpPr>
              <p:spPr>
                <a:xfrm>
                  <a:off x="7502735" y="3768314"/>
                  <a:ext cx="45886" cy="28438"/>
                </a:xfrm>
                <a:custGeom>
                  <a:avLst/>
                  <a:gdLst>
                    <a:gd name="connsiteX0" fmla="*/ 71597 w 72862"/>
                    <a:gd name="connsiteY0" fmla="*/ 26166 h 45157"/>
                    <a:gd name="connsiteX1" fmla="*/ 59092 w 72862"/>
                    <a:gd name="connsiteY1" fmla="*/ 22914 h 45157"/>
                    <a:gd name="connsiteX2" fmla="*/ 58195 w 72862"/>
                    <a:gd name="connsiteY2" fmla="*/ 23363 h 45157"/>
                    <a:gd name="connsiteX3" fmla="*/ 57017 w 72862"/>
                    <a:gd name="connsiteY3" fmla="*/ 23811 h 45157"/>
                    <a:gd name="connsiteX4" fmla="*/ 53260 w 72862"/>
                    <a:gd name="connsiteY4" fmla="*/ 24989 h 45157"/>
                    <a:gd name="connsiteX5" fmla="*/ 49503 w 72862"/>
                    <a:gd name="connsiteY5" fmla="*/ 25830 h 45157"/>
                    <a:gd name="connsiteX6" fmla="*/ 47653 w 72862"/>
                    <a:gd name="connsiteY6" fmla="*/ 25942 h 45157"/>
                    <a:gd name="connsiteX7" fmla="*/ 43671 w 72862"/>
                    <a:gd name="connsiteY7" fmla="*/ 25942 h 45157"/>
                    <a:gd name="connsiteX8" fmla="*/ 41989 w 72862"/>
                    <a:gd name="connsiteY8" fmla="*/ 25830 h 45157"/>
                    <a:gd name="connsiteX9" fmla="*/ 41933 w 72862"/>
                    <a:gd name="connsiteY9" fmla="*/ 25830 h 45157"/>
                    <a:gd name="connsiteX10" fmla="*/ 41877 w 72862"/>
                    <a:gd name="connsiteY10" fmla="*/ 25830 h 45157"/>
                    <a:gd name="connsiteX11" fmla="*/ 34138 w 72862"/>
                    <a:gd name="connsiteY11" fmla="*/ 23755 h 45157"/>
                    <a:gd name="connsiteX12" fmla="*/ 33914 w 72862"/>
                    <a:gd name="connsiteY12" fmla="*/ 23699 h 45157"/>
                    <a:gd name="connsiteX13" fmla="*/ 33858 w 72862"/>
                    <a:gd name="connsiteY13" fmla="*/ 23699 h 45157"/>
                    <a:gd name="connsiteX14" fmla="*/ 32064 w 72862"/>
                    <a:gd name="connsiteY14" fmla="*/ 22802 h 45157"/>
                    <a:gd name="connsiteX15" fmla="*/ 28867 w 72862"/>
                    <a:gd name="connsiteY15" fmla="*/ 21007 h 45157"/>
                    <a:gd name="connsiteX16" fmla="*/ 27185 w 72862"/>
                    <a:gd name="connsiteY16" fmla="*/ 19886 h 45157"/>
                    <a:gd name="connsiteX17" fmla="*/ 26905 w 72862"/>
                    <a:gd name="connsiteY17" fmla="*/ 19718 h 45157"/>
                    <a:gd name="connsiteX18" fmla="*/ 24213 w 72862"/>
                    <a:gd name="connsiteY18" fmla="*/ 17306 h 45157"/>
                    <a:gd name="connsiteX19" fmla="*/ 21522 w 72862"/>
                    <a:gd name="connsiteY19" fmla="*/ 14391 h 45157"/>
                    <a:gd name="connsiteX20" fmla="*/ 22138 w 72862"/>
                    <a:gd name="connsiteY20" fmla="*/ 15007 h 45157"/>
                    <a:gd name="connsiteX21" fmla="*/ 21409 w 72862"/>
                    <a:gd name="connsiteY21" fmla="*/ 14110 h 45157"/>
                    <a:gd name="connsiteX22" fmla="*/ 20344 w 72862"/>
                    <a:gd name="connsiteY22" fmla="*/ 12428 h 45157"/>
                    <a:gd name="connsiteX23" fmla="*/ 18606 w 72862"/>
                    <a:gd name="connsiteY23" fmla="*/ 9120 h 45157"/>
                    <a:gd name="connsiteX24" fmla="*/ 18550 w 72862"/>
                    <a:gd name="connsiteY24" fmla="*/ 8951 h 45157"/>
                    <a:gd name="connsiteX25" fmla="*/ 17821 w 72862"/>
                    <a:gd name="connsiteY25" fmla="*/ 6708 h 45157"/>
                    <a:gd name="connsiteX26" fmla="*/ 6662 w 72862"/>
                    <a:gd name="connsiteY26" fmla="*/ 372 h 45157"/>
                    <a:gd name="connsiteX27" fmla="*/ 325 w 72862"/>
                    <a:gd name="connsiteY27" fmla="*/ 11531 h 45157"/>
                    <a:gd name="connsiteX28" fmla="*/ 28531 w 72862"/>
                    <a:gd name="connsiteY28" fmla="*/ 41587 h 45157"/>
                    <a:gd name="connsiteX29" fmla="*/ 68288 w 72862"/>
                    <a:gd name="connsiteY29" fmla="*/ 38727 h 45157"/>
                    <a:gd name="connsiteX30" fmla="*/ 71597 w 72862"/>
                    <a:gd name="connsiteY30" fmla="*/ 26166 h 45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2862" h="45157">
                      <a:moveTo>
                        <a:pt x="71597" y="26166"/>
                      </a:moveTo>
                      <a:cubicBezTo>
                        <a:pt x="68793" y="21793"/>
                        <a:pt x="63690" y="20615"/>
                        <a:pt x="59092" y="22914"/>
                      </a:cubicBezTo>
                      <a:cubicBezTo>
                        <a:pt x="58643" y="23138"/>
                        <a:pt x="58363" y="23251"/>
                        <a:pt x="58195" y="23363"/>
                      </a:cubicBezTo>
                      <a:cubicBezTo>
                        <a:pt x="57802" y="23531"/>
                        <a:pt x="57410" y="23643"/>
                        <a:pt x="57017" y="23811"/>
                      </a:cubicBezTo>
                      <a:cubicBezTo>
                        <a:pt x="55784" y="24204"/>
                        <a:pt x="54494" y="24652"/>
                        <a:pt x="53260" y="24989"/>
                      </a:cubicBezTo>
                      <a:cubicBezTo>
                        <a:pt x="52026" y="25325"/>
                        <a:pt x="50793" y="25550"/>
                        <a:pt x="49503" y="25830"/>
                      </a:cubicBezTo>
                      <a:cubicBezTo>
                        <a:pt x="48886" y="25830"/>
                        <a:pt x="48269" y="25942"/>
                        <a:pt x="47653" y="25942"/>
                      </a:cubicBezTo>
                      <a:cubicBezTo>
                        <a:pt x="46307" y="25998"/>
                        <a:pt x="45017" y="25998"/>
                        <a:pt x="43671" y="25942"/>
                      </a:cubicBezTo>
                      <a:cubicBezTo>
                        <a:pt x="43111" y="25886"/>
                        <a:pt x="42550" y="25830"/>
                        <a:pt x="41989" y="25830"/>
                      </a:cubicBezTo>
                      <a:cubicBezTo>
                        <a:pt x="41989" y="25830"/>
                        <a:pt x="41989" y="25830"/>
                        <a:pt x="41933" y="25830"/>
                      </a:cubicBezTo>
                      <a:cubicBezTo>
                        <a:pt x="41877" y="25830"/>
                        <a:pt x="41877" y="25830"/>
                        <a:pt x="41877" y="25830"/>
                      </a:cubicBezTo>
                      <a:cubicBezTo>
                        <a:pt x="39241" y="25269"/>
                        <a:pt x="36718" y="24596"/>
                        <a:pt x="34138" y="23755"/>
                      </a:cubicBezTo>
                      <a:cubicBezTo>
                        <a:pt x="34026" y="23699"/>
                        <a:pt x="34026" y="23699"/>
                        <a:pt x="33914" y="23699"/>
                      </a:cubicBezTo>
                      <a:cubicBezTo>
                        <a:pt x="33914" y="23699"/>
                        <a:pt x="33914" y="23699"/>
                        <a:pt x="33858" y="23699"/>
                      </a:cubicBezTo>
                      <a:cubicBezTo>
                        <a:pt x="33241" y="23419"/>
                        <a:pt x="32624" y="23138"/>
                        <a:pt x="32064" y="22802"/>
                      </a:cubicBezTo>
                      <a:cubicBezTo>
                        <a:pt x="30998" y="22241"/>
                        <a:pt x="29933" y="21624"/>
                        <a:pt x="28867" y="21007"/>
                      </a:cubicBezTo>
                      <a:cubicBezTo>
                        <a:pt x="28307" y="20671"/>
                        <a:pt x="27746" y="20278"/>
                        <a:pt x="27185" y="19886"/>
                      </a:cubicBezTo>
                      <a:cubicBezTo>
                        <a:pt x="27073" y="19830"/>
                        <a:pt x="27017" y="19774"/>
                        <a:pt x="26905" y="19718"/>
                      </a:cubicBezTo>
                      <a:cubicBezTo>
                        <a:pt x="25951" y="18933"/>
                        <a:pt x="25054" y="18148"/>
                        <a:pt x="24213" y="17306"/>
                      </a:cubicBezTo>
                      <a:cubicBezTo>
                        <a:pt x="23260" y="16353"/>
                        <a:pt x="22475" y="15344"/>
                        <a:pt x="21522" y="14391"/>
                      </a:cubicBezTo>
                      <a:cubicBezTo>
                        <a:pt x="21858" y="14727"/>
                        <a:pt x="22026" y="14951"/>
                        <a:pt x="22138" y="15007"/>
                      </a:cubicBezTo>
                      <a:cubicBezTo>
                        <a:pt x="21970" y="14783"/>
                        <a:pt x="21522" y="14334"/>
                        <a:pt x="21409" y="14110"/>
                      </a:cubicBezTo>
                      <a:cubicBezTo>
                        <a:pt x="21017" y="13549"/>
                        <a:pt x="20680" y="12989"/>
                        <a:pt x="20344" y="12428"/>
                      </a:cubicBezTo>
                      <a:cubicBezTo>
                        <a:pt x="19671" y="11362"/>
                        <a:pt x="19166" y="10241"/>
                        <a:pt x="18606" y="9120"/>
                      </a:cubicBezTo>
                      <a:cubicBezTo>
                        <a:pt x="18606" y="9063"/>
                        <a:pt x="18550" y="9007"/>
                        <a:pt x="18550" y="8951"/>
                      </a:cubicBezTo>
                      <a:cubicBezTo>
                        <a:pt x="18269" y="8222"/>
                        <a:pt x="18045" y="7493"/>
                        <a:pt x="17821" y="6708"/>
                      </a:cubicBezTo>
                      <a:cubicBezTo>
                        <a:pt x="16475" y="2166"/>
                        <a:pt x="11372" y="-1142"/>
                        <a:pt x="6662" y="372"/>
                      </a:cubicBezTo>
                      <a:cubicBezTo>
                        <a:pt x="1951" y="1886"/>
                        <a:pt x="-1021" y="6596"/>
                        <a:pt x="325" y="11531"/>
                      </a:cubicBezTo>
                      <a:cubicBezTo>
                        <a:pt x="4194" y="25718"/>
                        <a:pt x="15185" y="36148"/>
                        <a:pt x="28531" y="41587"/>
                      </a:cubicBezTo>
                      <a:cubicBezTo>
                        <a:pt x="41148" y="46746"/>
                        <a:pt x="56905" y="46746"/>
                        <a:pt x="68288" y="38727"/>
                      </a:cubicBezTo>
                      <a:cubicBezTo>
                        <a:pt x="72214" y="35923"/>
                        <a:pt x="74401" y="30540"/>
                        <a:pt x="71597" y="26166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4" name="任意多边形: 形状 433">
                  <a:extLst>
                    <a:ext uri="{FF2B5EF4-FFF2-40B4-BE49-F238E27FC236}">
                      <a16:creationId xmlns:a16="http://schemas.microsoft.com/office/drawing/2014/main" id="{A3355D4E-27DF-D909-0915-2F20674649A0}"/>
                    </a:ext>
                  </a:extLst>
                </p:cNvPr>
                <p:cNvSpPr/>
                <p:nvPr/>
              </p:nvSpPr>
              <p:spPr>
                <a:xfrm>
                  <a:off x="7516712" y="3777659"/>
                  <a:ext cx="53" cy="67"/>
                </a:xfrm>
                <a:custGeom>
                  <a:avLst/>
                  <a:gdLst>
                    <a:gd name="connsiteX0" fmla="*/ 0 w 84"/>
                    <a:gd name="connsiteY0" fmla="*/ 0 h 106"/>
                    <a:gd name="connsiteX1" fmla="*/ 0 w 84"/>
                    <a:gd name="connsiteY1" fmla="*/ 0 h 106"/>
                    <a:gd name="connsiteX2" fmla="*/ 0 w 84"/>
                    <a:gd name="connsiteY2" fmla="*/ 0 h 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" h="106">
                      <a:moveTo>
                        <a:pt x="0" y="0"/>
                      </a:moveTo>
                      <a:cubicBezTo>
                        <a:pt x="112" y="112"/>
                        <a:pt x="112" y="16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5" name="任意多边形: 形状 434">
                  <a:extLst>
                    <a:ext uri="{FF2B5EF4-FFF2-40B4-BE49-F238E27FC236}">
                      <a16:creationId xmlns:a16="http://schemas.microsoft.com/office/drawing/2014/main" id="{7B2ADE7A-0F61-0453-1B65-0B3EAF5B90AA}"/>
                    </a:ext>
                  </a:extLst>
                </p:cNvPr>
                <p:cNvSpPr/>
                <p:nvPr/>
              </p:nvSpPr>
              <p:spPr>
                <a:xfrm>
                  <a:off x="8051313" y="3522585"/>
                  <a:ext cx="123531" cy="183026"/>
                </a:xfrm>
                <a:custGeom>
                  <a:avLst/>
                  <a:gdLst>
                    <a:gd name="connsiteX0" fmla="*/ 187991 w 196156"/>
                    <a:gd name="connsiteY0" fmla="*/ 220826 h 290628"/>
                    <a:gd name="connsiteX1" fmla="*/ 152047 w 196156"/>
                    <a:gd name="connsiteY1" fmla="*/ 195817 h 290628"/>
                    <a:gd name="connsiteX2" fmla="*/ 161018 w 196156"/>
                    <a:gd name="connsiteY2" fmla="*/ 97573 h 290628"/>
                    <a:gd name="connsiteX3" fmla="*/ 125635 w 196156"/>
                    <a:gd name="connsiteY3" fmla="*/ 66283 h 290628"/>
                    <a:gd name="connsiteX4" fmla="*/ 112289 w 196156"/>
                    <a:gd name="connsiteY4" fmla="*/ 25965 h 290628"/>
                    <a:gd name="connsiteX5" fmla="*/ 1597 w 196156"/>
                    <a:gd name="connsiteY5" fmla="*/ 28096 h 290628"/>
                    <a:gd name="connsiteX6" fmla="*/ 17578 w 196156"/>
                    <a:gd name="connsiteY6" fmla="*/ 37460 h 290628"/>
                    <a:gd name="connsiteX7" fmla="*/ 88177 w 196156"/>
                    <a:gd name="connsiteY7" fmla="*/ 28769 h 290628"/>
                    <a:gd name="connsiteX8" fmla="*/ 105616 w 196156"/>
                    <a:gd name="connsiteY8" fmla="*/ 59666 h 290628"/>
                    <a:gd name="connsiteX9" fmla="*/ 53803 w 196156"/>
                    <a:gd name="connsiteY9" fmla="*/ 68190 h 290628"/>
                    <a:gd name="connsiteX10" fmla="*/ 32887 w 196156"/>
                    <a:gd name="connsiteY10" fmla="*/ 125498 h 290628"/>
                    <a:gd name="connsiteX11" fmla="*/ 92495 w 196156"/>
                    <a:gd name="connsiteY11" fmla="*/ 133181 h 290628"/>
                    <a:gd name="connsiteX12" fmla="*/ 123224 w 196156"/>
                    <a:gd name="connsiteY12" fmla="*/ 87031 h 290628"/>
                    <a:gd name="connsiteX13" fmla="*/ 140719 w 196156"/>
                    <a:gd name="connsiteY13" fmla="*/ 102451 h 290628"/>
                    <a:gd name="connsiteX14" fmla="*/ 124289 w 196156"/>
                    <a:gd name="connsiteY14" fmla="*/ 196546 h 290628"/>
                    <a:gd name="connsiteX15" fmla="*/ 131971 w 196156"/>
                    <a:gd name="connsiteY15" fmla="*/ 214714 h 290628"/>
                    <a:gd name="connsiteX16" fmla="*/ 171280 w 196156"/>
                    <a:gd name="connsiteY16" fmla="*/ 231705 h 290628"/>
                    <a:gd name="connsiteX17" fmla="*/ 166682 w 196156"/>
                    <a:gd name="connsiteY17" fmla="*/ 276677 h 290628"/>
                    <a:gd name="connsiteX18" fmla="*/ 181318 w 196156"/>
                    <a:gd name="connsiteY18" fmla="*/ 288004 h 290628"/>
                    <a:gd name="connsiteX19" fmla="*/ 187991 w 196156"/>
                    <a:gd name="connsiteY19" fmla="*/ 220826 h 290628"/>
                    <a:gd name="connsiteX20" fmla="*/ 94289 w 196156"/>
                    <a:gd name="connsiteY20" fmla="*/ 104694 h 290628"/>
                    <a:gd name="connsiteX21" fmla="*/ 55204 w 196156"/>
                    <a:gd name="connsiteY21" fmla="*/ 122134 h 290628"/>
                    <a:gd name="connsiteX22" fmla="*/ 62887 w 196156"/>
                    <a:gd name="connsiteY22" fmla="*/ 85741 h 290628"/>
                    <a:gd name="connsiteX23" fmla="*/ 104999 w 196156"/>
                    <a:gd name="connsiteY23" fmla="*/ 79573 h 290628"/>
                    <a:gd name="connsiteX24" fmla="*/ 94289 w 196156"/>
                    <a:gd name="connsiteY24" fmla="*/ 104694 h 290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96156" h="290628">
                      <a:moveTo>
                        <a:pt x="187991" y="220826"/>
                      </a:moveTo>
                      <a:cubicBezTo>
                        <a:pt x="179748" y="207705"/>
                        <a:pt x="166570" y="199069"/>
                        <a:pt x="152047" y="195817"/>
                      </a:cubicBezTo>
                      <a:cubicBezTo>
                        <a:pt x="173187" y="168003"/>
                        <a:pt x="179748" y="128863"/>
                        <a:pt x="161018" y="97573"/>
                      </a:cubicBezTo>
                      <a:cubicBezTo>
                        <a:pt x="152831" y="83891"/>
                        <a:pt x="140159" y="73124"/>
                        <a:pt x="125635" y="66283"/>
                      </a:cubicBezTo>
                      <a:cubicBezTo>
                        <a:pt x="125411" y="51984"/>
                        <a:pt x="121261" y="37853"/>
                        <a:pt x="112289" y="25965"/>
                      </a:cubicBezTo>
                      <a:cubicBezTo>
                        <a:pt x="85709" y="-9250"/>
                        <a:pt x="26382" y="-8746"/>
                        <a:pt x="1597" y="28096"/>
                      </a:cubicBezTo>
                      <a:cubicBezTo>
                        <a:pt x="-5076" y="38021"/>
                        <a:pt x="10905" y="47217"/>
                        <a:pt x="17578" y="37460"/>
                      </a:cubicBezTo>
                      <a:cubicBezTo>
                        <a:pt x="32718" y="15255"/>
                        <a:pt x="67597" y="13348"/>
                        <a:pt x="88177" y="28769"/>
                      </a:cubicBezTo>
                      <a:cubicBezTo>
                        <a:pt x="98495" y="36451"/>
                        <a:pt x="103990" y="47666"/>
                        <a:pt x="105616" y="59666"/>
                      </a:cubicBezTo>
                      <a:cubicBezTo>
                        <a:pt x="88009" y="56189"/>
                        <a:pt x="69504" y="58488"/>
                        <a:pt x="53803" y="68190"/>
                      </a:cubicBezTo>
                      <a:cubicBezTo>
                        <a:pt x="34513" y="80134"/>
                        <a:pt x="21896" y="103573"/>
                        <a:pt x="32887" y="125498"/>
                      </a:cubicBezTo>
                      <a:cubicBezTo>
                        <a:pt x="44550" y="148826"/>
                        <a:pt x="73934" y="146246"/>
                        <a:pt x="92495" y="133181"/>
                      </a:cubicBezTo>
                      <a:cubicBezTo>
                        <a:pt x="107915" y="122358"/>
                        <a:pt x="118626" y="105368"/>
                        <a:pt x="123224" y="87031"/>
                      </a:cubicBezTo>
                      <a:cubicBezTo>
                        <a:pt x="129953" y="91068"/>
                        <a:pt x="136009" y="96283"/>
                        <a:pt x="140719" y="102451"/>
                      </a:cubicBezTo>
                      <a:cubicBezTo>
                        <a:pt x="162420" y="131162"/>
                        <a:pt x="151766" y="175517"/>
                        <a:pt x="124289" y="196546"/>
                      </a:cubicBezTo>
                      <a:cubicBezTo>
                        <a:pt x="115598" y="203219"/>
                        <a:pt x="120308" y="217125"/>
                        <a:pt x="131971" y="214714"/>
                      </a:cubicBezTo>
                      <a:cubicBezTo>
                        <a:pt x="146831" y="211630"/>
                        <a:pt x="163486" y="218527"/>
                        <a:pt x="171280" y="231705"/>
                      </a:cubicBezTo>
                      <a:cubicBezTo>
                        <a:pt x="179748" y="246060"/>
                        <a:pt x="176383" y="263836"/>
                        <a:pt x="166682" y="276677"/>
                      </a:cubicBezTo>
                      <a:cubicBezTo>
                        <a:pt x="160233" y="285200"/>
                        <a:pt x="174140" y="295575"/>
                        <a:pt x="181318" y="288004"/>
                      </a:cubicBezTo>
                      <a:cubicBezTo>
                        <a:pt x="198084" y="270228"/>
                        <a:pt x="201112" y="241742"/>
                        <a:pt x="187991" y="220826"/>
                      </a:cubicBezTo>
                      <a:close/>
                      <a:moveTo>
                        <a:pt x="94289" y="104694"/>
                      </a:moveTo>
                      <a:cubicBezTo>
                        <a:pt x="86887" y="114900"/>
                        <a:pt x="68607" y="130097"/>
                        <a:pt x="55204" y="122134"/>
                      </a:cubicBezTo>
                      <a:cubicBezTo>
                        <a:pt x="39784" y="112938"/>
                        <a:pt x="52289" y="92582"/>
                        <a:pt x="62887" y="85741"/>
                      </a:cubicBezTo>
                      <a:cubicBezTo>
                        <a:pt x="75504" y="77610"/>
                        <a:pt x="90756" y="76152"/>
                        <a:pt x="104999" y="79573"/>
                      </a:cubicBezTo>
                      <a:cubicBezTo>
                        <a:pt x="103205" y="88657"/>
                        <a:pt x="99504" y="97405"/>
                        <a:pt x="94289" y="104694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6" name="任意多边形: 形状 435">
                  <a:extLst>
                    <a:ext uri="{FF2B5EF4-FFF2-40B4-BE49-F238E27FC236}">
                      <a16:creationId xmlns:a16="http://schemas.microsoft.com/office/drawing/2014/main" id="{B70A90CB-EF9F-5A6E-030E-0B9123FC327F}"/>
                    </a:ext>
                  </a:extLst>
                </p:cNvPr>
                <p:cNvSpPr/>
                <p:nvPr/>
              </p:nvSpPr>
              <p:spPr>
                <a:xfrm>
                  <a:off x="7865615" y="3493772"/>
                  <a:ext cx="76491" cy="37539"/>
                </a:xfrm>
                <a:custGeom>
                  <a:avLst/>
                  <a:gdLst>
                    <a:gd name="connsiteX0" fmla="*/ 100596 w 121461"/>
                    <a:gd name="connsiteY0" fmla="*/ 15192 h 59608"/>
                    <a:gd name="connsiteX1" fmla="*/ 62409 w 121461"/>
                    <a:gd name="connsiteY1" fmla="*/ 52 h 59608"/>
                    <a:gd name="connsiteX2" fmla="*/ 502 w 121461"/>
                    <a:gd name="connsiteY2" fmla="*/ 43566 h 59608"/>
                    <a:gd name="connsiteX3" fmla="*/ 16876 w 121461"/>
                    <a:gd name="connsiteY3" fmla="*/ 48052 h 59608"/>
                    <a:gd name="connsiteX4" fmla="*/ 62465 w 121461"/>
                    <a:gd name="connsiteY4" fmla="*/ 18669 h 59608"/>
                    <a:gd name="connsiteX5" fmla="*/ 87474 w 121461"/>
                    <a:gd name="connsiteY5" fmla="*/ 29435 h 59608"/>
                    <a:gd name="connsiteX6" fmla="*/ 96783 w 121461"/>
                    <a:gd name="connsiteY6" fmla="*/ 40258 h 59608"/>
                    <a:gd name="connsiteX7" fmla="*/ 103232 w 121461"/>
                    <a:gd name="connsiteY7" fmla="*/ 54893 h 59608"/>
                    <a:gd name="connsiteX8" fmla="*/ 121456 w 121461"/>
                    <a:gd name="connsiteY8" fmla="*/ 49959 h 59608"/>
                    <a:gd name="connsiteX9" fmla="*/ 100596 w 121461"/>
                    <a:gd name="connsiteY9" fmla="*/ 15192 h 5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461" h="59608">
                      <a:moveTo>
                        <a:pt x="100596" y="15192"/>
                      </a:moveTo>
                      <a:cubicBezTo>
                        <a:pt x="89717" y="6276"/>
                        <a:pt x="76540" y="669"/>
                        <a:pt x="62409" y="52"/>
                      </a:cubicBezTo>
                      <a:cubicBezTo>
                        <a:pt x="34876" y="-1126"/>
                        <a:pt x="9249" y="17828"/>
                        <a:pt x="502" y="43566"/>
                      </a:cubicBezTo>
                      <a:cubicBezTo>
                        <a:pt x="-3031" y="53996"/>
                        <a:pt x="13119" y="58202"/>
                        <a:pt x="16876" y="48052"/>
                      </a:cubicBezTo>
                      <a:cubicBezTo>
                        <a:pt x="23605" y="29716"/>
                        <a:pt x="43063" y="17379"/>
                        <a:pt x="62465" y="18669"/>
                      </a:cubicBezTo>
                      <a:cubicBezTo>
                        <a:pt x="71549" y="19286"/>
                        <a:pt x="80689" y="23435"/>
                        <a:pt x="87474" y="29435"/>
                      </a:cubicBezTo>
                      <a:cubicBezTo>
                        <a:pt x="91063" y="32632"/>
                        <a:pt x="94260" y="36164"/>
                        <a:pt x="96783" y="40258"/>
                      </a:cubicBezTo>
                      <a:cubicBezTo>
                        <a:pt x="99643" y="44912"/>
                        <a:pt x="100708" y="50127"/>
                        <a:pt x="103232" y="54893"/>
                      </a:cubicBezTo>
                      <a:cubicBezTo>
                        <a:pt x="107774" y="63417"/>
                        <a:pt x="121792" y="59548"/>
                        <a:pt x="121456" y="49959"/>
                      </a:cubicBezTo>
                      <a:cubicBezTo>
                        <a:pt x="120895" y="36837"/>
                        <a:pt x="110297" y="23211"/>
                        <a:pt x="100596" y="15192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8" name="任意多边形: 形状 437">
                  <a:extLst>
                    <a:ext uri="{FF2B5EF4-FFF2-40B4-BE49-F238E27FC236}">
                      <a16:creationId xmlns:a16="http://schemas.microsoft.com/office/drawing/2014/main" id="{E01E4C8E-53E8-63E3-9E67-351A5D99FFEF}"/>
                    </a:ext>
                  </a:extLst>
                </p:cNvPr>
                <p:cNvSpPr/>
                <p:nvPr/>
              </p:nvSpPr>
              <p:spPr>
                <a:xfrm>
                  <a:off x="7946518" y="3652598"/>
                  <a:ext cx="283" cy="366"/>
                </a:xfrm>
                <a:custGeom>
                  <a:avLst/>
                  <a:gdLst>
                    <a:gd name="connsiteX0" fmla="*/ 0 w 449"/>
                    <a:gd name="connsiteY0" fmla="*/ 582 h 581"/>
                    <a:gd name="connsiteX1" fmla="*/ 56 w 449"/>
                    <a:gd name="connsiteY1" fmla="*/ 470 h 581"/>
                    <a:gd name="connsiteX2" fmla="*/ 0 w 449"/>
                    <a:gd name="connsiteY2" fmla="*/ 582 h 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9" h="581">
                      <a:moveTo>
                        <a:pt x="0" y="582"/>
                      </a:moveTo>
                      <a:cubicBezTo>
                        <a:pt x="0" y="526"/>
                        <a:pt x="56" y="526"/>
                        <a:pt x="56" y="470"/>
                      </a:cubicBezTo>
                      <a:cubicBezTo>
                        <a:pt x="505" y="-91"/>
                        <a:pt x="673" y="-259"/>
                        <a:pt x="0" y="582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9" name="任意多边形: 形状 438">
                  <a:extLst>
                    <a:ext uri="{FF2B5EF4-FFF2-40B4-BE49-F238E27FC236}">
                      <a16:creationId xmlns:a16="http://schemas.microsoft.com/office/drawing/2014/main" id="{AC5A1596-461F-B0BF-15C3-0E7BB9890F97}"/>
                    </a:ext>
                  </a:extLst>
                </p:cNvPr>
                <p:cNvSpPr/>
                <p:nvPr/>
              </p:nvSpPr>
              <p:spPr>
                <a:xfrm>
                  <a:off x="7901471" y="3620070"/>
                  <a:ext cx="55299" cy="51512"/>
                </a:xfrm>
                <a:custGeom>
                  <a:avLst/>
                  <a:gdLst>
                    <a:gd name="connsiteX0" fmla="*/ 87063 w 87810"/>
                    <a:gd name="connsiteY0" fmla="*/ 54253 h 81797"/>
                    <a:gd name="connsiteX1" fmla="*/ 71642 w 87810"/>
                    <a:gd name="connsiteY1" fmla="*/ 52122 h 81797"/>
                    <a:gd name="connsiteX2" fmla="*/ 69735 w 87810"/>
                    <a:gd name="connsiteY2" fmla="*/ 54870 h 81797"/>
                    <a:gd name="connsiteX3" fmla="*/ 68894 w 87810"/>
                    <a:gd name="connsiteY3" fmla="*/ 56216 h 81797"/>
                    <a:gd name="connsiteX4" fmla="*/ 67661 w 87810"/>
                    <a:gd name="connsiteY4" fmla="*/ 57730 h 81797"/>
                    <a:gd name="connsiteX5" fmla="*/ 66820 w 87810"/>
                    <a:gd name="connsiteY5" fmla="*/ 58515 h 81797"/>
                    <a:gd name="connsiteX6" fmla="*/ 66820 w 87810"/>
                    <a:gd name="connsiteY6" fmla="*/ 58515 h 81797"/>
                    <a:gd name="connsiteX7" fmla="*/ 64689 w 87810"/>
                    <a:gd name="connsiteY7" fmla="*/ 59861 h 81797"/>
                    <a:gd name="connsiteX8" fmla="*/ 63343 w 87810"/>
                    <a:gd name="connsiteY8" fmla="*/ 60534 h 81797"/>
                    <a:gd name="connsiteX9" fmla="*/ 63231 w 87810"/>
                    <a:gd name="connsiteY9" fmla="*/ 60590 h 81797"/>
                    <a:gd name="connsiteX10" fmla="*/ 60763 w 87810"/>
                    <a:gd name="connsiteY10" fmla="*/ 61319 h 81797"/>
                    <a:gd name="connsiteX11" fmla="*/ 59642 w 87810"/>
                    <a:gd name="connsiteY11" fmla="*/ 61487 h 81797"/>
                    <a:gd name="connsiteX12" fmla="*/ 49548 w 87810"/>
                    <a:gd name="connsiteY12" fmla="*/ 59356 h 81797"/>
                    <a:gd name="connsiteX13" fmla="*/ 38446 w 87810"/>
                    <a:gd name="connsiteY13" fmla="*/ 51898 h 81797"/>
                    <a:gd name="connsiteX14" fmla="*/ 28576 w 87810"/>
                    <a:gd name="connsiteY14" fmla="*/ 42309 h 81797"/>
                    <a:gd name="connsiteX15" fmla="*/ 21735 w 87810"/>
                    <a:gd name="connsiteY15" fmla="*/ 32104 h 81797"/>
                    <a:gd name="connsiteX16" fmla="*/ 19885 w 87810"/>
                    <a:gd name="connsiteY16" fmla="*/ 27674 h 81797"/>
                    <a:gd name="connsiteX17" fmla="*/ 18931 w 87810"/>
                    <a:gd name="connsiteY17" fmla="*/ 24085 h 81797"/>
                    <a:gd name="connsiteX18" fmla="*/ 18763 w 87810"/>
                    <a:gd name="connsiteY18" fmla="*/ 23580 h 81797"/>
                    <a:gd name="connsiteX19" fmla="*/ 18763 w 87810"/>
                    <a:gd name="connsiteY19" fmla="*/ 23019 h 81797"/>
                    <a:gd name="connsiteX20" fmla="*/ 18763 w 87810"/>
                    <a:gd name="connsiteY20" fmla="*/ 20328 h 81797"/>
                    <a:gd name="connsiteX21" fmla="*/ 18819 w 87810"/>
                    <a:gd name="connsiteY21" fmla="*/ 19655 h 81797"/>
                    <a:gd name="connsiteX22" fmla="*/ 19100 w 87810"/>
                    <a:gd name="connsiteY22" fmla="*/ 18421 h 81797"/>
                    <a:gd name="connsiteX23" fmla="*/ 19548 w 87810"/>
                    <a:gd name="connsiteY23" fmla="*/ 16795 h 81797"/>
                    <a:gd name="connsiteX24" fmla="*/ 21174 w 87810"/>
                    <a:gd name="connsiteY24" fmla="*/ 13935 h 81797"/>
                    <a:gd name="connsiteX25" fmla="*/ 17866 w 87810"/>
                    <a:gd name="connsiteY25" fmla="*/ 1262 h 81797"/>
                    <a:gd name="connsiteX26" fmla="*/ 5193 w 87810"/>
                    <a:gd name="connsiteY26" fmla="*/ 4570 h 81797"/>
                    <a:gd name="connsiteX27" fmla="*/ 16184 w 87810"/>
                    <a:gd name="connsiteY27" fmla="*/ 57505 h 81797"/>
                    <a:gd name="connsiteX28" fmla="*/ 68670 w 87810"/>
                    <a:gd name="connsiteY28" fmla="*/ 80216 h 81797"/>
                    <a:gd name="connsiteX29" fmla="*/ 87063 w 87810"/>
                    <a:gd name="connsiteY29" fmla="*/ 54253 h 8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7810" h="81797">
                      <a:moveTo>
                        <a:pt x="87063" y="54253"/>
                      </a:moveTo>
                      <a:cubicBezTo>
                        <a:pt x="84708" y="46907"/>
                        <a:pt x="75960" y="46403"/>
                        <a:pt x="71642" y="52122"/>
                      </a:cubicBezTo>
                      <a:cubicBezTo>
                        <a:pt x="71081" y="52963"/>
                        <a:pt x="69960" y="54534"/>
                        <a:pt x="69735" y="54870"/>
                      </a:cubicBezTo>
                      <a:cubicBezTo>
                        <a:pt x="69455" y="55319"/>
                        <a:pt x="69175" y="55767"/>
                        <a:pt x="68894" y="56216"/>
                      </a:cubicBezTo>
                      <a:cubicBezTo>
                        <a:pt x="68894" y="56104"/>
                        <a:pt x="67885" y="57450"/>
                        <a:pt x="67661" y="57730"/>
                      </a:cubicBezTo>
                      <a:cubicBezTo>
                        <a:pt x="67380" y="58010"/>
                        <a:pt x="67100" y="58234"/>
                        <a:pt x="66820" y="58515"/>
                      </a:cubicBezTo>
                      <a:cubicBezTo>
                        <a:pt x="66820" y="58515"/>
                        <a:pt x="66820" y="58515"/>
                        <a:pt x="66820" y="58515"/>
                      </a:cubicBezTo>
                      <a:cubicBezTo>
                        <a:pt x="66091" y="58963"/>
                        <a:pt x="65418" y="59468"/>
                        <a:pt x="64689" y="59861"/>
                      </a:cubicBezTo>
                      <a:cubicBezTo>
                        <a:pt x="64240" y="60085"/>
                        <a:pt x="63792" y="60309"/>
                        <a:pt x="63343" y="60534"/>
                      </a:cubicBezTo>
                      <a:cubicBezTo>
                        <a:pt x="63287" y="60534"/>
                        <a:pt x="63287" y="60590"/>
                        <a:pt x="63231" y="60590"/>
                      </a:cubicBezTo>
                      <a:cubicBezTo>
                        <a:pt x="62390" y="60814"/>
                        <a:pt x="61605" y="61094"/>
                        <a:pt x="60763" y="61319"/>
                      </a:cubicBezTo>
                      <a:cubicBezTo>
                        <a:pt x="60371" y="61431"/>
                        <a:pt x="59978" y="61431"/>
                        <a:pt x="59642" y="61487"/>
                      </a:cubicBezTo>
                      <a:cubicBezTo>
                        <a:pt x="55885" y="61599"/>
                        <a:pt x="52352" y="60870"/>
                        <a:pt x="49548" y="59356"/>
                      </a:cubicBezTo>
                      <a:cubicBezTo>
                        <a:pt x="45343" y="57057"/>
                        <a:pt x="41474" y="54477"/>
                        <a:pt x="38446" y="51898"/>
                      </a:cubicBezTo>
                      <a:cubicBezTo>
                        <a:pt x="34913" y="48926"/>
                        <a:pt x="31604" y="45786"/>
                        <a:pt x="28576" y="42309"/>
                      </a:cubicBezTo>
                      <a:cubicBezTo>
                        <a:pt x="26053" y="39393"/>
                        <a:pt x="23922" y="36365"/>
                        <a:pt x="21735" y="32104"/>
                      </a:cubicBezTo>
                      <a:cubicBezTo>
                        <a:pt x="20558" y="29860"/>
                        <a:pt x="20670" y="30197"/>
                        <a:pt x="19885" y="27674"/>
                      </a:cubicBezTo>
                      <a:cubicBezTo>
                        <a:pt x="19492" y="26496"/>
                        <a:pt x="19268" y="25262"/>
                        <a:pt x="18931" y="24085"/>
                      </a:cubicBezTo>
                      <a:cubicBezTo>
                        <a:pt x="18875" y="23804"/>
                        <a:pt x="18819" y="23692"/>
                        <a:pt x="18763" y="23580"/>
                      </a:cubicBezTo>
                      <a:cubicBezTo>
                        <a:pt x="18763" y="23468"/>
                        <a:pt x="18763" y="23300"/>
                        <a:pt x="18763" y="23019"/>
                      </a:cubicBezTo>
                      <a:cubicBezTo>
                        <a:pt x="18763" y="22122"/>
                        <a:pt x="18763" y="21225"/>
                        <a:pt x="18763" y="20328"/>
                      </a:cubicBezTo>
                      <a:cubicBezTo>
                        <a:pt x="18763" y="20047"/>
                        <a:pt x="18819" y="19823"/>
                        <a:pt x="18819" y="19655"/>
                      </a:cubicBezTo>
                      <a:cubicBezTo>
                        <a:pt x="18875" y="19262"/>
                        <a:pt x="18987" y="18814"/>
                        <a:pt x="19100" y="18421"/>
                      </a:cubicBezTo>
                      <a:cubicBezTo>
                        <a:pt x="19100" y="18365"/>
                        <a:pt x="19548" y="17019"/>
                        <a:pt x="19548" y="16795"/>
                      </a:cubicBezTo>
                      <a:cubicBezTo>
                        <a:pt x="19997" y="15785"/>
                        <a:pt x="20558" y="14888"/>
                        <a:pt x="21174" y="13935"/>
                      </a:cubicBezTo>
                      <a:cubicBezTo>
                        <a:pt x="23866" y="9730"/>
                        <a:pt x="22016" y="3729"/>
                        <a:pt x="17866" y="1262"/>
                      </a:cubicBezTo>
                      <a:cubicBezTo>
                        <a:pt x="13324" y="-1429"/>
                        <a:pt x="7997" y="421"/>
                        <a:pt x="5193" y="4570"/>
                      </a:cubicBezTo>
                      <a:cubicBezTo>
                        <a:pt x="-6695" y="22178"/>
                        <a:pt x="3903" y="43487"/>
                        <a:pt x="16184" y="57505"/>
                      </a:cubicBezTo>
                      <a:cubicBezTo>
                        <a:pt x="28632" y="71693"/>
                        <a:pt x="48707" y="86777"/>
                        <a:pt x="68670" y="80216"/>
                      </a:cubicBezTo>
                      <a:cubicBezTo>
                        <a:pt x="79044" y="76851"/>
                        <a:pt x="90932" y="66422"/>
                        <a:pt x="87063" y="54253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7" name="组合 556">
                <a:extLst>
                  <a:ext uri="{FF2B5EF4-FFF2-40B4-BE49-F238E27FC236}">
                    <a16:creationId xmlns:a16="http://schemas.microsoft.com/office/drawing/2014/main" id="{50669E2B-9634-DB08-E3AB-4490FA03E26E}"/>
                  </a:ext>
                </a:extLst>
              </p:cNvPr>
              <p:cNvGrpSpPr/>
              <p:nvPr/>
            </p:nvGrpSpPr>
            <p:grpSpPr>
              <a:xfrm>
                <a:off x="8288150" y="3846255"/>
                <a:ext cx="778635" cy="1164934"/>
                <a:chOff x="13809730" y="8704205"/>
                <a:chExt cx="1333358" cy="1994867"/>
              </a:xfrm>
            </p:grpSpPr>
            <p:sp>
              <p:nvSpPr>
                <p:cNvPr id="441" name="任意多边形: 形状 440">
                  <a:extLst>
                    <a:ext uri="{FF2B5EF4-FFF2-40B4-BE49-F238E27FC236}">
                      <a16:creationId xmlns:a16="http://schemas.microsoft.com/office/drawing/2014/main" id="{80049914-6FAC-2D61-8DD0-B5C86398F697}"/>
                    </a:ext>
                  </a:extLst>
                </p:cNvPr>
                <p:cNvSpPr/>
                <p:nvPr/>
              </p:nvSpPr>
              <p:spPr>
                <a:xfrm>
                  <a:off x="14548751" y="8886781"/>
                  <a:ext cx="482919" cy="454659"/>
                </a:xfrm>
                <a:custGeom>
                  <a:avLst/>
                  <a:gdLst>
                    <a:gd name="connsiteX0" fmla="*/ 277572 w 482919"/>
                    <a:gd name="connsiteY0" fmla="*/ 0 h 454658"/>
                    <a:gd name="connsiteX1" fmla="*/ 210226 w 482919"/>
                    <a:gd name="connsiteY1" fmla="*/ 134637 h 454658"/>
                    <a:gd name="connsiteX2" fmla="*/ 198338 w 482919"/>
                    <a:gd name="connsiteY2" fmla="*/ 149273 h 454658"/>
                    <a:gd name="connsiteX3" fmla="*/ 182357 w 482919"/>
                    <a:gd name="connsiteY3" fmla="*/ 150842 h 454658"/>
                    <a:gd name="connsiteX4" fmla="*/ 0 w 482919"/>
                    <a:gd name="connsiteY4" fmla="*/ 135871 h 454658"/>
                    <a:gd name="connsiteX5" fmla="*/ 146132 w 482919"/>
                    <a:gd name="connsiteY5" fmla="*/ 251778 h 454658"/>
                    <a:gd name="connsiteX6" fmla="*/ 57421 w 482919"/>
                    <a:gd name="connsiteY6" fmla="*/ 396228 h 454658"/>
                    <a:gd name="connsiteX7" fmla="*/ 197890 w 482919"/>
                    <a:gd name="connsiteY7" fmla="*/ 334377 h 454658"/>
                    <a:gd name="connsiteX8" fmla="*/ 206581 w 482919"/>
                    <a:gd name="connsiteY8" fmla="*/ 332078 h 454658"/>
                    <a:gd name="connsiteX9" fmla="*/ 217460 w 482919"/>
                    <a:gd name="connsiteY9" fmla="*/ 337909 h 454658"/>
                    <a:gd name="connsiteX10" fmla="*/ 353666 w 482919"/>
                    <a:gd name="connsiteY10" fmla="*/ 454658 h 454658"/>
                    <a:gd name="connsiteX11" fmla="*/ 331348 w 482919"/>
                    <a:gd name="connsiteY11" fmla="*/ 257778 h 454658"/>
                    <a:gd name="connsiteX12" fmla="*/ 482920 w 482919"/>
                    <a:gd name="connsiteY12" fmla="*/ 175235 h 454658"/>
                    <a:gd name="connsiteX13" fmla="*/ 290694 w 482919"/>
                    <a:gd name="connsiteY13" fmla="*/ 158469 h 454658"/>
                    <a:gd name="connsiteX14" fmla="*/ 277572 w 482919"/>
                    <a:gd name="connsiteY14" fmla="*/ 0 h 454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82919" h="454658">
                      <a:moveTo>
                        <a:pt x="277572" y="0"/>
                      </a:moveTo>
                      <a:cubicBezTo>
                        <a:pt x="255367" y="44972"/>
                        <a:pt x="232937" y="89889"/>
                        <a:pt x="210226" y="134637"/>
                      </a:cubicBezTo>
                      <a:cubicBezTo>
                        <a:pt x="207310" y="140356"/>
                        <a:pt x="204058" y="146413"/>
                        <a:pt x="198338" y="149273"/>
                      </a:cubicBezTo>
                      <a:cubicBezTo>
                        <a:pt x="193460" y="151684"/>
                        <a:pt x="187740" y="151291"/>
                        <a:pt x="182357" y="150842"/>
                      </a:cubicBezTo>
                      <a:cubicBezTo>
                        <a:pt x="121571" y="145852"/>
                        <a:pt x="60786" y="140861"/>
                        <a:pt x="0" y="135871"/>
                      </a:cubicBezTo>
                      <a:cubicBezTo>
                        <a:pt x="42561" y="181460"/>
                        <a:pt x="92019" y="220656"/>
                        <a:pt x="146132" y="251778"/>
                      </a:cubicBezTo>
                      <a:cubicBezTo>
                        <a:pt x="116580" y="299947"/>
                        <a:pt x="86973" y="348059"/>
                        <a:pt x="57421" y="396228"/>
                      </a:cubicBezTo>
                      <a:cubicBezTo>
                        <a:pt x="104244" y="375592"/>
                        <a:pt x="151067" y="354956"/>
                        <a:pt x="197890" y="334377"/>
                      </a:cubicBezTo>
                      <a:cubicBezTo>
                        <a:pt x="200637" y="333143"/>
                        <a:pt x="203553" y="331909"/>
                        <a:pt x="206581" y="332078"/>
                      </a:cubicBezTo>
                      <a:cubicBezTo>
                        <a:pt x="210787" y="332302"/>
                        <a:pt x="214320" y="335162"/>
                        <a:pt x="217460" y="337909"/>
                      </a:cubicBezTo>
                      <a:cubicBezTo>
                        <a:pt x="262881" y="376826"/>
                        <a:pt x="308246" y="415742"/>
                        <a:pt x="353666" y="454658"/>
                      </a:cubicBezTo>
                      <a:cubicBezTo>
                        <a:pt x="346208" y="389050"/>
                        <a:pt x="338807" y="323442"/>
                        <a:pt x="331348" y="257778"/>
                      </a:cubicBezTo>
                      <a:cubicBezTo>
                        <a:pt x="381872" y="230245"/>
                        <a:pt x="432396" y="202768"/>
                        <a:pt x="482920" y="175235"/>
                      </a:cubicBezTo>
                      <a:cubicBezTo>
                        <a:pt x="418489" y="177927"/>
                        <a:pt x="353666" y="172263"/>
                        <a:pt x="290694" y="158469"/>
                      </a:cubicBezTo>
                      <a:cubicBezTo>
                        <a:pt x="289292" y="105982"/>
                        <a:pt x="287890" y="53440"/>
                        <a:pt x="277572" y="0"/>
                      </a:cubicBezTo>
                      <a:close/>
                    </a:path>
                  </a:pathLst>
                </a:custGeom>
                <a:solidFill>
                  <a:srgbClr val="EC9FF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3" name="任意多边形: 形状 442">
                  <a:extLst>
                    <a:ext uri="{FF2B5EF4-FFF2-40B4-BE49-F238E27FC236}">
                      <a16:creationId xmlns:a16="http://schemas.microsoft.com/office/drawing/2014/main" id="{8C23A3D2-0227-FA38-B1D9-70EF0A4E0E6F}"/>
                    </a:ext>
                  </a:extLst>
                </p:cNvPr>
                <p:cNvSpPr/>
                <p:nvPr/>
              </p:nvSpPr>
              <p:spPr>
                <a:xfrm>
                  <a:off x="14844488" y="9471476"/>
                  <a:ext cx="298600" cy="266526"/>
                </a:xfrm>
                <a:custGeom>
                  <a:avLst/>
                  <a:gdLst>
                    <a:gd name="connsiteX0" fmla="*/ 159085 w 298600"/>
                    <a:gd name="connsiteY0" fmla="*/ 0 h 266525"/>
                    <a:gd name="connsiteX1" fmla="*/ 123254 w 298600"/>
                    <a:gd name="connsiteY1" fmla="*/ 74356 h 266525"/>
                    <a:gd name="connsiteX2" fmla="*/ 115964 w 298600"/>
                    <a:gd name="connsiteY2" fmla="*/ 84169 h 266525"/>
                    <a:gd name="connsiteX3" fmla="*/ 106263 w 298600"/>
                    <a:gd name="connsiteY3" fmla="*/ 86524 h 266525"/>
                    <a:gd name="connsiteX4" fmla="*/ 0 w 298600"/>
                    <a:gd name="connsiteY4" fmla="*/ 95777 h 266525"/>
                    <a:gd name="connsiteX5" fmla="*/ 74075 w 298600"/>
                    <a:gd name="connsiteY5" fmla="*/ 140300 h 266525"/>
                    <a:gd name="connsiteX6" fmla="*/ 38524 w 298600"/>
                    <a:gd name="connsiteY6" fmla="*/ 248021 h 266525"/>
                    <a:gd name="connsiteX7" fmla="*/ 130095 w 298600"/>
                    <a:gd name="connsiteY7" fmla="*/ 186170 h 266525"/>
                    <a:gd name="connsiteX8" fmla="*/ 212581 w 298600"/>
                    <a:gd name="connsiteY8" fmla="*/ 266526 h 266525"/>
                    <a:gd name="connsiteX9" fmla="*/ 202263 w 298600"/>
                    <a:gd name="connsiteY9" fmla="*/ 163796 h 266525"/>
                    <a:gd name="connsiteX10" fmla="*/ 298601 w 298600"/>
                    <a:gd name="connsiteY10" fmla="*/ 115347 h 266525"/>
                    <a:gd name="connsiteX11" fmla="*/ 180955 w 298600"/>
                    <a:gd name="connsiteY11" fmla="*/ 96954 h 266525"/>
                    <a:gd name="connsiteX12" fmla="*/ 159085 w 298600"/>
                    <a:gd name="connsiteY12" fmla="*/ 0 h 266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600" h="266525">
                      <a:moveTo>
                        <a:pt x="159085" y="0"/>
                      </a:moveTo>
                      <a:cubicBezTo>
                        <a:pt x="147141" y="24785"/>
                        <a:pt x="135197" y="49571"/>
                        <a:pt x="123254" y="74356"/>
                      </a:cubicBezTo>
                      <a:cubicBezTo>
                        <a:pt x="121459" y="78057"/>
                        <a:pt x="119496" y="81982"/>
                        <a:pt x="115964" y="84169"/>
                      </a:cubicBezTo>
                      <a:cubicBezTo>
                        <a:pt x="113104" y="85907"/>
                        <a:pt x="109627" y="86244"/>
                        <a:pt x="106263" y="86524"/>
                      </a:cubicBezTo>
                      <a:cubicBezTo>
                        <a:pt x="70823" y="89608"/>
                        <a:pt x="35383" y="92693"/>
                        <a:pt x="0" y="95777"/>
                      </a:cubicBezTo>
                      <a:cubicBezTo>
                        <a:pt x="23440" y="112599"/>
                        <a:pt x="48225" y="127515"/>
                        <a:pt x="74075" y="140300"/>
                      </a:cubicBezTo>
                      <a:cubicBezTo>
                        <a:pt x="62244" y="176188"/>
                        <a:pt x="50356" y="212077"/>
                        <a:pt x="38524" y="248021"/>
                      </a:cubicBezTo>
                      <a:cubicBezTo>
                        <a:pt x="69758" y="228450"/>
                        <a:pt x="100263" y="207871"/>
                        <a:pt x="130095" y="186170"/>
                      </a:cubicBezTo>
                      <a:cubicBezTo>
                        <a:pt x="157572" y="212974"/>
                        <a:pt x="185104" y="239778"/>
                        <a:pt x="212581" y="266526"/>
                      </a:cubicBezTo>
                      <a:cubicBezTo>
                        <a:pt x="209161" y="232263"/>
                        <a:pt x="205740" y="198058"/>
                        <a:pt x="202263" y="163796"/>
                      </a:cubicBezTo>
                      <a:cubicBezTo>
                        <a:pt x="235628" y="150394"/>
                        <a:pt x="267928" y="134132"/>
                        <a:pt x="298601" y="115347"/>
                      </a:cubicBezTo>
                      <a:cubicBezTo>
                        <a:pt x="260021" y="105646"/>
                        <a:pt x="220600" y="99477"/>
                        <a:pt x="180955" y="96954"/>
                      </a:cubicBezTo>
                      <a:cubicBezTo>
                        <a:pt x="177030" y="63028"/>
                        <a:pt x="173160" y="29047"/>
                        <a:pt x="159085" y="0"/>
                      </a:cubicBezTo>
                      <a:close/>
                    </a:path>
                  </a:pathLst>
                </a:custGeom>
                <a:solidFill>
                  <a:srgbClr val="75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5" name="任意多边形: 形状 444">
                  <a:extLst>
                    <a:ext uri="{FF2B5EF4-FFF2-40B4-BE49-F238E27FC236}">
                      <a16:creationId xmlns:a16="http://schemas.microsoft.com/office/drawing/2014/main" id="{9B70BA7B-09A7-861A-4BFA-C70466AD7654}"/>
                    </a:ext>
                  </a:extLst>
                </p:cNvPr>
                <p:cNvSpPr/>
                <p:nvPr/>
              </p:nvSpPr>
              <p:spPr>
                <a:xfrm>
                  <a:off x="14957357" y="9369819"/>
                  <a:ext cx="87497" cy="91468"/>
                </a:xfrm>
                <a:custGeom>
                  <a:avLst/>
                  <a:gdLst>
                    <a:gd name="connsiteX0" fmla="*/ 87369 w 87496"/>
                    <a:gd name="connsiteY0" fmla="*/ 45077 h 91467"/>
                    <a:gd name="connsiteX1" fmla="*/ 86640 w 87496"/>
                    <a:gd name="connsiteY1" fmla="*/ 40198 h 91467"/>
                    <a:gd name="connsiteX2" fmla="*/ 86136 w 87496"/>
                    <a:gd name="connsiteY2" fmla="*/ 36890 h 91467"/>
                    <a:gd name="connsiteX3" fmla="*/ 85238 w 87496"/>
                    <a:gd name="connsiteY3" fmla="*/ 33245 h 91467"/>
                    <a:gd name="connsiteX4" fmla="*/ 84566 w 87496"/>
                    <a:gd name="connsiteY4" fmla="*/ 31170 h 91467"/>
                    <a:gd name="connsiteX5" fmla="*/ 1350 w 87496"/>
                    <a:gd name="connsiteY5" fmla="*/ 36273 h 91467"/>
                    <a:gd name="connsiteX6" fmla="*/ 6957 w 87496"/>
                    <a:gd name="connsiteY6" fmla="*/ 74908 h 91467"/>
                    <a:gd name="connsiteX7" fmla="*/ 41780 w 87496"/>
                    <a:gd name="connsiteY7" fmla="*/ 90049 h 91467"/>
                    <a:gd name="connsiteX8" fmla="*/ 57986 w 87496"/>
                    <a:gd name="connsiteY8" fmla="*/ 88367 h 91467"/>
                    <a:gd name="connsiteX9" fmla="*/ 87369 w 87496"/>
                    <a:gd name="connsiteY9" fmla="*/ 45077 h 91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496" h="91467">
                      <a:moveTo>
                        <a:pt x="87369" y="45077"/>
                      </a:moveTo>
                      <a:cubicBezTo>
                        <a:pt x="87257" y="43338"/>
                        <a:pt x="86865" y="41824"/>
                        <a:pt x="86640" y="40198"/>
                      </a:cubicBezTo>
                      <a:cubicBezTo>
                        <a:pt x="86472" y="39077"/>
                        <a:pt x="86360" y="37955"/>
                        <a:pt x="86136" y="36890"/>
                      </a:cubicBezTo>
                      <a:cubicBezTo>
                        <a:pt x="85855" y="35656"/>
                        <a:pt x="85575" y="34422"/>
                        <a:pt x="85238" y="33245"/>
                      </a:cubicBezTo>
                      <a:cubicBezTo>
                        <a:pt x="85014" y="32516"/>
                        <a:pt x="84790" y="31843"/>
                        <a:pt x="84566" y="31170"/>
                      </a:cubicBezTo>
                      <a:cubicBezTo>
                        <a:pt x="71051" y="-10438"/>
                        <a:pt x="14191" y="-12008"/>
                        <a:pt x="1350" y="36273"/>
                      </a:cubicBezTo>
                      <a:cubicBezTo>
                        <a:pt x="-1229" y="49282"/>
                        <a:pt x="-500" y="63638"/>
                        <a:pt x="6957" y="74908"/>
                      </a:cubicBezTo>
                      <a:cubicBezTo>
                        <a:pt x="14472" y="87021"/>
                        <a:pt x="30285" y="94815"/>
                        <a:pt x="41780" y="90049"/>
                      </a:cubicBezTo>
                      <a:cubicBezTo>
                        <a:pt x="47275" y="90610"/>
                        <a:pt x="52771" y="90049"/>
                        <a:pt x="57986" y="88367"/>
                      </a:cubicBezTo>
                      <a:cubicBezTo>
                        <a:pt x="75762" y="83881"/>
                        <a:pt x="88939" y="66946"/>
                        <a:pt x="87369" y="450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6" name="任意多边形: 形状 445">
                  <a:extLst>
                    <a:ext uri="{FF2B5EF4-FFF2-40B4-BE49-F238E27FC236}">
                      <a16:creationId xmlns:a16="http://schemas.microsoft.com/office/drawing/2014/main" id="{F6EEFA63-18F7-F7EB-6DCA-37245AB7622F}"/>
                    </a:ext>
                  </a:extLst>
                </p:cNvPr>
                <p:cNvSpPr/>
                <p:nvPr/>
              </p:nvSpPr>
              <p:spPr>
                <a:xfrm>
                  <a:off x="14897330" y="8704205"/>
                  <a:ext cx="120137" cy="119372"/>
                </a:xfrm>
                <a:custGeom>
                  <a:avLst/>
                  <a:gdLst>
                    <a:gd name="connsiteX0" fmla="*/ 74386 w 120137"/>
                    <a:gd name="connsiteY0" fmla="*/ 892 h 119372"/>
                    <a:gd name="connsiteX1" fmla="*/ 55545 w 120137"/>
                    <a:gd name="connsiteY1" fmla="*/ 667 h 119372"/>
                    <a:gd name="connsiteX2" fmla="*/ 2330 w 120137"/>
                    <a:gd name="connsiteY2" fmla="*/ 75191 h 119372"/>
                    <a:gd name="connsiteX3" fmla="*/ 104611 w 120137"/>
                    <a:gd name="connsiteY3" fmla="*/ 98126 h 119372"/>
                    <a:gd name="connsiteX4" fmla="*/ 74386 w 120137"/>
                    <a:gd name="connsiteY4" fmla="*/ 892 h 119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137" h="119372">
                      <a:moveTo>
                        <a:pt x="74386" y="892"/>
                      </a:moveTo>
                      <a:cubicBezTo>
                        <a:pt x="67938" y="-286"/>
                        <a:pt x="61601" y="-230"/>
                        <a:pt x="55545" y="667"/>
                      </a:cubicBezTo>
                      <a:cubicBezTo>
                        <a:pt x="20273" y="667"/>
                        <a:pt x="-8549" y="35602"/>
                        <a:pt x="2330" y="75191"/>
                      </a:cubicBezTo>
                      <a:cubicBezTo>
                        <a:pt x="14554" y="119603"/>
                        <a:pt x="75451" y="136313"/>
                        <a:pt x="104611" y="98126"/>
                      </a:cubicBezTo>
                      <a:cubicBezTo>
                        <a:pt x="133209" y="62518"/>
                        <a:pt x="121826" y="10649"/>
                        <a:pt x="74386" y="892"/>
                      </a:cubicBezTo>
                      <a:close/>
                    </a:path>
                  </a:pathLst>
                </a:custGeom>
                <a:solidFill>
                  <a:srgbClr val="CE528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7" name="任意多边形: 形状 446">
                  <a:extLst>
                    <a:ext uri="{FF2B5EF4-FFF2-40B4-BE49-F238E27FC236}">
                      <a16:creationId xmlns:a16="http://schemas.microsoft.com/office/drawing/2014/main" id="{FF1DAD5F-3383-9A8F-BC36-F9D5EC874612}"/>
                    </a:ext>
                  </a:extLst>
                </p:cNvPr>
                <p:cNvSpPr/>
                <p:nvPr/>
              </p:nvSpPr>
              <p:spPr>
                <a:xfrm>
                  <a:off x="14672775" y="9344633"/>
                  <a:ext cx="53924" cy="52900"/>
                </a:xfrm>
                <a:custGeom>
                  <a:avLst/>
                  <a:gdLst>
                    <a:gd name="connsiteX0" fmla="*/ 53220 w 53925"/>
                    <a:gd name="connsiteY0" fmla="*/ 28316 h 52901"/>
                    <a:gd name="connsiteX1" fmla="*/ 47613 w 53925"/>
                    <a:gd name="connsiteY1" fmla="*/ 9475 h 52901"/>
                    <a:gd name="connsiteX2" fmla="*/ 40435 w 53925"/>
                    <a:gd name="connsiteY2" fmla="*/ 3419 h 52901"/>
                    <a:gd name="connsiteX3" fmla="*/ 9930 w 53925"/>
                    <a:gd name="connsiteY3" fmla="*/ 47830 h 52901"/>
                    <a:gd name="connsiteX4" fmla="*/ 30790 w 53925"/>
                    <a:gd name="connsiteY4" fmla="*/ 51643 h 52901"/>
                    <a:gd name="connsiteX5" fmla="*/ 53220 w 53925"/>
                    <a:gd name="connsiteY5" fmla="*/ 28316 h 52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925" h="52901">
                      <a:moveTo>
                        <a:pt x="53220" y="28316"/>
                      </a:moveTo>
                      <a:cubicBezTo>
                        <a:pt x="55295" y="20970"/>
                        <a:pt x="52603" y="14129"/>
                        <a:pt x="47613" y="9475"/>
                      </a:cubicBezTo>
                      <a:cubicBezTo>
                        <a:pt x="45706" y="7120"/>
                        <a:pt x="43351" y="4989"/>
                        <a:pt x="40435" y="3419"/>
                      </a:cubicBezTo>
                      <a:cubicBezTo>
                        <a:pt x="12229" y="-11778"/>
                        <a:pt x="-15304" y="27419"/>
                        <a:pt x="9930" y="47830"/>
                      </a:cubicBezTo>
                      <a:cubicBezTo>
                        <a:pt x="17108" y="53326"/>
                        <a:pt x="24566" y="53942"/>
                        <a:pt x="30790" y="51643"/>
                      </a:cubicBezTo>
                      <a:cubicBezTo>
                        <a:pt x="44473" y="50971"/>
                        <a:pt x="52323" y="40036"/>
                        <a:pt x="53220" y="28316"/>
                      </a:cubicBezTo>
                      <a:close/>
                    </a:path>
                  </a:pathLst>
                </a:custGeom>
                <a:solidFill>
                  <a:srgbClr val="80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8" name="任意多边形: 形状 447">
                  <a:extLst>
                    <a:ext uri="{FF2B5EF4-FFF2-40B4-BE49-F238E27FC236}">
                      <a16:creationId xmlns:a16="http://schemas.microsoft.com/office/drawing/2014/main" id="{710A5DB7-92C0-9431-265F-A7896FA57C3B}"/>
                    </a:ext>
                  </a:extLst>
                </p:cNvPr>
                <p:cNvSpPr/>
                <p:nvPr/>
              </p:nvSpPr>
              <p:spPr>
                <a:xfrm>
                  <a:off x="14498267" y="9560485"/>
                  <a:ext cx="100949" cy="100643"/>
                </a:xfrm>
                <a:custGeom>
                  <a:avLst/>
                  <a:gdLst>
                    <a:gd name="connsiteX0" fmla="*/ 63371 w 100950"/>
                    <a:gd name="connsiteY0" fmla="*/ 2051 h 100643"/>
                    <a:gd name="connsiteX1" fmla="*/ 49577 w 100950"/>
                    <a:gd name="connsiteY1" fmla="*/ 874 h 100643"/>
                    <a:gd name="connsiteX2" fmla="*/ 26754 w 100950"/>
                    <a:gd name="connsiteY2" fmla="*/ 3621 h 100643"/>
                    <a:gd name="connsiteX3" fmla="*/ 1128 w 100950"/>
                    <a:gd name="connsiteY3" fmla="*/ 57510 h 100643"/>
                    <a:gd name="connsiteX4" fmla="*/ 50923 w 100950"/>
                    <a:gd name="connsiteY4" fmla="*/ 99902 h 100643"/>
                    <a:gd name="connsiteX5" fmla="*/ 94774 w 100950"/>
                    <a:gd name="connsiteY5" fmla="*/ 79547 h 100643"/>
                    <a:gd name="connsiteX6" fmla="*/ 63371 w 100950"/>
                    <a:gd name="connsiteY6" fmla="*/ 2051 h 100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950" h="100643">
                      <a:moveTo>
                        <a:pt x="63371" y="2051"/>
                      </a:moveTo>
                      <a:cubicBezTo>
                        <a:pt x="58605" y="1042"/>
                        <a:pt x="53951" y="649"/>
                        <a:pt x="49577" y="874"/>
                      </a:cubicBezTo>
                      <a:cubicBezTo>
                        <a:pt x="41895" y="-697"/>
                        <a:pt x="34044" y="-360"/>
                        <a:pt x="26754" y="3621"/>
                      </a:cubicBezTo>
                      <a:cubicBezTo>
                        <a:pt x="8250" y="13827"/>
                        <a:pt x="-3863" y="36537"/>
                        <a:pt x="1128" y="57510"/>
                      </a:cubicBezTo>
                      <a:cubicBezTo>
                        <a:pt x="7857" y="79154"/>
                        <a:pt x="29110" y="95529"/>
                        <a:pt x="50923" y="99902"/>
                      </a:cubicBezTo>
                      <a:cubicBezTo>
                        <a:pt x="67801" y="103435"/>
                        <a:pt x="85914" y="93958"/>
                        <a:pt x="94774" y="79547"/>
                      </a:cubicBezTo>
                      <a:cubicBezTo>
                        <a:pt x="110699" y="51285"/>
                        <a:pt x="94269" y="11360"/>
                        <a:pt x="63371" y="2051"/>
                      </a:cubicBezTo>
                      <a:close/>
                    </a:path>
                  </a:pathLst>
                </a:custGeom>
                <a:solidFill>
                  <a:srgbClr val="EC9FF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0" name="任意多边形: 形状 449">
                  <a:extLst>
                    <a:ext uri="{FF2B5EF4-FFF2-40B4-BE49-F238E27FC236}">
                      <a16:creationId xmlns:a16="http://schemas.microsoft.com/office/drawing/2014/main" id="{9AD55F0C-3D6A-66C9-946F-327B4A232142}"/>
                    </a:ext>
                  </a:extLst>
                </p:cNvPr>
                <p:cNvSpPr/>
                <p:nvPr/>
              </p:nvSpPr>
              <p:spPr>
                <a:xfrm>
                  <a:off x="13809730" y="10205078"/>
                  <a:ext cx="104617" cy="102847"/>
                </a:xfrm>
                <a:custGeom>
                  <a:avLst/>
                  <a:gdLst>
                    <a:gd name="connsiteX0" fmla="*/ 103563 w 104617"/>
                    <a:gd name="connsiteY0" fmla="*/ 39615 h 102846"/>
                    <a:gd name="connsiteX1" fmla="*/ 43338 w 104617"/>
                    <a:gd name="connsiteY1" fmla="*/ 2325 h 102846"/>
                    <a:gd name="connsiteX2" fmla="*/ 15244 w 104617"/>
                    <a:gd name="connsiteY2" fmla="*/ 15728 h 102846"/>
                    <a:gd name="connsiteX3" fmla="*/ 6441 w 104617"/>
                    <a:gd name="connsiteY3" fmla="*/ 77634 h 102846"/>
                    <a:gd name="connsiteX4" fmla="*/ 25282 w 104617"/>
                    <a:gd name="connsiteY4" fmla="*/ 94906 h 102846"/>
                    <a:gd name="connsiteX5" fmla="*/ 46086 w 104617"/>
                    <a:gd name="connsiteY5" fmla="*/ 102812 h 102846"/>
                    <a:gd name="connsiteX6" fmla="*/ 103563 w 104617"/>
                    <a:gd name="connsiteY6" fmla="*/ 39615 h 102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17" h="102846">
                      <a:moveTo>
                        <a:pt x="103563" y="39615"/>
                      </a:moveTo>
                      <a:cubicBezTo>
                        <a:pt x="98348" y="8045"/>
                        <a:pt x="67506" y="-5918"/>
                        <a:pt x="43338" y="2325"/>
                      </a:cubicBezTo>
                      <a:cubicBezTo>
                        <a:pt x="32964" y="3559"/>
                        <a:pt x="23039" y="7877"/>
                        <a:pt x="15244" y="15728"/>
                      </a:cubicBezTo>
                      <a:cubicBezTo>
                        <a:pt x="-120" y="31933"/>
                        <a:pt x="-5335" y="57896"/>
                        <a:pt x="6441" y="77634"/>
                      </a:cubicBezTo>
                      <a:cubicBezTo>
                        <a:pt x="10758" y="85597"/>
                        <a:pt x="17487" y="91373"/>
                        <a:pt x="25282" y="94906"/>
                      </a:cubicBezTo>
                      <a:cubicBezTo>
                        <a:pt x="31170" y="99223"/>
                        <a:pt x="38179" y="102083"/>
                        <a:pt x="46086" y="102812"/>
                      </a:cubicBezTo>
                      <a:cubicBezTo>
                        <a:pt x="78105" y="104046"/>
                        <a:pt x="110965" y="72531"/>
                        <a:pt x="103563" y="39615"/>
                      </a:cubicBezTo>
                      <a:close/>
                    </a:path>
                  </a:pathLst>
                </a:custGeom>
                <a:solidFill>
                  <a:srgbClr val="80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1" name="任意多边形: 形状 450">
                  <a:extLst>
                    <a:ext uri="{FF2B5EF4-FFF2-40B4-BE49-F238E27FC236}">
                      <a16:creationId xmlns:a16="http://schemas.microsoft.com/office/drawing/2014/main" id="{518E36D2-F986-D742-E329-C888460C2396}"/>
                    </a:ext>
                  </a:extLst>
                </p:cNvPr>
                <p:cNvSpPr/>
                <p:nvPr/>
              </p:nvSpPr>
              <p:spPr>
                <a:xfrm>
                  <a:off x="14682598" y="9756474"/>
                  <a:ext cx="104617" cy="102847"/>
                </a:xfrm>
                <a:custGeom>
                  <a:avLst/>
                  <a:gdLst>
                    <a:gd name="connsiteX0" fmla="*/ 103563 w 104617"/>
                    <a:gd name="connsiteY0" fmla="*/ 39615 h 102847"/>
                    <a:gd name="connsiteX1" fmla="*/ 43338 w 104617"/>
                    <a:gd name="connsiteY1" fmla="*/ 2325 h 102847"/>
                    <a:gd name="connsiteX2" fmla="*/ 15244 w 104617"/>
                    <a:gd name="connsiteY2" fmla="*/ 15727 h 102847"/>
                    <a:gd name="connsiteX3" fmla="*/ 6440 w 104617"/>
                    <a:gd name="connsiteY3" fmla="*/ 77634 h 102847"/>
                    <a:gd name="connsiteX4" fmla="*/ 25282 w 104617"/>
                    <a:gd name="connsiteY4" fmla="*/ 94905 h 102847"/>
                    <a:gd name="connsiteX5" fmla="*/ 46086 w 104617"/>
                    <a:gd name="connsiteY5" fmla="*/ 102812 h 102847"/>
                    <a:gd name="connsiteX6" fmla="*/ 103563 w 104617"/>
                    <a:gd name="connsiteY6" fmla="*/ 39615 h 102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17" h="102847">
                      <a:moveTo>
                        <a:pt x="103563" y="39615"/>
                      </a:moveTo>
                      <a:cubicBezTo>
                        <a:pt x="98348" y="8045"/>
                        <a:pt x="67506" y="-5918"/>
                        <a:pt x="43338" y="2325"/>
                      </a:cubicBezTo>
                      <a:cubicBezTo>
                        <a:pt x="32964" y="3559"/>
                        <a:pt x="23039" y="7877"/>
                        <a:pt x="15244" y="15727"/>
                      </a:cubicBezTo>
                      <a:cubicBezTo>
                        <a:pt x="-120" y="31933"/>
                        <a:pt x="-5335" y="57896"/>
                        <a:pt x="6440" y="77634"/>
                      </a:cubicBezTo>
                      <a:cubicBezTo>
                        <a:pt x="10758" y="85597"/>
                        <a:pt x="17487" y="91373"/>
                        <a:pt x="25282" y="94905"/>
                      </a:cubicBezTo>
                      <a:cubicBezTo>
                        <a:pt x="31170" y="99223"/>
                        <a:pt x="38179" y="102083"/>
                        <a:pt x="46086" y="102812"/>
                      </a:cubicBezTo>
                      <a:cubicBezTo>
                        <a:pt x="78105" y="104046"/>
                        <a:pt x="110965" y="72531"/>
                        <a:pt x="103563" y="396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2" name="任意多边形: 形状 451">
                  <a:extLst>
                    <a:ext uri="{FF2B5EF4-FFF2-40B4-BE49-F238E27FC236}">
                      <a16:creationId xmlns:a16="http://schemas.microsoft.com/office/drawing/2014/main" id="{7272E0FB-B2BC-DEBC-B732-FF1B1926F3D7}"/>
                    </a:ext>
                  </a:extLst>
                </p:cNvPr>
                <p:cNvSpPr/>
                <p:nvPr/>
              </p:nvSpPr>
              <p:spPr>
                <a:xfrm>
                  <a:off x="14920317" y="10155100"/>
                  <a:ext cx="101912" cy="110496"/>
                </a:xfrm>
                <a:custGeom>
                  <a:avLst/>
                  <a:gdLst>
                    <a:gd name="connsiteX0" fmla="*/ 70687 w 101912"/>
                    <a:gd name="connsiteY0" fmla="*/ 9180 h 110496"/>
                    <a:gd name="connsiteX1" fmla="*/ 22238 w 101912"/>
                    <a:gd name="connsiteY1" fmla="*/ 7161 h 110496"/>
                    <a:gd name="connsiteX2" fmla="*/ 21229 w 101912"/>
                    <a:gd name="connsiteY2" fmla="*/ 99685 h 110496"/>
                    <a:gd name="connsiteX3" fmla="*/ 100407 w 101912"/>
                    <a:gd name="connsiteY3" fmla="*/ 68171 h 110496"/>
                    <a:gd name="connsiteX4" fmla="*/ 70687 w 101912"/>
                    <a:gd name="connsiteY4" fmla="*/ 9180 h 110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912" h="110496">
                      <a:moveTo>
                        <a:pt x="70687" y="9180"/>
                      </a:moveTo>
                      <a:cubicBezTo>
                        <a:pt x="57229" y="-1250"/>
                        <a:pt x="38051" y="-3942"/>
                        <a:pt x="22238" y="7161"/>
                      </a:cubicBezTo>
                      <a:cubicBezTo>
                        <a:pt x="-9052" y="27068"/>
                        <a:pt x="-5407" y="77255"/>
                        <a:pt x="21229" y="99685"/>
                      </a:cubicBezTo>
                      <a:cubicBezTo>
                        <a:pt x="48650" y="124975"/>
                        <a:pt x="94407" y="102377"/>
                        <a:pt x="100407" y="68171"/>
                      </a:cubicBezTo>
                      <a:cubicBezTo>
                        <a:pt x="106856" y="43554"/>
                        <a:pt x="91771" y="19330"/>
                        <a:pt x="70687" y="9180"/>
                      </a:cubicBezTo>
                      <a:close/>
                    </a:path>
                  </a:pathLst>
                </a:custGeom>
                <a:solidFill>
                  <a:srgbClr val="DE5E8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5" name="任意多边形: 形状 454">
                  <a:extLst>
                    <a:ext uri="{FF2B5EF4-FFF2-40B4-BE49-F238E27FC236}">
                      <a16:creationId xmlns:a16="http://schemas.microsoft.com/office/drawing/2014/main" id="{E584F185-CBF3-4C3D-0CE8-34AD8BA99532}"/>
                    </a:ext>
                  </a:extLst>
                </p:cNvPr>
                <p:cNvSpPr/>
                <p:nvPr/>
              </p:nvSpPr>
              <p:spPr>
                <a:xfrm>
                  <a:off x="14049049" y="9721570"/>
                  <a:ext cx="874438" cy="977502"/>
                </a:xfrm>
                <a:custGeom>
                  <a:avLst/>
                  <a:gdLst>
                    <a:gd name="connsiteX0" fmla="*/ 360564 w 874437"/>
                    <a:gd name="connsiteY0" fmla="*/ 0 h 977503"/>
                    <a:gd name="connsiteX1" fmla="*/ 305610 w 874437"/>
                    <a:gd name="connsiteY1" fmla="*/ 315311 h 977503"/>
                    <a:gd name="connsiteX2" fmla="*/ 0 w 874437"/>
                    <a:gd name="connsiteY2" fmla="*/ 405648 h 977503"/>
                    <a:gd name="connsiteX3" fmla="*/ 187516 w 874437"/>
                    <a:gd name="connsiteY3" fmla="*/ 517798 h 977503"/>
                    <a:gd name="connsiteX4" fmla="*/ 220712 w 874437"/>
                    <a:gd name="connsiteY4" fmla="*/ 545500 h 977503"/>
                    <a:gd name="connsiteX5" fmla="*/ 230357 w 874437"/>
                    <a:gd name="connsiteY5" fmla="*/ 595519 h 977503"/>
                    <a:gd name="connsiteX6" fmla="*/ 232263 w 874437"/>
                    <a:gd name="connsiteY6" fmla="*/ 977503 h 977503"/>
                    <a:gd name="connsiteX7" fmla="*/ 443443 w 874437"/>
                    <a:gd name="connsiteY7" fmla="*/ 650865 h 977503"/>
                    <a:gd name="connsiteX8" fmla="*/ 730492 w 874437"/>
                    <a:gd name="connsiteY8" fmla="*/ 807146 h 977503"/>
                    <a:gd name="connsiteX9" fmla="*/ 648173 w 874437"/>
                    <a:gd name="connsiteY9" fmla="*/ 539107 h 977503"/>
                    <a:gd name="connsiteX10" fmla="*/ 642734 w 874437"/>
                    <a:gd name="connsiteY10" fmla="*/ 498620 h 977503"/>
                    <a:gd name="connsiteX11" fmla="*/ 664155 w 874437"/>
                    <a:gd name="connsiteY11" fmla="*/ 462564 h 977503"/>
                    <a:gd name="connsiteX12" fmla="*/ 874437 w 874437"/>
                    <a:gd name="connsiteY12" fmla="*/ 215048 h 977503"/>
                    <a:gd name="connsiteX13" fmla="*/ 509499 w 874437"/>
                    <a:gd name="connsiteY13" fmla="*/ 258002 h 977503"/>
                    <a:gd name="connsiteX14" fmla="*/ 360564 w 874437"/>
                    <a:gd name="connsiteY14" fmla="*/ 0 h 977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437" h="977503">
                      <a:moveTo>
                        <a:pt x="360564" y="0"/>
                      </a:moveTo>
                      <a:cubicBezTo>
                        <a:pt x="342227" y="105085"/>
                        <a:pt x="323890" y="210226"/>
                        <a:pt x="305610" y="315311"/>
                      </a:cubicBezTo>
                      <a:lnTo>
                        <a:pt x="0" y="405648"/>
                      </a:lnTo>
                      <a:cubicBezTo>
                        <a:pt x="62524" y="443050"/>
                        <a:pt x="124992" y="480452"/>
                        <a:pt x="187516" y="517798"/>
                      </a:cubicBezTo>
                      <a:cubicBezTo>
                        <a:pt x="200020" y="525256"/>
                        <a:pt x="212974" y="533219"/>
                        <a:pt x="220712" y="545500"/>
                      </a:cubicBezTo>
                      <a:cubicBezTo>
                        <a:pt x="229852" y="560079"/>
                        <a:pt x="230245" y="578304"/>
                        <a:pt x="230357" y="595519"/>
                      </a:cubicBezTo>
                      <a:cubicBezTo>
                        <a:pt x="230974" y="722865"/>
                        <a:pt x="231647" y="850156"/>
                        <a:pt x="232263" y="977503"/>
                      </a:cubicBezTo>
                      <a:cubicBezTo>
                        <a:pt x="309703" y="873372"/>
                        <a:pt x="380302" y="764193"/>
                        <a:pt x="443443" y="650865"/>
                      </a:cubicBezTo>
                      <a:cubicBezTo>
                        <a:pt x="530640" y="716809"/>
                        <a:pt x="627762" y="769689"/>
                        <a:pt x="730492" y="807146"/>
                      </a:cubicBezTo>
                      <a:cubicBezTo>
                        <a:pt x="703071" y="717819"/>
                        <a:pt x="675594" y="628491"/>
                        <a:pt x="648173" y="539107"/>
                      </a:cubicBezTo>
                      <a:cubicBezTo>
                        <a:pt x="644136" y="525929"/>
                        <a:pt x="640043" y="512135"/>
                        <a:pt x="642734" y="498620"/>
                      </a:cubicBezTo>
                      <a:cubicBezTo>
                        <a:pt x="645482" y="484770"/>
                        <a:pt x="654959" y="473330"/>
                        <a:pt x="664155" y="462564"/>
                      </a:cubicBezTo>
                      <a:cubicBezTo>
                        <a:pt x="734249" y="380078"/>
                        <a:pt x="804343" y="297535"/>
                        <a:pt x="874437" y="215048"/>
                      </a:cubicBezTo>
                      <a:lnTo>
                        <a:pt x="509499" y="258002"/>
                      </a:lnTo>
                      <a:cubicBezTo>
                        <a:pt x="462340" y="166095"/>
                        <a:pt x="415237" y="74187"/>
                        <a:pt x="3605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C387BE68-804F-D1A1-0A9E-A85DAE0F7C54}"/>
                  </a:ext>
                </a:extLst>
              </p:cNvPr>
              <p:cNvGrpSpPr/>
              <p:nvPr/>
            </p:nvGrpSpPr>
            <p:grpSpPr>
              <a:xfrm>
                <a:off x="7044289" y="3230615"/>
                <a:ext cx="664015" cy="1282175"/>
                <a:chOff x="7044289" y="3230615"/>
                <a:chExt cx="664015" cy="1282175"/>
              </a:xfrm>
            </p:grpSpPr>
            <p:sp>
              <p:nvSpPr>
                <p:cNvPr id="440" name="任意多边形: 形状 439">
                  <a:extLst>
                    <a:ext uri="{FF2B5EF4-FFF2-40B4-BE49-F238E27FC236}">
                      <a16:creationId xmlns:a16="http://schemas.microsoft.com/office/drawing/2014/main" id="{9E6D6C17-05E8-C183-D5DC-145EED639A1A}"/>
                    </a:ext>
                  </a:extLst>
                </p:cNvPr>
                <p:cNvSpPr/>
                <p:nvPr/>
              </p:nvSpPr>
              <p:spPr>
                <a:xfrm>
                  <a:off x="7080140" y="3298912"/>
                  <a:ext cx="273902" cy="269024"/>
                </a:xfrm>
                <a:custGeom>
                  <a:avLst/>
                  <a:gdLst>
                    <a:gd name="connsiteX0" fmla="*/ 211740 w 541518"/>
                    <a:gd name="connsiteY0" fmla="*/ 0 h 531873"/>
                    <a:gd name="connsiteX1" fmla="*/ 191946 w 541518"/>
                    <a:gd name="connsiteY1" fmla="*/ 182805 h 531873"/>
                    <a:gd name="connsiteX2" fmla="*/ 186562 w 541518"/>
                    <a:gd name="connsiteY2" fmla="*/ 200974 h 531873"/>
                    <a:gd name="connsiteX3" fmla="*/ 167609 w 541518"/>
                    <a:gd name="connsiteY3" fmla="*/ 211572 h 531873"/>
                    <a:gd name="connsiteX4" fmla="*/ 0 w 541518"/>
                    <a:gd name="connsiteY4" fmla="*/ 264002 h 531873"/>
                    <a:gd name="connsiteX5" fmla="*/ 176301 w 541518"/>
                    <a:gd name="connsiteY5" fmla="*/ 285255 h 531873"/>
                    <a:gd name="connsiteX6" fmla="*/ 190712 w 541518"/>
                    <a:gd name="connsiteY6" fmla="*/ 290245 h 531873"/>
                    <a:gd name="connsiteX7" fmla="*/ 196039 w 541518"/>
                    <a:gd name="connsiteY7" fmla="*/ 307853 h 531873"/>
                    <a:gd name="connsiteX8" fmla="*/ 204002 w 541518"/>
                    <a:gd name="connsiteY8" fmla="*/ 531873 h 531873"/>
                    <a:gd name="connsiteX9" fmla="*/ 308470 w 541518"/>
                    <a:gd name="connsiteY9" fmla="*/ 322264 h 531873"/>
                    <a:gd name="connsiteX10" fmla="*/ 507256 w 541518"/>
                    <a:gd name="connsiteY10" fmla="*/ 406714 h 531873"/>
                    <a:gd name="connsiteX11" fmla="*/ 418041 w 541518"/>
                    <a:gd name="connsiteY11" fmla="*/ 227161 h 531873"/>
                    <a:gd name="connsiteX12" fmla="*/ 413555 w 541518"/>
                    <a:gd name="connsiteY12" fmla="*/ 209497 h 531873"/>
                    <a:gd name="connsiteX13" fmla="*/ 421630 w 541518"/>
                    <a:gd name="connsiteY13" fmla="*/ 196207 h 531873"/>
                    <a:gd name="connsiteX14" fmla="*/ 541518 w 541518"/>
                    <a:gd name="connsiteY14" fmla="*/ 61795 h 531873"/>
                    <a:gd name="connsiteX15" fmla="*/ 332975 w 541518"/>
                    <a:gd name="connsiteY15" fmla="*/ 120449 h 531873"/>
                    <a:gd name="connsiteX16" fmla="*/ 315591 w 541518"/>
                    <a:gd name="connsiteY16" fmla="*/ 122188 h 531873"/>
                    <a:gd name="connsiteX17" fmla="*/ 299217 w 541518"/>
                    <a:gd name="connsiteY17" fmla="*/ 108618 h 531873"/>
                    <a:gd name="connsiteX18" fmla="*/ 211740 w 541518"/>
                    <a:gd name="connsiteY18" fmla="*/ 0 h 53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41518" h="531873">
                      <a:moveTo>
                        <a:pt x="211740" y="0"/>
                      </a:moveTo>
                      <a:cubicBezTo>
                        <a:pt x="205123" y="60954"/>
                        <a:pt x="198562" y="121851"/>
                        <a:pt x="191946" y="182805"/>
                      </a:cubicBezTo>
                      <a:cubicBezTo>
                        <a:pt x="191273" y="189142"/>
                        <a:pt x="190431" y="195871"/>
                        <a:pt x="186562" y="200974"/>
                      </a:cubicBezTo>
                      <a:cubicBezTo>
                        <a:pt x="182132" y="206862"/>
                        <a:pt x="174618" y="209385"/>
                        <a:pt x="167609" y="211572"/>
                      </a:cubicBezTo>
                      <a:cubicBezTo>
                        <a:pt x="111758" y="229067"/>
                        <a:pt x="55907" y="246563"/>
                        <a:pt x="0" y="264002"/>
                      </a:cubicBezTo>
                      <a:cubicBezTo>
                        <a:pt x="58767" y="271068"/>
                        <a:pt x="117534" y="278133"/>
                        <a:pt x="176301" y="285255"/>
                      </a:cubicBezTo>
                      <a:cubicBezTo>
                        <a:pt x="181459" y="285871"/>
                        <a:pt x="186955" y="286657"/>
                        <a:pt x="190712" y="290245"/>
                      </a:cubicBezTo>
                      <a:cubicBezTo>
                        <a:pt x="195310" y="294563"/>
                        <a:pt x="195815" y="301573"/>
                        <a:pt x="196039" y="307853"/>
                      </a:cubicBezTo>
                      <a:cubicBezTo>
                        <a:pt x="198675" y="382545"/>
                        <a:pt x="201366" y="457237"/>
                        <a:pt x="204002" y="531873"/>
                      </a:cubicBezTo>
                      <a:cubicBezTo>
                        <a:pt x="245273" y="465481"/>
                        <a:pt x="280320" y="395218"/>
                        <a:pt x="308470" y="322264"/>
                      </a:cubicBezTo>
                      <a:cubicBezTo>
                        <a:pt x="370209" y="359779"/>
                        <a:pt x="437443" y="388321"/>
                        <a:pt x="507256" y="406714"/>
                      </a:cubicBezTo>
                      <a:cubicBezTo>
                        <a:pt x="477537" y="346881"/>
                        <a:pt x="447761" y="286993"/>
                        <a:pt x="418041" y="227161"/>
                      </a:cubicBezTo>
                      <a:cubicBezTo>
                        <a:pt x="415293" y="221609"/>
                        <a:pt x="412433" y="215553"/>
                        <a:pt x="413555" y="209497"/>
                      </a:cubicBezTo>
                      <a:cubicBezTo>
                        <a:pt x="414508" y="204338"/>
                        <a:pt x="418153" y="200132"/>
                        <a:pt x="421630" y="196207"/>
                      </a:cubicBezTo>
                      <a:cubicBezTo>
                        <a:pt x="461611" y="151403"/>
                        <a:pt x="501537" y="106599"/>
                        <a:pt x="541518" y="61795"/>
                      </a:cubicBezTo>
                      <a:cubicBezTo>
                        <a:pt x="471985" y="81365"/>
                        <a:pt x="402452" y="100879"/>
                        <a:pt x="332975" y="120449"/>
                      </a:cubicBezTo>
                      <a:cubicBezTo>
                        <a:pt x="327311" y="122020"/>
                        <a:pt x="321311" y="123646"/>
                        <a:pt x="315591" y="122188"/>
                      </a:cubicBezTo>
                      <a:cubicBezTo>
                        <a:pt x="308582" y="120338"/>
                        <a:pt x="303647" y="114337"/>
                        <a:pt x="299217" y="108618"/>
                      </a:cubicBezTo>
                      <a:cubicBezTo>
                        <a:pt x="269385" y="69982"/>
                        <a:pt x="241796" y="29552"/>
                        <a:pt x="211740" y="0"/>
                      </a:cubicBezTo>
                      <a:close/>
                    </a:path>
                  </a:pathLst>
                </a:custGeom>
                <a:solidFill>
                  <a:srgbClr val="75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4" name="任意多边形: 形状 443">
                  <a:extLst>
                    <a:ext uri="{FF2B5EF4-FFF2-40B4-BE49-F238E27FC236}">
                      <a16:creationId xmlns:a16="http://schemas.microsoft.com/office/drawing/2014/main" id="{A7AE34CF-571E-707A-FE9C-56A244A5B881}"/>
                    </a:ext>
                  </a:extLst>
                </p:cNvPr>
                <p:cNvSpPr/>
                <p:nvPr/>
              </p:nvSpPr>
              <p:spPr>
                <a:xfrm>
                  <a:off x="7411336" y="3401737"/>
                  <a:ext cx="58216" cy="63347"/>
                </a:xfrm>
                <a:custGeom>
                  <a:avLst/>
                  <a:gdLst>
                    <a:gd name="connsiteX0" fmla="*/ 93421 w 115096"/>
                    <a:gd name="connsiteY0" fmla="*/ 14226 h 125240"/>
                    <a:gd name="connsiteX1" fmla="*/ 88935 w 115096"/>
                    <a:gd name="connsiteY1" fmla="*/ 10356 h 125240"/>
                    <a:gd name="connsiteX2" fmla="*/ 61122 w 115096"/>
                    <a:gd name="connsiteY2" fmla="*/ 1048 h 125240"/>
                    <a:gd name="connsiteX3" fmla="*/ 15645 w 115096"/>
                    <a:gd name="connsiteY3" fmla="*/ 22020 h 125240"/>
                    <a:gd name="connsiteX4" fmla="*/ 0 w 115096"/>
                    <a:gd name="connsiteY4" fmla="*/ 78208 h 125240"/>
                    <a:gd name="connsiteX5" fmla="*/ 85346 w 115096"/>
                    <a:gd name="connsiteY5" fmla="*/ 115498 h 125240"/>
                    <a:gd name="connsiteX6" fmla="*/ 107384 w 115096"/>
                    <a:gd name="connsiteY6" fmla="*/ 90600 h 125240"/>
                    <a:gd name="connsiteX7" fmla="*/ 93421 w 115096"/>
                    <a:gd name="connsiteY7" fmla="*/ 14226 h 125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5096" h="125240">
                      <a:moveTo>
                        <a:pt x="93421" y="14226"/>
                      </a:moveTo>
                      <a:cubicBezTo>
                        <a:pt x="91963" y="12824"/>
                        <a:pt x="90505" y="11534"/>
                        <a:pt x="88935" y="10356"/>
                      </a:cubicBezTo>
                      <a:cubicBezTo>
                        <a:pt x="82431" y="2450"/>
                        <a:pt x="72001" y="-2204"/>
                        <a:pt x="61122" y="1048"/>
                      </a:cubicBezTo>
                      <a:cubicBezTo>
                        <a:pt x="44468" y="992"/>
                        <a:pt x="27421" y="9067"/>
                        <a:pt x="15645" y="22020"/>
                      </a:cubicBezTo>
                      <a:cubicBezTo>
                        <a:pt x="2860" y="37273"/>
                        <a:pt x="841" y="59086"/>
                        <a:pt x="0" y="78208"/>
                      </a:cubicBezTo>
                      <a:cubicBezTo>
                        <a:pt x="953" y="119759"/>
                        <a:pt x="53832" y="138040"/>
                        <a:pt x="85346" y="115498"/>
                      </a:cubicBezTo>
                      <a:cubicBezTo>
                        <a:pt x="95047" y="109442"/>
                        <a:pt x="102506" y="100638"/>
                        <a:pt x="107384" y="90600"/>
                      </a:cubicBezTo>
                      <a:cubicBezTo>
                        <a:pt x="122524" y="66095"/>
                        <a:pt x="114057" y="32955"/>
                        <a:pt x="93421" y="1422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9" name="任意多边形: 形状 448">
                  <a:extLst>
                    <a:ext uri="{FF2B5EF4-FFF2-40B4-BE49-F238E27FC236}">
                      <a16:creationId xmlns:a16="http://schemas.microsoft.com/office/drawing/2014/main" id="{63FCA8EA-F5F5-7889-9904-1A0F5B2CD0A1}"/>
                    </a:ext>
                  </a:extLst>
                </p:cNvPr>
                <p:cNvSpPr/>
                <p:nvPr/>
              </p:nvSpPr>
              <p:spPr>
                <a:xfrm>
                  <a:off x="7445731" y="3321443"/>
                  <a:ext cx="47668" cy="47249"/>
                </a:xfrm>
                <a:custGeom>
                  <a:avLst/>
                  <a:gdLst>
                    <a:gd name="connsiteX0" fmla="*/ 18747 w 94241"/>
                    <a:gd name="connsiteY0" fmla="*/ 8839 h 93414"/>
                    <a:gd name="connsiteX1" fmla="*/ 41457 w 94241"/>
                    <a:gd name="connsiteY1" fmla="*/ 93400 h 93414"/>
                    <a:gd name="connsiteX2" fmla="*/ 52728 w 94241"/>
                    <a:gd name="connsiteY2" fmla="*/ 90709 h 93414"/>
                    <a:gd name="connsiteX3" fmla="*/ 71009 w 94241"/>
                    <a:gd name="connsiteY3" fmla="*/ 84429 h 93414"/>
                    <a:gd name="connsiteX4" fmla="*/ 18747 w 94241"/>
                    <a:gd name="connsiteY4" fmla="*/ 8839 h 9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241" h="93414">
                      <a:moveTo>
                        <a:pt x="18747" y="8839"/>
                      </a:moveTo>
                      <a:cubicBezTo>
                        <a:pt x="-15123" y="30316"/>
                        <a:pt x="-431" y="94522"/>
                        <a:pt x="41457" y="93400"/>
                      </a:cubicBezTo>
                      <a:cubicBezTo>
                        <a:pt x="45102" y="93289"/>
                        <a:pt x="48971" y="92335"/>
                        <a:pt x="52728" y="90709"/>
                      </a:cubicBezTo>
                      <a:cubicBezTo>
                        <a:pt x="59121" y="90148"/>
                        <a:pt x="65345" y="88185"/>
                        <a:pt x="71009" y="84429"/>
                      </a:cubicBezTo>
                      <a:cubicBezTo>
                        <a:pt x="126523" y="47475"/>
                        <a:pt x="71850" y="-25198"/>
                        <a:pt x="18747" y="88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3" name="任意多边形: 形状 452">
                  <a:extLst>
                    <a:ext uri="{FF2B5EF4-FFF2-40B4-BE49-F238E27FC236}">
                      <a16:creationId xmlns:a16="http://schemas.microsoft.com/office/drawing/2014/main" id="{8D861ED4-D7A8-1DF3-55C8-2613D53A37D9}"/>
                    </a:ext>
                  </a:extLst>
                </p:cNvPr>
                <p:cNvSpPr/>
                <p:nvPr/>
              </p:nvSpPr>
              <p:spPr>
                <a:xfrm>
                  <a:off x="7044289" y="3567936"/>
                  <a:ext cx="182403" cy="190714"/>
                </a:xfrm>
                <a:custGeom>
                  <a:avLst/>
                  <a:gdLst>
                    <a:gd name="connsiteX0" fmla="*/ 86244 w 360619"/>
                    <a:gd name="connsiteY0" fmla="*/ 0 h 377050"/>
                    <a:gd name="connsiteX1" fmla="*/ 103515 w 360619"/>
                    <a:gd name="connsiteY1" fmla="*/ 121739 h 377050"/>
                    <a:gd name="connsiteX2" fmla="*/ 0 w 360619"/>
                    <a:gd name="connsiteY2" fmla="*/ 204563 h 377050"/>
                    <a:gd name="connsiteX3" fmla="*/ 119552 w 360619"/>
                    <a:gd name="connsiteY3" fmla="*/ 233946 h 377050"/>
                    <a:gd name="connsiteX4" fmla="*/ 154824 w 360619"/>
                    <a:gd name="connsiteY4" fmla="*/ 377050 h 377050"/>
                    <a:gd name="connsiteX5" fmla="*/ 219535 w 360619"/>
                    <a:gd name="connsiteY5" fmla="*/ 237871 h 377050"/>
                    <a:gd name="connsiteX6" fmla="*/ 360620 w 360619"/>
                    <a:gd name="connsiteY6" fmla="*/ 257498 h 377050"/>
                    <a:gd name="connsiteX7" fmla="*/ 288114 w 360619"/>
                    <a:gd name="connsiteY7" fmla="*/ 151628 h 377050"/>
                    <a:gd name="connsiteX8" fmla="*/ 341722 w 360619"/>
                    <a:gd name="connsiteY8" fmla="*/ 20299 h 377050"/>
                    <a:gd name="connsiteX9" fmla="*/ 192058 w 360619"/>
                    <a:gd name="connsiteY9" fmla="*/ 67346 h 37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0619" h="377050">
                      <a:moveTo>
                        <a:pt x="86244" y="0"/>
                      </a:moveTo>
                      <a:lnTo>
                        <a:pt x="103515" y="121739"/>
                      </a:lnTo>
                      <a:lnTo>
                        <a:pt x="0" y="204563"/>
                      </a:lnTo>
                      <a:lnTo>
                        <a:pt x="119552" y="233946"/>
                      </a:lnTo>
                      <a:lnTo>
                        <a:pt x="154824" y="377050"/>
                      </a:lnTo>
                      <a:lnTo>
                        <a:pt x="219535" y="237871"/>
                      </a:lnTo>
                      <a:lnTo>
                        <a:pt x="360620" y="257498"/>
                      </a:lnTo>
                      <a:lnTo>
                        <a:pt x="288114" y="151628"/>
                      </a:lnTo>
                      <a:lnTo>
                        <a:pt x="341722" y="20299"/>
                      </a:lnTo>
                      <a:lnTo>
                        <a:pt x="192058" y="67346"/>
                      </a:lnTo>
                      <a:close/>
                    </a:path>
                  </a:pathLst>
                </a:custGeom>
                <a:solidFill>
                  <a:srgbClr val="CE528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4" name="任意多边形: 形状 453">
                  <a:extLst>
                    <a:ext uri="{FF2B5EF4-FFF2-40B4-BE49-F238E27FC236}">
                      <a16:creationId xmlns:a16="http://schemas.microsoft.com/office/drawing/2014/main" id="{A85D75F5-FAC3-0754-0459-EF7C68DF5FDA}"/>
                    </a:ext>
                  </a:extLst>
                </p:cNvPr>
                <p:cNvSpPr/>
                <p:nvPr/>
              </p:nvSpPr>
              <p:spPr>
                <a:xfrm>
                  <a:off x="7575139" y="3230615"/>
                  <a:ext cx="133165" cy="139206"/>
                </a:xfrm>
                <a:custGeom>
                  <a:avLst/>
                  <a:gdLst>
                    <a:gd name="connsiteX0" fmla="*/ 62916 w 263273"/>
                    <a:gd name="connsiteY0" fmla="*/ 0 h 275217"/>
                    <a:gd name="connsiteX1" fmla="*/ 75589 w 263273"/>
                    <a:gd name="connsiteY1" fmla="*/ 88823 h 275217"/>
                    <a:gd name="connsiteX2" fmla="*/ 0 w 263273"/>
                    <a:gd name="connsiteY2" fmla="*/ 149328 h 275217"/>
                    <a:gd name="connsiteX3" fmla="*/ 87253 w 263273"/>
                    <a:gd name="connsiteY3" fmla="*/ 170749 h 275217"/>
                    <a:gd name="connsiteX4" fmla="*/ 112992 w 263273"/>
                    <a:gd name="connsiteY4" fmla="*/ 275217 h 275217"/>
                    <a:gd name="connsiteX5" fmla="*/ 160207 w 263273"/>
                    <a:gd name="connsiteY5" fmla="*/ 173609 h 275217"/>
                    <a:gd name="connsiteX6" fmla="*/ 263273 w 263273"/>
                    <a:gd name="connsiteY6" fmla="*/ 187964 h 275217"/>
                    <a:gd name="connsiteX7" fmla="*/ 210282 w 263273"/>
                    <a:gd name="connsiteY7" fmla="*/ 110692 h 275217"/>
                    <a:gd name="connsiteX8" fmla="*/ 249423 w 263273"/>
                    <a:gd name="connsiteY8" fmla="*/ 14804 h 275217"/>
                    <a:gd name="connsiteX9" fmla="*/ 140188 w 263273"/>
                    <a:gd name="connsiteY9" fmla="*/ 49178 h 275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273" h="275217">
                      <a:moveTo>
                        <a:pt x="62916" y="0"/>
                      </a:moveTo>
                      <a:lnTo>
                        <a:pt x="75589" y="88823"/>
                      </a:lnTo>
                      <a:lnTo>
                        <a:pt x="0" y="149328"/>
                      </a:lnTo>
                      <a:lnTo>
                        <a:pt x="87253" y="170749"/>
                      </a:lnTo>
                      <a:lnTo>
                        <a:pt x="112992" y="275217"/>
                      </a:lnTo>
                      <a:lnTo>
                        <a:pt x="160207" y="173609"/>
                      </a:lnTo>
                      <a:lnTo>
                        <a:pt x="263273" y="187964"/>
                      </a:lnTo>
                      <a:lnTo>
                        <a:pt x="210282" y="110692"/>
                      </a:lnTo>
                      <a:lnTo>
                        <a:pt x="249423" y="14804"/>
                      </a:lnTo>
                      <a:lnTo>
                        <a:pt x="140188" y="491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BF13D369-A308-D3BA-747B-05122FC2CDF3}"/>
                    </a:ext>
                  </a:extLst>
                </p:cNvPr>
                <p:cNvSpPr/>
                <p:nvPr/>
              </p:nvSpPr>
              <p:spPr>
                <a:xfrm>
                  <a:off x="7051109" y="4251098"/>
                  <a:ext cx="267148" cy="261692"/>
                </a:xfrm>
                <a:custGeom>
                  <a:avLst/>
                  <a:gdLst>
                    <a:gd name="connsiteX0" fmla="*/ 208151 w 345984"/>
                    <a:gd name="connsiteY0" fmla="*/ 0 h 338918"/>
                    <a:gd name="connsiteX1" fmla="*/ 156394 w 345984"/>
                    <a:gd name="connsiteY1" fmla="*/ 68468 h 338918"/>
                    <a:gd name="connsiteX2" fmla="*/ 143777 w 345984"/>
                    <a:gd name="connsiteY2" fmla="*/ 79066 h 338918"/>
                    <a:gd name="connsiteX3" fmla="*/ 129982 w 345984"/>
                    <a:gd name="connsiteY3" fmla="*/ 77328 h 338918"/>
                    <a:gd name="connsiteX4" fmla="*/ 31514 w 345984"/>
                    <a:gd name="connsiteY4" fmla="*/ 45477 h 338918"/>
                    <a:gd name="connsiteX5" fmla="*/ 86861 w 345984"/>
                    <a:gd name="connsiteY5" fmla="*/ 143721 h 338918"/>
                    <a:gd name="connsiteX6" fmla="*/ 90954 w 345984"/>
                    <a:gd name="connsiteY6" fmla="*/ 156450 h 338918"/>
                    <a:gd name="connsiteX7" fmla="*/ 82374 w 345984"/>
                    <a:gd name="connsiteY7" fmla="*/ 169739 h 338918"/>
                    <a:gd name="connsiteX8" fmla="*/ 0 w 345984"/>
                    <a:gd name="connsiteY8" fmla="*/ 272806 h 338918"/>
                    <a:gd name="connsiteX9" fmla="*/ 134132 w 345984"/>
                    <a:gd name="connsiteY9" fmla="*/ 219815 h 338918"/>
                    <a:gd name="connsiteX10" fmla="*/ 216338 w 345984"/>
                    <a:gd name="connsiteY10" fmla="*/ 338919 h 338918"/>
                    <a:gd name="connsiteX11" fmla="*/ 217235 w 345984"/>
                    <a:gd name="connsiteY11" fmla="*/ 191945 h 338918"/>
                    <a:gd name="connsiteX12" fmla="*/ 345984 w 345984"/>
                    <a:gd name="connsiteY12" fmla="*/ 134805 h 338918"/>
                    <a:gd name="connsiteX13" fmla="*/ 210282 w 345984"/>
                    <a:gd name="connsiteY13" fmla="*/ 122580 h 338918"/>
                    <a:gd name="connsiteX14" fmla="*/ 208151 w 345984"/>
                    <a:gd name="connsiteY14" fmla="*/ 0 h 3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984" h="338918">
                      <a:moveTo>
                        <a:pt x="208151" y="0"/>
                      </a:moveTo>
                      <a:cubicBezTo>
                        <a:pt x="190880" y="22823"/>
                        <a:pt x="173609" y="45645"/>
                        <a:pt x="156394" y="68468"/>
                      </a:cubicBezTo>
                      <a:cubicBezTo>
                        <a:pt x="153029" y="72954"/>
                        <a:pt x="149216" y="77720"/>
                        <a:pt x="143777" y="79066"/>
                      </a:cubicBezTo>
                      <a:cubicBezTo>
                        <a:pt x="139235" y="80244"/>
                        <a:pt x="134468" y="78786"/>
                        <a:pt x="129982" y="77328"/>
                      </a:cubicBezTo>
                      <a:cubicBezTo>
                        <a:pt x="97178" y="66729"/>
                        <a:pt x="64318" y="56075"/>
                        <a:pt x="31514" y="45477"/>
                      </a:cubicBezTo>
                      <a:cubicBezTo>
                        <a:pt x="49963" y="78225"/>
                        <a:pt x="68412" y="110973"/>
                        <a:pt x="86861" y="143721"/>
                      </a:cubicBezTo>
                      <a:cubicBezTo>
                        <a:pt x="89104" y="147702"/>
                        <a:pt x="91403" y="151964"/>
                        <a:pt x="90954" y="156450"/>
                      </a:cubicBezTo>
                      <a:cubicBezTo>
                        <a:pt x="90449" y="161833"/>
                        <a:pt x="86244" y="165983"/>
                        <a:pt x="82374" y="169739"/>
                      </a:cubicBezTo>
                      <a:cubicBezTo>
                        <a:pt x="50636" y="200357"/>
                        <a:pt x="22879" y="235067"/>
                        <a:pt x="0" y="272806"/>
                      </a:cubicBezTo>
                      <a:cubicBezTo>
                        <a:pt x="45757" y="257890"/>
                        <a:pt x="90561" y="240170"/>
                        <a:pt x="134132" y="219815"/>
                      </a:cubicBezTo>
                      <a:cubicBezTo>
                        <a:pt x="158188" y="261703"/>
                        <a:pt x="185721" y="301572"/>
                        <a:pt x="216338" y="338919"/>
                      </a:cubicBezTo>
                      <a:cubicBezTo>
                        <a:pt x="221721" y="290133"/>
                        <a:pt x="222058" y="240787"/>
                        <a:pt x="217235" y="191945"/>
                      </a:cubicBezTo>
                      <a:cubicBezTo>
                        <a:pt x="262264" y="178207"/>
                        <a:pt x="305554" y="158973"/>
                        <a:pt x="345984" y="134805"/>
                      </a:cubicBezTo>
                      <a:cubicBezTo>
                        <a:pt x="300731" y="130711"/>
                        <a:pt x="255535" y="126674"/>
                        <a:pt x="210282" y="122580"/>
                      </a:cubicBezTo>
                      <a:cubicBezTo>
                        <a:pt x="201759" y="81197"/>
                        <a:pt x="196319" y="39197"/>
                        <a:pt x="2081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2E59468-2905-B7D3-83DD-8BE91635E207}"/>
                </a:ext>
              </a:extLst>
            </p:cNvPr>
            <p:cNvGrpSpPr/>
            <p:nvPr/>
          </p:nvGrpSpPr>
          <p:grpSpPr>
            <a:xfrm>
              <a:off x="9364407" y="3803478"/>
              <a:ext cx="2209800" cy="1973661"/>
              <a:chOff x="9364407" y="3803478"/>
              <a:chExt cx="2209800" cy="1973661"/>
            </a:xfrm>
          </p:grpSpPr>
          <p:sp>
            <p:nvSpPr>
              <p:cNvPr id="613" name="矩形: 圆角 612">
                <a:extLst>
                  <a:ext uri="{FF2B5EF4-FFF2-40B4-BE49-F238E27FC236}">
                    <a16:creationId xmlns:a16="http://schemas.microsoft.com/office/drawing/2014/main" id="{5418CB1A-517B-61E1-99F7-3FAD7D13B6EB}"/>
                  </a:ext>
                </a:extLst>
              </p:cNvPr>
              <p:cNvSpPr/>
              <p:nvPr/>
            </p:nvSpPr>
            <p:spPr>
              <a:xfrm>
                <a:off x="9364407" y="3803478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E694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5" name="组合 614">
                <a:extLst>
                  <a:ext uri="{FF2B5EF4-FFF2-40B4-BE49-F238E27FC236}">
                    <a16:creationId xmlns:a16="http://schemas.microsoft.com/office/drawing/2014/main" id="{421BAEC2-7F03-CA12-3E9B-8133B892C15D}"/>
                  </a:ext>
                </a:extLst>
              </p:cNvPr>
              <p:cNvGrpSpPr/>
              <p:nvPr/>
            </p:nvGrpSpPr>
            <p:grpSpPr>
              <a:xfrm>
                <a:off x="9738918" y="3893573"/>
                <a:ext cx="1773453" cy="1883566"/>
                <a:chOff x="9738918" y="3757124"/>
                <a:chExt cx="1773453" cy="1883566"/>
              </a:xfrm>
            </p:grpSpPr>
            <p:sp>
              <p:nvSpPr>
                <p:cNvPr id="612" name="任意多边形: 形状 611">
                  <a:extLst>
                    <a:ext uri="{FF2B5EF4-FFF2-40B4-BE49-F238E27FC236}">
                      <a16:creationId xmlns:a16="http://schemas.microsoft.com/office/drawing/2014/main" id="{8725C946-7654-4D81-FDE6-7696BACEDA6A}"/>
                    </a:ext>
                  </a:extLst>
                </p:cNvPr>
                <p:cNvSpPr/>
                <p:nvPr/>
              </p:nvSpPr>
              <p:spPr>
                <a:xfrm>
                  <a:off x="10056631" y="5174806"/>
                  <a:ext cx="1455740" cy="465884"/>
                </a:xfrm>
                <a:custGeom>
                  <a:avLst/>
                  <a:gdLst>
                    <a:gd name="connsiteX0" fmla="*/ 829807 w 1455740"/>
                    <a:gd name="connsiteY0" fmla="*/ 1 h 465884"/>
                    <a:gd name="connsiteX1" fmla="*/ 1294364 w 1455740"/>
                    <a:gd name="connsiteY1" fmla="*/ 113113 h 465884"/>
                    <a:gd name="connsiteX2" fmla="*/ 1452582 w 1455740"/>
                    <a:gd name="connsiteY2" fmla="*/ 356833 h 465884"/>
                    <a:gd name="connsiteX3" fmla="*/ 1455740 w 1455740"/>
                    <a:gd name="connsiteY3" fmla="*/ 373000 h 465884"/>
                    <a:gd name="connsiteX4" fmla="*/ 1441704 w 1455740"/>
                    <a:gd name="connsiteY4" fmla="*/ 390012 h 465884"/>
                    <a:gd name="connsiteX5" fmla="*/ 1359364 w 1455740"/>
                    <a:gd name="connsiteY5" fmla="*/ 445527 h 465884"/>
                    <a:gd name="connsiteX6" fmla="*/ 1357152 w 1455740"/>
                    <a:gd name="connsiteY6" fmla="*/ 446214 h 465884"/>
                    <a:gd name="connsiteX7" fmla="*/ 1325823 w 1455740"/>
                    <a:gd name="connsiteY7" fmla="*/ 449415 h 465884"/>
                    <a:gd name="connsiteX8" fmla="*/ 1124282 w 1455740"/>
                    <a:gd name="connsiteY8" fmla="*/ 464369 h 465884"/>
                    <a:gd name="connsiteX9" fmla="*/ 1098516 w 1455740"/>
                    <a:gd name="connsiteY9" fmla="*/ 465884 h 465884"/>
                    <a:gd name="connsiteX10" fmla="*/ 0 w 1455740"/>
                    <a:gd name="connsiteY10" fmla="*/ 465884 h 465884"/>
                    <a:gd name="connsiteX11" fmla="*/ 34411 w 1455740"/>
                    <a:gd name="connsiteY11" fmla="*/ 406158 h 465884"/>
                    <a:gd name="connsiteX12" fmla="*/ 227284 w 1455740"/>
                    <a:gd name="connsiteY12" fmla="*/ 176292 h 465884"/>
                    <a:gd name="connsiteX13" fmla="*/ 490298 w 1455740"/>
                    <a:gd name="connsiteY13" fmla="*/ 76632 h 465884"/>
                    <a:gd name="connsiteX14" fmla="*/ 767864 w 1455740"/>
                    <a:gd name="connsiteY14" fmla="*/ 3869 h 465884"/>
                    <a:gd name="connsiteX15" fmla="*/ 829807 w 1455740"/>
                    <a:gd name="connsiteY15" fmla="*/ 1 h 46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55740" h="465884">
                      <a:moveTo>
                        <a:pt x="829807" y="1"/>
                      </a:moveTo>
                      <a:cubicBezTo>
                        <a:pt x="987014" y="-248"/>
                        <a:pt x="1221551" y="58003"/>
                        <a:pt x="1294364" y="113113"/>
                      </a:cubicBezTo>
                      <a:cubicBezTo>
                        <a:pt x="1394833" y="189155"/>
                        <a:pt x="1436329" y="289722"/>
                        <a:pt x="1452582" y="356833"/>
                      </a:cubicBezTo>
                      <a:lnTo>
                        <a:pt x="1455740" y="373000"/>
                      </a:lnTo>
                      <a:lnTo>
                        <a:pt x="1441704" y="390012"/>
                      </a:lnTo>
                      <a:cubicBezTo>
                        <a:pt x="1418265" y="413451"/>
                        <a:pt x="1390355" y="432419"/>
                        <a:pt x="1359364" y="445527"/>
                      </a:cubicBezTo>
                      <a:lnTo>
                        <a:pt x="1357152" y="446214"/>
                      </a:lnTo>
                      <a:lnTo>
                        <a:pt x="1325823" y="449415"/>
                      </a:lnTo>
                      <a:cubicBezTo>
                        <a:pt x="1270688" y="454382"/>
                        <a:pt x="1201684" y="459472"/>
                        <a:pt x="1124282" y="464369"/>
                      </a:cubicBezTo>
                      <a:lnTo>
                        <a:pt x="1098516" y="465884"/>
                      </a:lnTo>
                      <a:lnTo>
                        <a:pt x="0" y="465884"/>
                      </a:lnTo>
                      <a:lnTo>
                        <a:pt x="34411" y="406158"/>
                      </a:lnTo>
                      <a:cubicBezTo>
                        <a:pt x="80722" y="329769"/>
                        <a:pt x="146949" y="235538"/>
                        <a:pt x="227284" y="176292"/>
                      </a:cubicBezTo>
                      <a:cubicBezTo>
                        <a:pt x="287664" y="131767"/>
                        <a:pt x="402074" y="88937"/>
                        <a:pt x="490298" y="76632"/>
                      </a:cubicBezTo>
                      <a:cubicBezTo>
                        <a:pt x="595006" y="113665"/>
                        <a:pt x="733750" y="59871"/>
                        <a:pt x="767864" y="3869"/>
                      </a:cubicBezTo>
                      <a:cubicBezTo>
                        <a:pt x="786469" y="1266"/>
                        <a:pt x="807349" y="37"/>
                        <a:pt x="829807" y="1"/>
                      </a:cubicBezTo>
                      <a:close/>
                    </a:path>
                  </a:pathLst>
                </a:custGeom>
                <a:solidFill>
                  <a:srgbClr val="D4699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201E96D9-36D9-5194-A8FB-AF410A86E03F}"/>
                    </a:ext>
                  </a:extLst>
                </p:cNvPr>
                <p:cNvSpPr/>
                <p:nvPr/>
              </p:nvSpPr>
              <p:spPr>
                <a:xfrm>
                  <a:off x="10536438" y="5124249"/>
                  <a:ext cx="288027" cy="177832"/>
                </a:xfrm>
                <a:custGeom>
                  <a:avLst/>
                  <a:gdLst>
                    <a:gd name="connsiteX0" fmla="*/ 0 w 409531"/>
                    <a:gd name="connsiteY0" fmla="*/ 68860 h 252851"/>
                    <a:gd name="connsiteX1" fmla="*/ 17383 w 409531"/>
                    <a:gd name="connsiteY1" fmla="*/ 205123 h 252851"/>
                    <a:gd name="connsiteX2" fmla="*/ 75197 w 409531"/>
                    <a:gd name="connsiteY2" fmla="*/ 234899 h 252851"/>
                    <a:gd name="connsiteX3" fmla="*/ 379181 w 409531"/>
                    <a:gd name="connsiteY3" fmla="*/ 155608 h 252851"/>
                    <a:gd name="connsiteX4" fmla="*/ 406377 w 409531"/>
                    <a:gd name="connsiteY4" fmla="*/ 105814 h 252851"/>
                    <a:gd name="connsiteX5" fmla="*/ 391125 w 409531"/>
                    <a:gd name="connsiteY5" fmla="*/ 0 h 252851"/>
                    <a:gd name="connsiteX6" fmla="*/ 0 w 409531"/>
                    <a:gd name="connsiteY6" fmla="*/ 68860 h 25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9531" h="252851">
                      <a:moveTo>
                        <a:pt x="0" y="68860"/>
                      </a:moveTo>
                      <a:cubicBezTo>
                        <a:pt x="0" y="105870"/>
                        <a:pt x="3645" y="174674"/>
                        <a:pt x="17383" y="205123"/>
                      </a:cubicBezTo>
                      <a:cubicBezTo>
                        <a:pt x="24785" y="221441"/>
                        <a:pt x="58543" y="228226"/>
                        <a:pt x="75197" y="234899"/>
                      </a:cubicBezTo>
                      <a:cubicBezTo>
                        <a:pt x="179216" y="276899"/>
                        <a:pt x="308918" y="243086"/>
                        <a:pt x="379181" y="155608"/>
                      </a:cubicBezTo>
                      <a:cubicBezTo>
                        <a:pt x="391125" y="140749"/>
                        <a:pt x="401555" y="124263"/>
                        <a:pt x="406377" y="105814"/>
                      </a:cubicBezTo>
                      <a:cubicBezTo>
                        <a:pt x="415461" y="70767"/>
                        <a:pt x="403237" y="34150"/>
                        <a:pt x="391125" y="0"/>
                      </a:cubicBezTo>
                      <a:cubicBezTo>
                        <a:pt x="273254" y="61066"/>
                        <a:pt x="134356" y="57309"/>
                        <a:pt x="0" y="68860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BE2B26F3-08A0-2080-9F87-7076BECFC823}"/>
                    </a:ext>
                  </a:extLst>
                </p:cNvPr>
                <p:cNvSpPr/>
                <p:nvPr/>
              </p:nvSpPr>
              <p:spPr>
                <a:xfrm>
                  <a:off x="10539159" y="5161400"/>
                  <a:ext cx="285311" cy="140643"/>
                </a:xfrm>
                <a:custGeom>
                  <a:avLst/>
                  <a:gdLst>
                    <a:gd name="connsiteX0" fmla="*/ 0 w 405670"/>
                    <a:gd name="connsiteY0" fmla="*/ 89833 h 199973"/>
                    <a:gd name="connsiteX1" fmla="*/ 13514 w 405670"/>
                    <a:gd name="connsiteY1" fmla="*/ 152244 h 199973"/>
                    <a:gd name="connsiteX2" fmla="*/ 71328 w 405670"/>
                    <a:gd name="connsiteY2" fmla="*/ 182020 h 199973"/>
                    <a:gd name="connsiteX3" fmla="*/ 375311 w 405670"/>
                    <a:gd name="connsiteY3" fmla="*/ 102730 h 199973"/>
                    <a:gd name="connsiteX4" fmla="*/ 402508 w 405670"/>
                    <a:gd name="connsiteY4" fmla="*/ 52935 h 199973"/>
                    <a:gd name="connsiteX5" fmla="*/ 402900 w 405670"/>
                    <a:gd name="connsiteY5" fmla="*/ 0 h 199973"/>
                    <a:gd name="connsiteX6" fmla="*/ 0 w 405670"/>
                    <a:gd name="connsiteY6" fmla="*/ 89833 h 19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5670" h="199973">
                      <a:moveTo>
                        <a:pt x="0" y="89833"/>
                      </a:moveTo>
                      <a:cubicBezTo>
                        <a:pt x="2635" y="114281"/>
                        <a:pt x="6897" y="137665"/>
                        <a:pt x="13514" y="152244"/>
                      </a:cubicBezTo>
                      <a:cubicBezTo>
                        <a:pt x="20916" y="168562"/>
                        <a:pt x="54673" y="175347"/>
                        <a:pt x="71328" y="182020"/>
                      </a:cubicBezTo>
                      <a:cubicBezTo>
                        <a:pt x="175347" y="224021"/>
                        <a:pt x="305049" y="190207"/>
                        <a:pt x="375311" y="102730"/>
                      </a:cubicBezTo>
                      <a:cubicBezTo>
                        <a:pt x="387255" y="87870"/>
                        <a:pt x="397685" y="71384"/>
                        <a:pt x="402508" y="52935"/>
                      </a:cubicBezTo>
                      <a:cubicBezTo>
                        <a:pt x="407050" y="35495"/>
                        <a:pt x="406265" y="17720"/>
                        <a:pt x="402900" y="0"/>
                      </a:cubicBezTo>
                      <a:cubicBezTo>
                        <a:pt x="286432" y="72057"/>
                        <a:pt x="137777" y="91403"/>
                        <a:pt x="0" y="89833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639CA036-2E66-CE5F-614A-239D96B3364A}"/>
                    </a:ext>
                  </a:extLst>
                </p:cNvPr>
                <p:cNvSpPr/>
                <p:nvPr/>
              </p:nvSpPr>
              <p:spPr>
                <a:xfrm>
                  <a:off x="10536438" y="5124289"/>
                  <a:ext cx="286084" cy="100388"/>
                </a:xfrm>
                <a:custGeom>
                  <a:avLst/>
                  <a:gdLst>
                    <a:gd name="connsiteX0" fmla="*/ 0 w 406769"/>
                    <a:gd name="connsiteY0" fmla="*/ 68804 h 142736"/>
                    <a:gd name="connsiteX1" fmla="*/ 3869 w 406769"/>
                    <a:gd name="connsiteY1" fmla="*/ 142655 h 142736"/>
                    <a:gd name="connsiteX2" fmla="*/ 406770 w 406769"/>
                    <a:gd name="connsiteY2" fmla="*/ 52823 h 142736"/>
                    <a:gd name="connsiteX3" fmla="*/ 391125 w 406769"/>
                    <a:gd name="connsiteY3" fmla="*/ 0 h 142736"/>
                    <a:gd name="connsiteX4" fmla="*/ 0 w 406769"/>
                    <a:gd name="connsiteY4" fmla="*/ 68804 h 142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769" h="142736">
                      <a:moveTo>
                        <a:pt x="0" y="68804"/>
                      </a:moveTo>
                      <a:cubicBezTo>
                        <a:pt x="0" y="88094"/>
                        <a:pt x="1009" y="116020"/>
                        <a:pt x="3869" y="142655"/>
                      </a:cubicBezTo>
                      <a:cubicBezTo>
                        <a:pt x="141646" y="144170"/>
                        <a:pt x="290245" y="124879"/>
                        <a:pt x="406770" y="52823"/>
                      </a:cubicBezTo>
                      <a:cubicBezTo>
                        <a:pt x="403349" y="34935"/>
                        <a:pt x="397237" y="17103"/>
                        <a:pt x="391125" y="0"/>
                      </a:cubicBezTo>
                      <a:cubicBezTo>
                        <a:pt x="273254" y="61010"/>
                        <a:pt x="134356" y="57253"/>
                        <a:pt x="0" y="68804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C9ECFBF7-743D-344D-AD86-E26CB677FB8F}"/>
                    </a:ext>
                  </a:extLst>
                </p:cNvPr>
                <p:cNvSpPr/>
                <p:nvPr/>
              </p:nvSpPr>
              <p:spPr>
                <a:xfrm>
                  <a:off x="10056761" y="4132226"/>
                  <a:ext cx="1050588" cy="975275"/>
                </a:xfrm>
                <a:custGeom>
                  <a:avLst/>
                  <a:gdLst>
                    <a:gd name="connsiteX0" fmla="*/ 53537 w 1493779"/>
                    <a:gd name="connsiteY0" fmla="*/ 496651 h 1386694"/>
                    <a:gd name="connsiteX1" fmla="*/ 131145 w 1493779"/>
                    <a:gd name="connsiteY1" fmla="*/ 1144208 h 1386694"/>
                    <a:gd name="connsiteX2" fmla="*/ 947264 w 1493779"/>
                    <a:gd name="connsiteY2" fmla="*/ 1351182 h 1386694"/>
                    <a:gd name="connsiteX3" fmla="*/ 1493493 w 1493779"/>
                    <a:gd name="connsiteY3" fmla="*/ 661849 h 1386694"/>
                    <a:gd name="connsiteX4" fmla="*/ 1432483 w 1493779"/>
                    <a:gd name="connsiteY4" fmla="*/ 324557 h 1386694"/>
                    <a:gd name="connsiteX5" fmla="*/ 640981 w 1493779"/>
                    <a:gd name="connsiteY5" fmla="*/ 18442 h 1386694"/>
                    <a:gd name="connsiteX6" fmla="*/ 53537 w 1493779"/>
                    <a:gd name="connsiteY6" fmla="*/ 496651 h 1386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93779" h="1386694">
                      <a:moveTo>
                        <a:pt x="53537" y="496651"/>
                      </a:moveTo>
                      <a:cubicBezTo>
                        <a:pt x="53537" y="496651"/>
                        <a:pt x="-108464" y="809832"/>
                        <a:pt x="131145" y="1144208"/>
                      </a:cubicBezTo>
                      <a:cubicBezTo>
                        <a:pt x="131145" y="1144208"/>
                        <a:pt x="597074" y="1497538"/>
                        <a:pt x="947264" y="1351182"/>
                      </a:cubicBezTo>
                      <a:cubicBezTo>
                        <a:pt x="1297454" y="1204826"/>
                        <a:pt x="1488334" y="777364"/>
                        <a:pt x="1493493" y="661849"/>
                      </a:cubicBezTo>
                      <a:cubicBezTo>
                        <a:pt x="1498652" y="546334"/>
                        <a:pt x="1432483" y="324557"/>
                        <a:pt x="1432483" y="324557"/>
                      </a:cubicBezTo>
                      <a:cubicBezTo>
                        <a:pt x="1432483" y="324557"/>
                        <a:pt x="925283" y="-91297"/>
                        <a:pt x="640981" y="18442"/>
                      </a:cubicBezTo>
                      <a:cubicBezTo>
                        <a:pt x="356680" y="128237"/>
                        <a:pt x="53537" y="496651"/>
                        <a:pt x="53537" y="496651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843CFB69-06AA-4129-DD1B-F7058B921D0A}"/>
                    </a:ext>
                  </a:extLst>
                </p:cNvPr>
                <p:cNvSpPr/>
                <p:nvPr/>
              </p:nvSpPr>
              <p:spPr>
                <a:xfrm>
                  <a:off x="10111255" y="4112281"/>
                  <a:ext cx="1083070" cy="1078120"/>
                </a:xfrm>
                <a:custGeom>
                  <a:avLst/>
                  <a:gdLst>
                    <a:gd name="connsiteX0" fmla="*/ 1282663 w 1539964"/>
                    <a:gd name="connsiteY0" fmla="*/ 1170772 h 1532924"/>
                    <a:gd name="connsiteX1" fmla="*/ 995558 w 1539964"/>
                    <a:gd name="connsiteY1" fmla="*/ 1464830 h 1532924"/>
                    <a:gd name="connsiteX2" fmla="*/ 582340 w 1539964"/>
                    <a:gd name="connsiteY2" fmla="*/ 1531672 h 1532924"/>
                    <a:gd name="connsiteX3" fmla="*/ 253291 w 1539964"/>
                    <a:gd name="connsiteY3" fmla="*/ 1454288 h 1532924"/>
                    <a:gd name="connsiteX4" fmla="*/ 42785 w 1539964"/>
                    <a:gd name="connsiteY4" fmla="*/ 1199482 h 1532924"/>
                    <a:gd name="connsiteX5" fmla="*/ 36223 w 1539964"/>
                    <a:gd name="connsiteY5" fmla="*/ 939574 h 1532924"/>
                    <a:gd name="connsiteX6" fmla="*/ 616 w 1539964"/>
                    <a:gd name="connsiteY6" fmla="*/ 577328 h 1532924"/>
                    <a:gd name="connsiteX7" fmla="*/ 255309 w 1539964"/>
                    <a:gd name="connsiteY7" fmla="*/ 136913 h 1532924"/>
                    <a:gd name="connsiteX8" fmla="*/ 880941 w 1539964"/>
                    <a:gd name="connsiteY8" fmla="*/ 18594 h 1532924"/>
                    <a:gd name="connsiteX9" fmla="*/ 1204719 w 1539964"/>
                    <a:gd name="connsiteY9" fmla="*/ 303120 h 1532924"/>
                    <a:gd name="connsiteX10" fmla="*/ 1288944 w 1539964"/>
                    <a:gd name="connsiteY10" fmla="*/ 703553 h 1532924"/>
                    <a:gd name="connsiteX11" fmla="*/ 1521880 w 1539964"/>
                    <a:gd name="connsiteY11" fmla="*/ 739553 h 1532924"/>
                    <a:gd name="connsiteX12" fmla="*/ 1311206 w 1539964"/>
                    <a:gd name="connsiteY12" fmla="*/ 1087668 h 1532924"/>
                    <a:gd name="connsiteX13" fmla="*/ 1282663 w 1539964"/>
                    <a:gd name="connsiteY13" fmla="*/ 1170772 h 1532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39964" h="1532924">
                      <a:moveTo>
                        <a:pt x="1282663" y="1170772"/>
                      </a:moveTo>
                      <a:cubicBezTo>
                        <a:pt x="1235728" y="1303502"/>
                        <a:pt x="1124027" y="1407185"/>
                        <a:pt x="995558" y="1464830"/>
                      </a:cubicBezTo>
                      <a:cubicBezTo>
                        <a:pt x="867090" y="1522475"/>
                        <a:pt x="723033" y="1537784"/>
                        <a:pt x="582340" y="1531672"/>
                      </a:cubicBezTo>
                      <a:cubicBezTo>
                        <a:pt x="468844" y="1526681"/>
                        <a:pt x="353666" y="1507503"/>
                        <a:pt x="253291" y="1454288"/>
                      </a:cubicBezTo>
                      <a:cubicBezTo>
                        <a:pt x="152916" y="1401129"/>
                        <a:pt x="68467" y="1310175"/>
                        <a:pt x="42785" y="1199482"/>
                      </a:cubicBezTo>
                      <a:cubicBezTo>
                        <a:pt x="23158" y="1114809"/>
                        <a:pt x="38579" y="1026434"/>
                        <a:pt x="36223" y="939574"/>
                      </a:cubicBezTo>
                      <a:cubicBezTo>
                        <a:pt x="32915" y="818115"/>
                        <a:pt x="-5272" y="698674"/>
                        <a:pt x="616" y="577328"/>
                      </a:cubicBezTo>
                      <a:cubicBezTo>
                        <a:pt x="9083" y="402036"/>
                        <a:pt x="112542" y="238970"/>
                        <a:pt x="255309" y="136913"/>
                      </a:cubicBezTo>
                      <a:cubicBezTo>
                        <a:pt x="432395" y="10351"/>
                        <a:pt x="665949" y="-26827"/>
                        <a:pt x="880941" y="18594"/>
                      </a:cubicBezTo>
                      <a:cubicBezTo>
                        <a:pt x="1015914" y="74950"/>
                        <a:pt x="1131485" y="176502"/>
                        <a:pt x="1204719" y="303120"/>
                      </a:cubicBezTo>
                      <a:cubicBezTo>
                        <a:pt x="1277953" y="429681"/>
                        <a:pt x="1214700" y="519907"/>
                        <a:pt x="1288944" y="703553"/>
                      </a:cubicBezTo>
                      <a:cubicBezTo>
                        <a:pt x="1348496" y="630487"/>
                        <a:pt x="1480329" y="643216"/>
                        <a:pt x="1521880" y="739553"/>
                      </a:cubicBezTo>
                      <a:cubicBezTo>
                        <a:pt x="1577620" y="868751"/>
                        <a:pt x="1503712" y="1062771"/>
                        <a:pt x="1311206" y="1087668"/>
                      </a:cubicBezTo>
                      <a:cubicBezTo>
                        <a:pt x="1303243" y="1116323"/>
                        <a:pt x="1292253" y="1143687"/>
                        <a:pt x="1282663" y="1170772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BC54D324-6B4B-B31B-85FB-BE68AE5967F1}"/>
                    </a:ext>
                  </a:extLst>
                </p:cNvPr>
                <p:cNvSpPr/>
                <p:nvPr/>
              </p:nvSpPr>
              <p:spPr>
                <a:xfrm>
                  <a:off x="11018792" y="4640854"/>
                  <a:ext cx="123813" cy="71211"/>
                </a:xfrm>
                <a:custGeom>
                  <a:avLst/>
                  <a:gdLst>
                    <a:gd name="connsiteX0" fmla="*/ 176040 w 176043"/>
                    <a:gd name="connsiteY0" fmla="*/ 39927 h 101251"/>
                    <a:gd name="connsiteX1" fmla="*/ 173853 w 176043"/>
                    <a:gd name="connsiteY1" fmla="*/ 33366 h 101251"/>
                    <a:gd name="connsiteX2" fmla="*/ 171835 w 176043"/>
                    <a:gd name="connsiteY2" fmla="*/ 30450 h 101251"/>
                    <a:gd name="connsiteX3" fmla="*/ 168526 w 176043"/>
                    <a:gd name="connsiteY3" fmla="*/ 25852 h 101251"/>
                    <a:gd name="connsiteX4" fmla="*/ 148675 w 176043"/>
                    <a:gd name="connsiteY4" fmla="*/ 9534 h 101251"/>
                    <a:gd name="connsiteX5" fmla="*/ 80656 w 176043"/>
                    <a:gd name="connsiteY5" fmla="*/ 3926 h 101251"/>
                    <a:gd name="connsiteX6" fmla="*/ 26712 w 176043"/>
                    <a:gd name="connsiteY6" fmla="*/ 42843 h 101251"/>
                    <a:gd name="connsiteX7" fmla="*/ 6749 w 176043"/>
                    <a:gd name="connsiteY7" fmla="*/ 76207 h 101251"/>
                    <a:gd name="connsiteX8" fmla="*/ 357 w 176043"/>
                    <a:gd name="connsiteY8" fmla="*/ 94263 h 101251"/>
                    <a:gd name="connsiteX9" fmla="*/ 18525 w 176043"/>
                    <a:gd name="connsiteY9" fmla="*/ 96282 h 101251"/>
                    <a:gd name="connsiteX10" fmla="*/ 62768 w 176043"/>
                    <a:gd name="connsiteY10" fmla="*/ 44693 h 101251"/>
                    <a:gd name="connsiteX11" fmla="*/ 89180 w 176043"/>
                    <a:gd name="connsiteY11" fmla="*/ 33142 h 101251"/>
                    <a:gd name="connsiteX12" fmla="*/ 117778 w 176043"/>
                    <a:gd name="connsiteY12" fmla="*/ 31628 h 101251"/>
                    <a:gd name="connsiteX13" fmla="*/ 125460 w 176043"/>
                    <a:gd name="connsiteY13" fmla="*/ 33422 h 101251"/>
                    <a:gd name="connsiteX14" fmla="*/ 126414 w 176043"/>
                    <a:gd name="connsiteY14" fmla="*/ 33758 h 101251"/>
                    <a:gd name="connsiteX15" fmla="*/ 149068 w 176043"/>
                    <a:gd name="connsiteY15" fmla="*/ 47160 h 101251"/>
                    <a:gd name="connsiteX16" fmla="*/ 149573 w 176043"/>
                    <a:gd name="connsiteY16" fmla="*/ 47329 h 101251"/>
                    <a:gd name="connsiteX17" fmla="*/ 153610 w 176043"/>
                    <a:gd name="connsiteY17" fmla="*/ 48899 h 101251"/>
                    <a:gd name="connsiteX18" fmla="*/ 155236 w 176043"/>
                    <a:gd name="connsiteY18" fmla="*/ 49516 h 101251"/>
                    <a:gd name="connsiteX19" fmla="*/ 157928 w 176043"/>
                    <a:gd name="connsiteY19" fmla="*/ 50469 h 101251"/>
                    <a:gd name="connsiteX20" fmla="*/ 158713 w 176043"/>
                    <a:gd name="connsiteY20" fmla="*/ 50805 h 101251"/>
                    <a:gd name="connsiteX21" fmla="*/ 159050 w 176043"/>
                    <a:gd name="connsiteY21" fmla="*/ 50917 h 101251"/>
                    <a:gd name="connsiteX22" fmla="*/ 164321 w 176043"/>
                    <a:gd name="connsiteY22" fmla="*/ 52039 h 101251"/>
                    <a:gd name="connsiteX23" fmla="*/ 164040 w 176043"/>
                    <a:gd name="connsiteY23" fmla="*/ 51927 h 101251"/>
                    <a:gd name="connsiteX24" fmla="*/ 169031 w 176043"/>
                    <a:gd name="connsiteY24" fmla="*/ 50974 h 101251"/>
                    <a:gd name="connsiteX25" fmla="*/ 176040 w 176043"/>
                    <a:gd name="connsiteY25" fmla="*/ 39927 h 101251"/>
                    <a:gd name="connsiteX26" fmla="*/ 176040 w 176043"/>
                    <a:gd name="connsiteY26" fmla="*/ 40039 h 101251"/>
                    <a:gd name="connsiteX27" fmla="*/ 176040 w 176043"/>
                    <a:gd name="connsiteY27" fmla="*/ 39927 h 101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76043" h="101251">
                      <a:moveTo>
                        <a:pt x="176040" y="39927"/>
                      </a:moveTo>
                      <a:cubicBezTo>
                        <a:pt x="175984" y="37571"/>
                        <a:pt x="175255" y="35272"/>
                        <a:pt x="173853" y="33366"/>
                      </a:cubicBezTo>
                      <a:cubicBezTo>
                        <a:pt x="173236" y="32357"/>
                        <a:pt x="172564" y="31403"/>
                        <a:pt x="171835" y="30450"/>
                      </a:cubicBezTo>
                      <a:cubicBezTo>
                        <a:pt x="170882" y="28824"/>
                        <a:pt x="169760" y="27253"/>
                        <a:pt x="168526" y="25852"/>
                      </a:cubicBezTo>
                      <a:cubicBezTo>
                        <a:pt x="164040" y="18954"/>
                        <a:pt x="155012" y="14076"/>
                        <a:pt x="148675" y="9534"/>
                      </a:cubicBezTo>
                      <a:cubicBezTo>
                        <a:pt x="125685" y="-4821"/>
                        <a:pt x="94170" y="337"/>
                        <a:pt x="80656" y="3926"/>
                      </a:cubicBezTo>
                      <a:cubicBezTo>
                        <a:pt x="59292" y="10992"/>
                        <a:pt x="40674" y="25459"/>
                        <a:pt x="26712" y="42843"/>
                      </a:cubicBezTo>
                      <a:cubicBezTo>
                        <a:pt x="18806" y="53160"/>
                        <a:pt x="12693" y="64712"/>
                        <a:pt x="6749" y="76207"/>
                      </a:cubicBezTo>
                      <a:cubicBezTo>
                        <a:pt x="4338" y="82039"/>
                        <a:pt x="-1494" y="87590"/>
                        <a:pt x="357" y="94263"/>
                      </a:cubicBezTo>
                      <a:cubicBezTo>
                        <a:pt x="2544" y="102451"/>
                        <a:pt x="14656" y="103852"/>
                        <a:pt x="18525" y="96282"/>
                      </a:cubicBezTo>
                      <a:cubicBezTo>
                        <a:pt x="36357" y="64600"/>
                        <a:pt x="41684" y="59329"/>
                        <a:pt x="62768" y="44693"/>
                      </a:cubicBezTo>
                      <a:cubicBezTo>
                        <a:pt x="76507" y="36282"/>
                        <a:pt x="73984" y="37291"/>
                        <a:pt x="89180" y="33142"/>
                      </a:cubicBezTo>
                      <a:cubicBezTo>
                        <a:pt x="98657" y="31964"/>
                        <a:pt x="108245" y="30899"/>
                        <a:pt x="117778" y="31628"/>
                      </a:cubicBezTo>
                      <a:cubicBezTo>
                        <a:pt x="119909" y="32020"/>
                        <a:pt x="123722" y="32749"/>
                        <a:pt x="125460" y="33422"/>
                      </a:cubicBezTo>
                      <a:cubicBezTo>
                        <a:pt x="125909" y="33590"/>
                        <a:pt x="126189" y="33702"/>
                        <a:pt x="126414" y="33758"/>
                      </a:cubicBezTo>
                      <a:cubicBezTo>
                        <a:pt x="134545" y="37235"/>
                        <a:pt x="141105" y="43572"/>
                        <a:pt x="149068" y="47160"/>
                      </a:cubicBezTo>
                      <a:cubicBezTo>
                        <a:pt x="149237" y="47272"/>
                        <a:pt x="149404" y="47272"/>
                        <a:pt x="149573" y="47329"/>
                      </a:cubicBezTo>
                      <a:cubicBezTo>
                        <a:pt x="150862" y="47945"/>
                        <a:pt x="152264" y="48394"/>
                        <a:pt x="153610" y="48899"/>
                      </a:cubicBezTo>
                      <a:cubicBezTo>
                        <a:pt x="154171" y="49123"/>
                        <a:pt x="154676" y="49291"/>
                        <a:pt x="155236" y="49516"/>
                      </a:cubicBezTo>
                      <a:cubicBezTo>
                        <a:pt x="155293" y="49627"/>
                        <a:pt x="156078" y="49908"/>
                        <a:pt x="157928" y="50469"/>
                      </a:cubicBezTo>
                      <a:cubicBezTo>
                        <a:pt x="158209" y="50581"/>
                        <a:pt x="158432" y="50693"/>
                        <a:pt x="158713" y="50805"/>
                      </a:cubicBezTo>
                      <a:cubicBezTo>
                        <a:pt x="158825" y="50861"/>
                        <a:pt x="158938" y="50917"/>
                        <a:pt x="159050" y="50917"/>
                      </a:cubicBezTo>
                      <a:cubicBezTo>
                        <a:pt x="160732" y="51590"/>
                        <a:pt x="162470" y="52319"/>
                        <a:pt x="164321" y="52039"/>
                      </a:cubicBezTo>
                      <a:cubicBezTo>
                        <a:pt x="164208" y="51983"/>
                        <a:pt x="164096" y="51983"/>
                        <a:pt x="164040" y="51927"/>
                      </a:cubicBezTo>
                      <a:cubicBezTo>
                        <a:pt x="165779" y="51927"/>
                        <a:pt x="167461" y="51703"/>
                        <a:pt x="169031" y="50974"/>
                      </a:cubicBezTo>
                      <a:cubicBezTo>
                        <a:pt x="173685" y="49459"/>
                        <a:pt x="176152" y="44693"/>
                        <a:pt x="176040" y="39927"/>
                      </a:cubicBezTo>
                      <a:cubicBezTo>
                        <a:pt x="176040" y="39983"/>
                        <a:pt x="176040" y="40039"/>
                        <a:pt x="176040" y="40039"/>
                      </a:cubicBezTo>
                      <a:cubicBezTo>
                        <a:pt x="176040" y="39983"/>
                        <a:pt x="176040" y="39983"/>
                        <a:pt x="176040" y="39927"/>
                      </a:cubicBezTo>
                      <a:close/>
                    </a:path>
                  </a:pathLst>
                </a:custGeom>
                <a:solidFill>
                  <a:srgbClr val="E0A88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6BBDEB34-D2D6-A10D-549D-FCF859C04650}"/>
                    </a:ext>
                  </a:extLst>
                </p:cNvPr>
                <p:cNvSpPr/>
                <p:nvPr/>
              </p:nvSpPr>
              <p:spPr>
                <a:xfrm>
                  <a:off x="10034836" y="4057038"/>
                  <a:ext cx="1065844" cy="652953"/>
                </a:xfrm>
                <a:custGeom>
                  <a:avLst/>
                  <a:gdLst>
                    <a:gd name="connsiteX0" fmla="*/ 7271 w 1515470"/>
                    <a:gd name="connsiteY0" fmla="*/ 928401 h 928401"/>
                    <a:gd name="connsiteX1" fmla="*/ 311984 w 1515470"/>
                    <a:gd name="connsiteY1" fmla="*/ 750194 h 928401"/>
                    <a:gd name="connsiteX2" fmla="*/ 701763 w 1515470"/>
                    <a:gd name="connsiteY2" fmla="*/ 216021 h 928401"/>
                    <a:gd name="connsiteX3" fmla="*/ 1515470 w 1515470"/>
                    <a:gd name="connsiteY3" fmla="*/ 655651 h 928401"/>
                    <a:gd name="connsiteX4" fmla="*/ 1439881 w 1515470"/>
                    <a:gd name="connsiteY4" fmla="*/ 364845 h 928401"/>
                    <a:gd name="connsiteX5" fmla="*/ 1287357 w 1515470"/>
                    <a:gd name="connsiteY5" fmla="*/ 130339 h 928401"/>
                    <a:gd name="connsiteX6" fmla="*/ 963130 w 1515470"/>
                    <a:gd name="connsiteY6" fmla="*/ 4226 h 928401"/>
                    <a:gd name="connsiteX7" fmla="*/ 759913 w 1515470"/>
                    <a:gd name="connsiteY7" fmla="*/ 14319 h 928401"/>
                    <a:gd name="connsiteX8" fmla="*/ 657071 w 1515470"/>
                    <a:gd name="connsiteY8" fmla="*/ 43702 h 928401"/>
                    <a:gd name="connsiteX9" fmla="*/ 559892 w 1515470"/>
                    <a:gd name="connsiteY9" fmla="*/ 58338 h 928401"/>
                    <a:gd name="connsiteX10" fmla="*/ 164338 w 1515470"/>
                    <a:gd name="connsiteY10" fmla="*/ 277312 h 928401"/>
                    <a:gd name="connsiteX11" fmla="*/ 63627 w 1515470"/>
                    <a:gd name="connsiteY11" fmla="*/ 492697 h 928401"/>
                    <a:gd name="connsiteX12" fmla="*/ 7271 w 1515470"/>
                    <a:gd name="connsiteY12" fmla="*/ 928401 h 92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15470" h="928401">
                      <a:moveTo>
                        <a:pt x="7271" y="928401"/>
                      </a:moveTo>
                      <a:cubicBezTo>
                        <a:pt x="121160" y="895541"/>
                        <a:pt x="221366" y="826625"/>
                        <a:pt x="311984" y="750194"/>
                      </a:cubicBezTo>
                      <a:cubicBezTo>
                        <a:pt x="482621" y="606361"/>
                        <a:pt x="629875" y="427257"/>
                        <a:pt x="701763" y="216021"/>
                      </a:cubicBezTo>
                      <a:cubicBezTo>
                        <a:pt x="889951" y="475369"/>
                        <a:pt x="1195000" y="660081"/>
                        <a:pt x="1515470" y="655651"/>
                      </a:cubicBezTo>
                      <a:cubicBezTo>
                        <a:pt x="1498424" y="525220"/>
                        <a:pt x="1474087" y="452547"/>
                        <a:pt x="1439881" y="364845"/>
                      </a:cubicBezTo>
                      <a:cubicBezTo>
                        <a:pt x="1405675" y="277144"/>
                        <a:pt x="1358123" y="192414"/>
                        <a:pt x="1287357" y="130339"/>
                      </a:cubicBezTo>
                      <a:cubicBezTo>
                        <a:pt x="1198757" y="52618"/>
                        <a:pt x="1080383" y="16281"/>
                        <a:pt x="963130" y="4226"/>
                      </a:cubicBezTo>
                      <a:cubicBezTo>
                        <a:pt x="895334" y="-2728"/>
                        <a:pt x="826026" y="-2223"/>
                        <a:pt x="759913" y="14319"/>
                      </a:cubicBezTo>
                      <a:cubicBezTo>
                        <a:pt x="725314" y="22954"/>
                        <a:pt x="691894" y="35908"/>
                        <a:pt x="657071" y="43702"/>
                      </a:cubicBezTo>
                      <a:cubicBezTo>
                        <a:pt x="625108" y="50880"/>
                        <a:pt x="592360" y="53628"/>
                        <a:pt x="559892" y="58338"/>
                      </a:cubicBezTo>
                      <a:cubicBezTo>
                        <a:pt x="406695" y="80600"/>
                        <a:pt x="255516" y="152208"/>
                        <a:pt x="164338" y="277312"/>
                      </a:cubicBezTo>
                      <a:cubicBezTo>
                        <a:pt x="117459" y="341630"/>
                        <a:pt x="88188" y="416995"/>
                        <a:pt x="63627" y="492697"/>
                      </a:cubicBezTo>
                      <a:cubicBezTo>
                        <a:pt x="16916" y="636586"/>
                        <a:pt x="-15047" y="789503"/>
                        <a:pt x="7271" y="928401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EB71D603-CE85-BBCD-9E66-3FE804A43F5B}"/>
                    </a:ext>
                  </a:extLst>
                </p:cNvPr>
                <p:cNvSpPr/>
                <p:nvPr/>
              </p:nvSpPr>
              <p:spPr>
                <a:xfrm>
                  <a:off x="10416217" y="3925453"/>
                  <a:ext cx="67224" cy="100047"/>
                </a:xfrm>
                <a:custGeom>
                  <a:avLst/>
                  <a:gdLst>
                    <a:gd name="connsiteX0" fmla="*/ 91477 w 95582"/>
                    <a:gd name="connsiteY0" fmla="*/ 142252 h 142252"/>
                    <a:gd name="connsiteX1" fmla="*/ 21158 w 95582"/>
                    <a:gd name="connsiteY1" fmla="*/ 101710 h 142252"/>
                    <a:gd name="connsiteX2" fmla="*/ 579 w 95582"/>
                    <a:gd name="connsiteY2" fmla="*/ 51410 h 142252"/>
                    <a:gd name="connsiteX3" fmla="*/ 16056 w 95582"/>
                    <a:gd name="connsiteY3" fmla="*/ 4139 h 142252"/>
                    <a:gd name="connsiteX4" fmla="*/ 52336 w 95582"/>
                    <a:gd name="connsiteY4" fmla="*/ 6214 h 142252"/>
                    <a:gd name="connsiteX5" fmla="*/ 76673 w 95582"/>
                    <a:gd name="connsiteY5" fmla="*/ 35261 h 142252"/>
                    <a:gd name="connsiteX6" fmla="*/ 91477 w 95582"/>
                    <a:gd name="connsiteY6" fmla="*/ 142252 h 142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582" h="142252">
                      <a:moveTo>
                        <a:pt x="91477" y="142252"/>
                      </a:moveTo>
                      <a:cubicBezTo>
                        <a:pt x="69888" y="125654"/>
                        <a:pt x="39944" y="121392"/>
                        <a:pt x="21158" y="101710"/>
                      </a:cubicBezTo>
                      <a:cubicBezTo>
                        <a:pt x="8429" y="88420"/>
                        <a:pt x="2710" y="69747"/>
                        <a:pt x="579" y="51410"/>
                      </a:cubicBezTo>
                      <a:cubicBezTo>
                        <a:pt x="-1384" y="33971"/>
                        <a:pt x="1139" y="13335"/>
                        <a:pt x="16056" y="4139"/>
                      </a:cubicBezTo>
                      <a:cubicBezTo>
                        <a:pt x="26934" y="-2534"/>
                        <a:pt x="41570" y="-628"/>
                        <a:pt x="52336" y="6214"/>
                      </a:cubicBezTo>
                      <a:cubicBezTo>
                        <a:pt x="63158" y="13055"/>
                        <a:pt x="70673" y="23933"/>
                        <a:pt x="76673" y="35261"/>
                      </a:cubicBezTo>
                      <a:cubicBezTo>
                        <a:pt x="94112" y="67953"/>
                        <a:pt x="100561" y="106252"/>
                        <a:pt x="91477" y="142252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9D77DF70-88D6-7045-45DE-A1CDE533BD15}"/>
                    </a:ext>
                  </a:extLst>
                </p:cNvPr>
                <p:cNvSpPr/>
                <p:nvPr/>
              </p:nvSpPr>
              <p:spPr>
                <a:xfrm>
                  <a:off x="10507533" y="3925341"/>
                  <a:ext cx="74522" cy="101657"/>
                </a:xfrm>
                <a:custGeom>
                  <a:avLst/>
                  <a:gdLst>
                    <a:gd name="connsiteX0" fmla="*/ 1060 w 105959"/>
                    <a:gd name="connsiteY0" fmla="*/ 144542 h 144541"/>
                    <a:gd name="connsiteX1" fmla="*/ 28369 w 105959"/>
                    <a:gd name="connsiteY1" fmla="*/ 31551 h 144541"/>
                    <a:gd name="connsiteX2" fmla="*/ 58650 w 105959"/>
                    <a:gd name="connsiteY2" fmla="*/ 3289 h 144541"/>
                    <a:gd name="connsiteX3" fmla="*/ 97622 w 105959"/>
                    <a:gd name="connsiteY3" fmla="*/ 9120 h 144541"/>
                    <a:gd name="connsiteX4" fmla="*/ 104070 w 105959"/>
                    <a:gd name="connsiteY4" fmla="*/ 47981 h 144541"/>
                    <a:gd name="connsiteX5" fmla="*/ 61510 w 105959"/>
                    <a:gd name="connsiteY5" fmla="*/ 109271 h 144541"/>
                    <a:gd name="connsiteX6" fmla="*/ 1060 w 105959"/>
                    <a:gd name="connsiteY6" fmla="*/ 144542 h 144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959" h="144541">
                      <a:moveTo>
                        <a:pt x="1060" y="144542"/>
                      </a:moveTo>
                      <a:cubicBezTo>
                        <a:pt x="-3426" y="105233"/>
                        <a:pt x="6444" y="64467"/>
                        <a:pt x="28369" y="31551"/>
                      </a:cubicBezTo>
                      <a:cubicBezTo>
                        <a:pt x="36107" y="19887"/>
                        <a:pt x="45808" y="8840"/>
                        <a:pt x="58650" y="3289"/>
                      </a:cubicBezTo>
                      <a:cubicBezTo>
                        <a:pt x="71491" y="-2263"/>
                        <a:pt x="88033" y="-1085"/>
                        <a:pt x="97622" y="9120"/>
                      </a:cubicBezTo>
                      <a:cubicBezTo>
                        <a:pt x="106986" y="19102"/>
                        <a:pt x="107379" y="34691"/>
                        <a:pt x="104070" y="47981"/>
                      </a:cubicBezTo>
                      <a:cubicBezTo>
                        <a:pt x="97958" y="72542"/>
                        <a:pt x="81304" y="93514"/>
                        <a:pt x="61510" y="109271"/>
                      </a:cubicBezTo>
                      <a:cubicBezTo>
                        <a:pt x="41659" y="125084"/>
                        <a:pt x="18724" y="136355"/>
                        <a:pt x="1060" y="144542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任意多边形: 形状 180">
                  <a:extLst>
                    <a:ext uri="{FF2B5EF4-FFF2-40B4-BE49-F238E27FC236}">
                      <a16:creationId xmlns:a16="http://schemas.microsoft.com/office/drawing/2014/main" id="{0979AED4-B55D-F1D5-9794-E676B50A1028}"/>
                    </a:ext>
                  </a:extLst>
                </p:cNvPr>
                <p:cNvSpPr/>
                <p:nvPr/>
              </p:nvSpPr>
              <p:spPr>
                <a:xfrm rot="17457142">
                  <a:off x="10174259" y="4805353"/>
                  <a:ext cx="231981" cy="231981"/>
                </a:xfrm>
                <a:custGeom>
                  <a:avLst/>
                  <a:gdLst>
                    <a:gd name="connsiteX0" fmla="*/ 329842 w 329842"/>
                    <a:gd name="connsiteY0" fmla="*/ 164921 h 329842"/>
                    <a:gd name="connsiteX1" fmla="*/ 164921 w 329842"/>
                    <a:gd name="connsiteY1" fmla="*/ 329842 h 329842"/>
                    <a:gd name="connsiteX2" fmla="*/ 0 w 329842"/>
                    <a:gd name="connsiteY2" fmla="*/ 164921 h 329842"/>
                    <a:gd name="connsiteX3" fmla="*/ 164921 w 329842"/>
                    <a:gd name="connsiteY3" fmla="*/ 0 h 329842"/>
                    <a:gd name="connsiteX4" fmla="*/ 329842 w 329842"/>
                    <a:gd name="connsiteY4" fmla="*/ 164921 h 32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42" h="329842">
                      <a:moveTo>
                        <a:pt x="329842" y="164921"/>
                      </a:moveTo>
                      <a:cubicBezTo>
                        <a:pt x="329842" y="256005"/>
                        <a:pt x="256005" y="329842"/>
                        <a:pt x="164921" y="329842"/>
                      </a:cubicBezTo>
                      <a:cubicBezTo>
                        <a:pt x="73838" y="329842"/>
                        <a:pt x="0" y="256005"/>
                        <a:pt x="0" y="164921"/>
                      </a:cubicBezTo>
                      <a:cubicBezTo>
                        <a:pt x="0" y="73838"/>
                        <a:pt x="73838" y="0"/>
                        <a:pt x="164921" y="0"/>
                      </a:cubicBezTo>
                      <a:cubicBezTo>
                        <a:pt x="256005" y="0"/>
                        <a:pt x="329842" y="73838"/>
                        <a:pt x="329842" y="164921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: 形状 238">
                  <a:extLst>
                    <a:ext uri="{FF2B5EF4-FFF2-40B4-BE49-F238E27FC236}">
                      <a16:creationId xmlns:a16="http://schemas.microsoft.com/office/drawing/2014/main" id="{B7B179DE-E2CF-8735-9897-1AE00E028C98}"/>
                    </a:ext>
                  </a:extLst>
                </p:cNvPr>
                <p:cNvSpPr/>
                <p:nvPr/>
              </p:nvSpPr>
              <p:spPr>
                <a:xfrm rot="17166688">
                  <a:off x="10749953" y="4719816"/>
                  <a:ext cx="231970" cy="231970"/>
                </a:xfrm>
                <a:custGeom>
                  <a:avLst/>
                  <a:gdLst>
                    <a:gd name="connsiteX0" fmla="*/ 329826 w 329826"/>
                    <a:gd name="connsiteY0" fmla="*/ 164913 h 329826"/>
                    <a:gd name="connsiteX1" fmla="*/ 164913 w 329826"/>
                    <a:gd name="connsiteY1" fmla="*/ 329826 h 329826"/>
                    <a:gd name="connsiteX2" fmla="*/ 0 w 329826"/>
                    <a:gd name="connsiteY2" fmla="*/ 164913 h 329826"/>
                    <a:gd name="connsiteX3" fmla="*/ 164913 w 329826"/>
                    <a:gd name="connsiteY3" fmla="*/ 0 h 329826"/>
                    <a:gd name="connsiteX4" fmla="*/ 329826 w 329826"/>
                    <a:gd name="connsiteY4" fmla="*/ 164913 h 32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6" h="329826">
                      <a:moveTo>
                        <a:pt x="329826" y="164913"/>
                      </a:moveTo>
                      <a:cubicBezTo>
                        <a:pt x="329826" y="255992"/>
                        <a:pt x="255992" y="329826"/>
                        <a:pt x="164913" y="329826"/>
                      </a:cubicBezTo>
                      <a:cubicBezTo>
                        <a:pt x="73834" y="329826"/>
                        <a:pt x="0" y="255992"/>
                        <a:pt x="0" y="164913"/>
                      </a:cubicBezTo>
                      <a:cubicBezTo>
                        <a:pt x="0" y="73834"/>
                        <a:pt x="73834" y="0"/>
                        <a:pt x="164913" y="0"/>
                      </a:cubicBezTo>
                      <a:cubicBezTo>
                        <a:pt x="255992" y="0"/>
                        <a:pt x="329826" y="73834"/>
                        <a:pt x="329826" y="164913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" name="图形 13">
                  <a:extLst>
                    <a:ext uri="{FF2B5EF4-FFF2-40B4-BE49-F238E27FC236}">
                      <a16:creationId xmlns:a16="http://schemas.microsoft.com/office/drawing/2014/main" id="{723B2082-1E7A-AB6C-B824-1C15B0AB14B5}"/>
                    </a:ext>
                  </a:extLst>
                </p:cNvPr>
                <p:cNvGrpSpPr/>
                <p:nvPr/>
              </p:nvGrpSpPr>
              <p:grpSpPr>
                <a:xfrm>
                  <a:off x="10380932" y="4720834"/>
                  <a:ext cx="407604" cy="250391"/>
                  <a:chOff x="18127647" y="9499340"/>
                  <a:chExt cx="579552" cy="356018"/>
                </a:xfrm>
              </p:grpSpPr>
              <p:sp>
                <p:nvSpPr>
                  <p:cNvPr id="170" name="任意多边形: 形状 169">
                    <a:extLst>
                      <a:ext uri="{FF2B5EF4-FFF2-40B4-BE49-F238E27FC236}">
                        <a16:creationId xmlns:a16="http://schemas.microsoft.com/office/drawing/2014/main" id="{06CDF152-4B65-6139-0217-6AA442612C0E}"/>
                      </a:ext>
                    </a:extLst>
                  </p:cNvPr>
                  <p:cNvSpPr/>
                  <p:nvPr/>
                </p:nvSpPr>
                <p:spPr>
                  <a:xfrm>
                    <a:off x="18127647" y="9499340"/>
                    <a:ext cx="579552" cy="338585"/>
                  </a:xfrm>
                  <a:custGeom>
                    <a:avLst/>
                    <a:gdLst>
                      <a:gd name="connsiteX0" fmla="*/ 570454 w 579552"/>
                      <a:gd name="connsiteY0" fmla="*/ 48732 h 338585"/>
                      <a:gd name="connsiteX1" fmla="*/ 551781 w 579552"/>
                      <a:gd name="connsiteY1" fmla="*/ 191780 h 338585"/>
                      <a:gd name="connsiteX2" fmla="*/ 537257 w 579552"/>
                      <a:gd name="connsiteY2" fmla="*/ 215500 h 338585"/>
                      <a:gd name="connsiteX3" fmla="*/ 453369 w 579552"/>
                      <a:gd name="connsiteY3" fmla="*/ 183930 h 338585"/>
                      <a:gd name="connsiteX4" fmla="*/ 250376 w 579552"/>
                      <a:gd name="connsiteY4" fmla="*/ 214266 h 338585"/>
                      <a:gd name="connsiteX5" fmla="*/ 129590 w 579552"/>
                      <a:gd name="connsiteY5" fmla="*/ 338585 h 338585"/>
                      <a:gd name="connsiteX6" fmla="*/ 109459 w 579552"/>
                      <a:gd name="connsiteY6" fmla="*/ 329837 h 338585"/>
                      <a:gd name="connsiteX7" fmla="*/ 49683 w 579552"/>
                      <a:gd name="connsiteY7" fmla="*/ 282566 h 338585"/>
                      <a:gd name="connsiteX8" fmla="*/ 225 w 579552"/>
                      <a:gd name="connsiteY8" fmla="*/ 195425 h 338585"/>
                      <a:gd name="connsiteX9" fmla="*/ 47777 w 579552"/>
                      <a:gd name="connsiteY9" fmla="*/ 113780 h 338585"/>
                      <a:gd name="connsiteX10" fmla="*/ 218301 w 579552"/>
                      <a:gd name="connsiteY10" fmla="*/ 120509 h 338585"/>
                      <a:gd name="connsiteX11" fmla="*/ 404303 w 579552"/>
                      <a:gd name="connsiteY11" fmla="*/ 25741 h 338585"/>
                      <a:gd name="connsiteX12" fmla="*/ 494472 w 579552"/>
                      <a:gd name="connsiteY12" fmla="*/ 171 h 338585"/>
                      <a:gd name="connsiteX13" fmla="*/ 570454 w 579552"/>
                      <a:gd name="connsiteY13" fmla="*/ 48732 h 338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79552" h="338585">
                        <a:moveTo>
                          <a:pt x="570454" y="48732"/>
                        </a:moveTo>
                        <a:cubicBezTo>
                          <a:pt x="590136" y="96116"/>
                          <a:pt x="575108" y="148995"/>
                          <a:pt x="551781" y="191780"/>
                        </a:cubicBezTo>
                        <a:cubicBezTo>
                          <a:pt x="547351" y="199911"/>
                          <a:pt x="542528" y="207874"/>
                          <a:pt x="537257" y="215500"/>
                        </a:cubicBezTo>
                        <a:cubicBezTo>
                          <a:pt x="514042" y="197163"/>
                          <a:pt x="483145" y="188303"/>
                          <a:pt x="453369" y="183930"/>
                        </a:cubicBezTo>
                        <a:cubicBezTo>
                          <a:pt x="384564" y="173836"/>
                          <a:pt x="312227" y="182528"/>
                          <a:pt x="250376" y="214266"/>
                        </a:cubicBezTo>
                        <a:cubicBezTo>
                          <a:pt x="198002" y="241127"/>
                          <a:pt x="153815" y="285202"/>
                          <a:pt x="129590" y="338585"/>
                        </a:cubicBezTo>
                        <a:cubicBezTo>
                          <a:pt x="122693" y="336062"/>
                          <a:pt x="115964" y="333258"/>
                          <a:pt x="109459" y="329837"/>
                        </a:cubicBezTo>
                        <a:cubicBezTo>
                          <a:pt x="86805" y="318118"/>
                          <a:pt x="67571" y="300790"/>
                          <a:pt x="49683" y="282566"/>
                        </a:cubicBezTo>
                        <a:cubicBezTo>
                          <a:pt x="25795" y="258229"/>
                          <a:pt x="2861" y="229407"/>
                          <a:pt x="225" y="195425"/>
                        </a:cubicBezTo>
                        <a:cubicBezTo>
                          <a:pt x="-2355" y="162060"/>
                          <a:pt x="17496" y="128023"/>
                          <a:pt x="47777" y="113780"/>
                        </a:cubicBezTo>
                        <a:cubicBezTo>
                          <a:pt x="99983" y="89331"/>
                          <a:pt x="160656" y="123312"/>
                          <a:pt x="218301" y="120509"/>
                        </a:cubicBezTo>
                        <a:cubicBezTo>
                          <a:pt x="288676" y="117032"/>
                          <a:pt x="343069" y="60564"/>
                          <a:pt x="404303" y="25741"/>
                        </a:cubicBezTo>
                        <a:cubicBezTo>
                          <a:pt x="431892" y="10153"/>
                          <a:pt x="462845" y="-1567"/>
                          <a:pt x="494472" y="171"/>
                        </a:cubicBezTo>
                        <a:cubicBezTo>
                          <a:pt x="526098" y="1909"/>
                          <a:pt x="558286" y="19517"/>
                          <a:pt x="570454" y="4873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任意多边形: 形状 175">
                    <a:extLst>
                      <a:ext uri="{FF2B5EF4-FFF2-40B4-BE49-F238E27FC236}">
                        <a16:creationId xmlns:a16="http://schemas.microsoft.com/office/drawing/2014/main" id="{8F0D5584-FBFC-83F2-56C2-ADA3EDD65291}"/>
                      </a:ext>
                    </a:extLst>
                  </p:cNvPr>
                  <p:cNvSpPr/>
                  <p:nvPr/>
                </p:nvSpPr>
                <p:spPr>
                  <a:xfrm>
                    <a:off x="18257238" y="9679282"/>
                    <a:ext cx="407666" cy="176076"/>
                  </a:xfrm>
                  <a:custGeom>
                    <a:avLst/>
                    <a:gdLst>
                      <a:gd name="connsiteX0" fmla="*/ 323778 w 407666"/>
                      <a:gd name="connsiteY0" fmla="*/ 3987 h 176076"/>
                      <a:gd name="connsiteX1" fmla="*/ 407667 w 407666"/>
                      <a:gd name="connsiteY1" fmla="*/ 35558 h 176076"/>
                      <a:gd name="connsiteX2" fmla="*/ 263722 w 407666"/>
                      <a:gd name="connsiteY2" fmla="*/ 149054 h 176076"/>
                      <a:gd name="connsiteX3" fmla="*/ 53608 w 407666"/>
                      <a:gd name="connsiteY3" fmla="*/ 171372 h 176076"/>
                      <a:gd name="connsiteX4" fmla="*/ 0 w 407666"/>
                      <a:gd name="connsiteY4" fmla="*/ 158699 h 176076"/>
                      <a:gd name="connsiteX5" fmla="*/ 120786 w 407666"/>
                      <a:gd name="connsiteY5" fmla="*/ 34380 h 176076"/>
                      <a:gd name="connsiteX6" fmla="*/ 323778 w 407666"/>
                      <a:gd name="connsiteY6" fmla="*/ 3987 h 17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7666" h="176076">
                        <a:moveTo>
                          <a:pt x="323778" y="3987"/>
                        </a:moveTo>
                        <a:cubicBezTo>
                          <a:pt x="353554" y="8361"/>
                          <a:pt x="384452" y="17221"/>
                          <a:pt x="407667" y="35558"/>
                        </a:cubicBezTo>
                        <a:cubicBezTo>
                          <a:pt x="372732" y="86530"/>
                          <a:pt x="321255" y="125951"/>
                          <a:pt x="263722" y="149054"/>
                        </a:cubicBezTo>
                        <a:cubicBezTo>
                          <a:pt x="197665" y="175634"/>
                          <a:pt x="124151" y="181578"/>
                          <a:pt x="53608" y="171372"/>
                        </a:cubicBezTo>
                        <a:cubicBezTo>
                          <a:pt x="35383" y="168736"/>
                          <a:pt x="17215" y="164979"/>
                          <a:pt x="0" y="158699"/>
                        </a:cubicBezTo>
                        <a:cubicBezTo>
                          <a:pt x="24225" y="105315"/>
                          <a:pt x="68412" y="61240"/>
                          <a:pt x="120786" y="34380"/>
                        </a:cubicBezTo>
                        <a:cubicBezTo>
                          <a:pt x="182637" y="2586"/>
                          <a:pt x="254974" y="-6106"/>
                          <a:pt x="323778" y="3987"/>
                        </a:cubicBezTo>
                        <a:close/>
                      </a:path>
                    </a:pathLst>
                  </a:custGeom>
                  <a:solidFill>
                    <a:srgbClr val="EF8F9D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0" name="任意多边形: 形状 239">
                  <a:extLst>
                    <a:ext uri="{FF2B5EF4-FFF2-40B4-BE49-F238E27FC236}">
                      <a16:creationId xmlns:a16="http://schemas.microsoft.com/office/drawing/2014/main" id="{257EB8CC-5551-8102-F7A4-38ECA2BC8708}"/>
                    </a:ext>
                  </a:extLst>
                </p:cNvPr>
                <p:cNvSpPr/>
                <p:nvPr/>
              </p:nvSpPr>
              <p:spPr>
                <a:xfrm rot="21053850">
                  <a:off x="10518851" y="4632708"/>
                  <a:ext cx="85816" cy="69805"/>
                </a:xfrm>
                <a:custGeom>
                  <a:avLst/>
                  <a:gdLst>
                    <a:gd name="connsiteX0" fmla="*/ 122019 w 122018"/>
                    <a:gd name="connsiteY0" fmla="*/ 49626 h 99252"/>
                    <a:gd name="connsiteX1" fmla="*/ 61009 w 122018"/>
                    <a:gd name="connsiteY1" fmla="*/ 99252 h 99252"/>
                    <a:gd name="connsiteX2" fmla="*/ 0 w 122018"/>
                    <a:gd name="connsiteY2" fmla="*/ 49626 h 99252"/>
                    <a:gd name="connsiteX3" fmla="*/ 61009 w 122018"/>
                    <a:gd name="connsiteY3" fmla="*/ 0 h 99252"/>
                    <a:gd name="connsiteX4" fmla="*/ 122019 w 122018"/>
                    <a:gd name="connsiteY4" fmla="*/ 49626 h 99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18" h="99252">
                      <a:moveTo>
                        <a:pt x="122019" y="49626"/>
                      </a:moveTo>
                      <a:cubicBezTo>
                        <a:pt x="122019" y="77034"/>
                        <a:pt x="94704" y="99252"/>
                        <a:pt x="61009" y="99252"/>
                      </a:cubicBezTo>
                      <a:cubicBezTo>
                        <a:pt x="27315" y="99252"/>
                        <a:pt x="0" y="77034"/>
                        <a:pt x="0" y="49626"/>
                      </a:cubicBezTo>
                      <a:cubicBezTo>
                        <a:pt x="0" y="22218"/>
                        <a:pt x="27315" y="0"/>
                        <a:pt x="61009" y="0"/>
                      </a:cubicBezTo>
                      <a:cubicBezTo>
                        <a:pt x="94704" y="0"/>
                        <a:pt x="122019" y="22218"/>
                        <a:pt x="122019" y="49626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: 形状 240">
                  <a:extLst>
                    <a:ext uri="{FF2B5EF4-FFF2-40B4-BE49-F238E27FC236}">
                      <a16:creationId xmlns:a16="http://schemas.microsoft.com/office/drawing/2014/main" id="{8B8D837E-5002-870A-8114-67D79D994BCE}"/>
                    </a:ext>
                  </a:extLst>
                </p:cNvPr>
                <p:cNvSpPr/>
                <p:nvPr/>
              </p:nvSpPr>
              <p:spPr>
                <a:xfrm>
                  <a:off x="10588047" y="4675771"/>
                  <a:ext cx="15071" cy="18089"/>
                </a:xfrm>
                <a:custGeom>
                  <a:avLst/>
                  <a:gdLst>
                    <a:gd name="connsiteX0" fmla="*/ 134 w 21429"/>
                    <a:gd name="connsiteY0" fmla="*/ 25720 h 25720"/>
                    <a:gd name="connsiteX1" fmla="*/ 9499 w 21429"/>
                    <a:gd name="connsiteY1" fmla="*/ 2898 h 25720"/>
                    <a:gd name="connsiteX2" fmla="*/ 15163 w 21429"/>
                    <a:gd name="connsiteY2" fmla="*/ 94 h 25720"/>
                    <a:gd name="connsiteX3" fmla="*/ 21050 w 21429"/>
                    <a:gd name="connsiteY3" fmla="*/ 1888 h 25720"/>
                    <a:gd name="connsiteX4" fmla="*/ 134 w 21429"/>
                    <a:gd name="connsiteY4" fmla="*/ 25720 h 2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29" h="25720">
                      <a:moveTo>
                        <a:pt x="134" y="25720"/>
                      </a:moveTo>
                      <a:cubicBezTo>
                        <a:pt x="-763" y="17085"/>
                        <a:pt x="2882" y="8169"/>
                        <a:pt x="9499" y="2898"/>
                      </a:cubicBezTo>
                      <a:cubicBezTo>
                        <a:pt x="11181" y="1552"/>
                        <a:pt x="13088" y="430"/>
                        <a:pt x="15163" y="94"/>
                      </a:cubicBezTo>
                      <a:cubicBezTo>
                        <a:pt x="17237" y="-243"/>
                        <a:pt x="19593" y="318"/>
                        <a:pt x="21050" y="1888"/>
                      </a:cubicBezTo>
                      <a:cubicBezTo>
                        <a:pt x="23518" y="4524"/>
                        <a:pt x="13649" y="22300"/>
                        <a:pt x="134" y="25720"/>
                      </a:cubicBezTo>
                      <a:close/>
                    </a:path>
                  </a:pathLst>
                </a:custGeom>
                <a:solidFill>
                  <a:srgbClr val="5A3128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: 形状 336">
                  <a:extLst>
                    <a:ext uri="{FF2B5EF4-FFF2-40B4-BE49-F238E27FC236}">
                      <a16:creationId xmlns:a16="http://schemas.microsoft.com/office/drawing/2014/main" id="{B3EAED2B-FCB7-02B5-DA13-934566FB56EA}"/>
                    </a:ext>
                  </a:extLst>
                </p:cNvPr>
                <p:cNvSpPr/>
                <p:nvPr/>
              </p:nvSpPr>
              <p:spPr>
                <a:xfrm>
                  <a:off x="10514052" y="4636615"/>
                  <a:ext cx="47645" cy="69053"/>
                </a:xfrm>
                <a:custGeom>
                  <a:avLst/>
                  <a:gdLst>
                    <a:gd name="connsiteX0" fmla="*/ 59305 w 67744"/>
                    <a:gd name="connsiteY0" fmla="*/ 89806 h 98183"/>
                    <a:gd name="connsiteX1" fmla="*/ 43772 w 67744"/>
                    <a:gd name="connsiteY1" fmla="*/ 87058 h 98183"/>
                    <a:gd name="connsiteX2" fmla="*/ 27566 w 67744"/>
                    <a:gd name="connsiteY2" fmla="*/ 12982 h 98183"/>
                    <a:gd name="connsiteX3" fmla="*/ 33679 w 67744"/>
                    <a:gd name="connsiteY3" fmla="*/ 6253 h 98183"/>
                    <a:gd name="connsiteX4" fmla="*/ 35529 w 67744"/>
                    <a:gd name="connsiteY4" fmla="*/ 4851 h 98183"/>
                    <a:gd name="connsiteX5" fmla="*/ 38333 w 67744"/>
                    <a:gd name="connsiteY5" fmla="*/ 2440 h 98183"/>
                    <a:gd name="connsiteX6" fmla="*/ 35865 w 67744"/>
                    <a:gd name="connsiteY6" fmla="*/ 85 h 98183"/>
                    <a:gd name="connsiteX7" fmla="*/ 42987 w 67744"/>
                    <a:gd name="connsiteY7" fmla="*/ 96310 h 98183"/>
                    <a:gd name="connsiteX8" fmla="*/ 64128 w 67744"/>
                    <a:gd name="connsiteY8" fmla="*/ 97712 h 98183"/>
                    <a:gd name="connsiteX9" fmla="*/ 64128 w 67744"/>
                    <a:gd name="connsiteY9" fmla="*/ 97768 h 98183"/>
                    <a:gd name="connsiteX10" fmla="*/ 67548 w 67744"/>
                    <a:gd name="connsiteY10" fmla="*/ 95357 h 98183"/>
                    <a:gd name="connsiteX11" fmla="*/ 59305 w 67744"/>
                    <a:gd name="connsiteY11" fmla="*/ 89806 h 9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744" h="98183">
                      <a:moveTo>
                        <a:pt x="59305" y="89806"/>
                      </a:moveTo>
                      <a:cubicBezTo>
                        <a:pt x="53361" y="89806"/>
                        <a:pt x="50726" y="89245"/>
                        <a:pt x="43772" y="87058"/>
                      </a:cubicBezTo>
                      <a:cubicBezTo>
                        <a:pt x="8445" y="72310"/>
                        <a:pt x="7548" y="43095"/>
                        <a:pt x="27566" y="12982"/>
                      </a:cubicBezTo>
                      <a:cubicBezTo>
                        <a:pt x="28688" y="11356"/>
                        <a:pt x="30650" y="8721"/>
                        <a:pt x="33679" y="6253"/>
                      </a:cubicBezTo>
                      <a:cubicBezTo>
                        <a:pt x="34296" y="5805"/>
                        <a:pt x="34912" y="5300"/>
                        <a:pt x="35529" y="4851"/>
                      </a:cubicBezTo>
                      <a:cubicBezTo>
                        <a:pt x="36483" y="4067"/>
                        <a:pt x="37940" y="3730"/>
                        <a:pt x="38333" y="2440"/>
                      </a:cubicBezTo>
                      <a:cubicBezTo>
                        <a:pt x="38725" y="1038"/>
                        <a:pt x="37267" y="-363"/>
                        <a:pt x="35865" y="85"/>
                      </a:cubicBezTo>
                      <a:cubicBezTo>
                        <a:pt x="-13649" y="24254"/>
                        <a:pt x="-12471" y="81002"/>
                        <a:pt x="42987" y="96310"/>
                      </a:cubicBezTo>
                      <a:cubicBezTo>
                        <a:pt x="49828" y="98161"/>
                        <a:pt x="57062" y="98666"/>
                        <a:pt x="64128" y="97712"/>
                      </a:cubicBezTo>
                      <a:cubicBezTo>
                        <a:pt x="64015" y="97712"/>
                        <a:pt x="63959" y="97768"/>
                        <a:pt x="64128" y="97768"/>
                      </a:cubicBezTo>
                      <a:cubicBezTo>
                        <a:pt x="65586" y="97768"/>
                        <a:pt x="67099" y="96815"/>
                        <a:pt x="67548" y="95357"/>
                      </a:cubicBezTo>
                      <a:cubicBezTo>
                        <a:pt x="68838" y="89301"/>
                        <a:pt x="63510" y="90254"/>
                        <a:pt x="59305" y="89806"/>
                      </a:cubicBezTo>
                      <a:close/>
                    </a:path>
                  </a:pathLst>
                </a:custGeom>
                <a:solidFill>
                  <a:srgbClr val="C4706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8" name="图形 13">
                  <a:extLst>
                    <a:ext uri="{FF2B5EF4-FFF2-40B4-BE49-F238E27FC236}">
                      <a16:creationId xmlns:a16="http://schemas.microsoft.com/office/drawing/2014/main" id="{A94B8C83-0CD9-26BB-DEB4-E40F84769E0B}"/>
                    </a:ext>
                  </a:extLst>
                </p:cNvPr>
                <p:cNvGrpSpPr/>
                <p:nvPr/>
              </p:nvGrpSpPr>
              <p:grpSpPr>
                <a:xfrm>
                  <a:off x="10260417" y="4633278"/>
                  <a:ext cx="153762" cy="138813"/>
                  <a:chOff x="17956293" y="9374848"/>
                  <a:chExt cx="218626" cy="197371"/>
                </a:xfrm>
                <a:solidFill>
                  <a:srgbClr val="000000"/>
                </a:solidFill>
              </p:grpSpPr>
              <p:sp>
                <p:nvSpPr>
                  <p:cNvPr id="339" name="任意多边形: 形状 338">
                    <a:extLst>
                      <a:ext uri="{FF2B5EF4-FFF2-40B4-BE49-F238E27FC236}">
                        <a16:creationId xmlns:a16="http://schemas.microsoft.com/office/drawing/2014/main" id="{962C6CC8-4C39-742F-EA1A-72E9E4423239}"/>
                      </a:ext>
                    </a:extLst>
                  </p:cNvPr>
                  <p:cNvSpPr/>
                  <p:nvPr/>
                </p:nvSpPr>
                <p:spPr>
                  <a:xfrm>
                    <a:off x="17956293" y="9374848"/>
                    <a:ext cx="218626" cy="145282"/>
                  </a:xfrm>
                  <a:custGeom>
                    <a:avLst/>
                    <a:gdLst>
                      <a:gd name="connsiteX0" fmla="*/ 6270 w 218626"/>
                      <a:gd name="connsiteY0" fmla="*/ 26867 h 145282"/>
                      <a:gd name="connsiteX1" fmla="*/ 69915 w 218626"/>
                      <a:gd name="connsiteY1" fmla="*/ 137728 h 145282"/>
                      <a:gd name="connsiteX2" fmla="*/ 181224 w 218626"/>
                      <a:gd name="connsiteY2" fmla="*/ 119111 h 145282"/>
                      <a:gd name="connsiteX3" fmla="*/ 208645 w 218626"/>
                      <a:gd name="connsiteY3" fmla="*/ 64 h 145282"/>
                      <a:gd name="connsiteX4" fmla="*/ 114158 w 218626"/>
                      <a:gd name="connsiteY4" fmla="*/ 117485 h 145282"/>
                      <a:gd name="connsiteX5" fmla="*/ 6270 w 218626"/>
                      <a:gd name="connsiteY5" fmla="*/ 26867 h 14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8626" h="145282">
                        <a:moveTo>
                          <a:pt x="6270" y="26867"/>
                        </a:moveTo>
                        <a:cubicBezTo>
                          <a:pt x="-12235" y="32811"/>
                          <a:pt x="10587" y="114793"/>
                          <a:pt x="69915" y="137728"/>
                        </a:cubicBezTo>
                        <a:cubicBezTo>
                          <a:pt x="106980" y="152027"/>
                          <a:pt x="152065" y="146139"/>
                          <a:pt x="181224" y="119111"/>
                        </a:cubicBezTo>
                        <a:cubicBezTo>
                          <a:pt x="226140" y="77503"/>
                          <a:pt x="224122" y="3260"/>
                          <a:pt x="208645" y="64"/>
                        </a:cubicBezTo>
                        <a:cubicBezTo>
                          <a:pt x="193280" y="-3077"/>
                          <a:pt x="197262" y="111092"/>
                          <a:pt x="114158" y="117485"/>
                        </a:cubicBezTo>
                        <a:cubicBezTo>
                          <a:pt x="28868" y="124046"/>
                          <a:pt x="23597" y="21260"/>
                          <a:pt x="6270" y="268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任意多边形: 形状 339">
                    <a:extLst>
                      <a:ext uri="{FF2B5EF4-FFF2-40B4-BE49-F238E27FC236}">
                        <a16:creationId xmlns:a16="http://schemas.microsoft.com/office/drawing/2014/main" id="{850E894F-C900-81FB-F59E-24A9D759C404}"/>
                      </a:ext>
                    </a:extLst>
                  </p:cNvPr>
                  <p:cNvSpPr/>
                  <p:nvPr/>
                </p:nvSpPr>
                <p:spPr>
                  <a:xfrm>
                    <a:off x="17998444" y="9491436"/>
                    <a:ext cx="36563" cy="68769"/>
                  </a:xfrm>
                  <a:custGeom>
                    <a:avLst/>
                    <a:gdLst>
                      <a:gd name="connsiteX0" fmla="*/ 16717 w 36563"/>
                      <a:gd name="connsiteY0" fmla="*/ 0 h 68769"/>
                      <a:gd name="connsiteX1" fmla="*/ 511 w 36563"/>
                      <a:gd name="connsiteY1" fmla="*/ 62019 h 68769"/>
                      <a:gd name="connsiteX2" fmla="*/ 175 w 36563"/>
                      <a:gd name="connsiteY2" fmla="*/ 66057 h 68769"/>
                      <a:gd name="connsiteX3" fmla="*/ 6007 w 36563"/>
                      <a:gd name="connsiteY3" fmla="*/ 68580 h 68769"/>
                      <a:gd name="connsiteX4" fmla="*/ 11558 w 36563"/>
                      <a:gd name="connsiteY4" fmla="*/ 64430 h 68769"/>
                      <a:gd name="connsiteX5" fmla="*/ 33652 w 36563"/>
                      <a:gd name="connsiteY5" fmla="*/ 24449 h 68769"/>
                      <a:gd name="connsiteX6" fmla="*/ 36512 w 36563"/>
                      <a:gd name="connsiteY6" fmla="*/ 14355 h 68769"/>
                      <a:gd name="connsiteX7" fmla="*/ 33484 w 36563"/>
                      <a:gd name="connsiteY7" fmla="*/ 4598 h 68769"/>
                      <a:gd name="connsiteX8" fmla="*/ 16717 w 36563"/>
                      <a:gd name="connsiteY8" fmla="*/ 0 h 68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63" h="68769">
                        <a:moveTo>
                          <a:pt x="16717" y="0"/>
                        </a:moveTo>
                        <a:cubicBezTo>
                          <a:pt x="14643" y="21309"/>
                          <a:pt x="6455" y="41440"/>
                          <a:pt x="511" y="62019"/>
                        </a:cubicBezTo>
                        <a:cubicBezTo>
                          <a:pt x="119" y="63309"/>
                          <a:pt x="-218" y="64711"/>
                          <a:pt x="175" y="66057"/>
                        </a:cubicBezTo>
                        <a:cubicBezTo>
                          <a:pt x="904" y="68300"/>
                          <a:pt x="3764" y="69197"/>
                          <a:pt x="6007" y="68580"/>
                        </a:cubicBezTo>
                        <a:cubicBezTo>
                          <a:pt x="8250" y="67963"/>
                          <a:pt x="9988" y="66169"/>
                          <a:pt x="11558" y="64430"/>
                        </a:cubicBezTo>
                        <a:cubicBezTo>
                          <a:pt x="21652" y="52935"/>
                          <a:pt x="27988" y="38636"/>
                          <a:pt x="33652" y="24449"/>
                        </a:cubicBezTo>
                        <a:cubicBezTo>
                          <a:pt x="34942" y="21197"/>
                          <a:pt x="36231" y="17832"/>
                          <a:pt x="36512" y="14355"/>
                        </a:cubicBezTo>
                        <a:cubicBezTo>
                          <a:pt x="36792" y="10879"/>
                          <a:pt x="35951" y="7122"/>
                          <a:pt x="33484" y="4598"/>
                        </a:cubicBezTo>
                        <a:cubicBezTo>
                          <a:pt x="30512" y="1514"/>
                          <a:pt x="25858" y="953"/>
                          <a:pt x="1671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任意多边形: 形状 340">
                    <a:extLst>
                      <a:ext uri="{FF2B5EF4-FFF2-40B4-BE49-F238E27FC236}">
                        <a16:creationId xmlns:a16="http://schemas.microsoft.com/office/drawing/2014/main" id="{545D64B0-B7DE-CDA1-D5BE-5BE531A0EB83}"/>
                      </a:ext>
                    </a:extLst>
                  </p:cNvPr>
                  <p:cNvSpPr/>
                  <p:nvPr/>
                </p:nvSpPr>
                <p:spPr>
                  <a:xfrm>
                    <a:off x="18122937" y="9472262"/>
                    <a:ext cx="38387" cy="73847"/>
                  </a:xfrm>
                  <a:custGeom>
                    <a:avLst/>
                    <a:gdLst>
                      <a:gd name="connsiteX0" fmla="*/ 0 w 38387"/>
                      <a:gd name="connsiteY0" fmla="*/ 12613 h 73847"/>
                      <a:gd name="connsiteX1" fmla="*/ 28318 w 38387"/>
                      <a:gd name="connsiteY1" fmla="*/ 70090 h 73847"/>
                      <a:gd name="connsiteX2" fmla="*/ 30673 w 38387"/>
                      <a:gd name="connsiteY2" fmla="*/ 73343 h 73847"/>
                      <a:gd name="connsiteX3" fmla="*/ 36729 w 38387"/>
                      <a:gd name="connsiteY3" fmla="*/ 71436 h 73847"/>
                      <a:gd name="connsiteX4" fmla="*/ 38187 w 38387"/>
                      <a:gd name="connsiteY4" fmla="*/ 64651 h 73847"/>
                      <a:gd name="connsiteX5" fmla="*/ 20243 w 38387"/>
                      <a:gd name="connsiteY5" fmla="*/ 501 h 73847"/>
                      <a:gd name="connsiteX6" fmla="*/ 0 w 38387"/>
                      <a:gd name="connsiteY6" fmla="*/ 12613 h 7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387" h="73847">
                        <a:moveTo>
                          <a:pt x="0" y="12613"/>
                        </a:moveTo>
                        <a:cubicBezTo>
                          <a:pt x="12337" y="30109"/>
                          <a:pt x="19346" y="50688"/>
                          <a:pt x="28318" y="70090"/>
                        </a:cubicBezTo>
                        <a:cubicBezTo>
                          <a:pt x="28879" y="71324"/>
                          <a:pt x="29552" y="72614"/>
                          <a:pt x="30673" y="73343"/>
                        </a:cubicBezTo>
                        <a:cubicBezTo>
                          <a:pt x="32692" y="74576"/>
                          <a:pt x="35440" y="73399"/>
                          <a:pt x="36729" y="71436"/>
                        </a:cubicBezTo>
                        <a:cubicBezTo>
                          <a:pt x="38019" y="69474"/>
                          <a:pt x="38019" y="67006"/>
                          <a:pt x="38187" y="64651"/>
                        </a:cubicBezTo>
                        <a:cubicBezTo>
                          <a:pt x="40486" y="36669"/>
                          <a:pt x="22318" y="3305"/>
                          <a:pt x="20243" y="501"/>
                        </a:cubicBezTo>
                        <a:cubicBezTo>
                          <a:pt x="18224" y="-2303"/>
                          <a:pt x="7514" y="7342"/>
                          <a:pt x="0" y="126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任意多边形: 形状 341">
                    <a:extLst>
                      <a:ext uri="{FF2B5EF4-FFF2-40B4-BE49-F238E27FC236}">
                        <a16:creationId xmlns:a16="http://schemas.microsoft.com/office/drawing/2014/main" id="{4F8BC4F1-86C4-711E-6352-DC8638CE060E}"/>
                      </a:ext>
                    </a:extLst>
                  </p:cNvPr>
                  <p:cNvSpPr/>
                  <p:nvPr/>
                </p:nvSpPr>
                <p:spPr>
                  <a:xfrm>
                    <a:off x="18068040" y="9502263"/>
                    <a:ext cx="27797" cy="69957"/>
                  </a:xfrm>
                  <a:custGeom>
                    <a:avLst/>
                    <a:gdLst>
                      <a:gd name="connsiteX0" fmla="*/ 0 w 27797"/>
                      <a:gd name="connsiteY0" fmla="*/ 1734 h 69957"/>
                      <a:gd name="connsiteX1" fmla="*/ 8972 w 27797"/>
                      <a:gd name="connsiteY1" fmla="*/ 65828 h 69957"/>
                      <a:gd name="connsiteX2" fmla="*/ 10093 w 27797"/>
                      <a:gd name="connsiteY2" fmla="*/ 68968 h 69957"/>
                      <a:gd name="connsiteX3" fmla="*/ 17663 w 27797"/>
                      <a:gd name="connsiteY3" fmla="*/ 66950 h 69957"/>
                      <a:gd name="connsiteX4" fmla="*/ 25907 w 27797"/>
                      <a:gd name="connsiteY4" fmla="*/ 43062 h 69957"/>
                      <a:gd name="connsiteX5" fmla="*/ 25570 w 27797"/>
                      <a:gd name="connsiteY5" fmla="*/ 4594 h 69957"/>
                      <a:gd name="connsiteX6" fmla="*/ 23776 w 27797"/>
                      <a:gd name="connsiteY6" fmla="*/ 1230 h 69957"/>
                      <a:gd name="connsiteX7" fmla="*/ 19682 w 27797"/>
                      <a:gd name="connsiteY7" fmla="*/ 52 h 69957"/>
                      <a:gd name="connsiteX8" fmla="*/ 0 w 27797"/>
                      <a:gd name="connsiteY8" fmla="*/ 1734 h 69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797" h="69957">
                        <a:moveTo>
                          <a:pt x="0" y="1734"/>
                        </a:moveTo>
                        <a:cubicBezTo>
                          <a:pt x="2972" y="23099"/>
                          <a:pt x="5944" y="44463"/>
                          <a:pt x="8972" y="65828"/>
                        </a:cubicBezTo>
                        <a:cubicBezTo>
                          <a:pt x="9140" y="66950"/>
                          <a:pt x="9308" y="68127"/>
                          <a:pt x="10093" y="68968"/>
                        </a:cubicBezTo>
                        <a:cubicBezTo>
                          <a:pt x="12056" y="71211"/>
                          <a:pt x="15757" y="69249"/>
                          <a:pt x="17663" y="66950"/>
                        </a:cubicBezTo>
                        <a:cubicBezTo>
                          <a:pt x="23047" y="60333"/>
                          <a:pt x="24673" y="51473"/>
                          <a:pt x="25907" y="43062"/>
                        </a:cubicBezTo>
                        <a:cubicBezTo>
                          <a:pt x="27757" y="30277"/>
                          <a:pt x="29159" y="16987"/>
                          <a:pt x="25570" y="4594"/>
                        </a:cubicBezTo>
                        <a:cubicBezTo>
                          <a:pt x="25234" y="3360"/>
                          <a:pt x="24785" y="2071"/>
                          <a:pt x="23776" y="1230"/>
                        </a:cubicBezTo>
                        <a:cubicBezTo>
                          <a:pt x="22654" y="276"/>
                          <a:pt x="21140" y="108"/>
                          <a:pt x="19682" y="52"/>
                        </a:cubicBezTo>
                        <a:cubicBezTo>
                          <a:pt x="13290" y="-228"/>
                          <a:pt x="6953" y="669"/>
                          <a:pt x="0" y="173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3" name="图形 13">
                  <a:extLst>
                    <a:ext uri="{FF2B5EF4-FFF2-40B4-BE49-F238E27FC236}">
                      <a16:creationId xmlns:a16="http://schemas.microsoft.com/office/drawing/2014/main" id="{31E31FB5-8441-8F02-91B1-7976DDC6EA49}"/>
                    </a:ext>
                  </a:extLst>
                </p:cNvPr>
                <p:cNvGrpSpPr/>
                <p:nvPr/>
              </p:nvGrpSpPr>
              <p:grpSpPr>
                <a:xfrm>
                  <a:off x="10673063" y="4539341"/>
                  <a:ext cx="160180" cy="152257"/>
                  <a:chOff x="18543014" y="9241284"/>
                  <a:chExt cx="227752" cy="216487"/>
                </a:xfrm>
                <a:solidFill>
                  <a:srgbClr val="000000"/>
                </a:solidFill>
              </p:grpSpPr>
              <p:sp>
                <p:nvSpPr>
                  <p:cNvPr id="344" name="任意多边形: 形状 343">
                    <a:extLst>
                      <a:ext uri="{FF2B5EF4-FFF2-40B4-BE49-F238E27FC236}">
                        <a16:creationId xmlns:a16="http://schemas.microsoft.com/office/drawing/2014/main" id="{05EBC463-EB23-1FF7-3702-4D2BAF16E995}"/>
                      </a:ext>
                    </a:extLst>
                  </p:cNvPr>
                  <p:cNvSpPr/>
                  <p:nvPr/>
                </p:nvSpPr>
                <p:spPr>
                  <a:xfrm>
                    <a:off x="18543014" y="9241284"/>
                    <a:ext cx="214515" cy="165948"/>
                  </a:xfrm>
                  <a:custGeom>
                    <a:avLst/>
                    <a:gdLst>
                      <a:gd name="connsiteX0" fmla="*/ 3796 w 214515"/>
                      <a:gd name="connsiteY0" fmla="*/ 70600 h 165948"/>
                      <a:gd name="connsiteX1" fmla="*/ 90208 w 214515"/>
                      <a:gd name="connsiteY1" fmla="*/ 164750 h 165948"/>
                      <a:gd name="connsiteX2" fmla="*/ 194732 w 214515"/>
                      <a:gd name="connsiteY2" fmla="*/ 122133 h 165948"/>
                      <a:gd name="connsiteX3" fmla="*/ 195349 w 214515"/>
                      <a:gd name="connsiteY3" fmla="*/ 1 h 165948"/>
                      <a:gd name="connsiteX4" fmla="*/ 128956 w 214515"/>
                      <a:gd name="connsiteY4" fmla="*/ 135311 h 165948"/>
                      <a:gd name="connsiteX5" fmla="*/ 3796 w 214515"/>
                      <a:gd name="connsiteY5" fmla="*/ 70600 h 1659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4515" h="165948">
                        <a:moveTo>
                          <a:pt x="3796" y="70600"/>
                        </a:moveTo>
                        <a:cubicBezTo>
                          <a:pt x="-12915" y="80469"/>
                          <a:pt x="27291" y="155442"/>
                          <a:pt x="90208" y="164750"/>
                        </a:cubicBezTo>
                        <a:cubicBezTo>
                          <a:pt x="129516" y="170582"/>
                          <a:pt x="172189" y="154937"/>
                          <a:pt x="194732" y="122133"/>
                        </a:cubicBezTo>
                        <a:cubicBezTo>
                          <a:pt x="229442" y="71665"/>
                          <a:pt x="211106" y="-335"/>
                          <a:pt x="195349" y="1"/>
                        </a:cubicBezTo>
                        <a:cubicBezTo>
                          <a:pt x="179648" y="338"/>
                          <a:pt x="208638" y="110862"/>
                          <a:pt x="128956" y="135311"/>
                        </a:cubicBezTo>
                        <a:cubicBezTo>
                          <a:pt x="47198" y="160432"/>
                          <a:pt x="19497" y="61347"/>
                          <a:pt x="3796" y="706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任意多边形: 形状 344">
                    <a:extLst>
                      <a:ext uri="{FF2B5EF4-FFF2-40B4-BE49-F238E27FC236}">
                        <a16:creationId xmlns:a16="http://schemas.microsoft.com/office/drawing/2014/main" id="{DA8CF331-A2B7-B9A9-C000-67127559FC4C}"/>
                      </a:ext>
                    </a:extLst>
                  </p:cNvPr>
                  <p:cNvSpPr/>
                  <p:nvPr/>
                </p:nvSpPr>
                <p:spPr>
                  <a:xfrm>
                    <a:off x="18615639" y="9387001"/>
                    <a:ext cx="24855" cy="70770"/>
                  </a:xfrm>
                  <a:custGeom>
                    <a:avLst/>
                    <a:gdLst>
                      <a:gd name="connsiteX0" fmla="*/ 2218 w 24855"/>
                      <a:gd name="connsiteY0" fmla="*/ 921 h 70770"/>
                      <a:gd name="connsiteX1" fmla="*/ 31 w 24855"/>
                      <a:gd name="connsiteY1" fmla="*/ 64958 h 70770"/>
                      <a:gd name="connsiteX2" fmla="*/ 592 w 24855"/>
                      <a:gd name="connsiteY2" fmla="*/ 68939 h 70770"/>
                      <a:gd name="connsiteX3" fmla="*/ 6816 w 24855"/>
                      <a:gd name="connsiteY3" fmla="*/ 70117 h 70770"/>
                      <a:gd name="connsiteX4" fmla="*/ 11302 w 24855"/>
                      <a:gd name="connsiteY4" fmla="*/ 64846 h 70770"/>
                      <a:gd name="connsiteX5" fmla="*/ 24088 w 24855"/>
                      <a:gd name="connsiteY5" fmla="*/ 20939 h 70770"/>
                      <a:gd name="connsiteX6" fmla="*/ 24648 w 24855"/>
                      <a:gd name="connsiteY6" fmla="*/ 10453 h 70770"/>
                      <a:gd name="connsiteX7" fmla="*/ 19545 w 24855"/>
                      <a:gd name="connsiteY7" fmla="*/ 1649 h 70770"/>
                      <a:gd name="connsiteX8" fmla="*/ 2218 w 24855"/>
                      <a:gd name="connsiteY8" fmla="*/ 921 h 7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855" h="70770">
                        <a:moveTo>
                          <a:pt x="2218" y="921"/>
                        </a:moveTo>
                        <a:cubicBezTo>
                          <a:pt x="4853" y="22173"/>
                          <a:pt x="1265" y="43594"/>
                          <a:pt x="31" y="64958"/>
                        </a:cubicBezTo>
                        <a:cubicBezTo>
                          <a:pt x="-25" y="66304"/>
                          <a:pt x="-81" y="67762"/>
                          <a:pt x="592" y="68939"/>
                        </a:cubicBezTo>
                        <a:cubicBezTo>
                          <a:pt x="1769" y="70958"/>
                          <a:pt x="4798" y="71239"/>
                          <a:pt x="6816" y="70117"/>
                        </a:cubicBezTo>
                        <a:cubicBezTo>
                          <a:pt x="8891" y="68996"/>
                          <a:pt x="10181" y="66921"/>
                          <a:pt x="11302" y="64846"/>
                        </a:cubicBezTo>
                        <a:cubicBezTo>
                          <a:pt x="18592" y="51388"/>
                          <a:pt x="21676" y="36079"/>
                          <a:pt x="24088" y="20939"/>
                        </a:cubicBezTo>
                        <a:cubicBezTo>
                          <a:pt x="24648" y="17462"/>
                          <a:pt x="25153" y="13930"/>
                          <a:pt x="24648" y="10453"/>
                        </a:cubicBezTo>
                        <a:cubicBezTo>
                          <a:pt x="24143" y="6976"/>
                          <a:pt x="22517" y="3500"/>
                          <a:pt x="19545" y="1649"/>
                        </a:cubicBezTo>
                        <a:cubicBezTo>
                          <a:pt x="15957" y="-650"/>
                          <a:pt x="11302" y="-201"/>
                          <a:pt x="2218" y="9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任意多边形: 形状 345">
                    <a:extLst>
                      <a:ext uri="{FF2B5EF4-FFF2-40B4-BE49-F238E27FC236}">
                        <a16:creationId xmlns:a16="http://schemas.microsoft.com/office/drawing/2014/main" id="{3E143047-4BD4-8262-4CA2-A580A237BBAD}"/>
                      </a:ext>
                    </a:extLst>
                  </p:cNvPr>
                  <p:cNvSpPr/>
                  <p:nvPr/>
                </p:nvSpPr>
                <p:spPr>
                  <a:xfrm>
                    <a:off x="18721540" y="9341211"/>
                    <a:ext cx="49226" cy="69252"/>
                  </a:xfrm>
                  <a:custGeom>
                    <a:avLst/>
                    <a:gdLst>
                      <a:gd name="connsiteX0" fmla="*/ 0 w 49226"/>
                      <a:gd name="connsiteY0" fmla="*/ 16598 h 69252"/>
                      <a:gd name="connsiteX1" fmla="*/ 40262 w 49226"/>
                      <a:gd name="connsiteY1" fmla="*/ 66449 h 69252"/>
                      <a:gd name="connsiteX2" fmla="*/ 43290 w 49226"/>
                      <a:gd name="connsiteY2" fmla="*/ 69084 h 69252"/>
                      <a:gd name="connsiteX3" fmla="*/ 48786 w 49226"/>
                      <a:gd name="connsiteY3" fmla="*/ 65888 h 69252"/>
                      <a:gd name="connsiteX4" fmla="*/ 48729 w 49226"/>
                      <a:gd name="connsiteY4" fmla="*/ 58935 h 69252"/>
                      <a:gd name="connsiteX5" fmla="*/ 17159 w 49226"/>
                      <a:gd name="connsiteY5" fmla="*/ 280 h 69252"/>
                      <a:gd name="connsiteX6" fmla="*/ 0 w 49226"/>
                      <a:gd name="connsiteY6" fmla="*/ 16598 h 6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226" h="69252">
                        <a:moveTo>
                          <a:pt x="0" y="16598"/>
                        </a:moveTo>
                        <a:cubicBezTo>
                          <a:pt x="15869" y="30953"/>
                          <a:pt x="27252" y="49458"/>
                          <a:pt x="40262" y="66449"/>
                        </a:cubicBezTo>
                        <a:cubicBezTo>
                          <a:pt x="41103" y="67514"/>
                          <a:pt x="42000" y="68636"/>
                          <a:pt x="43290" y="69084"/>
                        </a:cubicBezTo>
                        <a:cubicBezTo>
                          <a:pt x="45533" y="69813"/>
                          <a:pt x="47944" y="68075"/>
                          <a:pt x="48786" y="65888"/>
                        </a:cubicBezTo>
                        <a:cubicBezTo>
                          <a:pt x="49627" y="63701"/>
                          <a:pt x="49066" y="61290"/>
                          <a:pt x="48729" y="58935"/>
                        </a:cubicBezTo>
                        <a:cubicBezTo>
                          <a:pt x="44804" y="31177"/>
                          <a:pt x="19795" y="2579"/>
                          <a:pt x="17159" y="280"/>
                        </a:cubicBezTo>
                        <a:cubicBezTo>
                          <a:pt x="14524" y="-1963"/>
                          <a:pt x="6224" y="9813"/>
                          <a:pt x="0" y="165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任意多边形: 形状 346">
                    <a:extLst>
                      <a:ext uri="{FF2B5EF4-FFF2-40B4-BE49-F238E27FC236}">
                        <a16:creationId xmlns:a16="http://schemas.microsoft.com/office/drawing/2014/main" id="{43D287B5-3BE3-48FA-4931-1318DBC18C36}"/>
                      </a:ext>
                    </a:extLst>
                  </p:cNvPr>
                  <p:cNvSpPr/>
                  <p:nvPr/>
                </p:nvSpPr>
                <p:spPr>
                  <a:xfrm>
                    <a:off x="18672194" y="9382293"/>
                    <a:ext cx="34712" cy="70161"/>
                  </a:xfrm>
                  <a:custGeom>
                    <a:avLst/>
                    <a:gdLst>
                      <a:gd name="connsiteX0" fmla="*/ 0 w 34712"/>
                      <a:gd name="connsiteY0" fmla="*/ 6190 h 70161"/>
                      <a:gd name="connsiteX1" fmla="*/ 22823 w 34712"/>
                      <a:gd name="connsiteY1" fmla="*/ 66751 h 70161"/>
                      <a:gd name="connsiteX2" fmla="*/ 24561 w 34712"/>
                      <a:gd name="connsiteY2" fmla="*/ 69611 h 70161"/>
                      <a:gd name="connsiteX3" fmla="*/ 31514 w 34712"/>
                      <a:gd name="connsiteY3" fmla="*/ 65966 h 70161"/>
                      <a:gd name="connsiteX4" fmla="*/ 34318 w 34712"/>
                      <a:gd name="connsiteY4" fmla="*/ 40844 h 70161"/>
                      <a:gd name="connsiteX5" fmla="*/ 25514 w 34712"/>
                      <a:gd name="connsiteY5" fmla="*/ 3386 h 70161"/>
                      <a:gd name="connsiteX6" fmla="*/ 22991 w 34712"/>
                      <a:gd name="connsiteY6" fmla="*/ 470 h 70161"/>
                      <a:gd name="connsiteX7" fmla="*/ 18729 w 34712"/>
                      <a:gd name="connsiteY7" fmla="*/ 246 h 70161"/>
                      <a:gd name="connsiteX8" fmla="*/ 0 w 34712"/>
                      <a:gd name="connsiteY8" fmla="*/ 6190 h 70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712" h="70161">
                        <a:moveTo>
                          <a:pt x="0" y="6190"/>
                        </a:moveTo>
                        <a:cubicBezTo>
                          <a:pt x="7626" y="26377"/>
                          <a:pt x="15197" y="46564"/>
                          <a:pt x="22823" y="66751"/>
                        </a:cubicBezTo>
                        <a:cubicBezTo>
                          <a:pt x="23215" y="67816"/>
                          <a:pt x="23664" y="68938"/>
                          <a:pt x="24561" y="69611"/>
                        </a:cubicBezTo>
                        <a:cubicBezTo>
                          <a:pt x="26972" y="71349"/>
                          <a:pt x="30168" y="68658"/>
                          <a:pt x="31514" y="65966"/>
                        </a:cubicBezTo>
                        <a:cubicBezTo>
                          <a:pt x="35327" y="58340"/>
                          <a:pt x="34935" y="49368"/>
                          <a:pt x="34318" y="40844"/>
                        </a:cubicBezTo>
                        <a:cubicBezTo>
                          <a:pt x="33365" y="27947"/>
                          <a:pt x="31795" y="14713"/>
                          <a:pt x="25514" y="3386"/>
                        </a:cubicBezTo>
                        <a:cubicBezTo>
                          <a:pt x="24897" y="2264"/>
                          <a:pt x="24168" y="1087"/>
                          <a:pt x="22991" y="470"/>
                        </a:cubicBezTo>
                        <a:cubicBezTo>
                          <a:pt x="21701" y="-203"/>
                          <a:pt x="20131" y="-35"/>
                          <a:pt x="18729" y="246"/>
                        </a:cubicBezTo>
                        <a:cubicBezTo>
                          <a:pt x="12561" y="1367"/>
                          <a:pt x="6561" y="3666"/>
                          <a:pt x="0" y="61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9" name="任意多边形: 形状 348">
                  <a:extLst>
                    <a:ext uri="{FF2B5EF4-FFF2-40B4-BE49-F238E27FC236}">
                      <a16:creationId xmlns:a16="http://schemas.microsoft.com/office/drawing/2014/main" id="{58BF9D9D-944E-91D9-E9DF-89B2C97358AF}"/>
                    </a:ext>
                  </a:extLst>
                </p:cNvPr>
                <p:cNvSpPr/>
                <p:nvPr/>
              </p:nvSpPr>
              <p:spPr>
                <a:xfrm>
                  <a:off x="10797783" y="3757124"/>
                  <a:ext cx="430227" cy="428654"/>
                </a:xfrm>
                <a:custGeom>
                  <a:avLst/>
                  <a:gdLst>
                    <a:gd name="connsiteX0" fmla="*/ 409 w 611719"/>
                    <a:gd name="connsiteY0" fmla="*/ 555706 h 609481"/>
                    <a:gd name="connsiteX1" fmla="*/ 275738 w 611719"/>
                    <a:gd name="connsiteY1" fmla="*/ 0 h 609481"/>
                    <a:gd name="connsiteX2" fmla="*/ 380039 w 611719"/>
                    <a:gd name="connsiteY2" fmla="*/ 60169 h 609481"/>
                    <a:gd name="connsiteX3" fmla="*/ 381497 w 611719"/>
                    <a:gd name="connsiteY3" fmla="*/ 132225 h 609481"/>
                    <a:gd name="connsiteX4" fmla="*/ 453721 w 611719"/>
                    <a:gd name="connsiteY4" fmla="*/ 113216 h 609481"/>
                    <a:gd name="connsiteX5" fmla="*/ 544059 w 611719"/>
                    <a:gd name="connsiteY5" fmla="*/ 202432 h 609481"/>
                    <a:gd name="connsiteX6" fmla="*/ 480357 w 611719"/>
                    <a:gd name="connsiteY6" fmla="*/ 244937 h 609481"/>
                    <a:gd name="connsiteX7" fmla="*/ 569124 w 611719"/>
                    <a:gd name="connsiteY7" fmla="*/ 233385 h 609481"/>
                    <a:gd name="connsiteX8" fmla="*/ 609947 w 611719"/>
                    <a:gd name="connsiteY8" fmla="*/ 347218 h 609481"/>
                    <a:gd name="connsiteX9" fmla="*/ 94223 w 611719"/>
                    <a:gd name="connsiteY9" fmla="*/ 609482 h 609481"/>
                    <a:gd name="connsiteX10" fmla="*/ 409 w 611719"/>
                    <a:gd name="connsiteY10" fmla="*/ 555706 h 609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1719" h="609481">
                      <a:moveTo>
                        <a:pt x="409" y="555706"/>
                      </a:moveTo>
                      <a:cubicBezTo>
                        <a:pt x="-11198" y="492397"/>
                        <a:pt x="227794" y="21084"/>
                        <a:pt x="275738" y="0"/>
                      </a:cubicBezTo>
                      <a:cubicBezTo>
                        <a:pt x="275738" y="0"/>
                        <a:pt x="353403" y="36056"/>
                        <a:pt x="380039" y="60169"/>
                      </a:cubicBezTo>
                      <a:cubicBezTo>
                        <a:pt x="406674" y="84281"/>
                        <a:pt x="381497" y="132225"/>
                        <a:pt x="381497" y="132225"/>
                      </a:cubicBezTo>
                      <a:cubicBezTo>
                        <a:pt x="381497" y="132225"/>
                        <a:pt x="434151" y="105085"/>
                        <a:pt x="453721" y="113216"/>
                      </a:cubicBezTo>
                      <a:cubicBezTo>
                        <a:pt x="473347" y="121347"/>
                        <a:pt x="544059" y="202432"/>
                        <a:pt x="544059" y="202432"/>
                      </a:cubicBezTo>
                      <a:lnTo>
                        <a:pt x="480357" y="244937"/>
                      </a:lnTo>
                      <a:cubicBezTo>
                        <a:pt x="480357" y="244937"/>
                        <a:pt x="558918" y="230974"/>
                        <a:pt x="569124" y="233385"/>
                      </a:cubicBezTo>
                      <a:cubicBezTo>
                        <a:pt x="579329" y="235740"/>
                        <a:pt x="620713" y="328545"/>
                        <a:pt x="609947" y="347218"/>
                      </a:cubicBezTo>
                      <a:cubicBezTo>
                        <a:pt x="599180" y="365891"/>
                        <a:pt x="214055" y="464583"/>
                        <a:pt x="94223" y="609482"/>
                      </a:cubicBezTo>
                      <a:lnTo>
                        <a:pt x="409" y="555706"/>
                      </a:ln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0" name="任意多边形: 形状 349">
                  <a:extLst>
                    <a:ext uri="{FF2B5EF4-FFF2-40B4-BE49-F238E27FC236}">
                      <a16:creationId xmlns:a16="http://schemas.microsoft.com/office/drawing/2014/main" id="{E26720A0-C063-04A6-F069-156A39C71978}"/>
                    </a:ext>
                  </a:extLst>
                </p:cNvPr>
                <p:cNvSpPr/>
                <p:nvPr/>
              </p:nvSpPr>
              <p:spPr>
                <a:xfrm>
                  <a:off x="9738918" y="4037714"/>
                  <a:ext cx="432361" cy="304117"/>
                </a:xfrm>
                <a:custGeom>
                  <a:avLst/>
                  <a:gdLst>
                    <a:gd name="connsiteX0" fmla="*/ 614753 w 614752"/>
                    <a:gd name="connsiteY0" fmla="*/ 347684 h 432409"/>
                    <a:gd name="connsiteX1" fmla="*/ 149777 w 614752"/>
                    <a:gd name="connsiteY1" fmla="*/ 18 h 432409"/>
                    <a:gd name="connsiteX2" fmla="*/ 88150 w 614752"/>
                    <a:gd name="connsiteY2" fmla="*/ 94392 h 432409"/>
                    <a:gd name="connsiteX3" fmla="*/ 117421 w 614752"/>
                    <a:gd name="connsiteY3" fmla="*/ 155178 h 432409"/>
                    <a:gd name="connsiteX4" fmla="*/ 49066 w 614752"/>
                    <a:gd name="connsiteY4" fmla="*/ 169869 h 432409"/>
                    <a:gd name="connsiteX5" fmla="*/ 11327 w 614752"/>
                    <a:gd name="connsiteY5" fmla="*/ 282581 h 432409"/>
                    <a:gd name="connsiteX6" fmla="*/ 82487 w 614752"/>
                    <a:gd name="connsiteY6" fmla="*/ 291160 h 432409"/>
                    <a:gd name="connsiteX7" fmla="*/ 3477 w 614752"/>
                    <a:gd name="connsiteY7" fmla="*/ 319030 h 432409"/>
                    <a:gd name="connsiteX8" fmla="*/ 17552 w 614752"/>
                    <a:gd name="connsiteY8" fmla="*/ 431348 h 432409"/>
                    <a:gd name="connsiteX9" fmla="*/ 559238 w 614752"/>
                    <a:gd name="connsiteY9" fmla="*/ 432246 h 432409"/>
                    <a:gd name="connsiteX10" fmla="*/ 614753 w 614752"/>
                    <a:gd name="connsiteY10" fmla="*/ 347684 h 43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4752" h="432409">
                      <a:moveTo>
                        <a:pt x="614753" y="347684"/>
                      </a:moveTo>
                      <a:cubicBezTo>
                        <a:pt x="597650" y="289927"/>
                        <a:pt x="198731" y="-2618"/>
                        <a:pt x="149777" y="18"/>
                      </a:cubicBezTo>
                      <a:cubicBezTo>
                        <a:pt x="149777" y="18"/>
                        <a:pt x="100151" y="62934"/>
                        <a:pt x="88150" y="94392"/>
                      </a:cubicBezTo>
                      <a:cubicBezTo>
                        <a:pt x="76094" y="125794"/>
                        <a:pt x="117421" y="155178"/>
                        <a:pt x="117421" y="155178"/>
                      </a:cubicBezTo>
                      <a:cubicBezTo>
                        <a:pt x="117421" y="155178"/>
                        <a:pt x="61963" y="154729"/>
                        <a:pt x="49066" y="169869"/>
                      </a:cubicBezTo>
                      <a:cubicBezTo>
                        <a:pt x="36112" y="184954"/>
                        <a:pt x="11327" y="282581"/>
                        <a:pt x="11327" y="282581"/>
                      </a:cubicBezTo>
                      <a:lnTo>
                        <a:pt x="82487" y="291160"/>
                      </a:lnTo>
                      <a:cubicBezTo>
                        <a:pt x="82487" y="291160"/>
                        <a:pt x="10991" y="312749"/>
                        <a:pt x="3477" y="319030"/>
                      </a:cubicBezTo>
                      <a:cubicBezTo>
                        <a:pt x="-4037" y="325310"/>
                        <a:pt x="617" y="420302"/>
                        <a:pt x="17552" y="431348"/>
                      </a:cubicBezTo>
                      <a:cubicBezTo>
                        <a:pt x="34430" y="442395"/>
                        <a:pt x="397854" y="361927"/>
                        <a:pt x="559238" y="432246"/>
                      </a:cubicBezTo>
                      <a:lnTo>
                        <a:pt x="614753" y="347684"/>
                      </a:ln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2FB2C24C-D226-9D95-2B72-6CC779ED41EC}"/>
                    </a:ext>
                  </a:extLst>
                </p:cNvPr>
                <p:cNvSpPr/>
                <p:nvPr/>
              </p:nvSpPr>
              <p:spPr>
                <a:xfrm>
                  <a:off x="10072583" y="4213344"/>
                  <a:ext cx="110965" cy="156834"/>
                </a:xfrm>
                <a:custGeom>
                  <a:avLst/>
                  <a:gdLst>
                    <a:gd name="connsiteX0" fmla="*/ 132761 w 157776"/>
                    <a:gd name="connsiteY0" fmla="*/ 57 h 222995"/>
                    <a:gd name="connsiteX1" fmla="*/ 97321 w 157776"/>
                    <a:gd name="connsiteY1" fmla="*/ 11216 h 222995"/>
                    <a:gd name="connsiteX2" fmla="*/ 68835 w 157776"/>
                    <a:gd name="connsiteY2" fmla="*/ 31459 h 222995"/>
                    <a:gd name="connsiteX3" fmla="*/ 7825 w 157776"/>
                    <a:gd name="connsiteY3" fmla="*/ 154488 h 222995"/>
                    <a:gd name="connsiteX4" fmla="*/ 5134 w 157776"/>
                    <a:gd name="connsiteY4" fmla="*/ 205909 h 222995"/>
                    <a:gd name="connsiteX5" fmla="*/ 69900 w 157776"/>
                    <a:gd name="connsiteY5" fmla="*/ 207871 h 222995"/>
                    <a:gd name="connsiteX6" fmla="*/ 91601 w 157776"/>
                    <a:gd name="connsiteY6" fmla="*/ 177479 h 222995"/>
                    <a:gd name="connsiteX7" fmla="*/ 113022 w 157776"/>
                    <a:gd name="connsiteY7" fmla="*/ 139179 h 222995"/>
                    <a:gd name="connsiteX8" fmla="*/ 152780 w 157776"/>
                    <a:gd name="connsiteY8" fmla="*/ 63590 h 222995"/>
                    <a:gd name="connsiteX9" fmla="*/ 132761 w 157776"/>
                    <a:gd name="connsiteY9" fmla="*/ 57 h 222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7776" h="222995">
                      <a:moveTo>
                        <a:pt x="132761" y="57"/>
                      </a:moveTo>
                      <a:cubicBezTo>
                        <a:pt x="120817" y="-672"/>
                        <a:pt x="107639" y="5776"/>
                        <a:pt x="97321" y="11216"/>
                      </a:cubicBezTo>
                      <a:cubicBezTo>
                        <a:pt x="87003" y="16655"/>
                        <a:pt x="77471" y="23721"/>
                        <a:pt x="68835" y="31459"/>
                      </a:cubicBezTo>
                      <a:cubicBezTo>
                        <a:pt x="32891" y="63702"/>
                        <a:pt x="16685" y="108450"/>
                        <a:pt x="7825" y="154488"/>
                      </a:cubicBezTo>
                      <a:cubicBezTo>
                        <a:pt x="591" y="171311"/>
                        <a:pt x="-4119" y="189423"/>
                        <a:pt x="5134" y="205909"/>
                      </a:cubicBezTo>
                      <a:cubicBezTo>
                        <a:pt x="19433" y="231423"/>
                        <a:pt x="51788" y="225199"/>
                        <a:pt x="69900" y="207871"/>
                      </a:cubicBezTo>
                      <a:cubicBezTo>
                        <a:pt x="78928" y="199236"/>
                        <a:pt x="85489" y="188301"/>
                        <a:pt x="91601" y="177479"/>
                      </a:cubicBezTo>
                      <a:cubicBezTo>
                        <a:pt x="98779" y="164750"/>
                        <a:pt x="105901" y="151908"/>
                        <a:pt x="113022" y="139179"/>
                      </a:cubicBezTo>
                      <a:cubicBezTo>
                        <a:pt x="126761" y="114618"/>
                        <a:pt x="143078" y="90113"/>
                        <a:pt x="152780" y="63590"/>
                      </a:cubicBezTo>
                      <a:cubicBezTo>
                        <a:pt x="160126" y="43571"/>
                        <a:pt x="163490" y="1963"/>
                        <a:pt x="132761" y="57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2" name="任意多边形: 形状 351">
                  <a:extLst>
                    <a:ext uri="{FF2B5EF4-FFF2-40B4-BE49-F238E27FC236}">
                      <a16:creationId xmlns:a16="http://schemas.microsoft.com/office/drawing/2014/main" id="{6811B5CE-4D4C-1E8A-8A8D-F8C6AA6ECE24}"/>
                    </a:ext>
                  </a:extLst>
                </p:cNvPr>
                <p:cNvSpPr/>
                <p:nvPr/>
              </p:nvSpPr>
              <p:spPr>
                <a:xfrm>
                  <a:off x="10801116" y="4060408"/>
                  <a:ext cx="155598" cy="102172"/>
                </a:xfrm>
                <a:custGeom>
                  <a:avLst/>
                  <a:gdLst>
                    <a:gd name="connsiteX0" fmla="*/ 203766 w 221237"/>
                    <a:gd name="connsiteY0" fmla="*/ 97284 h 145273"/>
                    <a:gd name="connsiteX1" fmla="*/ 177971 w 221237"/>
                    <a:gd name="connsiteY1" fmla="*/ 63078 h 145273"/>
                    <a:gd name="connsiteX2" fmla="*/ 143653 w 221237"/>
                    <a:gd name="connsiteY2" fmla="*/ 36387 h 145273"/>
                    <a:gd name="connsiteX3" fmla="*/ 61111 w 221237"/>
                    <a:gd name="connsiteY3" fmla="*/ 4256 h 145273"/>
                    <a:gd name="connsiteX4" fmla="*/ 39802 w 221237"/>
                    <a:gd name="connsiteY4" fmla="*/ 1283 h 145273"/>
                    <a:gd name="connsiteX5" fmla="*/ 16699 w 221237"/>
                    <a:gd name="connsiteY5" fmla="*/ 779 h 145273"/>
                    <a:gd name="connsiteX6" fmla="*/ 3129 w 221237"/>
                    <a:gd name="connsiteY6" fmla="*/ 36611 h 145273"/>
                    <a:gd name="connsiteX7" fmla="*/ 42998 w 221237"/>
                    <a:gd name="connsiteY7" fmla="*/ 63639 h 145273"/>
                    <a:gd name="connsiteX8" fmla="*/ 90326 w 221237"/>
                    <a:gd name="connsiteY8" fmla="*/ 87752 h 145273"/>
                    <a:gd name="connsiteX9" fmla="*/ 199897 w 221237"/>
                    <a:gd name="connsiteY9" fmla="*/ 143546 h 145273"/>
                    <a:gd name="connsiteX10" fmla="*/ 219635 w 221237"/>
                    <a:gd name="connsiteY10" fmla="*/ 135528 h 145273"/>
                    <a:gd name="connsiteX11" fmla="*/ 203766 w 221237"/>
                    <a:gd name="connsiteY11" fmla="*/ 97284 h 145273"/>
                    <a:gd name="connsiteX12" fmla="*/ 144158 w 221237"/>
                    <a:gd name="connsiteY12" fmla="*/ 85228 h 145273"/>
                    <a:gd name="connsiteX13" fmla="*/ 100027 w 221237"/>
                    <a:gd name="connsiteY13" fmla="*/ 62854 h 145273"/>
                    <a:gd name="connsiteX14" fmla="*/ 144158 w 221237"/>
                    <a:gd name="connsiteY14" fmla="*/ 85228 h 145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21237" h="145273">
                      <a:moveTo>
                        <a:pt x="203766" y="97284"/>
                      </a:moveTo>
                      <a:cubicBezTo>
                        <a:pt x="198158" y="83826"/>
                        <a:pt x="188457" y="73116"/>
                        <a:pt x="177971" y="63078"/>
                      </a:cubicBezTo>
                      <a:cubicBezTo>
                        <a:pt x="167485" y="53041"/>
                        <a:pt x="155934" y="44181"/>
                        <a:pt x="143653" y="36387"/>
                      </a:cubicBezTo>
                      <a:cubicBezTo>
                        <a:pt x="118644" y="20517"/>
                        <a:pt x="90270" y="9583"/>
                        <a:pt x="61111" y="4256"/>
                      </a:cubicBezTo>
                      <a:cubicBezTo>
                        <a:pt x="54045" y="2966"/>
                        <a:pt x="46923" y="1956"/>
                        <a:pt x="39802" y="1283"/>
                      </a:cubicBezTo>
                      <a:cubicBezTo>
                        <a:pt x="32512" y="554"/>
                        <a:pt x="23933" y="-903"/>
                        <a:pt x="16699" y="779"/>
                      </a:cubicBezTo>
                      <a:cubicBezTo>
                        <a:pt x="1390" y="4424"/>
                        <a:pt x="-4049" y="23882"/>
                        <a:pt x="3129" y="36611"/>
                      </a:cubicBezTo>
                      <a:cubicBezTo>
                        <a:pt x="11036" y="50630"/>
                        <a:pt x="29428" y="56742"/>
                        <a:pt x="42998" y="63639"/>
                      </a:cubicBezTo>
                      <a:cubicBezTo>
                        <a:pt x="58755" y="71658"/>
                        <a:pt x="74512" y="79677"/>
                        <a:pt x="90326" y="87752"/>
                      </a:cubicBezTo>
                      <a:cubicBezTo>
                        <a:pt x="126831" y="106368"/>
                        <a:pt x="163392" y="124929"/>
                        <a:pt x="199897" y="143546"/>
                      </a:cubicBezTo>
                      <a:cubicBezTo>
                        <a:pt x="208252" y="147808"/>
                        <a:pt x="216383" y="143827"/>
                        <a:pt x="219635" y="135528"/>
                      </a:cubicBezTo>
                      <a:cubicBezTo>
                        <a:pt x="225299" y="121060"/>
                        <a:pt x="214981" y="107826"/>
                        <a:pt x="203766" y="97284"/>
                      </a:cubicBezTo>
                      <a:close/>
                      <a:moveTo>
                        <a:pt x="144158" y="85228"/>
                      </a:moveTo>
                      <a:cubicBezTo>
                        <a:pt x="129466" y="77770"/>
                        <a:pt x="114719" y="70312"/>
                        <a:pt x="100027" y="62854"/>
                      </a:cubicBezTo>
                      <a:cubicBezTo>
                        <a:pt x="115391" y="68798"/>
                        <a:pt x="130139" y="76424"/>
                        <a:pt x="144158" y="85228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3" name="任意多边形: 形状 352">
                  <a:extLst>
                    <a:ext uri="{FF2B5EF4-FFF2-40B4-BE49-F238E27FC236}">
                      <a16:creationId xmlns:a16="http://schemas.microsoft.com/office/drawing/2014/main" id="{0608CAB6-748F-FEC1-BEF9-FBF06D724AC9}"/>
                    </a:ext>
                  </a:extLst>
                </p:cNvPr>
                <p:cNvSpPr/>
                <p:nvPr/>
              </p:nvSpPr>
              <p:spPr>
                <a:xfrm>
                  <a:off x="10024037" y="4198727"/>
                  <a:ext cx="513594" cy="512749"/>
                </a:xfrm>
                <a:custGeom>
                  <a:avLst/>
                  <a:gdLst>
                    <a:gd name="connsiteX0" fmla="*/ 716277 w 730254"/>
                    <a:gd name="connsiteY0" fmla="*/ 5028 h 729052"/>
                    <a:gd name="connsiteX1" fmla="*/ 682239 w 730254"/>
                    <a:gd name="connsiteY1" fmla="*/ 99010 h 729052"/>
                    <a:gd name="connsiteX2" fmla="*/ 636257 w 730254"/>
                    <a:gd name="connsiteY2" fmla="*/ 184805 h 729052"/>
                    <a:gd name="connsiteX3" fmla="*/ 514406 w 730254"/>
                    <a:gd name="connsiteY3" fmla="*/ 346021 h 729052"/>
                    <a:gd name="connsiteX4" fmla="*/ 366480 w 730254"/>
                    <a:gd name="connsiteY4" fmla="*/ 491593 h 729052"/>
                    <a:gd name="connsiteX5" fmla="*/ 212441 w 730254"/>
                    <a:gd name="connsiteY5" fmla="*/ 619500 h 729052"/>
                    <a:gd name="connsiteX6" fmla="*/ 118066 w 730254"/>
                    <a:gd name="connsiteY6" fmla="*/ 678492 h 729052"/>
                    <a:gd name="connsiteX7" fmla="*/ 7486 w 730254"/>
                    <a:gd name="connsiteY7" fmla="*/ 711352 h 729052"/>
                    <a:gd name="connsiteX8" fmla="*/ 5467 w 730254"/>
                    <a:gd name="connsiteY8" fmla="*/ 726436 h 729052"/>
                    <a:gd name="connsiteX9" fmla="*/ 58010 w 730254"/>
                    <a:gd name="connsiteY9" fmla="*/ 725595 h 729052"/>
                    <a:gd name="connsiteX10" fmla="*/ 108534 w 730254"/>
                    <a:gd name="connsiteY10" fmla="*/ 706137 h 729052"/>
                    <a:gd name="connsiteX11" fmla="*/ 196684 w 730254"/>
                    <a:gd name="connsiteY11" fmla="*/ 656005 h 729052"/>
                    <a:gd name="connsiteX12" fmla="*/ 358124 w 730254"/>
                    <a:gd name="connsiteY12" fmla="*/ 527537 h 729052"/>
                    <a:gd name="connsiteX13" fmla="*/ 641248 w 730254"/>
                    <a:gd name="connsiteY13" fmla="*/ 215871 h 729052"/>
                    <a:gd name="connsiteX14" fmla="*/ 693510 w 730254"/>
                    <a:gd name="connsiteY14" fmla="*/ 116674 h 729052"/>
                    <a:gd name="connsiteX15" fmla="*/ 730127 w 730254"/>
                    <a:gd name="connsiteY15" fmla="*/ 8729 h 729052"/>
                    <a:gd name="connsiteX16" fmla="*/ 716277 w 730254"/>
                    <a:gd name="connsiteY16" fmla="*/ 5028 h 72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30254" h="729052">
                      <a:moveTo>
                        <a:pt x="716277" y="5028"/>
                      </a:moveTo>
                      <a:cubicBezTo>
                        <a:pt x="705679" y="36711"/>
                        <a:pt x="696090" y="68505"/>
                        <a:pt x="682239" y="99010"/>
                      </a:cubicBezTo>
                      <a:cubicBezTo>
                        <a:pt x="668781" y="128618"/>
                        <a:pt x="653136" y="157104"/>
                        <a:pt x="636257" y="184805"/>
                      </a:cubicBezTo>
                      <a:cubicBezTo>
                        <a:pt x="601098" y="242451"/>
                        <a:pt x="559715" y="296002"/>
                        <a:pt x="514406" y="346021"/>
                      </a:cubicBezTo>
                      <a:cubicBezTo>
                        <a:pt x="467920" y="397330"/>
                        <a:pt x="417732" y="445107"/>
                        <a:pt x="366480" y="491593"/>
                      </a:cubicBezTo>
                      <a:cubicBezTo>
                        <a:pt x="317077" y="536453"/>
                        <a:pt x="266778" y="580640"/>
                        <a:pt x="212441" y="619500"/>
                      </a:cubicBezTo>
                      <a:cubicBezTo>
                        <a:pt x="182273" y="641089"/>
                        <a:pt x="150870" y="661108"/>
                        <a:pt x="118066" y="678492"/>
                      </a:cubicBezTo>
                      <a:cubicBezTo>
                        <a:pt x="84814" y="696099"/>
                        <a:pt x="46290" y="715333"/>
                        <a:pt x="7486" y="711352"/>
                      </a:cubicBezTo>
                      <a:cubicBezTo>
                        <a:pt x="-1093" y="710455"/>
                        <a:pt x="-3000" y="724698"/>
                        <a:pt x="5467" y="726436"/>
                      </a:cubicBezTo>
                      <a:cubicBezTo>
                        <a:pt x="23187" y="730081"/>
                        <a:pt x="40402" y="730025"/>
                        <a:pt x="58010" y="725595"/>
                      </a:cubicBezTo>
                      <a:cubicBezTo>
                        <a:pt x="75505" y="721165"/>
                        <a:pt x="92272" y="713931"/>
                        <a:pt x="108534" y="706137"/>
                      </a:cubicBezTo>
                      <a:cubicBezTo>
                        <a:pt x="139095" y="691613"/>
                        <a:pt x="168534" y="674679"/>
                        <a:pt x="196684" y="656005"/>
                      </a:cubicBezTo>
                      <a:cubicBezTo>
                        <a:pt x="254049" y="617930"/>
                        <a:pt x="306872" y="573407"/>
                        <a:pt x="358124" y="527537"/>
                      </a:cubicBezTo>
                      <a:cubicBezTo>
                        <a:pt x="462424" y="434228"/>
                        <a:pt x="566556" y="335367"/>
                        <a:pt x="641248" y="215871"/>
                      </a:cubicBezTo>
                      <a:cubicBezTo>
                        <a:pt x="661099" y="184132"/>
                        <a:pt x="678594" y="150992"/>
                        <a:pt x="693510" y="116674"/>
                      </a:cubicBezTo>
                      <a:cubicBezTo>
                        <a:pt x="708482" y="82076"/>
                        <a:pt x="723174" y="45907"/>
                        <a:pt x="730127" y="8729"/>
                      </a:cubicBezTo>
                      <a:cubicBezTo>
                        <a:pt x="731641" y="-131"/>
                        <a:pt x="719193" y="-3720"/>
                        <a:pt x="716277" y="502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4" name="任意多边形: 形状 353">
                  <a:extLst>
                    <a:ext uri="{FF2B5EF4-FFF2-40B4-BE49-F238E27FC236}">
                      <a16:creationId xmlns:a16="http://schemas.microsoft.com/office/drawing/2014/main" id="{DBFD21AF-0A21-2B88-6D88-7624A70DBDCF}"/>
                    </a:ext>
                  </a:extLst>
                </p:cNvPr>
                <p:cNvSpPr/>
                <p:nvPr/>
              </p:nvSpPr>
              <p:spPr>
                <a:xfrm>
                  <a:off x="10528076" y="4201753"/>
                  <a:ext cx="521778" cy="314962"/>
                </a:xfrm>
                <a:custGeom>
                  <a:avLst/>
                  <a:gdLst>
                    <a:gd name="connsiteX0" fmla="*/ 730605 w 741890"/>
                    <a:gd name="connsiteY0" fmla="*/ 416187 h 447828"/>
                    <a:gd name="connsiteX1" fmla="*/ 687875 w 741890"/>
                    <a:gd name="connsiteY1" fmla="*/ 424598 h 447828"/>
                    <a:gd name="connsiteX2" fmla="*/ 645145 w 741890"/>
                    <a:gd name="connsiteY2" fmla="*/ 425944 h 447828"/>
                    <a:gd name="connsiteX3" fmla="*/ 558958 w 741890"/>
                    <a:gd name="connsiteY3" fmla="*/ 411533 h 447828"/>
                    <a:gd name="connsiteX4" fmla="*/ 401891 w 741890"/>
                    <a:gd name="connsiteY4" fmla="*/ 351532 h 447828"/>
                    <a:gd name="connsiteX5" fmla="*/ 259685 w 741890"/>
                    <a:gd name="connsiteY5" fmla="*/ 257943 h 447828"/>
                    <a:gd name="connsiteX6" fmla="*/ 130936 w 741890"/>
                    <a:gd name="connsiteY6" fmla="*/ 144335 h 447828"/>
                    <a:gd name="connsiteX7" fmla="*/ 67851 w 741890"/>
                    <a:gd name="connsiteY7" fmla="*/ 76427 h 447828"/>
                    <a:gd name="connsiteX8" fmla="*/ 40038 w 741890"/>
                    <a:gd name="connsiteY8" fmla="*/ 40707 h 447828"/>
                    <a:gd name="connsiteX9" fmla="*/ 12112 w 741890"/>
                    <a:gd name="connsiteY9" fmla="*/ 2128 h 447828"/>
                    <a:gd name="connsiteX10" fmla="*/ 337 w 741890"/>
                    <a:gd name="connsiteY10" fmla="*/ 8969 h 447828"/>
                    <a:gd name="connsiteX11" fmla="*/ 45029 w 741890"/>
                    <a:gd name="connsiteY11" fmla="*/ 81979 h 447828"/>
                    <a:gd name="connsiteX12" fmla="*/ 100823 w 741890"/>
                    <a:gd name="connsiteY12" fmla="*/ 145456 h 447828"/>
                    <a:gd name="connsiteX13" fmla="*/ 230638 w 741890"/>
                    <a:gd name="connsiteY13" fmla="*/ 262653 h 447828"/>
                    <a:gd name="connsiteX14" fmla="*/ 377779 w 741890"/>
                    <a:gd name="connsiteY14" fmla="*/ 363813 h 447828"/>
                    <a:gd name="connsiteX15" fmla="*/ 539051 w 741890"/>
                    <a:gd name="connsiteY15" fmla="*/ 428692 h 447828"/>
                    <a:gd name="connsiteX16" fmla="*/ 638865 w 741890"/>
                    <a:gd name="connsiteY16" fmla="*/ 447197 h 447828"/>
                    <a:gd name="connsiteX17" fmla="*/ 687875 w 741890"/>
                    <a:gd name="connsiteY17" fmla="*/ 446075 h 447828"/>
                    <a:gd name="connsiteX18" fmla="*/ 737446 w 741890"/>
                    <a:gd name="connsiteY18" fmla="*/ 432393 h 447828"/>
                    <a:gd name="connsiteX19" fmla="*/ 730605 w 741890"/>
                    <a:gd name="connsiteY19" fmla="*/ 416187 h 44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41890" h="447828">
                      <a:moveTo>
                        <a:pt x="730605" y="416187"/>
                      </a:moveTo>
                      <a:cubicBezTo>
                        <a:pt x="716305" y="418767"/>
                        <a:pt x="702286" y="422804"/>
                        <a:pt x="687875" y="424598"/>
                      </a:cubicBezTo>
                      <a:cubicBezTo>
                        <a:pt x="673744" y="426337"/>
                        <a:pt x="659389" y="426617"/>
                        <a:pt x="645145" y="425944"/>
                      </a:cubicBezTo>
                      <a:cubicBezTo>
                        <a:pt x="615986" y="424598"/>
                        <a:pt x="587164" y="418879"/>
                        <a:pt x="558958" y="411533"/>
                      </a:cubicBezTo>
                      <a:cubicBezTo>
                        <a:pt x="504621" y="397346"/>
                        <a:pt x="451910" y="377159"/>
                        <a:pt x="401891" y="351532"/>
                      </a:cubicBezTo>
                      <a:cubicBezTo>
                        <a:pt x="351199" y="325570"/>
                        <a:pt x="303760" y="293943"/>
                        <a:pt x="259685" y="257943"/>
                      </a:cubicBezTo>
                      <a:cubicBezTo>
                        <a:pt x="215441" y="221831"/>
                        <a:pt x="171927" y="184204"/>
                        <a:pt x="130936" y="144335"/>
                      </a:cubicBezTo>
                      <a:cubicBezTo>
                        <a:pt x="108730" y="122745"/>
                        <a:pt x="87758" y="100091"/>
                        <a:pt x="67851" y="76427"/>
                      </a:cubicBezTo>
                      <a:cubicBezTo>
                        <a:pt x="58150" y="64876"/>
                        <a:pt x="48786" y="52988"/>
                        <a:pt x="40038" y="40707"/>
                      </a:cubicBezTo>
                      <a:cubicBezTo>
                        <a:pt x="30842" y="27810"/>
                        <a:pt x="22262" y="14296"/>
                        <a:pt x="12112" y="2128"/>
                      </a:cubicBezTo>
                      <a:cubicBezTo>
                        <a:pt x="7626" y="-3255"/>
                        <a:pt x="-1906" y="2520"/>
                        <a:pt x="337" y="8969"/>
                      </a:cubicBezTo>
                      <a:cubicBezTo>
                        <a:pt x="9701" y="35661"/>
                        <a:pt x="27982" y="59661"/>
                        <a:pt x="45029" y="81979"/>
                      </a:cubicBezTo>
                      <a:cubicBezTo>
                        <a:pt x="62188" y="104353"/>
                        <a:pt x="81085" y="125325"/>
                        <a:pt x="100823" y="145456"/>
                      </a:cubicBezTo>
                      <a:cubicBezTo>
                        <a:pt x="141590" y="187120"/>
                        <a:pt x="185946" y="225307"/>
                        <a:pt x="230638" y="262653"/>
                      </a:cubicBezTo>
                      <a:cubicBezTo>
                        <a:pt x="276563" y="300953"/>
                        <a:pt x="325012" y="335607"/>
                        <a:pt x="377779" y="363813"/>
                      </a:cubicBezTo>
                      <a:cubicBezTo>
                        <a:pt x="428920" y="391178"/>
                        <a:pt x="483144" y="413047"/>
                        <a:pt x="539051" y="428692"/>
                      </a:cubicBezTo>
                      <a:cubicBezTo>
                        <a:pt x="571631" y="437832"/>
                        <a:pt x="604996" y="445010"/>
                        <a:pt x="638865" y="447197"/>
                      </a:cubicBezTo>
                      <a:cubicBezTo>
                        <a:pt x="655183" y="448262"/>
                        <a:pt x="671613" y="448038"/>
                        <a:pt x="687875" y="446075"/>
                      </a:cubicBezTo>
                      <a:cubicBezTo>
                        <a:pt x="705146" y="444001"/>
                        <a:pt x="722081" y="440916"/>
                        <a:pt x="737446" y="432393"/>
                      </a:cubicBezTo>
                      <a:cubicBezTo>
                        <a:pt x="746698" y="427290"/>
                        <a:pt x="740081" y="414505"/>
                        <a:pt x="730605" y="416187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5" name="任意多边形: 形状 354">
                  <a:extLst>
                    <a:ext uri="{FF2B5EF4-FFF2-40B4-BE49-F238E27FC236}">
                      <a16:creationId xmlns:a16="http://schemas.microsoft.com/office/drawing/2014/main" id="{AFB99D9A-42E1-7ABB-8AF5-701D5A2E060F}"/>
                    </a:ext>
                  </a:extLst>
                </p:cNvPr>
                <p:cNvSpPr/>
                <p:nvPr/>
              </p:nvSpPr>
              <p:spPr>
                <a:xfrm>
                  <a:off x="9856745" y="4116096"/>
                  <a:ext cx="220087" cy="132902"/>
                </a:xfrm>
                <a:custGeom>
                  <a:avLst/>
                  <a:gdLst>
                    <a:gd name="connsiteX0" fmla="*/ 310790 w 312931"/>
                    <a:gd name="connsiteY0" fmla="*/ 177078 h 188967"/>
                    <a:gd name="connsiteX1" fmla="*/ 77293 w 312931"/>
                    <a:gd name="connsiteY1" fmla="*/ 30161 h 188967"/>
                    <a:gd name="connsiteX2" fmla="*/ 6245 w 312931"/>
                    <a:gd name="connsiteY2" fmla="*/ 161 h 188967"/>
                    <a:gd name="connsiteX3" fmla="*/ 2376 w 312931"/>
                    <a:gd name="connsiteY3" fmla="*/ 9301 h 188967"/>
                    <a:gd name="connsiteX4" fmla="*/ 63161 w 312931"/>
                    <a:gd name="connsiteY4" fmla="*/ 39414 h 188967"/>
                    <a:gd name="connsiteX5" fmla="*/ 123442 w 312931"/>
                    <a:gd name="connsiteY5" fmla="*/ 70872 h 188967"/>
                    <a:gd name="connsiteX6" fmla="*/ 239238 w 312931"/>
                    <a:gd name="connsiteY6" fmla="*/ 142143 h 188967"/>
                    <a:gd name="connsiteX7" fmla="*/ 302491 w 312931"/>
                    <a:gd name="connsiteY7" fmla="*/ 187788 h 188967"/>
                    <a:gd name="connsiteX8" fmla="*/ 310790 w 312931"/>
                    <a:gd name="connsiteY8" fmla="*/ 177078 h 188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2931" h="188967">
                      <a:moveTo>
                        <a:pt x="310790" y="177078"/>
                      </a:moveTo>
                      <a:cubicBezTo>
                        <a:pt x="238284" y="119937"/>
                        <a:pt x="160228" y="70591"/>
                        <a:pt x="77293" y="30161"/>
                      </a:cubicBezTo>
                      <a:cubicBezTo>
                        <a:pt x="54526" y="19058"/>
                        <a:pt x="30918" y="6273"/>
                        <a:pt x="6245" y="161"/>
                      </a:cubicBezTo>
                      <a:cubicBezTo>
                        <a:pt x="694" y="-1185"/>
                        <a:pt x="-2447" y="6273"/>
                        <a:pt x="2376" y="9301"/>
                      </a:cubicBezTo>
                      <a:cubicBezTo>
                        <a:pt x="21385" y="21301"/>
                        <a:pt x="42975" y="29488"/>
                        <a:pt x="63161" y="39414"/>
                      </a:cubicBezTo>
                      <a:cubicBezTo>
                        <a:pt x="83517" y="49395"/>
                        <a:pt x="103592" y="59881"/>
                        <a:pt x="123442" y="70872"/>
                      </a:cubicBezTo>
                      <a:cubicBezTo>
                        <a:pt x="163144" y="92853"/>
                        <a:pt x="201723" y="116685"/>
                        <a:pt x="239238" y="142143"/>
                      </a:cubicBezTo>
                      <a:cubicBezTo>
                        <a:pt x="260771" y="156723"/>
                        <a:pt x="281855" y="171975"/>
                        <a:pt x="302491" y="187788"/>
                      </a:cubicBezTo>
                      <a:cubicBezTo>
                        <a:pt x="308603" y="192499"/>
                        <a:pt x="316902" y="181901"/>
                        <a:pt x="310790" y="17707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AD539C29-502B-75E2-06B5-3ECD6DA86CFC}"/>
                    </a:ext>
                  </a:extLst>
                </p:cNvPr>
                <p:cNvSpPr/>
                <p:nvPr/>
              </p:nvSpPr>
              <p:spPr>
                <a:xfrm>
                  <a:off x="9818543" y="4196366"/>
                  <a:ext cx="218332" cy="67524"/>
                </a:xfrm>
                <a:custGeom>
                  <a:avLst/>
                  <a:gdLst>
                    <a:gd name="connsiteX0" fmla="*/ 309816 w 310436"/>
                    <a:gd name="connsiteY0" fmla="*/ 90367 h 96009"/>
                    <a:gd name="connsiteX1" fmla="*/ 297200 w 310436"/>
                    <a:gd name="connsiteY1" fmla="*/ 78703 h 96009"/>
                    <a:gd name="connsiteX2" fmla="*/ 279760 w 310436"/>
                    <a:gd name="connsiteY2" fmla="*/ 70740 h 96009"/>
                    <a:gd name="connsiteX3" fmla="*/ 244321 w 310436"/>
                    <a:gd name="connsiteY3" fmla="*/ 58740 h 96009"/>
                    <a:gd name="connsiteX4" fmla="*/ 165367 w 310436"/>
                    <a:gd name="connsiteY4" fmla="*/ 36198 h 96009"/>
                    <a:gd name="connsiteX5" fmla="*/ 5664 w 310436"/>
                    <a:gd name="connsiteY5" fmla="*/ 29 h 96009"/>
                    <a:gd name="connsiteX6" fmla="*/ 4150 w 310436"/>
                    <a:gd name="connsiteY6" fmla="*/ 11413 h 96009"/>
                    <a:gd name="connsiteX7" fmla="*/ 159142 w 310436"/>
                    <a:gd name="connsiteY7" fmla="*/ 48422 h 96009"/>
                    <a:gd name="connsiteX8" fmla="*/ 235909 w 310436"/>
                    <a:gd name="connsiteY8" fmla="*/ 70628 h 96009"/>
                    <a:gd name="connsiteX9" fmla="*/ 271517 w 310436"/>
                    <a:gd name="connsiteY9" fmla="*/ 82348 h 96009"/>
                    <a:gd name="connsiteX10" fmla="*/ 288003 w 310436"/>
                    <a:gd name="connsiteY10" fmla="*/ 89693 h 96009"/>
                    <a:gd name="connsiteX11" fmla="*/ 296751 w 310436"/>
                    <a:gd name="connsiteY11" fmla="*/ 94348 h 96009"/>
                    <a:gd name="connsiteX12" fmla="*/ 305555 w 310436"/>
                    <a:gd name="connsiteY12" fmla="*/ 95974 h 96009"/>
                    <a:gd name="connsiteX13" fmla="*/ 309816 w 310436"/>
                    <a:gd name="connsiteY13" fmla="*/ 90367 h 96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0436" h="96009">
                      <a:moveTo>
                        <a:pt x="309816" y="90367"/>
                      </a:moveTo>
                      <a:cubicBezTo>
                        <a:pt x="306228" y="84703"/>
                        <a:pt x="303256" y="81899"/>
                        <a:pt x="297200" y="78703"/>
                      </a:cubicBezTo>
                      <a:cubicBezTo>
                        <a:pt x="291536" y="75731"/>
                        <a:pt x="285648" y="73152"/>
                        <a:pt x="279760" y="70740"/>
                      </a:cubicBezTo>
                      <a:cubicBezTo>
                        <a:pt x="268209" y="66030"/>
                        <a:pt x="256265" y="62273"/>
                        <a:pt x="244321" y="58740"/>
                      </a:cubicBezTo>
                      <a:cubicBezTo>
                        <a:pt x="218077" y="51058"/>
                        <a:pt x="191666" y="43712"/>
                        <a:pt x="165367" y="36198"/>
                      </a:cubicBezTo>
                      <a:cubicBezTo>
                        <a:pt x="112768" y="21226"/>
                        <a:pt x="60226" y="5805"/>
                        <a:pt x="5664" y="29"/>
                      </a:cubicBezTo>
                      <a:cubicBezTo>
                        <a:pt x="-728" y="-644"/>
                        <a:pt x="-2354" y="10515"/>
                        <a:pt x="4150" y="11413"/>
                      </a:cubicBezTo>
                      <a:cubicBezTo>
                        <a:pt x="56861" y="18646"/>
                        <a:pt x="108114" y="33674"/>
                        <a:pt x="159142" y="48422"/>
                      </a:cubicBezTo>
                      <a:cubicBezTo>
                        <a:pt x="184713" y="55824"/>
                        <a:pt x="210339" y="63170"/>
                        <a:pt x="235909" y="70628"/>
                      </a:cubicBezTo>
                      <a:cubicBezTo>
                        <a:pt x="247910" y="74161"/>
                        <a:pt x="259854" y="77806"/>
                        <a:pt x="271517" y="82348"/>
                      </a:cubicBezTo>
                      <a:cubicBezTo>
                        <a:pt x="277125" y="84535"/>
                        <a:pt x="282620" y="86946"/>
                        <a:pt x="288003" y="89693"/>
                      </a:cubicBezTo>
                      <a:cubicBezTo>
                        <a:pt x="290919" y="91151"/>
                        <a:pt x="293779" y="93114"/>
                        <a:pt x="296751" y="94348"/>
                      </a:cubicBezTo>
                      <a:cubicBezTo>
                        <a:pt x="299835" y="95582"/>
                        <a:pt x="302359" y="95526"/>
                        <a:pt x="305555" y="95974"/>
                      </a:cubicBezTo>
                      <a:cubicBezTo>
                        <a:pt x="308527" y="96366"/>
                        <a:pt x="311835" y="93451"/>
                        <a:pt x="309816" y="90367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874B28CD-4C8D-D321-B95D-6DDB606F64FF}"/>
                    </a:ext>
                  </a:extLst>
                </p:cNvPr>
                <p:cNvSpPr/>
                <p:nvPr/>
              </p:nvSpPr>
              <p:spPr>
                <a:xfrm>
                  <a:off x="9826384" y="4268480"/>
                  <a:ext cx="211141" cy="14257"/>
                </a:xfrm>
                <a:custGeom>
                  <a:avLst/>
                  <a:gdLst>
                    <a:gd name="connsiteX0" fmla="*/ 297379 w 300211"/>
                    <a:gd name="connsiteY0" fmla="*/ 11832 h 20271"/>
                    <a:gd name="connsiteX1" fmla="*/ 224817 w 300211"/>
                    <a:gd name="connsiteY1" fmla="*/ 2131 h 20271"/>
                    <a:gd name="connsiteX2" fmla="*/ 150294 w 300211"/>
                    <a:gd name="connsiteY2" fmla="*/ 0 h 20271"/>
                    <a:gd name="connsiteX3" fmla="*/ 3040 w 300211"/>
                    <a:gd name="connsiteY3" fmla="*/ 10879 h 20271"/>
                    <a:gd name="connsiteX4" fmla="*/ 4162 w 300211"/>
                    <a:gd name="connsiteY4" fmla="*/ 19290 h 20271"/>
                    <a:gd name="connsiteX5" fmla="*/ 150238 w 300211"/>
                    <a:gd name="connsiteY5" fmla="*/ 13402 h 20271"/>
                    <a:gd name="connsiteX6" fmla="*/ 222014 w 300211"/>
                    <a:gd name="connsiteY6" fmla="*/ 15981 h 20271"/>
                    <a:gd name="connsiteX7" fmla="*/ 257846 w 300211"/>
                    <a:gd name="connsiteY7" fmla="*/ 18617 h 20271"/>
                    <a:gd name="connsiteX8" fmla="*/ 296313 w 300211"/>
                    <a:gd name="connsiteY8" fmla="*/ 19738 h 20271"/>
                    <a:gd name="connsiteX9" fmla="*/ 297379 w 300211"/>
                    <a:gd name="connsiteY9" fmla="*/ 11832 h 2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0211" h="20271">
                      <a:moveTo>
                        <a:pt x="297379" y="11832"/>
                      </a:moveTo>
                      <a:cubicBezTo>
                        <a:pt x="274780" y="3701"/>
                        <a:pt x="248537" y="3477"/>
                        <a:pt x="224817" y="2131"/>
                      </a:cubicBezTo>
                      <a:cubicBezTo>
                        <a:pt x="199976" y="673"/>
                        <a:pt x="175135" y="0"/>
                        <a:pt x="150294" y="0"/>
                      </a:cubicBezTo>
                      <a:cubicBezTo>
                        <a:pt x="101003" y="112"/>
                        <a:pt x="51713" y="2804"/>
                        <a:pt x="3040" y="10879"/>
                      </a:cubicBezTo>
                      <a:cubicBezTo>
                        <a:pt x="-1670" y="11664"/>
                        <a:pt x="-605" y="19570"/>
                        <a:pt x="4162" y="19290"/>
                      </a:cubicBezTo>
                      <a:cubicBezTo>
                        <a:pt x="52779" y="16094"/>
                        <a:pt x="101508" y="13066"/>
                        <a:pt x="150238" y="13402"/>
                      </a:cubicBezTo>
                      <a:cubicBezTo>
                        <a:pt x="174182" y="13570"/>
                        <a:pt x="198126" y="14411"/>
                        <a:pt x="222014" y="15981"/>
                      </a:cubicBezTo>
                      <a:cubicBezTo>
                        <a:pt x="233958" y="16766"/>
                        <a:pt x="245902" y="17720"/>
                        <a:pt x="257846" y="18617"/>
                      </a:cubicBezTo>
                      <a:cubicBezTo>
                        <a:pt x="270519" y="19570"/>
                        <a:pt x="283584" y="21084"/>
                        <a:pt x="296313" y="19738"/>
                      </a:cubicBezTo>
                      <a:cubicBezTo>
                        <a:pt x="300799" y="19234"/>
                        <a:pt x="301753" y="13402"/>
                        <a:pt x="297379" y="11832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8" name="任意多边形: 形状 357">
                  <a:extLst>
                    <a:ext uri="{FF2B5EF4-FFF2-40B4-BE49-F238E27FC236}">
                      <a16:creationId xmlns:a16="http://schemas.microsoft.com/office/drawing/2014/main" id="{B5E81AD2-6CDB-2047-B40E-033C42FB24A8}"/>
                    </a:ext>
                  </a:extLst>
                </p:cNvPr>
                <p:cNvSpPr/>
                <p:nvPr/>
              </p:nvSpPr>
              <p:spPr>
                <a:xfrm>
                  <a:off x="10863771" y="3833773"/>
                  <a:ext cx="136050" cy="232063"/>
                </a:xfrm>
                <a:custGeom>
                  <a:avLst/>
                  <a:gdLst>
                    <a:gd name="connsiteX0" fmla="*/ 187184 w 193443"/>
                    <a:gd name="connsiteY0" fmla="*/ 138 h 329959"/>
                    <a:gd name="connsiteX1" fmla="*/ 160379 w 193443"/>
                    <a:gd name="connsiteY1" fmla="*/ 22063 h 329959"/>
                    <a:gd name="connsiteX2" fmla="*/ 136099 w 193443"/>
                    <a:gd name="connsiteY2" fmla="*/ 50774 h 329959"/>
                    <a:gd name="connsiteX3" fmla="*/ 94716 w 193443"/>
                    <a:gd name="connsiteY3" fmla="*/ 111671 h 329959"/>
                    <a:gd name="connsiteX4" fmla="*/ 30621 w 193443"/>
                    <a:gd name="connsiteY4" fmla="*/ 245243 h 329959"/>
                    <a:gd name="connsiteX5" fmla="*/ 341 w 193443"/>
                    <a:gd name="connsiteY5" fmla="*/ 324028 h 329959"/>
                    <a:gd name="connsiteX6" fmla="*/ 9874 w 193443"/>
                    <a:gd name="connsiteY6" fmla="*/ 326664 h 329959"/>
                    <a:gd name="connsiteX7" fmla="*/ 141594 w 193443"/>
                    <a:gd name="connsiteY7" fmla="*/ 67372 h 329959"/>
                    <a:gd name="connsiteX8" fmla="*/ 168062 w 193443"/>
                    <a:gd name="connsiteY8" fmla="*/ 36138 h 329959"/>
                    <a:gd name="connsiteX9" fmla="*/ 193239 w 193443"/>
                    <a:gd name="connsiteY9" fmla="*/ 6138 h 329959"/>
                    <a:gd name="connsiteX10" fmla="*/ 187184 w 193443"/>
                    <a:gd name="connsiteY10" fmla="*/ 138 h 329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443" h="329959">
                      <a:moveTo>
                        <a:pt x="187184" y="138"/>
                      </a:moveTo>
                      <a:cubicBezTo>
                        <a:pt x="176193" y="2717"/>
                        <a:pt x="167726" y="14100"/>
                        <a:pt x="160379" y="22063"/>
                      </a:cubicBezTo>
                      <a:cubicBezTo>
                        <a:pt x="151912" y="31315"/>
                        <a:pt x="143781" y="40904"/>
                        <a:pt x="136099" y="50774"/>
                      </a:cubicBezTo>
                      <a:cubicBezTo>
                        <a:pt x="120958" y="70176"/>
                        <a:pt x="107220" y="90531"/>
                        <a:pt x="94716" y="111671"/>
                      </a:cubicBezTo>
                      <a:cubicBezTo>
                        <a:pt x="69537" y="154176"/>
                        <a:pt x="49070" y="199429"/>
                        <a:pt x="30621" y="245243"/>
                      </a:cubicBezTo>
                      <a:cubicBezTo>
                        <a:pt x="20079" y="271374"/>
                        <a:pt x="10210" y="297673"/>
                        <a:pt x="341" y="324028"/>
                      </a:cubicBezTo>
                      <a:cubicBezTo>
                        <a:pt x="-1902" y="330028"/>
                        <a:pt x="7574" y="332440"/>
                        <a:pt x="9874" y="326664"/>
                      </a:cubicBezTo>
                      <a:cubicBezTo>
                        <a:pt x="45425" y="236719"/>
                        <a:pt x="81762" y="144475"/>
                        <a:pt x="141594" y="67372"/>
                      </a:cubicBezTo>
                      <a:cubicBezTo>
                        <a:pt x="149949" y="56605"/>
                        <a:pt x="158809" y="46176"/>
                        <a:pt x="168062" y="36138"/>
                      </a:cubicBezTo>
                      <a:cubicBezTo>
                        <a:pt x="176361" y="27166"/>
                        <a:pt x="189427" y="18082"/>
                        <a:pt x="193239" y="6138"/>
                      </a:cubicBezTo>
                      <a:cubicBezTo>
                        <a:pt x="194361" y="2437"/>
                        <a:pt x="190660" y="-704"/>
                        <a:pt x="187184" y="13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9" name="任意多边形: 形状 358">
                  <a:extLst>
                    <a:ext uri="{FF2B5EF4-FFF2-40B4-BE49-F238E27FC236}">
                      <a16:creationId xmlns:a16="http://schemas.microsoft.com/office/drawing/2014/main" id="{C15C057D-4A60-E869-DB99-C1E32236E383}"/>
                    </a:ext>
                  </a:extLst>
                </p:cNvPr>
                <p:cNvSpPr/>
                <p:nvPr/>
              </p:nvSpPr>
              <p:spPr>
                <a:xfrm>
                  <a:off x="10894552" y="3933731"/>
                  <a:ext cx="125804" cy="152788"/>
                </a:xfrm>
                <a:custGeom>
                  <a:avLst/>
                  <a:gdLst>
                    <a:gd name="connsiteX0" fmla="*/ 169606 w 178875"/>
                    <a:gd name="connsiteY0" fmla="*/ 1509 h 217241"/>
                    <a:gd name="connsiteX1" fmla="*/ 78651 w 178875"/>
                    <a:gd name="connsiteY1" fmla="*/ 99977 h 217241"/>
                    <a:gd name="connsiteX2" fmla="*/ 987 w 178875"/>
                    <a:gd name="connsiteY2" fmla="*/ 208146 h 217241"/>
                    <a:gd name="connsiteX3" fmla="*/ 11642 w 178875"/>
                    <a:gd name="connsiteY3" fmla="*/ 214371 h 217241"/>
                    <a:gd name="connsiteX4" fmla="*/ 89474 w 178875"/>
                    <a:gd name="connsiteY4" fmla="*/ 107211 h 217241"/>
                    <a:gd name="connsiteX5" fmla="*/ 177344 w 178875"/>
                    <a:gd name="connsiteY5" fmla="*/ 9192 h 217241"/>
                    <a:gd name="connsiteX6" fmla="*/ 169606 w 178875"/>
                    <a:gd name="connsiteY6" fmla="*/ 1509 h 21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875" h="217241">
                      <a:moveTo>
                        <a:pt x="169606" y="1509"/>
                      </a:moveTo>
                      <a:cubicBezTo>
                        <a:pt x="136016" y="30893"/>
                        <a:pt x="106633" y="65267"/>
                        <a:pt x="78651" y="99977"/>
                      </a:cubicBezTo>
                      <a:cubicBezTo>
                        <a:pt x="50782" y="134576"/>
                        <a:pt x="24819" y="170688"/>
                        <a:pt x="987" y="208146"/>
                      </a:cubicBezTo>
                      <a:cubicBezTo>
                        <a:pt x="-3274" y="214875"/>
                        <a:pt x="7380" y="221044"/>
                        <a:pt x="11642" y="214371"/>
                      </a:cubicBezTo>
                      <a:cubicBezTo>
                        <a:pt x="35586" y="177249"/>
                        <a:pt x="61493" y="141417"/>
                        <a:pt x="89474" y="107211"/>
                      </a:cubicBezTo>
                      <a:cubicBezTo>
                        <a:pt x="117287" y="73173"/>
                        <a:pt x="147849" y="41771"/>
                        <a:pt x="177344" y="9192"/>
                      </a:cubicBezTo>
                      <a:cubicBezTo>
                        <a:pt x="182055" y="3977"/>
                        <a:pt x="174877" y="-3145"/>
                        <a:pt x="169606" y="1509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0" name="任意多边形: 形状 359">
                  <a:extLst>
                    <a:ext uri="{FF2B5EF4-FFF2-40B4-BE49-F238E27FC236}">
                      <a16:creationId xmlns:a16="http://schemas.microsoft.com/office/drawing/2014/main" id="{CEA7ABB1-F31D-9CDB-0831-BDA5897F46F7}"/>
                    </a:ext>
                  </a:extLst>
                </p:cNvPr>
                <p:cNvSpPr/>
                <p:nvPr/>
              </p:nvSpPr>
              <p:spPr>
                <a:xfrm>
                  <a:off x="10921288" y="3946734"/>
                  <a:ext cx="220838" cy="143413"/>
                </a:xfrm>
                <a:custGeom>
                  <a:avLst/>
                  <a:gdLst>
                    <a:gd name="connsiteX0" fmla="*/ 307667 w 313999"/>
                    <a:gd name="connsiteY0" fmla="*/ 180 h 203912"/>
                    <a:gd name="connsiteX1" fmla="*/ 176171 w 313999"/>
                    <a:gd name="connsiteY1" fmla="*/ 55302 h 203912"/>
                    <a:gd name="connsiteX2" fmla="*/ 59478 w 313999"/>
                    <a:gd name="connsiteY2" fmla="*/ 137396 h 203912"/>
                    <a:gd name="connsiteX3" fmla="*/ 1553 w 313999"/>
                    <a:gd name="connsiteY3" fmla="*/ 194032 h 203912"/>
                    <a:gd name="connsiteX4" fmla="*/ 9628 w 313999"/>
                    <a:gd name="connsiteY4" fmla="*/ 202107 h 203912"/>
                    <a:gd name="connsiteX5" fmla="*/ 236676 w 313999"/>
                    <a:gd name="connsiteY5" fmla="*/ 39825 h 203912"/>
                    <a:gd name="connsiteX6" fmla="*/ 310359 w 313999"/>
                    <a:gd name="connsiteY6" fmla="*/ 10161 h 203912"/>
                    <a:gd name="connsiteX7" fmla="*/ 307667 w 313999"/>
                    <a:gd name="connsiteY7" fmla="*/ 180 h 203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3999" h="203912">
                      <a:moveTo>
                        <a:pt x="307667" y="180"/>
                      </a:moveTo>
                      <a:cubicBezTo>
                        <a:pt x="261686" y="10947"/>
                        <a:pt x="217274" y="32367"/>
                        <a:pt x="176171" y="55302"/>
                      </a:cubicBezTo>
                      <a:cubicBezTo>
                        <a:pt x="134563" y="78573"/>
                        <a:pt x="95479" y="106106"/>
                        <a:pt x="59478" y="137396"/>
                      </a:cubicBezTo>
                      <a:cubicBezTo>
                        <a:pt x="39067" y="155116"/>
                        <a:pt x="19777" y="174069"/>
                        <a:pt x="1553" y="194032"/>
                      </a:cubicBezTo>
                      <a:cubicBezTo>
                        <a:pt x="-3382" y="199471"/>
                        <a:pt x="4581" y="207546"/>
                        <a:pt x="9628" y="202107"/>
                      </a:cubicBezTo>
                      <a:cubicBezTo>
                        <a:pt x="73497" y="133583"/>
                        <a:pt x="151218" y="78125"/>
                        <a:pt x="236676" y="39825"/>
                      </a:cubicBezTo>
                      <a:cubicBezTo>
                        <a:pt x="260844" y="29003"/>
                        <a:pt x="285798" y="20087"/>
                        <a:pt x="310359" y="10161"/>
                      </a:cubicBezTo>
                      <a:cubicBezTo>
                        <a:pt x="316527" y="7750"/>
                        <a:pt x="314340" y="-1390"/>
                        <a:pt x="307667" y="180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1" name="任意多边形: 形状 360">
                  <a:extLst>
                    <a:ext uri="{FF2B5EF4-FFF2-40B4-BE49-F238E27FC236}">
                      <a16:creationId xmlns:a16="http://schemas.microsoft.com/office/drawing/2014/main" id="{3F70CF02-D2B6-BC46-2F61-6CD56B9037EB}"/>
                    </a:ext>
                  </a:extLst>
                </p:cNvPr>
                <p:cNvSpPr/>
                <p:nvPr/>
              </p:nvSpPr>
              <p:spPr>
                <a:xfrm>
                  <a:off x="10093379" y="4193281"/>
                  <a:ext cx="343934" cy="428094"/>
                </a:xfrm>
                <a:custGeom>
                  <a:avLst/>
                  <a:gdLst>
                    <a:gd name="connsiteX0" fmla="*/ 476990 w 489022"/>
                    <a:gd name="connsiteY0" fmla="*/ 4472 h 608686"/>
                    <a:gd name="connsiteX1" fmla="*/ 336858 w 489022"/>
                    <a:gd name="connsiteY1" fmla="*/ 277053 h 608686"/>
                    <a:gd name="connsiteX2" fmla="*/ 139530 w 489022"/>
                    <a:gd name="connsiteY2" fmla="*/ 503261 h 608686"/>
                    <a:gd name="connsiteX3" fmla="*/ 74258 w 489022"/>
                    <a:gd name="connsiteY3" fmla="*/ 553785 h 608686"/>
                    <a:gd name="connsiteX4" fmla="*/ 3211 w 489022"/>
                    <a:gd name="connsiteY4" fmla="*/ 595953 h 608686"/>
                    <a:gd name="connsiteX5" fmla="*/ 8426 w 489022"/>
                    <a:gd name="connsiteY5" fmla="*/ 608346 h 608686"/>
                    <a:gd name="connsiteX6" fmla="*/ 136389 w 489022"/>
                    <a:gd name="connsiteY6" fmla="*/ 531018 h 608686"/>
                    <a:gd name="connsiteX7" fmla="*/ 243549 w 489022"/>
                    <a:gd name="connsiteY7" fmla="*/ 423298 h 608686"/>
                    <a:gd name="connsiteX8" fmla="*/ 338989 w 489022"/>
                    <a:gd name="connsiteY8" fmla="*/ 303465 h 608686"/>
                    <a:gd name="connsiteX9" fmla="*/ 426466 w 489022"/>
                    <a:gd name="connsiteY9" fmla="*/ 171183 h 608686"/>
                    <a:gd name="connsiteX10" fmla="*/ 488878 w 489022"/>
                    <a:gd name="connsiteY10" fmla="*/ 7780 h 608686"/>
                    <a:gd name="connsiteX11" fmla="*/ 476990 w 489022"/>
                    <a:gd name="connsiteY11" fmla="*/ 4472 h 60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89022" h="608686">
                      <a:moveTo>
                        <a:pt x="476990" y="4472"/>
                      </a:moveTo>
                      <a:cubicBezTo>
                        <a:pt x="454112" y="105687"/>
                        <a:pt x="398261" y="194847"/>
                        <a:pt x="336858" y="277053"/>
                      </a:cubicBezTo>
                      <a:cubicBezTo>
                        <a:pt x="277194" y="356905"/>
                        <a:pt x="214614" y="437148"/>
                        <a:pt x="139530" y="503261"/>
                      </a:cubicBezTo>
                      <a:cubicBezTo>
                        <a:pt x="118894" y="521429"/>
                        <a:pt x="97137" y="538420"/>
                        <a:pt x="74258" y="553785"/>
                      </a:cubicBezTo>
                      <a:cubicBezTo>
                        <a:pt x="51380" y="569149"/>
                        <a:pt x="27155" y="582327"/>
                        <a:pt x="3211" y="595953"/>
                      </a:cubicBezTo>
                      <a:cubicBezTo>
                        <a:pt x="-3350" y="599710"/>
                        <a:pt x="1024" y="610757"/>
                        <a:pt x="8426" y="608346"/>
                      </a:cubicBezTo>
                      <a:cubicBezTo>
                        <a:pt x="55809" y="592869"/>
                        <a:pt x="98371" y="562700"/>
                        <a:pt x="136389" y="531018"/>
                      </a:cubicBezTo>
                      <a:cubicBezTo>
                        <a:pt x="175362" y="498550"/>
                        <a:pt x="210521" y="461709"/>
                        <a:pt x="243549" y="423298"/>
                      </a:cubicBezTo>
                      <a:cubicBezTo>
                        <a:pt x="276802" y="384606"/>
                        <a:pt x="308316" y="344288"/>
                        <a:pt x="338989" y="303465"/>
                      </a:cubicBezTo>
                      <a:cubicBezTo>
                        <a:pt x="370784" y="261240"/>
                        <a:pt x="400840" y="217501"/>
                        <a:pt x="426466" y="171183"/>
                      </a:cubicBezTo>
                      <a:cubicBezTo>
                        <a:pt x="454841" y="119931"/>
                        <a:pt x="477271" y="65369"/>
                        <a:pt x="488878" y="7780"/>
                      </a:cubicBezTo>
                      <a:cubicBezTo>
                        <a:pt x="490448" y="-14"/>
                        <a:pt x="478729" y="-3379"/>
                        <a:pt x="476990" y="4472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2" name="任意多边形: 形状 361">
                  <a:extLst>
                    <a:ext uri="{FF2B5EF4-FFF2-40B4-BE49-F238E27FC236}">
                      <a16:creationId xmlns:a16="http://schemas.microsoft.com/office/drawing/2014/main" id="{B905A08C-8B14-5AE1-1423-F06D96DC3E23}"/>
                    </a:ext>
                  </a:extLst>
                </p:cNvPr>
                <p:cNvSpPr/>
                <p:nvPr/>
              </p:nvSpPr>
              <p:spPr>
                <a:xfrm>
                  <a:off x="10133069" y="4252568"/>
                  <a:ext cx="208193" cy="285173"/>
                </a:xfrm>
                <a:custGeom>
                  <a:avLst/>
                  <a:gdLst>
                    <a:gd name="connsiteX0" fmla="*/ 284910 w 296019"/>
                    <a:gd name="connsiteY0" fmla="*/ 3783 h 405473"/>
                    <a:gd name="connsiteX1" fmla="*/ 80067 w 296019"/>
                    <a:gd name="connsiteY1" fmla="*/ 320103 h 405473"/>
                    <a:gd name="connsiteX2" fmla="*/ 2066 w 296019"/>
                    <a:gd name="connsiteY2" fmla="*/ 393113 h 405473"/>
                    <a:gd name="connsiteX3" fmla="*/ 10646 w 296019"/>
                    <a:gd name="connsiteY3" fmla="*/ 404272 h 405473"/>
                    <a:gd name="connsiteX4" fmla="*/ 147694 w 296019"/>
                    <a:gd name="connsiteY4" fmla="*/ 269243 h 405473"/>
                    <a:gd name="connsiteX5" fmla="*/ 252891 w 296019"/>
                    <a:gd name="connsiteY5" fmla="*/ 106512 h 405473"/>
                    <a:gd name="connsiteX6" fmla="*/ 295620 w 296019"/>
                    <a:gd name="connsiteY6" fmla="*/ 6755 h 405473"/>
                    <a:gd name="connsiteX7" fmla="*/ 284910 w 296019"/>
                    <a:gd name="connsiteY7" fmla="*/ 3783 h 405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6019" h="405473">
                      <a:moveTo>
                        <a:pt x="284910" y="3783"/>
                      </a:moveTo>
                      <a:cubicBezTo>
                        <a:pt x="238760" y="121372"/>
                        <a:pt x="168498" y="229878"/>
                        <a:pt x="80067" y="320103"/>
                      </a:cubicBezTo>
                      <a:cubicBezTo>
                        <a:pt x="55114" y="345561"/>
                        <a:pt x="28478" y="369169"/>
                        <a:pt x="2066" y="393113"/>
                      </a:cubicBezTo>
                      <a:cubicBezTo>
                        <a:pt x="-3822" y="398440"/>
                        <a:pt x="4085" y="409038"/>
                        <a:pt x="10646" y="404272"/>
                      </a:cubicBezTo>
                      <a:cubicBezTo>
                        <a:pt x="62403" y="366645"/>
                        <a:pt x="107544" y="318870"/>
                        <a:pt x="147694" y="269243"/>
                      </a:cubicBezTo>
                      <a:cubicBezTo>
                        <a:pt x="188404" y="218887"/>
                        <a:pt x="223676" y="164270"/>
                        <a:pt x="252891" y="106512"/>
                      </a:cubicBezTo>
                      <a:cubicBezTo>
                        <a:pt x="269209" y="74269"/>
                        <a:pt x="283340" y="40792"/>
                        <a:pt x="295620" y="6755"/>
                      </a:cubicBezTo>
                      <a:cubicBezTo>
                        <a:pt x="298199" y="-86"/>
                        <a:pt x="287545" y="-2834"/>
                        <a:pt x="284910" y="3783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3" name="任意多边形: 形状 362">
                  <a:extLst>
                    <a:ext uri="{FF2B5EF4-FFF2-40B4-BE49-F238E27FC236}">
                      <a16:creationId xmlns:a16="http://schemas.microsoft.com/office/drawing/2014/main" id="{752DA765-7F80-0233-73F5-C3E97E613D7E}"/>
                    </a:ext>
                  </a:extLst>
                </p:cNvPr>
                <p:cNvSpPr/>
                <p:nvPr/>
              </p:nvSpPr>
              <p:spPr>
                <a:xfrm>
                  <a:off x="10607944" y="4215201"/>
                  <a:ext cx="361564" cy="239600"/>
                </a:xfrm>
                <a:custGeom>
                  <a:avLst/>
                  <a:gdLst>
                    <a:gd name="connsiteX0" fmla="*/ 509436 w 514090"/>
                    <a:gd name="connsiteY0" fmla="*/ 327981 h 340675"/>
                    <a:gd name="connsiteX1" fmla="*/ 290013 w 514090"/>
                    <a:gd name="connsiteY1" fmla="*/ 242411 h 340675"/>
                    <a:gd name="connsiteX2" fmla="*/ 100255 w 514090"/>
                    <a:gd name="connsiteY2" fmla="*/ 102784 h 340675"/>
                    <a:gd name="connsiteX3" fmla="*/ 12105 w 514090"/>
                    <a:gd name="connsiteY3" fmla="*/ 2689 h 340675"/>
                    <a:gd name="connsiteX4" fmla="*/ 1226 w 514090"/>
                    <a:gd name="connsiteY4" fmla="*/ 9082 h 340675"/>
                    <a:gd name="connsiteX5" fmla="*/ 168835 w 514090"/>
                    <a:gd name="connsiteY5" fmla="*/ 181008 h 340675"/>
                    <a:gd name="connsiteX6" fmla="*/ 375864 w 514090"/>
                    <a:gd name="connsiteY6" fmla="*/ 300785 h 340675"/>
                    <a:gd name="connsiteX7" fmla="*/ 505959 w 514090"/>
                    <a:gd name="connsiteY7" fmla="*/ 340542 h 340675"/>
                    <a:gd name="connsiteX8" fmla="*/ 509436 w 514090"/>
                    <a:gd name="connsiteY8" fmla="*/ 327981 h 34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4090" h="340675">
                      <a:moveTo>
                        <a:pt x="509436" y="327981"/>
                      </a:moveTo>
                      <a:cubicBezTo>
                        <a:pt x="433230" y="306785"/>
                        <a:pt x="359659" y="280374"/>
                        <a:pt x="290013" y="242411"/>
                      </a:cubicBezTo>
                      <a:cubicBezTo>
                        <a:pt x="220817" y="204672"/>
                        <a:pt x="156835" y="157625"/>
                        <a:pt x="100255" y="102784"/>
                      </a:cubicBezTo>
                      <a:cubicBezTo>
                        <a:pt x="68348" y="71774"/>
                        <a:pt x="38796" y="38353"/>
                        <a:pt x="12105" y="2689"/>
                      </a:cubicBezTo>
                      <a:cubicBezTo>
                        <a:pt x="7282" y="-3703"/>
                        <a:pt x="-3653" y="2465"/>
                        <a:pt x="1226" y="9082"/>
                      </a:cubicBezTo>
                      <a:cubicBezTo>
                        <a:pt x="48890" y="73792"/>
                        <a:pt x="105302" y="131718"/>
                        <a:pt x="168835" y="181008"/>
                      </a:cubicBezTo>
                      <a:cubicBezTo>
                        <a:pt x="232144" y="230130"/>
                        <a:pt x="301677" y="270448"/>
                        <a:pt x="375864" y="300785"/>
                      </a:cubicBezTo>
                      <a:cubicBezTo>
                        <a:pt x="417865" y="317944"/>
                        <a:pt x="461323" y="332187"/>
                        <a:pt x="505959" y="340542"/>
                      </a:cubicBezTo>
                      <a:cubicBezTo>
                        <a:pt x="514090" y="342056"/>
                        <a:pt x="517622" y="330225"/>
                        <a:pt x="509436" y="327981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4" name="任意多边形: 形状 363">
                  <a:extLst>
                    <a:ext uri="{FF2B5EF4-FFF2-40B4-BE49-F238E27FC236}">
                      <a16:creationId xmlns:a16="http://schemas.microsoft.com/office/drawing/2014/main" id="{1242BA65-06AC-24E4-6B73-86A8479CA6F9}"/>
                    </a:ext>
                  </a:extLst>
                </p:cNvPr>
                <p:cNvSpPr/>
                <p:nvPr/>
              </p:nvSpPr>
              <p:spPr>
                <a:xfrm>
                  <a:off x="10731037" y="4244686"/>
                  <a:ext cx="247333" cy="170217"/>
                </a:xfrm>
                <a:custGeom>
                  <a:avLst/>
                  <a:gdLst>
                    <a:gd name="connsiteX0" fmla="*/ 347987 w 351671"/>
                    <a:gd name="connsiteY0" fmla="*/ 231553 h 242023"/>
                    <a:gd name="connsiteX1" fmla="*/ 200733 w 351671"/>
                    <a:gd name="connsiteY1" fmla="*/ 164767 h 242023"/>
                    <a:gd name="connsiteX2" fmla="*/ 71143 w 351671"/>
                    <a:gd name="connsiteY2" fmla="*/ 68149 h 242023"/>
                    <a:gd name="connsiteX3" fmla="*/ 9124 w 351671"/>
                    <a:gd name="connsiteY3" fmla="*/ 1868 h 242023"/>
                    <a:gd name="connsiteX4" fmla="*/ 1330 w 351671"/>
                    <a:gd name="connsiteY4" fmla="*/ 9663 h 242023"/>
                    <a:gd name="connsiteX5" fmla="*/ 258266 w 351671"/>
                    <a:gd name="connsiteY5" fmla="*/ 210132 h 242023"/>
                    <a:gd name="connsiteX6" fmla="*/ 345127 w 351671"/>
                    <a:gd name="connsiteY6" fmla="*/ 241814 h 242023"/>
                    <a:gd name="connsiteX7" fmla="*/ 347987 w 351671"/>
                    <a:gd name="connsiteY7" fmla="*/ 231553 h 242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1671" h="242023">
                      <a:moveTo>
                        <a:pt x="347987" y="231553"/>
                      </a:moveTo>
                      <a:cubicBezTo>
                        <a:pt x="297351" y="212599"/>
                        <a:pt x="247556" y="192019"/>
                        <a:pt x="200733" y="164767"/>
                      </a:cubicBezTo>
                      <a:cubicBezTo>
                        <a:pt x="154079" y="137570"/>
                        <a:pt x="110508" y="105159"/>
                        <a:pt x="71143" y="68149"/>
                      </a:cubicBezTo>
                      <a:cubicBezTo>
                        <a:pt x="49050" y="47401"/>
                        <a:pt x="28358" y="25252"/>
                        <a:pt x="9124" y="1868"/>
                      </a:cubicBezTo>
                      <a:cubicBezTo>
                        <a:pt x="4582" y="-3627"/>
                        <a:pt x="-3100" y="4223"/>
                        <a:pt x="1330" y="9663"/>
                      </a:cubicBezTo>
                      <a:cubicBezTo>
                        <a:pt x="70302" y="94841"/>
                        <a:pt x="158901" y="163926"/>
                        <a:pt x="258266" y="210132"/>
                      </a:cubicBezTo>
                      <a:cubicBezTo>
                        <a:pt x="286304" y="223197"/>
                        <a:pt x="315127" y="234188"/>
                        <a:pt x="345127" y="241814"/>
                      </a:cubicBezTo>
                      <a:cubicBezTo>
                        <a:pt x="351912" y="243552"/>
                        <a:pt x="354323" y="233964"/>
                        <a:pt x="347987" y="231553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4" name="组合 613">
                <a:extLst>
                  <a:ext uri="{FF2B5EF4-FFF2-40B4-BE49-F238E27FC236}">
                    <a16:creationId xmlns:a16="http://schemas.microsoft.com/office/drawing/2014/main" id="{25314E7D-3B09-561B-3F11-3965DBCB0917}"/>
                  </a:ext>
                </a:extLst>
              </p:cNvPr>
              <p:cNvGrpSpPr/>
              <p:nvPr/>
            </p:nvGrpSpPr>
            <p:grpSpPr>
              <a:xfrm>
                <a:off x="9409881" y="3869833"/>
                <a:ext cx="2078374" cy="1801918"/>
                <a:chOff x="9409881" y="3733384"/>
                <a:chExt cx="2078374" cy="1801918"/>
              </a:xfrm>
            </p:grpSpPr>
            <p:grpSp>
              <p:nvGrpSpPr>
                <p:cNvPr id="379" name="图形 13">
                  <a:extLst>
                    <a:ext uri="{FF2B5EF4-FFF2-40B4-BE49-F238E27FC236}">
                      <a16:creationId xmlns:a16="http://schemas.microsoft.com/office/drawing/2014/main" id="{928E3BBB-D0A6-20B0-8737-B08A30902488}"/>
                    </a:ext>
                  </a:extLst>
                </p:cNvPr>
                <p:cNvGrpSpPr/>
                <p:nvPr/>
              </p:nvGrpSpPr>
              <p:grpSpPr>
                <a:xfrm>
                  <a:off x="9409881" y="4720954"/>
                  <a:ext cx="1017588" cy="814348"/>
                  <a:chOff x="16889339" y="9417529"/>
                  <a:chExt cx="1176668" cy="941655"/>
                </a:xfrm>
              </p:grpSpPr>
              <p:sp>
                <p:nvSpPr>
                  <p:cNvPr id="380" name="任意多边形: 形状 379">
                    <a:extLst>
                      <a:ext uri="{FF2B5EF4-FFF2-40B4-BE49-F238E27FC236}">
                        <a16:creationId xmlns:a16="http://schemas.microsoft.com/office/drawing/2014/main" id="{336513A2-E72F-C15E-68B0-B93A33060282}"/>
                      </a:ext>
                    </a:extLst>
                  </p:cNvPr>
                  <p:cNvSpPr/>
                  <p:nvPr/>
                </p:nvSpPr>
                <p:spPr>
                  <a:xfrm>
                    <a:off x="17202575" y="9417529"/>
                    <a:ext cx="354395" cy="373573"/>
                  </a:xfrm>
                  <a:custGeom>
                    <a:avLst/>
                    <a:gdLst>
                      <a:gd name="connsiteX0" fmla="*/ 305330 w 354395"/>
                      <a:gd name="connsiteY0" fmla="*/ 88543 h 373573"/>
                      <a:gd name="connsiteX1" fmla="*/ 210282 w 354395"/>
                      <a:gd name="connsiteY1" fmla="*/ 106935 h 373573"/>
                      <a:gd name="connsiteX2" fmla="*/ 195871 w 354395"/>
                      <a:gd name="connsiteY2" fmla="*/ 105926 h 373573"/>
                      <a:gd name="connsiteX3" fmla="*/ 186787 w 354395"/>
                      <a:gd name="connsiteY3" fmla="*/ 96730 h 373573"/>
                      <a:gd name="connsiteX4" fmla="*/ 119216 w 354395"/>
                      <a:gd name="connsiteY4" fmla="*/ 0 h 373573"/>
                      <a:gd name="connsiteX5" fmla="*/ 131945 w 354395"/>
                      <a:gd name="connsiteY5" fmla="*/ 124263 h 373573"/>
                      <a:gd name="connsiteX6" fmla="*/ 130655 w 354395"/>
                      <a:gd name="connsiteY6" fmla="*/ 136095 h 373573"/>
                      <a:gd name="connsiteX7" fmla="*/ 120898 w 354395"/>
                      <a:gd name="connsiteY7" fmla="*/ 143048 h 373573"/>
                      <a:gd name="connsiteX8" fmla="*/ 0 w 354395"/>
                      <a:gd name="connsiteY8" fmla="*/ 195366 h 373573"/>
                      <a:gd name="connsiteX9" fmla="*/ 147141 w 354395"/>
                      <a:gd name="connsiteY9" fmla="*/ 221217 h 373573"/>
                      <a:gd name="connsiteX10" fmla="*/ 151740 w 354395"/>
                      <a:gd name="connsiteY10" fmla="*/ 223011 h 373573"/>
                      <a:gd name="connsiteX11" fmla="*/ 153646 w 354395"/>
                      <a:gd name="connsiteY11" fmla="*/ 227609 h 373573"/>
                      <a:gd name="connsiteX12" fmla="*/ 180843 w 354395"/>
                      <a:gd name="connsiteY12" fmla="*/ 373573 h 373573"/>
                      <a:gd name="connsiteX13" fmla="*/ 232544 w 354395"/>
                      <a:gd name="connsiteY13" fmla="*/ 254750 h 373573"/>
                      <a:gd name="connsiteX14" fmla="*/ 354395 w 354395"/>
                      <a:gd name="connsiteY14" fmla="*/ 303087 h 373573"/>
                      <a:gd name="connsiteX15" fmla="*/ 258282 w 354395"/>
                      <a:gd name="connsiteY15" fmla="*/ 181628 h 373573"/>
                      <a:gd name="connsiteX16" fmla="*/ 253909 w 354395"/>
                      <a:gd name="connsiteY16" fmla="*/ 173104 h 373573"/>
                      <a:gd name="connsiteX17" fmla="*/ 257385 w 354395"/>
                      <a:gd name="connsiteY17" fmla="*/ 163347 h 373573"/>
                      <a:gd name="connsiteX18" fmla="*/ 305330 w 354395"/>
                      <a:gd name="connsiteY18" fmla="*/ 88543 h 37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54395" h="373573">
                        <a:moveTo>
                          <a:pt x="305330" y="88543"/>
                        </a:moveTo>
                        <a:cubicBezTo>
                          <a:pt x="274040" y="96674"/>
                          <a:pt x="242301" y="102786"/>
                          <a:pt x="210282" y="106935"/>
                        </a:cubicBezTo>
                        <a:cubicBezTo>
                          <a:pt x="205460" y="107552"/>
                          <a:pt x="200301" y="108113"/>
                          <a:pt x="195871" y="105926"/>
                        </a:cubicBezTo>
                        <a:cubicBezTo>
                          <a:pt x="191946" y="104019"/>
                          <a:pt x="189310" y="100319"/>
                          <a:pt x="186787" y="96730"/>
                        </a:cubicBezTo>
                        <a:cubicBezTo>
                          <a:pt x="164245" y="64487"/>
                          <a:pt x="141758" y="32243"/>
                          <a:pt x="119216" y="0"/>
                        </a:cubicBezTo>
                        <a:cubicBezTo>
                          <a:pt x="123478" y="41440"/>
                          <a:pt x="127740" y="82823"/>
                          <a:pt x="131945" y="124263"/>
                        </a:cubicBezTo>
                        <a:cubicBezTo>
                          <a:pt x="132338" y="128300"/>
                          <a:pt x="132730" y="132618"/>
                          <a:pt x="130655" y="136095"/>
                        </a:cubicBezTo>
                        <a:cubicBezTo>
                          <a:pt x="128580" y="139627"/>
                          <a:pt x="124599" y="141422"/>
                          <a:pt x="120898" y="143048"/>
                        </a:cubicBezTo>
                        <a:cubicBezTo>
                          <a:pt x="80580" y="160487"/>
                          <a:pt x="40318" y="177927"/>
                          <a:pt x="0" y="195366"/>
                        </a:cubicBezTo>
                        <a:cubicBezTo>
                          <a:pt x="49066" y="204002"/>
                          <a:pt x="98132" y="212637"/>
                          <a:pt x="147141" y="221217"/>
                        </a:cubicBezTo>
                        <a:cubicBezTo>
                          <a:pt x="148768" y="221497"/>
                          <a:pt x="150562" y="221834"/>
                          <a:pt x="151740" y="223011"/>
                        </a:cubicBezTo>
                        <a:cubicBezTo>
                          <a:pt x="152917" y="224189"/>
                          <a:pt x="153310" y="225983"/>
                          <a:pt x="153646" y="227609"/>
                        </a:cubicBezTo>
                        <a:cubicBezTo>
                          <a:pt x="162730" y="276283"/>
                          <a:pt x="171758" y="324900"/>
                          <a:pt x="180843" y="373573"/>
                        </a:cubicBezTo>
                        <a:cubicBezTo>
                          <a:pt x="195647" y="332975"/>
                          <a:pt x="212918" y="293273"/>
                          <a:pt x="232544" y="254750"/>
                        </a:cubicBezTo>
                        <a:cubicBezTo>
                          <a:pt x="273872" y="268937"/>
                          <a:pt x="314526" y="285087"/>
                          <a:pt x="354395" y="303087"/>
                        </a:cubicBezTo>
                        <a:cubicBezTo>
                          <a:pt x="322376" y="262600"/>
                          <a:pt x="290302" y="222114"/>
                          <a:pt x="258282" y="181628"/>
                        </a:cubicBezTo>
                        <a:cubicBezTo>
                          <a:pt x="256264" y="179104"/>
                          <a:pt x="254133" y="176301"/>
                          <a:pt x="253909" y="173104"/>
                        </a:cubicBezTo>
                        <a:cubicBezTo>
                          <a:pt x="253628" y="169628"/>
                          <a:pt x="255535" y="166319"/>
                          <a:pt x="257385" y="163347"/>
                        </a:cubicBezTo>
                        <a:cubicBezTo>
                          <a:pt x="273647" y="136992"/>
                          <a:pt x="289909" y="110524"/>
                          <a:pt x="305330" y="88543"/>
                        </a:cubicBezTo>
                        <a:close/>
                      </a:path>
                    </a:pathLst>
                  </a:custGeom>
                  <a:solidFill>
                    <a:srgbClr val="75B9F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任意多边形: 形状 380">
                    <a:extLst>
                      <a:ext uri="{FF2B5EF4-FFF2-40B4-BE49-F238E27FC236}">
                        <a16:creationId xmlns:a16="http://schemas.microsoft.com/office/drawing/2014/main" id="{1C0922D7-0F7A-1A15-377D-D3BE251C21F3}"/>
                      </a:ext>
                    </a:extLst>
                  </p:cNvPr>
                  <p:cNvSpPr/>
                  <p:nvPr/>
                </p:nvSpPr>
                <p:spPr>
                  <a:xfrm>
                    <a:off x="16889339" y="9652204"/>
                    <a:ext cx="545892" cy="524752"/>
                  </a:xfrm>
                  <a:custGeom>
                    <a:avLst/>
                    <a:gdLst>
                      <a:gd name="connsiteX0" fmla="*/ 545892 w 545892"/>
                      <a:gd name="connsiteY0" fmla="*/ 226600 h 524752"/>
                      <a:gd name="connsiteX1" fmla="*/ 313516 w 545892"/>
                      <a:gd name="connsiteY1" fmla="*/ 160375 h 524752"/>
                      <a:gd name="connsiteX2" fmla="*/ 303423 w 545892"/>
                      <a:gd name="connsiteY2" fmla="*/ 155889 h 524752"/>
                      <a:gd name="connsiteX3" fmla="*/ 296694 w 545892"/>
                      <a:gd name="connsiteY3" fmla="*/ 144899 h 524752"/>
                      <a:gd name="connsiteX4" fmla="*/ 237703 w 545892"/>
                      <a:gd name="connsiteY4" fmla="*/ 0 h 524752"/>
                      <a:gd name="connsiteX5" fmla="*/ 197889 w 545892"/>
                      <a:gd name="connsiteY5" fmla="*/ 166600 h 524752"/>
                      <a:gd name="connsiteX6" fmla="*/ 0 w 545892"/>
                      <a:gd name="connsiteY6" fmla="*/ 151067 h 524752"/>
                      <a:gd name="connsiteX7" fmla="*/ 146468 w 545892"/>
                      <a:gd name="connsiteY7" fmla="*/ 264563 h 524752"/>
                      <a:gd name="connsiteX8" fmla="*/ 153534 w 545892"/>
                      <a:gd name="connsiteY8" fmla="*/ 273591 h 524752"/>
                      <a:gd name="connsiteX9" fmla="*/ 151179 w 545892"/>
                      <a:gd name="connsiteY9" fmla="*/ 282283 h 524752"/>
                      <a:gd name="connsiteX10" fmla="*/ 54786 w 545892"/>
                      <a:gd name="connsiteY10" fmla="*/ 472266 h 524752"/>
                      <a:gd name="connsiteX11" fmla="*/ 225254 w 545892"/>
                      <a:gd name="connsiteY11" fmla="*/ 393368 h 524752"/>
                      <a:gd name="connsiteX12" fmla="*/ 234170 w 545892"/>
                      <a:gd name="connsiteY12" fmla="*/ 391181 h 524752"/>
                      <a:gd name="connsiteX13" fmla="*/ 243142 w 545892"/>
                      <a:gd name="connsiteY13" fmla="*/ 397237 h 524752"/>
                      <a:gd name="connsiteX14" fmla="*/ 362638 w 545892"/>
                      <a:gd name="connsiteY14" fmla="*/ 524752 h 524752"/>
                      <a:gd name="connsiteX15" fmla="*/ 338134 w 545892"/>
                      <a:gd name="connsiteY15" fmla="*/ 310881 h 524752"/>
                      <a:gd name="connsiteX16" fmla="*/ 545892 w 545892"/>
                      <a:gd name="connsiteY16" fmla="*/ 226600 h 524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45892" h="524752">
                        <a:moveTo>
                          <a:pt x="545892" y="226600"/>
                        </a:moveTo>
                        <a:cubicBezTo>
                          <a:pt x="468452" y="204507"/>
                          <a:pt x="390956" y="182413"/>
                          <a:pt x="313516" y="160375"/>
                        </a:cubicBezTo>
                        <a:cubicBezTo>
                          <a:pt x="309928" y="159366"/>
                          <a:pt x="306283" y="158301"/>
                          <a:pt x="303423" y="155889"/>
                        </a:cubicBezTo>
                        <a:cubicBezTo>
                          <a:pt x="300059" y="153086"/>
                          <a:pt x="298320" y="148880"/>
                          <a:pt x="296694" y="144899"/>
                        </a:cubicBezTo>
                        <a:cubicBezTo>
                          <a:pt x="277012" y="96618"/>
                          <a:pt x="257329" y="48281"/>
                          <a:pt x="237703" y="0"/>
                        </a:cubicBezTo>
                        <a:cubicBezTo>
                          <a:pt x="219086" y="54057"/>
                          <a:pt x="208432" y="110412"/>
                          <a:pt x="197889" y="166600"/>
                        </a:cubicBezTo>
                        <a:cubicBezTo>
                          <a:pt x="131945" y="161441"/>
                          <a:pt x="66001" y="156226"/>
                          <a:pt x="0" y="151067"/>
                        </a:cubicBezTo>
                        <a:cubicBezTo>
                          <a:pt x="42673" y="195871"/>
                          <a:pt x="96842" y="227609"/>
                          <a:pt x="146468" y="264563"/>
                        </a:cubicBezTo>
                        <a:cubicBezTo>
                          <a:pt x="149609" y="266918"/>
                          <a:pt x="153029" y="269722"/>
                          <a:pt x="153534" y="273591"/>
                        </a:cubicBezTo>
                        <a:cubicBezTo>
                          <a:pt x="153983" y="276619"/>
                          <a:pt x="152525" y="279591"/>
                          <a:pt x="151179" y="282283"/>
                        </a:cubicBezTo>
                        <a:cubicBezTo>
                          <a:pt x="119048" y="345592"/>
                          <a:pt x="86917" y="408957"/>
                          <a:pt x="54786" y="472266"/>
                        </a:cubicBezTo>
                        <a:cubicBezTo>
                          <a:pt x="111590" y="445966"/>
                          <a:pt x="168394" y="419667"/>
                          <a:pt x="225254" y="393368"/>
                        </a:cubicBezTo>
                        <a:cubicBezTo>
                          <a:pt x="228058" y="392078"/>
                          <a:pt x="231086" y="390732"/>
                          <a:pt x="234170" y="391181"/>
                        </a:cubicBezTo>
                        <a:cubicBezTo>
                          <a:pt x="237815" y="391686"/>
                          <a:pt x="240619" y="394546"/>
                          <a:pt x="243142" y="397237"/>
                        </a:cubicBezTo>
                        <a:cubicBezTo>
                          <a:pt x="282956" y="439742"/>
                          <a:pt x="322825" y="482247"/>
                          <a:pt x="362638" y="524752"/>
                        </a:cubicBezTo>
                        <a:cubicBezTo>
                          <a:pt x="354452" y="453481"/>
                          <a:pt x="346265" y="382209"/>
                          <a:pt x="338134" y="310881"/>
                        </a:cubicBezTo>
                        <a:cubicBezTo>
                          <a:pt x="345592" y="302414"/>
                          <a:pt x="537144" y="231591"/>
                          <a:pt x="545892" y="226600"/>
                        </a:cubicBezTo>
                        <a:close/>
                      </a:path>
                    </a:pathLst>
                  </a:custGeom>
                  <a:solidFill>
                    <a:srgbClr val="CE528B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任意多边形: 形状 381">
                    <a:extLst>
                      <a:ext uri="{FF2B5EF4-FFF2-40B4-BE49-F238E27FC236}">
                        <a16:creationId xmlns:a16="http://schemas.microsoft.com/office/drawing/2014/main" id="{8D8504D6-9678-6C62-AFE9-6DC7889C4A89}"/>
                      </a:ext>
                    </a:extLst>
                  </p:cNvPr>
                  <p:cNvSpPr/>
                  <p:nvPr/>
                </p:nvSpPr>
                <p:spPr>
                  <a:xfrm>
                    <a:off x="17564821" y="9982936"/>
                    <a:ext cx="253628" cy="270114"/>
                  </a:xfrm>
                  <a:custGeom>
                    <a:avLst/>
                    <a:gdLst>
                      <a:gd name="connsiteX0" fmla="*/ 147814 w 253628"/>
                      <a:gd name="connsiteY0" fmla="*/ 0 h 270114"/>
                      <a:gd name="connsiteX1" fmla="*/ 113328 w 253628"/>
                      <a:gd name="connsiteY1" fmla="*/ 52094 h 270114"/>
                      <a:gd name="connsiteX2" fmla="*/ 107216 w 253628"/>
                      <a:gd name="connsiteY2" fmla="*/ 58991 h 270114"/>
                      <a:gd name="connsiteX3" fmla="*/ 98692 w 253628"/>
                      <a:gd name="connsiteY3" fmla="*/ 60056 h 270114"/>
                      <a:gd name="connsiteX4" fmla="*/ 20748 w 253628"/>
                      <a:gd name="connsiteY4" fmla="*/ 47832 h 270114"/>
                      <a:gd name="connsiteX5" fmla="*/ 67346 w 253628"/>
                      <a:gd name="connsiteY5" fmla="*/ 108225 h 270114"/>
                      <a:gd name="connsiteX6" fmla="*/ 0 w 253628"/>
                      <a:gd name="connsiteY6" fmla="*/ 208487 h 270114"/>
                      <a:gd name="connsiteX7" fmla="*/ 103571 w 253628"/>
                      <a:gd name="connsiteY7" fmla="*/ 163740 h 270114"/>
                      <a:gd name="connsiteX8" fmla="*/ 152637 w 253628"/>
                      <a:gd name="connsiteY8" fmla="*/ 270115 h 270114"/>
                      <a:gd name="connsiteX9" fmla="*/ 162394 w 253628"/>
                      <a:gd name="connsiteY9" fmla="*/ 148880 h 270114"/>
                      <a:gd name="connsiteX10" fmla="*/ 253628 w 253628"/>
                      <a:gd name="connsiteY10" fmla="*/ 121178 h 270114"/>
                      <a:gd name="connsiteX11" fmla="*/ 148992 w 253628"/>
                      <a:gd name="connsiteY11" fmla="*/ 78337 h 270114"/>
                      <a:gd name="connsiteX12" fmla="*/ 143440 w 253628"/>
                      <a:gd name="connsiteY12" fmla="*/ 73963 h 270114"/>
                      <a:gd name="connsiteX13" fmla="*/ 142936 w 253628"/>
                      <a:gd name="connsiteY13" fmla="*/ 66842 h 270114"/>
                      <a:gd name="connsiteX14" fmla="*/ 147814 w 253628"/>
                      <a:gd name="connsiteY14" fmla="*/ 0 h 27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53628" h="270114">
                        <a:moveTo>
                          <a:pt x="147814" y="0"/>
                        </a:moveTo>
                        <a:cubicBezTo>
                          <a:pt x="136319" y="17383"/>
                          <a:pt x="124823" y="34711"/>
                          <a:pt x="113328" y="52094"/>
                        </a:cubicBezTo>
                        <a:cubicBezTo>
                          <a:pt x="111589" y="54785"/>
                          <a:pt x="109683" y="57533"/>
                          <a:pt x="107216" y="58991"/>
                        </a:cubicBezTo>
                        <a:cubicBezTo>
                          <a:pt x="104524" y="60505"/>
                          <a:pt x="101552" y="60281"/>
                          <a:pt x="98692" y="60056"/>
                        </a:cubicBezTo>
                        <a:cubicBezTo>
                          <a:pt x="72449" y="57477"/>
                          <a:pt x="46430" y="53440"/>
                          <a:pt x="20748" y="47832"/>
                        </a:cubicBezTo>
                        <a:cubicBezTo>
                          <a:pt x="34430" y="70038"/>
                          <a:pt x="50075" y="90281"/>
                          <a:pt x="67346" y="108225"/>
                        </a:cubicBezTo>
                        <a:cubicBezTo>
                          <a:pt x="44916" y="141646"/>
                          <a:pt x="22430" y="175067"/>
                          <a:pt x="0" y="208487"/>
                        </a:cubicBezTo>
                        <a:cubicBezTo>
                          <a:pt x="34654" y="194076"/>
                          <a:pt x="69197" y="179160"/>
                          <a:pt x="103571" y="163740"/>
                        </a:cubicBezTo>
                        <a:cubicBezTo>
                          <a:pt x="119945" y="199179"/>
                          <a:pt x="136319" y="234675"/>
                          <a:pt x="152637" y="270115"/>
                        </a:cubicBezTo>
                        <a:cubicBezTo>
                          <a:pt x="157852" y="229796"/>
                          <a:pt x="161104" y="189310"/>
                          <a:pt x="162394" y="148880"/>
                        </a:cubicBezTo>
                        <a:cubicBezTo>
                          <a:pt x="192787" y="139627"/>
                          <a:pt x="223235" y="130431"/>
                          <a:pt x="253628" y="121178"/>
                        </a:cubicBezTo>
                        <a:cubicBezTo>
                          <a:pt x="218749" y="106879"/>
                          <a:pt x="183871" y="92636"/>
                          <a:pt x="148992" y="78337"/>
                        </a:cubicBezTo>
                        <a:cubicBezTo>
                          <a:pt x="146861" y="77440"/>
                          <a:pt x="144506" y="76431"/>
                          <a:pt x="143440" y="73963"/>
                        </a:cubicBezTo>
                        <a:cubicBezTo>
                          <a:pt x="142543" y="71888"/>
                          <a:pt x="142711" y="69309"/>
                          <a:pt x="142936" y="66842"/>
                        </a:cubicBezTo>
                        <a:cubicBezTo>
                          <a:pt x="145178" y="43178"/>
                          <a:pt x="147309" y="19458"/>
                          <a:pt x="147814" y="0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任意多边形: 形状 382">
                    <a:extLst>
                      <a:ext uri="{FF2B5EF4-FFF2-40B4-BE49-F238E27FC236}">
                        <a16:creationId xmlns:a16="http://schemas.microsoft.com/office/drawing/2014/main" id="{32780940-153D-22DA-E0BD-6E1A3D968D56}"/>
                      </a:ext>
                    </a:extLst>
                  </p:cNvPr>
                  <p:cNvSpPr/>
                  <p:nvPr/>
                </p:nvSpPr>
                <p:spPr>
                  <a:xfrm>
                    <a:off x="18009388" y="10176228"/>
                    <a:ext cx="56619" cy="55143"/>
                  </a:xfrm>
                  <a:custGeom>
                    <a:avLst/>
                    <a:gdLst>
                      <a:gd name="connsiteX0" fmla="*/ 54895 w 56619"/>
                      <a:gd name="connsiteY0" fmla="*/ 24391 h 55143"/>
                      <a:gd name="connsiteX1" fmla="*/ 8689 w 56619"/>
                      <a:gd name="connsiteY1" fmla="*/ 5438 h 55143"/>
                      <a:gd name="connsiteX2" fmla="*/ 10595 w 56619"/>
                      <a:gd name="connsiteY2" fmla="*/ 44971 h 55143"/>
                      <a:gd name="connsiteX3" fmla="*/ 19567 w 56619"/>
                      <a:gd name="connsiteY3" fmla="*/ 48952 h 55143"/>
                      <a:gd name="connsiteX4" fmla="*/ 54895 w 56619"/>
                      <a:gd name="connsiteY4" fmla="*/ 24391 h 55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19" h="55143">
                        <a:moveTo>
                          <a:pt x="54895" y="24391"/>
                        </a:moveTo>
                        <a:cubicBezTo>
                          <a:pt x="47941" y="6055"/>
                          <a:pt x="26465" y="-8244"/>
                          <a:pt x="8689" y="5438"/>
                        </a:cubicBezTo>
                        <a:cubicBezTo>
                          <a:pt x="-3704" y="15644"/>
                          <a:pt x="-2638" y="35999"/>
                          <a:pt x="10595" y="44971"/>
                        </a:cubicBezTo>
                        <a:cubicBezTo>
                          <a:pt x="13567" y="46990"/>
                          <a:pt x="16596" y="48223"/>
                          <a:pt x="19567" y="48952"/>
                        </a:cubicBezTo>
                        <a:cubicBezTo>
                          <a:pt x="35324" y="63700"/>
                          <a:pt x="63923" y="50747"/>
                          <a:pt x="54895" y="24391"/>
                        </a:cubicBezTo>
                        <a:close/>
                      </a:path>
                    </a:pathLst>
                  </a:custGeom>
                  <a:solidFill>
                    <a:srgbClr val="EC9FF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任意多边形: 形状 385">
                    <a:extLst>
                      <a:ext uri="{FF2B5EF4-FFF2-40B4-BE49-F238E27FC236}">
                        <a16:creationId xmlns:a16="http://schemas.microsoft.com/office/drawing/2014/main" id="{D14C64B6-5999-7DBD-B6F4-E07FDA9A1E35}"/>
                      </a:ext>
                    </a:extLst>
                  </p:cNvPr>
                  <p:cNvSpPr/>
                  <p:nvPr/>
                </p:nvSpPr>
                <p:spPr>
                  <a:xfrm>
                    <a:off x="17843397" y="10215567"/>
                    <a:ext cx="81388" cy="84129"/>
                  </a:xfrm>
                  <a:custGeom>
                    <a:avLst/>
                    <a:gdLst>
                      <a:gd name="connsiteX0" fmla="*/ 54903 w 81388"/>
                      <a:gd name="connsiteY0" fmla="*/ 78362 h 84129"/>
                      <a:gd name="connsiteX1" fmla="*/ 64043 w 81388"/>
                      <a:gd name="connsiteY1" fmla="*/ 7426 h 84129"/>
                      <a:gd name="connsiteX2" fmla="*/ 8697 w 81388"/>
                      <a:gd name="connsiteY2" fmla="*/ 63053 h 84129"/>
                      <a:gd name="connsiteX3" fmla="*/ 20809 w 81388"/>
                      <a:gd name="connsiteY3" fmla="*/ 74156 h 84129"/>
                      <a:gd name="connsiteX4" fmla="*/ 54903 w 81388"/>
                      <a:gd name="connsiteY4" fmla="*/ 78362 h 84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88" h="84129">
                        <a:moveTo>
                          <a:pt x="54903" y="78362"/>
                        </a:moveTo>
                        <a:cubicBezTo>
                          <a:pt x="86361" y="71633"/>
                          <a:pt x="90286" y="23408"/>
                          <a:pt x="64043" y="7426"/>
                        </a:cubicBezTo>
                        <a:cubicBezTo>
                          <a:pt x="25520" y="-17302"/>
                          <a:pt x="-19172" y="24473"/>
                          <a:pt x="8697" y="63053"/>
                        </a:cubicBezTo>
                        <a:cubicBezTo>
                          <a:pt x="11837" y="67483"/>
                          <a:pt x="16043" y="71240"/>
                          <a:pt x="20809" y="74156"/>
                        </a:cubicBezTo>
                        <a:cubicBezTo>
                          <a:pt x="27707" y="85315"/>
                          <a:pt x="45202" y="87670"/>
                          <a:pt x="54903" y="78362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任意多边形: 形状 391">
                    <a:extLst>
                      <a:ext uri="{FF2B5EF4-FFF2-40B4-BE49-F238E27FC236}">
                        <a16:creationId xmlns:a16="http://schemas.microsoft.com/office/drawing/2014/main" id="{B3DBED26-145A-45E1-2498-D9B59984655C}"/>
                      </a:ext>
                    </a:extLst>
                  </p:cNvPr>
                  <p:cNvSpPr/>
                  <p:nvPr/>
                </p:nvSpPr>
                <p:spPr>
                  <a:xfrm>
                    <a:off x="17398461" y="10253046"/>
                    <a:ext cx="97968" cy="106138"/>
                  </a:xfrm>
                  <a:custGeom>
                    <a:avLst/>
                    <a:gdLst>
                      <a:gd name="connsiteX0" fmla="*/ 61162 w 97968"/>
                      <a:gd name="connsiteY0" fmla="*/ 103463 h 106138"/>
                      <a:gd name="connsiteX1" fmla="*/ 88359 w 97968"/>
                      <a:gd name="connsiteY1" fmla="*/ 19069 h 106138"/>
                      <a:gd name="connsiteX2" fmla="*/ 60377 w 97968"/>
                      <a:gd name="connsiteY2" fmla="*/ 2023 h 106138"/>
                      <a:gd name="connsiteX3" fmla="*/ 60377 w 97968"/>
                      <a:gd name="connsiteY3" fmla="*/ 2023 h 106138"/>
                      <a:gd name="connsiteX4" fmla="*/ 265 w 97968"/>
                      <a:gd name="connsiteY4" fmla="*/ 61463 h 106138"/>
                      <a:gd name="connsiteX5" fmla="*/ 61162 w 97968"/>
                      <a:gd name="connsiteY5" fmla="*/ 103463 h 106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7968" h="106138">
                        <a:moveTo>
                          <a:pt x="61162" y="103463"/>
                        </a:moveTo>
                        <a:cubicBezTo>
                          <a:pt x="90882" y="89669"/>
                          <a:pt x="110733" y="47163"/>
                          <a:pt x="88359" y="19069"/>
                        </a:cubicBezTo>
                        <a:cubicBezTo>
                          <a:pt x="80564" y="8527"/>
                          <a:pt x="70639" y="3313"/>
                          <a:pt x="60377" y="2023"/>
                        </a:cubicBezTo>
                        <a:cubicBezTo>
                          <a:pt x="60377" y="2023"/>
                          <a:pt x="60377" y="2023"/>
                          <a:pt x="60377" y="2023"/>
                        </a:cubicBezTo>
                        <a:cubicBezTo>
                          <a:pt x="24097" y="-9136"/>
                          <a:pt x="-2988" y="27986"/>
                          <a:pt x="265" y="61463"/>
                        </a:cubicBezTo>
                        <a:cubicBezTo>
                          <a:pt x="1947" y="89556"/>
                          <a:pt x="33798" y="114510"/>
                          <a:pt x="61162" y="103463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任意多边形: 形状 392">
                    <a:extLst>
                      <a:ext uri="{FF2B5EF4-FFF2-40B4-BE49-F238E27FC236}">
                        <a16:creationId xmlns:a16="http://schemas.microsoft.com/office/drawing/2014/main" id="{7E8E9D2B-D233-9285-5EBD-84EDBBEF4556}"/>
                      </a:ext>
                    </a:extLst>
                  </p:cNvPr>
                  <p:cNvSpPr/>
                  <p:nvPr/>
                </p:nvSpPr>
                <p:spPr>
                  <a:xfrm>
                    <a:off x="17415894" y="10089618"/>
                    <a:ext cx="68573" cy="73251"/>
                  </a:xfrm>
                  <a:custGeom>
                    <a:avLst/>
                    <a:gdLst>
                      <a:gd name="connsiteX0" fmla="*/ 67954 w 68573"/>
                      <a:gd name="connsiteY0" fmla="*/ 46067 h 73251"/>
                      <a:gd name="connsiteX1" fmla="*/ 53935 w 68573"/>
                      <a:gd name="connsiteY1" fmla="*/ 13599 h 73251"/>
                      <a:gd name="connsiteX2" fmla="*/ 2346 w 68573"/>
                      <a:gd name="connsiteY2" fmla="*/ 46852 h 73251"/>
                      <a:gd name="connsiteX3" fmla="*/ 67954 w 68573"/>
                      <a:gd name="connsiteY3" fmla="*/ 46067 h 73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573" h="73251">
                        <a:moveTo>
                          <a:pt x="67954" y="46067"/>
                        </a:moveTo>
                        <a:cubicBezTo>
                          <a:pt x="70646" y="33394"/>
                          <a:pt x="64309" y="20216"/>
                          <a:pt x="53935" y="13599"/>
                        </a:cubicBezTo>
                        <a:cubicBezTo>
                          <a:pt x="37393" y="-12925"/>
                          <a:pt x="-11168" y="-27"/>
                          <a:pt x="2346" y="46852"/>
                        </a:cubicBezTo>
                        <a:cubicBezTo>
                          <a:pt x="12776" y="81058"/>
                          <a:pt x="60552" y="83301"/>
                          <a:pt x="67954" y="46067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1" name="图形 13">
                  <a:extLst>
                    <a:ext uri="{FF2B5EF4-FFF2-40B4-BE49-F238E27FC236}">
                      <a16:creationId xmlns:a16="http://schemas.microsoft.com/office/drawing/2014/main" id="{23FA48A4-1D0A-BEDB-8045-F8017565EFB4}"/>
                    </a:ext>
                  </a:extLst>
                </p:cNvPr>
                <p:cNvGrpSpPr/>
                <p:nvPr/>
              </p:nvGrpSpPr>
              <p:grpSpPr>
                <a:xfrm>
                  <a:off x="9883309" y="3733384"/>
                  <a:ext cx="1073405" cy="393859"/>
                  <a:chOff x="18367405" y="7859375"/>
                  <a:chExt cx="1073405" cy="393859"/>
                </a:xfrm>
              </p:grpSpPr>
              <p:sp>
                <p:nvSpPr>
                  <p:cNvPr id="372" name="任意多边形: 形状 371">
                    <a:extLst>
                      <a:ext uri="{FF2B5EF4-FFF2-40B4-BE49-F238E27FC236}">
                        <a16:creationId xmlns:a16="http://schemas.microsoft.com/office/drawing/2014/main" id="{F4C986F6-30A9-D09F-4625-C12C148690C7}"/>
                      </a:ext>
                    </a:extLst>
                  </p:cNvPr>
                  <p:cNvSpPr/>
                  <p:nvPr/>
                </p:nvSpPr>
                <p:spPr>
                  <a:xfrm>
                    <a:off x="18446819" y="7897636"/>
                    <a:ext cx="307424" cy="323211"/>
                  </a:xfrm>
                  <a:custGeom>
                    <a:avLst/>
                    <a:gdLst>
                      <a:gd name="connsiteX0" fmla="*/ 108113 w 410582"/>
                      <a:gd name="connsiteY0" fmla="*/ 15477 h 431666"/>
                      <a:gd name="connsiteX1" fmla="*/ 132001 w 410582"/>
                      <a:gd name="connsiteY1" fmla="*/ 143328 h 431666"/>
                      <a:gd name="connsiteX2" fmla="*/ 131945 w 410582"/>
                      <a:gd name="connsiteY2" fmla="*/ 154712 h 431666"/>
                      <a:gd name="connsiteX3" fmla="*/ 121571 w 410582"/>
                      <a:gd name="connsiteY3" fmla="*/ 163852 h 431666"/>
                      <a:gd name="connsiteX4" fmla="*/ 0 w 410582"/>
                      <a:gd name="connsiteY4" fmla="*/ 229348 h 431666"/>
                      <a:gd name="connsiteX5" fmla="*/ 108954 w 410582"/>
                      <a:gd name="connsiteY5" fmla="*/ 258282 h 431666"/>
                      <a:gd name="connsiteX6" fmla="*/ 123141 w 410582"/>
                      <a:gd name="connsiteY6" fmla="*/ 265180 h 431666"/>
                      <a:gd name="connsiteX7" fmla="*/ 128469 w 410582"/>
                      <a:gd name="connsiteY7" fmla="*/ 278862 h 431666"/>
                      <a:gd name="connsiteX8" fmla="*/ 158469 w 410582"/>
                      <a:gd name="connsiteY8" fmla="*/ 431667 h 431666"/>
                      <a:gd name="connsiteX9" fmla="*/ 232600 w 410582"/>
                      <a:gd name="connsiteY9" fmla="*/ 276395 h 431666"/>
                      <a:gd name="connsiteX10" fmla="*/ 410583 w 410582"/>
                      <a:gd name="connsiteY10" fmla="*/ 286096 h 431666"/>
                      <a:gd name="connsiteX11" fmla="*/ 308358 w 410582"/>
                      <a:gd name="connsiteY11" fmla="*/ 173609 h 431666"/>
                      <a:gd name="connsiteX12" fmla="*/ 300956 w 410582"/>
                      <a:gd name="connsiteY12" fmla="*/ 161497 h 431666"/>
                      <a:gd name="connsiteX13" fmla="*/ 304825 w 410582"/>
                      <a:gd name="connsiteY13" fmla="*/ 144113 h 431666"/>
                      <a:gd name="connsiteX14" fmla="*/ 371106 w 410582"/>
                      <a:gd name="connsiteY14" fmla="*/ 0 h 431666"/>
                      <a:gd name="connsiteX15" fmla="*/ 225871 w 410582"/>
                      <a:gd name="connsiteY15" fmla="*/ 102898 h 431666"/>
                      <a:gd name="connsiteX16" fmla="*/ 215329 w 410582"/>
                      <a:gd name="connsiteY16" fmla="*/ 107384 h 431666"/>
                      <a:gd name="connsiteX17" fmla="*/ 204170 w 410582"/>
                      <a:gd name="connsiteY17" fmla="*/ 101160 h 431666"/>
                      <a:gd name="connsiteX18" fmla="*/ 108113 w 410582"/>
                      <a:gd name="connsiteY18" fmla="*/ 15477 h 431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10582" h="431666">
                        <a:moveTo>
                          <a:pt x="108113" y="15477"/>
                        </a:moveTo>
                        <a:cubicBezTo>
                          <a:pt x="116076" y="58094"/>
                          <a:pt x="124039" y="100711"/>
                          <a:pt x="132001" y="143328"/>
                        </a:cubicBezTo>
                        <a:cubicBezTo>
                          <a:pt x="132730" y="147085"/>
                          <a:pt x="133403" y="151123"/>
                          <a:pt x="131945" y="154712"/>
                        </a:cubicBezTo>
                        <a:cubicBezTo>
                          <a:pt x="130207" y="159085"/>
                          <a:pt x="125721" y="161665"/>
                          <a:pt x="121571" y="163852"/>
                        </a:cubicBezTo>
                        <a:cubicBezTo>
                          <a:pt x="81029" y="185665"/>
                          <a:pt x="40543" y="207534"/>
                          <a:pt x="0" y="229348"/>
                        </a:cubicBezTo>
                        <a:cubicBezTo>
                          <a:pt x="36337" y="238993"/>
                          <a:pt x="72617" y="248638"/>
                          <a:pt x="108954" y="258282"/>
                        </a:cubicBezTo>
                        <a:cubicBezTo>
                          <a:pt x="114113" y="259628"/>
                          <a:pt x="119552" y="261199"/>
                          <a:pt x="123141" y="265180"/>
                        </a:cubicBezTo>
                        <a:cubicBezTo>
                          <a:pt x="126450" y="268881"/>
                          <a:pt x="127515" y="273983"/>
                          <a:pt x="128469" y="278862"/>
                        </a:cubicBezTo>
                        <a:cubicBezTo>
                          <a:pt x="138450" y="329778"/>
                          <a:pt x="148487" y="380751"/>
                          <a:pt x="158469" y="431667"/>
                        </a:cubicBezTo>
                        <a:cubicBezTo>
                          <a:pt x="185946" y="381255"/>
                          <a:pt x="210675" y="329442"/>
                          <a:pt x="232600" y="276395"/>
                        </a:cubicBezTo>
                        <a:cubicBezTo>
                          <a:pt x="291928" y="279647"/>
                          <a:pt x="351255" y="282900"/>
                          <a:pt x="410583" y="286096"/>
                        </a:cubicBezTo>
                        <a:cubicBezTo>
                          <a:pt x="375760" y="249254"/>
                          <a:pt x="341667" y="211740"/>
                          <a:pt x="308358" y="173609"/>
                        </a:cubicBezTo>
                        <a:cubicBezTo>
                          <a:pt x="305218" y="170020"/>
                          <a:pt x="301965" y="166151"/>
                          <a:pt x="300956" y="161497"/>
                        </a:cubicBezTo>
                        <a:cubicBezTo>
                          <a:pt x="299722" y="155553"/>
                          <a:pt x="302302" y="149609"/>
                          <a:pt x="304825" y="144113"/>
                        </a:cubicBezTo>
                        <a:cubicBezTo>
                          <a:pt x="326919" y="96057"/>
                          <a:pt x="349012" y="48000"/>
                          <a:pt x="371106" y="0"/>
                        </a:cubicBezTo>
                        <a:cubicBezTo>
                          <a:pt x="322713" y="34318"/>
                          <a:pt x="274264" y="68580"/>
                          <a:pt x="225871" y="102898"/>
                        </a:cubicBezTo>
                        <a:cubicBezTo>
                          <a:pt x="222675" y="105141"/>
                          <a:pt x="219254" y="107496"/>
                          <a:pt x="215329" y="107384"/>
                        </a:cubicBezTo>
                        <a:cubicBezTo>
                          <a:pt x="210955" y="107272"/>
                          <a:pt x="207366" y="104132"/>
                          <a:pt x="204170" y="101160"/>
                        </a:cubicBezTo>
                        <a:cubicBezTo>
                          <a:pt x="172768" y="72057"/>
                          <a:pt x="141254" y="42953"/>
                          <a:pt x="108113" y="15477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任意多边形: 形状 372">
                    <a:extLst>
                      <a:ext uri="{FF2B5EF4-FFF2-40B4-BE49-F238E27FC236}">
                        <a16:creationId xmlns:a16="http://schemas.microsoft.com/office/drawing/2014/main" id="{F5EB1359-24DA-A678-A1A3-92946556D5FD}"/>
                      </a:ext>
                    </a:extLst>
                  </p:cNvPr>
                  <p:cNvSpPr/>
                  <p:nvPr/>
                </p:nvSpPr>
                <p:spPr>
                  <a:xfrm>
                    <a:off x="18367405" y="7859375"/>
                    <a:ext cx="46331" cy="44793"/>
                  </a:xfrm>
                  <a:custGeom>
                    <a:avLst/>
                    <a:gdLst>
                      <a:gd name="connsiteX0" fmla="*/ 76 w 46331"/>
                      <a:gd name="connsiteY0" fmla="*/ 26684 h 44793"/>
                      <a:gd name="connsiteX1" fmla="*/ 26488 w 46331"/>
                      <a:gd name="connsiteY1" fmla="*/ 43394 h 44793"/>
                      <a:gd name="connsiteX2" fmla="*/ 32263 w 46331"/>
                      <a:gd name="connsiteY2" fmla="*/ 43058 h 44793"/>
                      <a:gd name="connsiteX3" fmla="*/ 45665 w 46331"/>
                      <a:gd name="connsiteY3" fmla="*/ 18497 h 44793"/>
                      <a:gd name="connsiteX4" fmla="*/ 76 w 46331"/>
                      <a:gd name="connsiteY4" fmla="*/ 26684 h 447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31" h="44793">
                        <a:moveTo>
                          <a:pt x="76" y="26684"/>
                        </a:moveTo>
                        <a:cubicBezTo>
                          <a:pt x="805" y="39133"/>
                          <a:pt x="15104" y="48441"/>
                          <a:pt x="26488" y="43394"/>
                        </a:cubicBezTo>
                        <a:cubicBezTo>
                          <a:pt x="28394" y="43563"/>
                          <a:pt x="30301" y="43507"/>
                          <a:pt x="32263" y="43058"/>
                        </a:cubicBezTo>
                        <a:cubicBezTo>
                          <a:pt x="42413" y="40871"/>
                          <a:pt x="48413" y="28366"/>
                          <a:pt x="45665" y="18497"/>
                        </a:cubicBezTo>
                        <a:cubicBezTo>
                          <a:pt x="36861" y="-10943"/>
                          <a:pt x="-1943" y="-3036"/>
                          <a:pt x="76" y="26684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任意多边形: 形状 373">
                    <a:extLst>
                      <a:ext uri="{FF2B5EF4-FFF2-40B4-BE49-F238E27FC236}">
                        <a16:creationId xmlns:a16="http://schemas.microsoft.com/office/drawing/2014/main" id="{236C640D-B9E5-DE38-ED92-3A6D307609E1}"/>
                      </a:ext>
                    </a:extLst>
                  </p:cNvPr>
                  <p:cNvSpPr/>
                  <p:nvPr/>
                </p:nvSpPr>
                <p:spPr>
                  <a:xfrm>
                    <a:off x="18945114" y="7861869"/>
                    <a:ext cx="54311" cy="55485"/>
                  </a:xfrm>
                  <a:custGeom>
                    <a:avLst/>
                    <a:gdLst>
                      <a:gd name="connsiteX0" fmla="*/ 21224 w 54311"/>
                      <a:gd name="connsiteY0" fmla="*/ 786 h 55485"/>
                      <a:gd name="connsiteX1" fmla="*/ 14719 w 54311"/>
                      <a:gd name="connsiteY1" fmla="*/ 3142 h 55485"/>
                      <a:gd name="connsiteX2" fmla="*/ 700 w 54311"/>
                      <a:gd name="connsiteY2" fmla="*/ 20973 h 55485"/>
                      <a:gd name="connsiteX3" fmla="*/ 13822 w 54311"/>
                      <a:gd name="connsiteY3" fmla="*/ 52319 h 55485"/>
                      <a:gd name="connsiteX4" fmla="*/ 42252 w 54311"/>
                      <a:gd name="connsiteY4" fmla="*/ 48170 h 55485"/>
                      <a:gd name="connsiteX5" fmla="*/ 54252 w 54311"/>
                      <a:gd name="connsiteY5" fmla="*/ 24058 h 55485"/>
                      <a:gd name="connsiteX6" fmla="*/ 21224 w 54311"/>
                      <a:gd name="connsiteY6" fmla="*/ 786 h 5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311" h="55485">
                        <a:moveTo>
                          <a:pt x="21224" y="786"/>
                        </a:moveTo>
                        <a:cubicBezTo>
                          <a:pt x="18925" y="1011"/>
                          <a:pt x="16682" y="1796"/>
                          <a:pt x="14719" y="3142"/>
                        </a:cubicBezTo>
                        <a:cubicBezTo>
                          <a:pt x="8102" y="6450"/>
                          <a:pt x="2719" y="12338"/>
                          <a:pt x="700" y="20973"/>
                        </a:cubicBezTo>
                        <a:cubicBezTo>
                          <a:pt x="-1991" y="32805"/>
                          <a:pt x="3224" y="46151"/>
                          <a:pt x="13822" y="52319"/>
                        </a:cubicBezTo>
                        <a:cubicBezTo>
                          <a:pt x="22682" y="57647"/>
                          <a:pt x="35916" y="56245"/>
                          <a:pt x="42252" y="48170"/>
                        </a:cubicBezTo>
                        <a:cubicBezTo>
                          <a:pt x="49822" y="42787"/>
                          <a:pt x="54925" y="33590"/>
                          <a:pt x="54252" y="24058"/>
                        </a:cubicBezTo>
                        <a:cubicBezTo>
                          <a:pt x="53075" y="5104"/>
                          <a:pt x="35971" y="-2634"/>
                          <a:pt x="21224" y="786"/>
                        </a:cubicBezTo>
                        <a:close/>
                      </a:path>
                    </a:pathLst>
                  </a:custGeom>
                  <a:solidFill>
                    <a:srgbClr val="CE528B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375" name="任意多边形: 形状 374">
                    <a:extLst>
                      <a:ext uri="{FF2B5EF4-FFF2-40B4-BE49-F238E27FC236}">
                        <a16:creationId xmlns:a16="http://schemas.microsoft.com/office/drawing/2014/main" id="{FF77CAD0-C93B-CA05-A8E7-726BFB6D525D}"/>
                      </a:ext>
                    </a:extLst>
                  </p:cNvPr>
                  <p:cNvSpPr/>
                  <p:nvPr/>
                </p:nvSpPr>
                <p:spPr>
                  <a:xfrm>
                    <a:off x="18828047" y="7964995"/>
                    <a:ext cx="84608" cy="80655"/>
                  </a:xfrm>
                  <a:custGeom>
                    <a:avLst/>
                    <a:gdLst>
                      <a:gd name="connsiteX0" fmla="*/ 2000 w 84608"/>
                      <a:gd name="connsiteY0" fmla="*/ 25027 h 80655"/>
                      <a:gd name="connsiteX1" fmla="*/ 4074 w 84608"/>
                      <a:gd name="connsiteY1" fmla="*/ 53737 h 80655"/>
                      <a:gd name="connsiteX2" fmla="*/ 6597 w 84608"/>
                      <a:gd name="connsiteY2" fmla="*/ 59177 h 80655"/>
                      <a:gd name="connsiteX3" fmla="*/ 45906 w 84608"/>
                      <a:gd name="connsiteY3" fmla="*/ 80598 h 80655"/>
                      <a:gd name="connsiteX4" fmla="*/ 79719 w 84608"/>
                      <a:gd name="connsiteY4" fmla="*/ 62485 h 80655"/>
                      <a:gd name="connsiteX5" fmla="*/ 84262 w 84608"/>
                      <a:gd name="connsiteY5" fmla="*/ 46672 h 80655"/>
                      <a:gd name="connsiteX6" fmla="*/ 2000 w 84608"/>
                      <a:gd name="connsiteY6" fmla="*/ 25027 h 80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4608" h="80655">
                        <a:moveTo>
                          <a:pt x="2000" y="25027"/>
                        </a:moveTo>
                        <a:cubicBezTo>
                          <a:pt x="-1477" y="35345"/>
                          <a:pt x="-187" y="45214"/>
                          <a:pt x="4074" y="53737"/>
                        </a:cubicBezTo>
                        <a:cubicBezTo>
                          <a:pt x="4747" y="55588"/>
                          <a:pt x="5532" y="57382"/>
                          <a:pt x="6597" y="59177"/>
                        </a:cubicBezTo>
                        <a:cubicBezTo>
                          <a:pt x="14617" y="74205"/>
                          <a:pt x="30542" y="81214"/>
                          <a:pt x="45906" y="80598"/>
                        </a:cubicBezTo>
                        <a:cubicBezTo>
                          <a:pt x="58972" y="81271"/>
                          <a:pt x="71813" y="76111"/>
                          <a:pt x="79719" y="62485"/>
                        </a:cubicBezTo>
                        <a:cubicBezTo>
                          <a:pt x="82579" y="57158"/>
                          <a:pt x="83981" y="51775"/>
                          <a:pt x="84262" y="46672"/>
                        </a:cubicBezTo>
                        <a:cubicBezTo>
                          <a:pt x="90094" y="578"/>
                          <a:pt x="20560" y="-19777"/>
                          <a:pt x="2000" y="25027"/>
                        </a:cubicBezTo>
                        <a:close/>
                      </a:path>
                    </a:pathLst>
                  </a:custGeom>
                  <a:solidFill>
                    <a:srgbClr val="80B9F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任意多边形: 形状 375">
                    <a:extLst>
                      <a:ext uri="{FF2B5EF4-FFF2-40B4-BE49-F238E27FC236}">
                        <a16:creationId xmlns:a16="http://schemas.microsoft.com/office/drawing/2014/main" id="{C9C6CE44-1D60-4976-9FB9-29A16B2A9C7D}"/>
                      </a:ext>
                    </a:extLst>
                  </p:cNvPr>
                  <p:cNvSpPr/>
                  <p:nvPr/>
                </p:nvSpPr>
                <p:spPr>
                  <a:xfrm>
                    <a:off x="18699431" y="8214208"/>
                    <a:ext cx="36261" cy="39026"/>
                  </a:xfrm>
                  <a:custGeom>
                    <a:avLst/>
                    <a:gdLst>
                      <a:gd name="connsiteX0" fmla="*/ 18801 w 36261"/>
                      <a:gd name="connsiteY0" fmla="*/ 2 h 39026"/>
                      <a:gd name="connsiteX1" fmla="*/ 2651 w 36261"/>
                      <a:gd name="connsiteY1" fmla="*/ 9535 h 39026"/>
                      <a:gd name="connsiteX2" fmla="*/ 913 w 36261"/>
                      <a:gd name="connsiteY2" fmla="*/ 13741 h 39026"/>
                      <a:gd name="connsiteX3" fmla="*/ 9100 w 36261"/>
                      <a:gd name="connsiteY3" fmla="*/ 36339 h 39026"/>
                      <a:gd name="connsiteX4" fmla="*/ 35679 w 36261"/>
                      <a:gd name="connsiteY4" fmla="*/ 23106 h 39026"/>
                      <a:gd name="connsiteX5" fmla="*/ 18801 w 36261"/>
                      <a:gd name="connsiteY5" fmla="*/ 2 h 39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6261" h="39026">
                        <a:moveTo>
                          <a:pt x="18801" y="2"/>
                        </a:moveTo>
                        <a:cubicBezTo>
                          <a:pt x="11287" y="-110"/>
                          <a:pt x="5735" y="3984"/>
                          <a:pt x="2651" y="9535"/>
                        </a:cubicBezTo>
                        <a:cubicBezTo>
                          <a:pt x="1810" y="10881"/>
                          <a:pt x="1249" y="12283"/>
                          <a:pt x="913" y="13741"/>
                        </a:cubicBezTo>
                        <a:cubicBezTo>
                          <a:pt x="-1498" y="21816"/>
                          <a:pt x="745" y="31405"/>
                          <a:pt x="9100" y="36339"/>
                        </a:cubicBezTo>
                        <a:cubicBezTo>
                          <a:pt x="22109" y="43909"/>
                          <a:pt x="34053" y="34208"/>
                          <a:pt x="35679" y="23106"/>
                        </a:cubicBezTo>
                        <a:cubicBezTo>
                          <a:pt x="38259" y="12788"/>
                          <a:pt x="32203" y="283"/>
                          <a:pt x="18801" y="2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任意多边形: 形状 376">
                    <a:extLst>
                      <a:ext uri="{FF2B5EF4-FFF2-40B4-BE49-F238E27FC236}">
                        <a16:creationId xmlns:a16="http://schemas.microsoft.com/office/drawing/2014/main" id="{72DF5EDE-A876-6A78-4541-1596980C938C}"/>
                      </a:ext>
                    </a:extLst>
                  </p:cNvPr>
                  <p:cNvSpPr/>
                  <p:nvPr/>
                </p:nvSpPr>
                <p:spPr>
                  <a:xfrm>
                    <a:off x="19084443" y="7904785"/>
                    <a:ext cx="118150" cy="106786"/>
                  </a:xfrm>
                  <a:custGeom>
                    <a:avLst/>
                    <a:gdLst>
                      <a:gd name="connsiteX0" fmla="*/ 101595 w 118150"/>
                      <a:gd name="connsiteY0" fmla="*/ 23455 h 106786"/>
                      <a:gd name="connsiteX1" fmla="*/ 93801 w 118150"/>
                      <a:gd name="connsiteY1" fmla="*/ 11736 h 106786"/>
                      <a:gd name="connsiteX2" fmla="*/ 17034 w 118150"/>
                      <a:gd name="connsiteY2" fmla="*/ 17006 h 106786"/>
                      <a:gd name="connsiteX3" fmla="*/ 3688 w 118150"/>
                      <a:gd name="connsiteY3" fmla="*/ 72633 h 106786"/>
                      <a:gd name="connsiteX4" fmla="*/ 61614 w 118150"/>
                      <a:gd name="connsiteY4" fmla="*/ 106446 h 106786"/>
                      <a:gd name="connsiteX5" fmla="*/ 116736 w 118150"/>
                      <a:gd name="connsiteY5" fmla="*/ 68315 h 106786"/>
                      <a:gd name="connsiteX6" fmla="*/ 101595 w 118150"/>
                      <a:gd name="connsiteY6" fmla="*/ 23455 h 106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50" h="106786">
                        <a:moveTo>
                          <a:pt x="101595" y="23455"/>
                        </a:moveTo>
                        <a:cubicBezTo>
                          <a:pt x="101090" y="18857"/>
                          <a:pt x="98623" y="14483"/>
                          <a:pt x="93801" y="11736"/>
                        </a:cubicBezTo>
                        <a:cubicBezTo>
                          <a:pt x="70586" y="-4358"/>
                          <a:pt x="36716" y="-5087"/>
                          <a:pt x="17034" y="17006"/>
                        </a:cubicBezTo>
                        <a:cubicBezTo>
                          <a:pt x="4417" y="31810"/>
                          <a:pt x="-5733" y="53792"/>
                          <a:pt x="3688" y="72633"/>
                        </a:cubicBezTo>
                        <a:cubicBezTo>
                          <a:pt x="14230" y="94110"/>
                          <a:pt x="39015" y="103979"/>
                          <a:pt x="61614" y="106446"/>
                        </a:cubicBezTo>
                        <a:cubicBezTo>
                          <a:pt x="86511" y="109419"/>
                          <a:pt x="110735" y="92596"/>
                          <a:pt x="116736" y="68315"/>
                        </a:cubicBezTo>
                        <a:cubicBezTo>
                          <a:pt x="121390" y="50540"/>
                          <a:pt x="114100" y="34502"/>
                          <a:pt x="101595" y="23455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任意多边形: 形状 377">
                    <a:extLst>
                      <a:ext uri="{FF2B5EF4-FFF2-40B4-BE49-F238E27FC236}">
                        <a16:creationId xmlns:a16="http://schemas.microsoft.com/office/drawing/2014/main" id="{236F9F52-C4CC-E2AD-D8A9-987CCF7A1255}"/>
                      </a:ext>
                    </a:extLst>
                  </p:cNvPr>
                  <p:cNvSpPr/>
                  <p:nvPr/>
                </p:nvSpPr>
                <p:spPr>
                  <a:xfrm>
                    <a:off x="19386837" y="7992494"/>
                    <a:ext cx="53973" cy="55165"/>
                  </a:xfrm>
                  <a:custGeom>
                    <a:avLst/>
                    <a:gdLst>
                      <a:gd name="connsiteX0" fmla="*/ 47592 w 53973"/>
                      <a:gd name="connsiteY0" fmla="*/ 14175 h 55165"/>
                      <a:gd name="connsiteX1" fmla="*/ 32676 w 53973"/>
                      <a:gd name="connsiteY1" fmla="*/ 997 h 55165"/>
                      <a:gd name="connsiteX2" fmla="*/ 4021 w 53973"/>
                      <a:gd name="connsiteY2" fmla="*/ 40362 h 55165"/>
                      <a:gd name="connsiteX3" fmla="*/ 51518 w 53973"/>
                      <a:gd name="connsiteY3" fmla="*/ 39184 h 55165"/>
                      <a:gd name="connsiteX4" fmla="*/ 47592 w 53973"/>
                      <a:gd name="connsiteY4" fmla="*/ 14175 h 55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73" h="55165">
                        <a:moveTo>
                          <a:pt x="47592" y="14175"/>
                        </a:moveTo>
                        <a:cubicBezTo>
                          <a:pt x="44957" y="8119"/>
                          <a:pt x="39966" y="3128"/>
                          <a:pt x="32676" y="997"/>
                        </a:cubicBezTo>
                        <a:cubicBezTo>
                          <a:pt x="8620" y="-5283"/>
                          <a:pt x="-8034" y="19334"/>
                          <a:pt x="4021" y="40362"/>
                        </a:cubicBezTo>
                        <a:cubicBezTo>
                          <a:pt x="14171" y="59764"/>
                          <a:pt x="43555" y="60829"/>
                          <a:pt x="51518" y="39184"/>
                        </a:cubicBezTo>
                        <a:cubicBezTo>
                          <a:pt x="56284" y="29539"/>
                          <a:pt x="53649" y="19670"/>
                          <a:pt x="47592" y="14175"/>
                        </a:cubicBezTo>
                        <a:close/>
                      </a:path>
                    </a:pathLst>
                  </a:custGeom>
                  <a:solidFill>
                    <a:srgbClr val="EC9FF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1" name="组合 560">
                  <a:extLst>
                    <a:ext uri="{FF2B5EF4-FFF2-40B4-BE49-F238E27FC236}">
                      <a16:creationId xmlns:a16="http://schemas.microsoft.com/office/drawing/2014/main" id="{5412D8C4-6B2C-928B-DD91-2D7E168DC5C5}"/>
                    </a:ext>
                  </a:extLst>
                </p:cNvPr>
                <p:cNvGrpSpPr/>
                <p:nvPr/>
              </p:nvGrpSpPr>
              <p:grpSpPr>
                <a:xfrm>
                  <a:off x="11179151" y="4768008"/>
                  <a:ext cx="309104" cy="357509"/>
                  <a:chOff x="11134836" y="4579546"/>
                  <a:chExt cx="309104" cy="357509"/>
                </a:xfrm>
              </p:grpSpPr>
              <p:sp>
                <p:nvSpPr>
                  <p:cNvPr id="365" name="任意多边形: 形状 364">
                    <a:extLst>
                      <a:ext uri="{FF2B5EF4-FFF2-40B4-BE49-F238E27FC236}">
                        <a16:creationId xmlns:a16="http://schemas.microsoft.com/office/drawing/2014/main" id="{10B02C09-0459-77F4-01FE-1568BFD45C13}"/>
                      </a:ext>
                    </a:extLst>
                  </p:cNvPr>
                  <p:cNvSpPr/>
                  <p:nvPr/>
                </p:nvSpPr>
                <p:spPr>
                  <a:xfrm>
                    <a:off x="11134836" y="4579546"/>
                    <a:ext cx="188749" cy="185496"/>
                  </a:xfrm>
                  <a:custGeom>
                    <a:avLst/>
                    <a:gdLst>
                      <a:gd name="connsiteX0" fmla="*/ 73795 w 188749"/>
                      <a:gd name="connsiteY0" fmla="*/ 0 h 185496"/>
                      <a:gd name="connsiteX1" fmla="*/ 66897 w 188749"/>
                      <a:gd name="connsiteY1" fmla="*/ 63758 h 185496"/>
                      <a:gd name="connsiteX2" fmla="*/ 65047 w 188749"/>
                      <a:gd name="connsiteY2" fmla="*/ 70094 h 185496"/>
                      <a:gd name="connsiteX3" fmla="*/ 58430 w 188749"/>
                      <a:gd name="connsiteY3" fmla="*/ 73795 h 185496"/>
                      <a:gd name="connsiteX4" fmla="*/ 0 w 188749"/>
                      <a:gd name="connsiteY4" fmla="*/ 92075 h 185496"/>
                      <a:gd name="connsiteX5" fmla="*/ 61458 w 188749"/>
                      <a:gd name="connsiteY5" fmla="*/ 99477 h 185496"/>
                      <a:gd name="connsiteX6" fmla="*/ 66505 w 188749"/>
                      <a:gd name="connsiteY6" fmla="*/ 101216 h 185496"/>
                      <a:gd name="connsiteX7" fmla="*/ 68355 w 188749"/>
                      <a:gd name="connsiteY7" fmla="*/ 107384 h 185496"/>
                      <a:gd name="connsiteX8" fmla="*/ 71159 w 188749"/>
                      <a:gd name="connsiteY8" fmla="*/ 185497 h 185496"/>
                      <a:gd name="connsiteX9" fmla="*/ 107552 w 188749"/>
                      <a:gd name="connsiteY9" fmla="*/ 112431 h 185496"/>
                      <a:gd name="connsiteX10" fmla="*/ 176861 w 188749"/>
                      <a:gd name="connsiteY10" fmla="*/ 141870 h 185496"/>
                      <a:gd name="connsiteX11" fmla="*/ 145739 w 188749"/>
                      <a:gd name="connsiteY11" fmla="*/ 79290 h 185496"/>
                      <a:gd name="connsiteX12" fmla="*/ 144169 w 188749"/>
                      <a:gd name="connsiteY12" fmla="*/ 73122 h 185496"/>
                      <a:gd name="connsiteX13" fmla="*/ 146973 w 188749"/>
                      <a:gd name="connsiteY13" fmla="*/ 68468 h 185496"/>
                      <a:gd name="connsiteX14" fmla="*/ 188749 w 188749"/>
                      <a:gd name="connsiteY14" fmla="*/ 21589 h 185496"/>
                      <a:gd name="connsiteX15" fmla="*/ 116019 w 188749"/>
                      <a:gd name="connsiteY15" fmla="*/ 42056 h 185496"/>
                      <a:gd name="connsiteX16" fmla="*/ 109963 w 188749"/>
                      <a:gd name="connsiteY16" fmla="*/ 42673 h 185496"/>
                      <a:gd name="connsiteX17" fmla="*/ 104244 w 188749"/>
                      <a:gd name="connsiteY17" fmla="*/ 37963 h 185496"/>
                      <a:gd name="connsiteX18" fmla="*/ 73795 w 188749"/>
                      <a:gd name="connsiteY18" fmla="*/ 0 h 185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8749" h="185496">
                        <a:moveTo>
                          <a:pt x="73795" y="0"/>
                        </a:moveTo>
                        <a:cubicBezTo>
                          <a:pt x="71496" y="21252"/>
                          <a:pt x="69197" y="42505"/>
                          <a:pt x="66897" y="63758"/>
                        </a:cubicBezTo>
                        <a:cubicBezTo>
                          <a:pt x="66674" y="66001"/>
                          <a:pt x="66393" y="68300"/>
                          <a:pt x="65047" y="70094"/>
                        </a:cubicBezTo>
                        <a:cubicBezTo>
                          <a:pt x="63477" y="72169"/>
                          <a:pt x="60898" y="73010"/>
                          <a:pt x="58430" y="73795"/>
                        </a:cubicBezTo>
                        <a:cubicBezTo>
                          <a:pt x="38972" y="79907"/>
                          <a:pt x="19458" y="85963"/>
                          <a:pt x="0" y="92075"/>
                        </a:cubicBezTo>
                        <a:cubicBezTo>
                          <a:pt x="20468" y="94543"/>
                          <a:pt x="40991" y="97010"/>
                          <a:pt x="61458" y="99477"/>
                        </a:cubicBezTo>
                        <a:cubicBezTo>
                          <a:pt x="63253" y="99702"/>
                          <a:pt x="65159" y="99982"/>
                          <a:pt x="66505" y="101216"/>
                        </a:cubicBezTo>
                        <a:cubicBezTo>
                          <a:pt x="68075" y="102730"/>
                          <a:pt x="68299" y="105141"/>
                          <a:pt x="68355" y="107384"/>
                        </a:cubicBezTo>
                        <a:cubicBezTo>
                          <a:pt x="69309" y="133403"/>
                          <a:pt x="70206" y="159478"/>
                          <a:pt x="71159" y="185497"/>
                        </a:cubicBezTo>
                        <a:cubicBezTo>
                          <a:pt x="85571" y="162338"/>
                          <a:pt x="97739" y="137833"/>
                          <a:pt x="107552" y="112431"/>
                        </a:cubicBezTo>
                        <a:cubicBezTo>
                          <a:pt x="129085" y="125496"/>
                          <a:pt x="152524" y="135478"/>
                          <a:pt x="176861" y="141870"/>
                        </a:cubicBezTo>
                        <a:cubicBezTo>
                          <a:pt x="166487" y="121010"/>
                          <a:pt x="156113" y="100150"/>
                          <a:pt x="145739" y="79290"/>
                        </a:cubicBezTo>
                        <a:cubicBezTo>
                          <a:pt x="144786" y="77384"/>
                          <a:pt x="143777" y="75253"/>
                          <a:pt x="144169" y="73122"/>
                        </a:cubicBezTo>
                        <a:cubicBezTo>
                          <a:pt x="144506" y="71328"/>
                          <a:pt x="145796" y="69870"/>
                          <a:pt x="146973" y="68468"/>
                        </a:cubicBezTo>
                        <a:cubicBezTo>
                          <a:pt x="160879" y="52823"/>
                          <a:pt x="174842" y="37234"/>
                          <a:pt x="188749" y="21589"/>
                        </a:cubicBezTo>
                        <a:cubicBezTo>
                          <a:pt x="164525" y="28430"/>
                          <a:pt x="140244" y="35215"/>
                          <a:pt x="116019" y="42056"/>
                        </a:cubicBezTo>
                        <a:cubicBezTo>
                          <a:pt x="114057" y="42617"/>
                          <a:pt x="111926" y="43178"/>
                          <a:pt x="109963" y="42673"/>
                        </a:cubicBezTo>
                        <a:cubicBezTo>
                          <a:pt x="107552" y="42056"/>
                          <a:pt x="105814" y="39926"/>
                          <a:pt x="104244" y="37963"/>
                        </a:cubicBezTo>
                        <a:cubicBezTo>
                          <a:pt x="93870" y="24393"/>
                          <a:pt x="84281" y="10318"/>
                          <a:pt x="73795" y="0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66" name="图形 13">
                    <a:extLst>
                      <a:ext uri="{FF2B5EF4-FFF2-40B4-BE49-F238E27FC236}">
                        <a16:creationId xmlns:a16="http://schemas.microsoft.com/office/drawing/2014/main" id="{1E7B776A-A1A4-322B-DAC0-48270F888453}"/>
                      </a:ext>
                    </a:extLst>
                  </p:cNvPr>
                  <p:cNvGrpSpPr/>
                  <p:nvPr/>
                </p:nvGrpSpPr>
                <p:grpSpPr>
                  <a:xfrm>
                    <a:off x="11402027" y="4708127"/>
                    <a:ext cx="41913" cy="42803"/>
                    <a:chOff x="19377950" y="8773394"/>
                    <a:chExt cx="41913" cy="42803"/>
                  </a:xfrm>
                  <a:solidFill>
                    <a:srgbClr val="DE5E83"/>
                  </a:solidFill>
                </p:grpSpPr>
                <p:sp>
                  <p:nvSpPr>
                    <p:cNvPr id="367" name="任意多边形: 形状 366">
                      <a:extLst>
                        <a:ext uri="{FF2B5EF4-FFF2-40B4-BE49-F238E27FC236}">
                          <a16:creationId xmlns:a16="http://schemas.microsoft.com/office/drawing/2014/main" id="{8547FA16-5438-2CCA-E00C-7D5CEE345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19341" y="8789543"/>
                      <a:ext cx="223" cy="1514"/>
                    </a:xfrm>
                    <a:custGeom>
                      <a:avLst/>
                      <a:gdLst>
                        <a:gd name="connsiteX0" fmla="*/ 224 w 223"/>
                        <a:gd name="connsiteY0" fmla="*/ 1514 h 1514"/>
                        <a:gd name="connsiteX1" fmla="*/ 0 w 223"/>
                        <a:gd name="connsiteY1" fmla="*/ 0 h 1514"/>
                        <a:gd name="connsiteX2" fmla="*/ 224 w 223"/>
                        <a:gd name="connsiteY2" fmla="*/ 1514 h 15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3" h="1514">
                          <a:moveTo>
                            <a:pt x="224" y="1514"/>
                          </a:moveTo>
                          <a:cubicBezTo>
                            <a:pt x="168" y="953"/>
                            <a:pt x="112" y="224"/>
                            <a:pt x="0" y="0"/>
                          </a:cubicBezTo>
                          <a:cubicBezTo>
                            <a:pt x="55" y="561"/>
                            <a:pt x="168" y="1065"/>
                            <a:pt x="224" y="1514"/>
                          </a:cubicBezTo>
                          <a:close/>
                        </a:path>
                      </a:pathLst>
                    </a:custGeom>
                    <a:solidFill>
                      <a:srgbClr val="DE5E83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8" name="任意多边形: 形状 367">
                      <a:extLst>
                        <a:ext uri="{FF2B5EF4-FFF2-40B4-BE49-F238E27FC236}">
                          <a16:creationId xmlns:a16="http://schemas.microsoft.com/office/drawing/2014/main" id="{D7D4AFF4-3497-63FB-985E-51F391468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77950" y="8773394"/>
                      <a:ext cx="41913" cy="42803"/>
                    </a:xfrm>
                    <a:custGeom>
                      <a:avLst/>
                      <a:gdLst>
                        <a:gd name="connsiteX0" fmla="*/ 41614 w 41913"/>
                        <a:gd name="connsiteY0" fmla="*/ 17663 h 42803"/>
                        <a:gd name="connsiteX1" fmla="*/ 41670 w 41913"/>
                        <a:gd name="connsiteY1" fmla="*/ 18055 h 42803"/>
                        <a:gd name="connsiteX2" fmla="*/ 37969 w 41913"/>
                        <a:gd name="connsiteY2" fmla="*/ 7681 h 42803"/>
                        <a:gd name="connsiteX3" fmla="*/ 16717 w 41913"/>
                        <a:gd name="connsiteY3" fmla="*/ 1008 h 42803"/>
                        <a:gd name="connsiteX4" fmla="*/ 6175 w 41913"/>
                        <a:gd name="connsiteY4" fmla="*/ 8523 h 42803"/>
                        <a:gd name="connsiteX5" fmla="*/ 4997 w 41913"/>
                        <a:gd name="connsiteY5" fmla="*/ 35495 h 42803"/>
                        <a:gd name="connsiteX6" fmla="*/ 41727 w 41913"/>
                        <a:gd name="connsiteY6" fmla="*/ 24280 h 42803"/>
                        <a:gd name="connsiteX7" fmla="*/ 41614 w 41913"/>
                        <a:gd name="connsiteY7" fmla="*/ 17663 h 428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913" h="42803">
                          <a:moveTo>
                            <a:pt x="41614" y="17663"/>
                          </a:moveTo>
                          <a:cubicBezTo>
                            <a:pt x="41614" y="17775"/>
                            <a:pt x="41614" y="17943"/>
                            <a:pt x="41670" y="18055"/>
                          </a:cubicBezTo>
                          <a:cubicBezTo>
                            <a:pt x="41334" y="14354"/>
                            <a:pt x="40100" y="10709"/>
                            <a:pt x="37969" y="7681"/>
                          </a:cubicBezTo>
                          <a:cubicBezTo>
                            <a:pt x="33428" y="1008"/>
                            <a:pt x="24231" y="-1627"/>
                            <a:pt x="16717" y="1008"/>
                          </a:cubicBezTo>
                          <a:cubicBezTo>
                            <a:pt x="12512" y="2523"/>
                            <a:pt x="8867" y="5158"/>
                            <a:pt x="6175" y="8523"/>
                          </a:cubicBezTo>
                          <a:cubicBezTo>
                            <a:pt x="-890" y="15532"/>
                            <a:pt x="-2685" y="27981"/>
                            <a:pt x="4997" y="35495"/>
                          </a:cubicBezTo>
                          <a:cubicBezTo>
                            <a:pt x="17446" y="48560"/>
                            <a:pt x="40325" y="43682"/>
                            <a:pt x="41727" y="24280"/>
                          </a:cubicBezTo>
                          <a:cubicBezTo>
                            <a:pt x="42063" y="22093"/>
                            <a:pt x="41895" y="19906"/>
                            <a:pt x="41614" y="17663"/>
                          </a:cubicBezTo>
                          <a:close/>
                        </a:path>
                      </a:pathLst>
                    </a:custGeom>
                    <a:solidFill>
                      <a:srgbClr val="DE5E83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69" name="任意多边形: 形状 368">
                    <a:extLst>
                      <a:ext uri="{FF2B5EF4-FFF2-40B4-BE49-F238E27FC236}">
                        <a16:creationId xmlns:a16="http://schemas.microsoft.com/office/drawing/2014/main" id="{C8877FAC-771B-5903-01B7-156168B93B72}"/>
                      </a:ext>
                    </a:extLst>
                  </p:cNvPr>
                  <p:cNvSpPr/>
                  <p:nvPr/>
                </p:nvSpPr>
                <p:spPr>
                  <a:xfrm>
                    <a:off x="11341804" y="4633220"/>
                    <a:ext cx="22862" cy="21663"/>
                  </a:xfrm>
                  <a:custGeom>
                    <a:avLst/>
                    <a:gdLst>
                      <a:gd name="connsiteX0" fmla="*/ 21483 w 22862"/>
                      <a:gd name="connsiteY0" fmla="*/ 5260 h 21663"/>
                      <a:gd name="connsiteX1" fmla="*/ 8249 w 22862"/>
                      <a:gd name="connsiteY1" fmla="*/ 550 h 21663"/>
                      <a:gd name="connsiteX2" fmla="*/ 2921 w 22862"/>
                      <a:gd name="connsiteY2" fmla="*/ 19055 h 21663"/>
                      <a:gd name="connsiteX3" fmla="*/ 15034 w 22862"/>
                      <a:gd name="connsiteY3" fmla="*/ 19728 h 21663"/>
                      <a:gd name="connsiteX4" fmla="*/ 16436 w 22862"/>
                      <a:gd name="connsiteY4" fmla="*/ 19335 h 21663"/>
                      <a:gd name="connsiteX5" fmla="*/ 21483 w 22862"/>
                      <a:gd name="connsiteY5" fmla="*/ 5260 h 21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62" h="21663">
                        <a:moveTo>
                          <a:pt x="21483" y="5260"/>
                        </a:moveTo>
                        <a:cubicBezTo>
                          <a:pt x="18903" y="662"/>
                          <a:pt x="13127" y="-964"/>
                          <a:pt x="8249" y="550"/>
                        </a:cubicBezTo>
                        <a:cubicBezTo>
                          <a:pt x="567" y="2737"/>
                          <a:pt x="-2910" y="13223"/>
                          <a:pt x="2921" y="19055"/>
                        </a:cubicBezTo>
                        <a:cubicBezTo>
                          <a:pt x="6230" y="22587"/>
                          <a:pt x="11501" y="22251"/>
                          <a:pt x="15034" y="19728"/>
                        </a:cubicBezTo>
                        <a:cubicBezTo>
                          <a:pt x="15538" y="19616"/>
                          <a:pt x="15987" y="19503"/>
                          <a:pt x="16436" y="19335"/>
                        </a:cubicBezTo>
                        <a:cubicBezTo>
                          <a:pt x="22043" y="17709"/>
                          <a:pt x="24679" y="10531"/>
                          <a:pt x="21483" y="5260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任意多边形: 形状 369">
                    <a:extLst>
                      <a:ext uri="{FF2B5EF4-FFF2-40B4-BE49-F238E27FC236}">
                        <a16:creationId xmlns:a16="http://schemas.microsoft.com/office/drawing/2014/main" id="{A8906F0A-C223-669C-E946-0E84A44B9D2B}"/>
                      </a:ext>
                    </a:extLst>
                  </p:cNvPr>
                  <p:cNvSpPr/>
                  <p:nvPr/>
                </p:nvSpPr>
                <p:spPr>
                  <a:xfrm>
                    <a:off x="11326116" y="4752601"/>
                    <a:ext cx="35220" cy="34398"/>
                  </a:xfrm>
                  <a:custGeom>
                    <a:avLst/>
                    <a:gdLst>
                      <a:gd name="connsiteX0" fmla="*/ 16815 w 35220"/>
                      <a:gd name="connsiteY0" fmla="*/ 49 h 34398"/>
                      <a:gd name="connsiteX1" fmla="*/ 666 w 35220"/>
                      <a:gd name="connsiteY1" fmla="*/ 23713 h 34398"/>
                      <a:gd name="connsiteX2" fmla="*/ 11264 w 35220"/>
                      <a:gd name="connsiteY2" fmla="*/ 32685 h 34398"/>
                      <a:gd name="connsiteX3" fmla="*/ 11881 w 35220"/>
                      <a:gd name="connsiteY3" fmla="*/ 32629 h 34398"/>
                      <a:gd name="connsiteX4" fmla="*/ 32404 w 35220"/>
                      <a:gd name="connsiteY4" fmla="*/ 26909 h 34398"/>
                      <a:gd name="connsiteX5" fmla="*/ 16815 w 35220"/>
                      <a:gd name="connsiteY5" fmla="*/ 49 h 34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220" h="34398">
                        <a:moveTo>
                          <a:pt x="16815" y="49"/>
                        </a:moveTo>
                        <a:cubicBezTo>
                          <a:pt x="5600" y="498"/>
                          <a:pt x="-2419" y="13283"/>
                          <a:pt x="666" y="23713"/>
                        </a:cubicBezTo>
                        <a:cubicBezTo>
                          <a:pt x="2236" y="28255"/>
                          <a:pt x="6105" y="32741"/>
                          <a:pt x="11264" y="32685"/>
                        </a:cubicBezTo>
                        <a:cubicBezTo>
                          <a:pt x="11488" y="32685"/>
                          <a:pt x="11656" y="32685"/>
                          <a:pt x="11881" y="32629"/>
                        </a:cubicBezTo>
                        <a:cubicBezTo>
                          <a:pt x="18778" y="36049"/>
                          <a:pt x="27582" y="34703"/>
                          <a:pt x="32404" y="26909"/>
                        </a:cubicBezTo>
                        <a:cubicBezTo>
                          <a:pt x="40254" y="15526"/>
                          <a:pt x="30610" y="-1016"/>
                          <a:pt x="16815" y="49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任意多边形: 形状 393">
                    <a:extLst>
                      <a:ext uri="{FF2B5EF4-FFF2-40B4-BE49-F238E27FC236}">
                        <a16:creationId xmlns:a16="http://schemas.microsoft.com/office/drawing/2014/main" id="{C29F1B30-5F2E-C543-1BB0-A5D712E348DB}"/>
                      </a:ext>
                    </a:extLst>
                  </p:cNvPr>
                  <p:cNvSpPr/>
                  <p:nvPr/>
                </p:nvSpPr>
                <p:spPr>
                  <a:xfrm>
                    <a:off x="11386994" y="4908593"/>
                    <a:ext cx="30007" cy="28462"/>
                  </a:xfrm>
                  <a:custGeom>
                    <a:avLst/>
                    <a:gdLst>
                      <a:gd name="connsiteX0" fmla="*/ 25526 w 30007"/>
                      <a:gd name="connsiteY0" fmla="*/ 4096 h 28462"/>
                      <a:gd name="connsiteX1" fmla="*/ 1862 w 30007"/>
                      <a:gd name="connsiteY1" fmla="*/ 21087 h 28462"/>
                      <a:gd name="connsiteX2" fmla="*/ 26591 w 30007"/>
                      <a:gd name="connsiteY2" fmla="*/ 23891 h 28462"/>
                      <a:gd name="connsiteX3" fmla="*/ 29956 w 30007"/>
                      <a:gd name="connsiteY3" fmla="*/ 14358 h 28462"/>
                      <a:gd name="connsiteX4" fmla="*/ 25526 w 30007"/>
                      <a:gd name="connsiteY4" fmla="*/ 4096 h 28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007" h="28462">
                        <a:moveTo>
                          <a:pt x="25526" y="4096"/>
                        </a:moveTo>
                        <a:cubicBezTo>
                          <a:pt x="13302" y="-6783"/>
                          <a:pt x="-6100" y="5778"/>
                          <a:pt x="1862" y="21087"/>
                        </a:cubicBezTo>
                        <a:cubicBezTo>
                          <a:pt x="8199" y="30844"/>
                          <a:pt x="20199" y="30003"/>
                          <a:pt x="26591" y="23891"/>
                        </a:cubicBezTo>
                        <a:cubicBezTo>
                          <a:pt x="28947" y="21143"/>
                          <a:pt x="30293" y="17666"/>
                          <a:pt x="29956" y="14358"/>
                        </a:cubicBezTo>
                        <a:cubicBezTo>
                          <a:pt x="30236" y="10825"/>
                          <a:pt x="28947" y="7012"/>
                          <a:pt x="25526" y="4096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84B375C-E7A1-D191-AFA1-A5C8A2247F57}"/>
                </a:ext>
              </a:extLst>
            </p:cNvPr>
            <p:cNvGrpSpPr/>
            <p:nvPr/>
          </p:nvGrpSpPr>
          <p:grpSpPr>
            <a:xfrm>
              <a:off x="6959600" y="948266"/>
              <a:ext cx="2209800" cy="1973661"/>
              <a:chOff x="6959600" y="948266"/>
              <a:chExt cx="2209800" cy="1973661"/>
            </a:xfrm>
          </p:grpSpPr>
          <p:sp>
            <p:nvSpPr>
              <p:cNvPr id="617" name="矩形: 圆角 616">
                <a:extLst>
                  <a:ext uri="{FF2B5EF4-FFF2-40B4-BE49-F238E27FC236}">
                    <a16:creationId xmlns:a16="http://schemas.microsoft.com/office/drawing/2014/main" id="{EA1F2B60-32A8-6929-9703-61C92A348C95}"/>
                  </a:ext>
                </a:extLst>
              </p:cNvPr>
              <p:cNvSpPr/>
              <p:nvPr/>
            </p:nvSpPr>
            <p:spPr>
              <a:xfrm>
                <a:off x="6959600" y="948266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DB8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9" name="组合 618">
                <a:extLst>
                  <a:ext uri="{FF2B5EF4-FFF2-40B4-BE49-F238E27FC236}">
                    <a16:creationId xmlns:a16="http://schemas.microsoft.com/office/drawing/2014/main" id="{0A02577E-9784-BA12-5AC7-31CD26404322}"/>
                  </a:ext>
                </a:extLst>
              </p:cNvPr>
              <p:cNvGrpSpPr/>
              <p:nvPr/>
            </p:nvGrpSpPr>
            <p:grpSpPr>
              <a:xfrm>
                <a:off x="7089398" y="1174554"/>
                <a:ext cx="1950204" cy="1747373"/>
                <a:chOff x="7089398" y="1174554"/>
                <a:chExt cx="1950204" cy="1747373"/>
              </a:xfrm>
            </p:grpSpPr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B9E6331F-558E-B355-1D00-7D491255BC03}"/>
                    </a:ext>
                  </a:extLst>
                </p:cNvPr>
                <p:cNvSpPr/>
                <p:nvPr/>
              </p:nvSpPr>
              <p:spPr>
                <a:xfrm>
                  <a:off x="7383384" y="2449220"/>
                  <a:ext cx="1390445" cy="467958"/>
                </a:xfrm>
                <a:custGeom>
                  <a:avLst/>
                  <a:gdLst>
                    <a:gd name="connsiteX0" fmla="*/ 0 w 1899037"/>
                    <a:gd name="connsiteY0" fmla="*/ 550962 h 639126"/>
                    <a:gd name="connsiteX1" fmla="*/ 403629 w 1899037"/>
                    <a:gd name="connsiteY1" fmla="*/ 105164 h 639126"/>
                    <a:gd name="connsiteX2" fmla="*/ 735763 w 1899037"/>
                    <a:gd name="connsiteY2" fmla="*/ 23 h 639126"/>
                    <a:gd name="connsiteX3" fmla="*/ 1128906 w 1899037"/>
                    <a:gd name="connsiteY3" fmla="*/ 13313 h 639126"/>
                    <a:gd name="connsiteX4" fmla="*/ 1564611 w 1899037"/>
                    <a:gd name="connsiteY4" fmla="*/ 160398 h 639126"/>
                    <a:gd name="connsiteX5" fmla="*/ 1898034 w 1899037"/>
                    <a:gd name="connsiteY5" fmla="*/ 598346 h 639126"/>
                    <a:gd name="connsiteX6" fmla="*/ 1823174 w 1899037"/>
                    <a:gd name="connsiteY6" fmla="*/ 616346 h 639126"/>
                    <a:gd name="connsiteX7" fmla="*/ 209890 w 1899037"/>
                    <a:gd name="connsiteY7" fmla="*/ 639056 h 639126"/>
                    <a:gd name="connsiteX8" fmla="*/ 0 w 1899037"/>
                    <a:gd name="connsiteY8" fmla="*/ 550962 h 639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037" h="639126">
                      <a:moveTo>
                        <a:pt x="0" y="550962"/>
                      </a:moveTo>
                      <a:cubicBezTo>
                        <a:pt x="65720" y="432644"/>
                        <a:pt x="198731" y="246137"/>
                        <a:pt x="403629" y="105164"/>
                      </a:cubicBezTo>
                      <a:cubicBezTo>
                        <a:pt x="485611" y="48753"/>
                        <a:pt x="581500" y="19537"/>
                        <a:pt x="735763" y="23"/>
                      </a:cubicBezTo>
                      <a:cubicBezTo>
                        <a:pt x="750455" y="-1827"/>
                        <a:pt x="926867" y="107800"/>
                        <a:pt x="1128906" y="13313"/>
                      </a:cubicBezTo>
                      <a:cubicBezTo>
                        <a:pt x="1308123" y="13313"/>
                        <a:pt x="1471526" y="86379"/>
                        <a:pt x="1564611" y="160398"/>
                      </a:cubicBezTo>
                      <a:cubicBezTo>
                        <a:pt x="1657640" y="234361"/>
                        <a:pt x="1917156" y="498308"/>
                        <a:pt x="1898034" y="598346"/>
                      </a:cubicBezTo>
                      <a:cubicBezTo>
                        <a:pt x="1896800" y="604682"/>
                        <a:pt x="1831136" y="616234"/>
                        <a:pt x="1823174" y="616346"/>
                      </a:cubicBezTo>
                      <a:cubicBezTo>
                        <a:pt x="1285412" y="623916"/>
                        <a:pt x="747651" y="631486"/>
                        <a:pt x="209890" y="639056"/>
                      </a:cubicBezTo>
                      <a:cubicBezTo>
                        <a:pt x="132113" y="640122"/>
                        <a:pt x="25346" y="629916"/>
                        <a:pt x="0" y="550962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5" name="任意多边形: 形状 564">
                  <a:extLst>
                    <a:ext uri="{FF2B5EF4-FFF2-40B4-BE49-F238E27FC236}">
                      <a16:creationId xmlns:a16="http://schemas.microsoft.com/office/drawing/2014/main" id="{EFC8D905-AA5D-61D3-1E24-96ACCA98E495}"/>
                    </a:ext>
                  </a:extLst>
                </p:cNvPr>
                <p:cNvSpPr/>
                <p:nvPr/>
              </p:nvSpPr>
              <p:spPr>
                <a:xfrm>
                  <a:off x="7926071" y="2372255"/>
                  <a:ext cx="277133" cy="153910"/>
                </a:xfrm>
                <a:custGeom>
                  <a:avLst/>
                  <a:gdLst>
                    <a:gd name="connsiteX0" fmla="*/ 20200 w 378502"/>
                    <a:gd name="connsiteY0" fmla="*/ 0 h 210207"/>
                    <a:gd name="connsiteX1" fmla="*/ 2761 w 378502"/>
                    <a:gd name="connsiteY1" fmla="*/ 86412 h 210207"/>
                    <a:gd name="connsiteX2" fmla="*/ 462 w 378502"/>
                    <a:gd name="connsiteY2" fmla="*/ 113552 h 210207"/>
                    <a:gd name="connsiteX3" fmla="*/ 33434 w 378502"/>
                    <a:gd name="connsiteY3" fmla="*/ 156955 h 210207"/>
                    <a:gd name="connsiteX4" fmla="*/ 342352 w 378502"/>
                    <a:gd name="connsiteY4" fmla="*/ 175515 h 210207"/>
                    <a:gd name="connsiteX5" fmla="*/ 375829 w 378502"/>
                    <a:gd name="connsiteY5" fmla="*/ 143160 h 210207"/>
                    <a:gd name="connsiteX6" fmla="*/ 377343 w 378502"/>
                    <a:gd name="connsiteY6" fmla="*/ 109403 h 210207"/>
                    <a:gd name="connsiteX7" fmla="*/ 367081 w 378502"/>
                    <a:gd name="connsiteY7" fmla="*/ 14636 h 210207"/>
                    <a:gd name="connsiteX8" fmla="*/ 364278 w 378502"/>
                    <a:gd name="connsiteY8" fmla="*/ 5159 h 210207"/>
                    <a:gd name="connsiteX9" fmla="*/ 347119 w 378502"/>
                    <a:gd name="connsiteY9" fmla="*/ 897 h 210207"/>
                    <a:gd name="connsiteX10" fmla="*/ 20200 w 378502"/>
                    <a:gd name="connsiteY10" fmla="*/ 0 h 210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8502" h="210207">
                      <a:moveTo>
                        <a:pt x="20200" y="0"/>
                      </a:moveTo>
                      <a:cubicBezTo>
                        <a:pt x="14368" y="28823"/>
                        <a:pt x="8536" y="57645"/>
                        <a:pt x="2761" y="86412"/>
                      </a:cubicBezTo>
                      <a:cubicBezTo>
                        <a:pt x="966" y="95384"/>
                        <a:pt x="-884" y="104524"/>
                        <a:pt x="462" y="113552"/>
                      </a:cubicBezTo>
                      <a:cubicBezTo>
                        <a:pt x="3153" y="132057"/>
                        <a:pt x="18238" y="146076"/>
                        <a:pt x="33434" y="156955"/>
                      </a:cubicBezTo>
                      <a:cubicBezTo>
                        <a:pt x="121864" y="220376"/>
                        <a:pt x="246968" y="227890"/>
                        <a:pt x="342352" y="175515"/>
                      </a:cubicBezTo>
                      <a:cubicBezTo>
                        <a:pt x="356259" y="167889"/>
                        <a:pt x="370390" y="158076"/>
                        <a:pt x="375829" y="143160"/>
                      </a:cubicBezTo>
                      <a:cubicBezTo>
                        <a:pt x="379698" y="132450"/>
                        <a:pt x="378577" y="120674"/>
                        <a:pt x="377343" y="109403"/>
                      </a:cubicBezTo>
                      <a:cubicBezTo>
                        <a:pt x="373923" y="77832"/>
                        <a:pt x="370502" y="46206"/>
                        <a:pt x="367081" y="14636"/>
                      </a:cubicBezTo>
                      <a:cubicBezTo>
                        <a:pt x="366745" y="11327"/>
                        <a:pt x="366296" y="7794"/>
                        <a:pt x="364278" y="5159"/>
                      </a:cubicBezTo>
                      <a:cubicBezTo>
                        <a:pt x="360521" y="280"/>
                        <a:pt x="353231" y="336"/>
                        <a:pt x="347119" y="897"/>
                      </a:cubicBezTo>
                      <a:cubicBezTo>
                        <a:pt x="241865" y="9981"/>
                        <a:pt x="133584" y="10654"/>
                        <a:pt x="20200" y="0"/>
                      </a:cubicBezTo>
                      <a:close/>
                    </a:path>
                  </a:pathLst>
                </a:custGeom>
                <a:solidFill>
                  <a:srgbClr val="F9D2C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6" name="任意多边形: 形状 565">
                  <a:extLst>
                    <a:ext uri="{FF2B5EF4-FFF2-40B4-BE49-F238E27FC236}">
                      <a16:creationId xmlns:a16="http://schemas.microsoft.com/office/drawing/2014/main" id="{043B5D8A-A396-7348-616A-811A6F9A8981}"/>
                    </a:ext>
                  </a:extLst>
                </p:cNvPr>
                <p:cNvSpPr/>
                <p:nvPr/>
              </p:nvSpPr>
              <p:spPr>
                <a:xfrm>
                  <a:off x="7935318" y="2372296"/>
                  <a:ext cx="263794" cy="67914"/>
                </a:xfrm>
                <a:custGeom>
                  <a:avLst/>
                  <a:gdLst>
                    <a:gd name="connsiteX0" fmla="*/ 351648 w 360283"/>
                    <a:gd name="connsiteY0" fmla="*/ 5159 h 92756"/>
                    <a:gd name="connsiteX1" fmla="*/ 334489 w 360283"/>
                    <a:gd name="connsiteY1" fmla="*/ 897 h 92756"/>
                    <a:gd name="connsiteX2" fmla="*/ 7570 w 360283"/>
                    <a:gd name="connsiteY2" fmla="*/ 0 h 92756"/>
                    <a:gd name="connsiteX3" fmla="*/ 0 w 360283"/>
                    <a:gd name="connsiteY3" fmla="*/ 37402 h 92756"/>
                    <a:gd name="connsiteX4" fmla="*/ 360283 w 360283"/>
                    <a:gd name="connsiteY4" fmla="*/ 68580 h 92756"/>
                    <a:gd name="connsiteX5" fmla="*/ 354451 w 360283"/>
                    <a:gd name="connsiteY5" fmla="*/ 14692 h 92756"/>
                    <a:gd name="connsiteX6" fmla="*/ 351648 w 360283"/>
                    <a:gd name="connsiteY6" fmla="*/ 5159 h 9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0283" h="92756">
                      <a:moveTo>
                        <a:pt x="351648" y="5159"/>
                      </a:moveTo>
                      <a:cubicBezTo>
                        <a:pt x="347891" y="224"/>
                        <a:pt x="340601" y="336"/>
                        <a:pt x="334489" y="897"/>
                      </a:cubicBezTo>
                      <a:cubicBezTo>
                        <a:pt x="229291" y="9925"/>
                        <a:pt x="120954" y="10654"/>
                        <a:pt x="7570" y="0"/>
                      </a:cubicBezTo>
                      <a:cubicBezTo>
                        <a:pt x="5047" y="12449"/>
                        <a:pt x="2523" y="24897"/>
                        <a:pt x="0" y="37402"/>
                      </a:cubicBezTo>
                      <a:cubicBezTo>
                        <a:pt x="105029" y="97178"/>
                        <a:pt x="244039" y="110076"/>
                        <a:pt x="360283" y="68580"/>
                      </a:cubicBezTo>
                      <a:cubicBezTo>
                        <a:pt x="358321" y="50636"/>
                        <a:pt x="356414" y="32692"/>
                        <a:pt x="354451" y="14692"/>
                      </a:cubicBezTo>
                      <a:cubicBezTo>
                        <a:pt x="354115" y="11327"/>
                        <a:pt x="353666" y="7795"/>
                        <a:pt x="351648" y="5159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7" name="任意多边形: 形状 566">
                  <a:extLst>
                    <a:ext uri="{FF2B5EF4-FFF2-40B4-BE49-F238E27FC236}">
                      <a16:creationId xmlns:a16="http://schemas.microsoft.com/office/drawing/2014/main" id="{EDED9888-D3AD-CC70-56AB-2661589740D6}"/>
                    </a:ext>
                  </a:extLst>
                </p:cNvPr>
                <p:cNvSpPr/>
                <p:nvPr/>
              </p:nvSpPr>
              <p:spPr>
                <a:xfrm>
                  <a:off x="7566043" y="2145039"/>
                  <a:ext cx="176848" cy="169184"/>
                </a:xfrm>
                <a:custGeom>
                  <a:avLst/>
                  <a:gdLst>
                    <a:gd name="connsiteX0" fmla="*/ 217298 w 241535"/>
                    <a:gd name="connsiteY0" fmla="*/ 47502 h 231068"/>
                    <a:gd name="connsiteX1" fmla="*/ 109017 w 241535"/>
                    <a:gd name="connsiteY1" fmla="*/ 343 h 231068"/>
                    <a:gd name="connsiteX2" fmla="*/ 11390 w 241535"/>
                    <a:gd name="connsiteY2" fmla="*/ 65447 h 231068"/>
                    <a:gd name="connsiteX3" fmla="*/ 21539 w 241535"/>
                    <a:gd name="connsiteY3" fmla="*/ 181578 h 231068"/>
                    <a:gd name="connsiteX4" fmla="*/ 135652 w 241535"/>
                    <a:gd name="connsiteY4" fmla="*/ 231037 h 231068"/>
                    <a:gd name="connsiteX5" fmla="*/ 183316 w 241535"/>
                    <a:gd name="connsiteY5" fmla="*/ 220439 h 231068"/>
                    <a:gd name="connsiteX6" fmla="*/ 239279 w 241535"/>
                    <a:gd name="connsiteY6" fmla="*/ 115690 h 231068"/>
                    <a:gd name="connsiteX7" fmla="*/ 239111 w 241535"/>
                    <a:gd name="connsiteY7" fmla="*/ 67521 h 231068"/>
                    <a:gd name="connsiteX8" fmla="*/ 217298 w 241535"/>
                    <a:gd name="connsiteY8" fmla="*/ 47502 h 231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1535" h="231068">
                      <a:moveTo>
                        <a:pt x="217298" y="47502"/>
                      </a:moveTo>
                      <a:cubicBezTo>
                        <a:pt x="191391" y="15820"/>
                        <a:pt x="149839" y="-2797"/>
                        <a:pt x="109017" y="343"/>
                      </a:cubicBezTo>
                      <a:cubicBezTo>
                        <a:pt x="68194" y="3483"/>
                        <a:pt x="29502" y="28773"/>
                        <a:pt x="11390" y="65447"/>
                      </a:cubicBezTo>
                      <a:cubicBezTo>
                        <a:pt x="-6779" y="102120"/>
                        <a:pt x="-3078" y="148943"/>
                        <a:pt x="21539" y="181578"/>
                      </a:cubicBezTo>
                      <a:cubicBezTo>
                        <a:pt x="47446" y="215952"/>
                        <a:pt x="92643" y="231878"/>
                        <a:pt x="135652" y="231037"/>
                      </a:cubicBezTo>
                      <a:cubicBezTo>
                        <a:pt x="152082" y="230700"/>
                        <a:pt x="168793" y="228121"/>
                        <a:pt x="183316" y="220439"/>
                      </a:cubicBezTo>
                      <a:cubicBezTo>
                        <a:pt x="219765" y="201261"/>
                        <a:pt x="233616" y="156457"/>
                        <a:pt x="239279" y="115690"/>
                      </a:cubicBezTo>
                      <a:cubicBezTo>
                        <a:pt x="241522" y="99709"/>
                        <a:pt x="243036" y="83222"/>
                        <a:pt x="239111" y="67521"/>
                      </a:cubicBezTo>
                      <a:cubicBezTo>
                        <a:pt x="235242" y="51932"/>
                        <a:pt x="225036" y="37016"/>
                        <a:pt x="217298" y="4750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8" name="任意多边形: 形状 567">
                  <a:extLst>
                    <a:ext uri="{FF2B5EF4-FFF2-40B4-BE49-F238E27FC236}">
                      <a16:creationId xmlns:a16="http://schemas.microsoft.com/office/drawing/2014/main" id="{9D757704-2101-103E-108C-44E20D2F4F69}"/>
                    </a:ext>
                  </a:extLst>
                </p:cNvPr>
                <p:cNvSpPr/>
                <p:nvPr/>
              </p:nvSpPr>
              <p:spPr>
                <a:xfrm>
                  <a:off x="7478371" y="2261516"/>
                  <a:ext cx="177875" cy="172522"/>
                </a:xfrm>
                <a:custGeom>
                  <a:avLst/>
                  <a:gdLst>
                    <a:gd name="connsiteX0" fmla="*/ 215692 w 242937"/>
                    <a:gd name="connsiteY0" fmla="*/ 43916 h 235627"/>
                    <a:gd name="connsiteX1" fmla="*/ 145262 w 242937"/>
                    <a:gd name="connsiteY1" fmla="*/ 1187 h 235627"/>
                    <a:gd name="connsiteX2" fmla="*/ 68775 w 242937"/>
                    <a:gd name="connsiteY2" fmla="*/ 20870 h 235627"/>
                    <a:gd name="connsiteX3" fmla="*/ 3784 w 242937"/>
                    <a:gd name="connsiteY3" fmla="*/ 103861 h 235627"/>
                    <a:gd name="connsiteX4" fmla="*/ 28962 w 242937"/>
                    <a:gd name="connsiteY4" fmla="*/ 203282 h 235627"/>
                    <a:gd name="connsiteX5" fmla="*/ 75336 w 242937"/>
                    <a:gd name="connsiteY5" fmla="*/ 228236 h 235627"/>
                    <a:gd name="connsiteX6" fmla="*/ 132308 w 242937"/>
                    <a:gd name="connsiteY6" fmla="*/ 235133 h 235627"/>
                    <a:gd name="connsiteX7" fmla="*/ 234758 w 242937"/>
                    <a:gd name="connsiteY7" fmla="*/ 156740 h 235627"/>
                    <a:gd name="connsiteX8" fmla="*/ 215692 w 242937"/>
                    <a:gd name="connsiteY8" fmla="*/ 43916 h 235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2937" h="235627">
                      <a:moveTo>
                        <a:pt x="215692" y="43916"/>
                      </a:moveTo>
                      <a:cubicBezTo>
                        <a:pt x="194944" y="25355"/>
                        <a:pt x="172682" y="6066"/>
                        <a:pt x="145262" y="1187"/>
                      </a:cubicBezTo>
                      <a:cubicBezTo>
                        <a:pt x="118738" y="-3523"/>
                        <a:pt x="91486" y="6346"/>
                        <a:pt x="68775" y="20870"/>
                      </a:cubicBezTo>
                      <a:cubicBezTo>
                        <a:pt x="38494" y="40215"/>
                        <a:pt x="13261" y="69206"/>
                        <a:pt x="3784" y="103861"/>
                      </a:cubicBezTo>
                      <a:cubicBezTo>
                        <a:pt x="-5693" y="138515"/>
                        <a:pt x="2606" y="178833"/>
                        <a:pt x="28962" y="203282"/>
                      </a:cubicBezTo>
                      <a:cubicBezTo>
                        <a:pt x="41971" y="215338"/>
                        <a:pt x="58401" y="223021"/>
                        <a:pt x="75336" y="228236"/>
                      </a:cubicBezTo>
                      <a:cubicBezTo>
                        <a:pt x="93729" y="233899"/>
                        <a:pt x="113131" y="236871"/>
                        <a:pt x="132308" y="235133"/>
                      </a:cubicBezTo>
                      <a:cubicBezTo>
                        <a:pt x="177393" y="230927"/>
                        <a:pt x="218159" y="198852"/>
                        <a:pt x="234758" y="156740"/>
                      </a:cubicBezTo>
                      <a:cubicBezTo>
                        <a:pt x="251300" y="114571"/>
                        <a:pt x="241655" y="67188"/>
                        <a:pt x="215692" y="43916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9" name="任意多边形: 形状 568">
                  <a:extLst>
                    <a:ext uri="{FF2B5EF4-FFF2-40B4-BE49-F238E27FC236}">
                      <a16:creationId xmlns:a16="http://schemas.microsoft.com/office/drawing/2014/main" id="{F449F64D-5EFF-638B-16FC-0475235FF52F}"/>
                    </a:ext>
                  </a:extLst>
                </p:cNvPr>
                <p:cNvSpPr/>
                <p:nvPr/>
              </p:nvSpPr>
              <p:spPr>
                <a:xfrm>
                  <a:off x="7352937" y="2390615"/>
                  <a:ext cx="205630" cy="208836"/>
                </a:xfrm>
                <a:custGeom>
                  <a:avLst/>
                  <a:gdLst>
                    <a:gd name="connsiteX0" fmla="*/ 225959 w 280845"/>
                    <a:gd name="connsiteY0" fmla="*/ 31281 h 285224"/>
                    <a:gd name="connsiteX1" fmla="*/ 169547 w 280845"/>
                    <a:gd name="connsiteY1" fmla="*/ 159 h 285224"/>
                    <a:gd name="connsiteX2" fmla="*/ 104556 w 280845"/>
                    <a:gd name="connsiteY2" fmla="*/ 14234 h 285224"/>
                    <a:gd name="connsiteX3" fmla="*/ 35079 w 280845"/>
                    <a:gd name="connsiteY3" fmla="*/ 59262 h 285224"/>
                    <a:gd name="connsiteX4" fmla="*/ 23247 w 280845"/>
                    <a:gd name="connsiteY4" fmla="*/ 228553 h 285224"/>
                    <a:gd name="connsiteX5" fmla="*/ 186426 w 280845"/>
                    <a:gd name="connsiteY5" fmla="*/ 275208 h 285224"/>
                    <a:gd name="connsiteX6" fmla="*/ 278109 w 280845"/>
                    <a:gd name="connsiteY6" fmla="*/ 151954 h 285224"/>
                    <a:gd name="connsiteX7" fmla="*/ 271772 w 280845"/>
                    <a:gd name="connsiteY7" fmla="*/ 74739 h 285224"/>
                    <a:gd name="connsiteX8" fmla="*/ 225959 w 280845"/>
                    <a:gd name="connsiteY8" fmla="*/ 31281 h 28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0845" h="285224">
                      <a:moveTo>
                        <a:pt x="225959" y="31281"/>
                      </a:moveTo>
                      <a:cubicBezTo>
                        <a:pt x="214631" y="11991"/>
                        <a:pt x="191865" y="1449"/>
                        <a:pt x="169547" y="159"/>
                      </a:cubicBezTo>
                      <a:cubicBezTo>
                        <a:pt x="147229" y="-1131"/>
                        <a:pt x="125191" y="5598"/>
                        <a:pt x="104556" y="14234"/>
                      </a:cubicBezTo>
                      <a:cubicBezTo>
                        <a:pt x="78873" y="24944"/>
                        <a:pt x="54032" y="38963"/>
                        <a:pt x="35079" y="59262"/>
                      </a:cubicBezTo>
                      <a:cubicBezTo>
                        <a:pt x="-6641" y="104010"/>
                        <a:pt x="-11856" y="178478"/>
                        <a:pt x="23247" y="228553"/>
                      </a:cubicBezTo>
                      <a:cubicBezTo>
                        <a:pt x="58350" y="278684"/>
                        <a:pt x="130126" y="299208"/>
                        <a:pt x="186426" y="275208"/>
                      </a:cubicBezTo>
                      <a:cubicBezTo>
                        <a:pt x="235547" y="254292"/>
                        <a:pt x="268688" y="204497"/>
                        <a:pt x="278109" y="151954"/>
                      </a:cubicBezTo>
                      <a:cubicBezTo>
                        <a:pt x="282707" y="126160"/>
                        <a:pt x="282090" y="98795"/>
                        <a:pt x="271772" y="74739"/>
                      </a:cubicBezTo>
                      <a:cubicBezTo>
                        <a:pt x="261454" y="50627"/>
                        <a:pt x="240482" y="30327"/>
                        <a:pt x="225959" y="31281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0" name="任意多边形: 形状 569">
                  <a:extLst>
                    <a:ext uri="{FF2B5EF4-FFF2-40B4-BE49-F238E27FC236}">
                      <a16:creationId xmlns:a16="http://schemas.microsoft.com/office/drawing/2014/main" id="{2ED56297-32B7-79A2-7E13-0A90FF4B68FF}"/>
                    </a:ext>
                  </a:extLst>
                </p:cNvPr>
                <p:cNvSpPr/>
                <p:nvPr/>
              </p:nvSpPr>
              <p:spPr>
                <a:xfrm>
                  <a:off x="7202597" y="2397270"/>
                  <a:ext cx="169729" cy="176267"/>
                </a:xfrm>
                <a:custGeom>
                  <a:avLst/>
                  <a:gdLst>
                    <a:gd name="connsiteX0" fmla="*/ 227905 w 231812"/>
                    <a:gd name="connsiteY0" fmla="*/ 94360 h 240741"/>
                    <a:gd name="connsiteX1" fmla="*/ 203568 w 231812"/>
                    <a:gd name="connsiteY1" fmla="*/ 22977 h 240741"/>
                    <a:gd name="connsiteX2" fmla="*/ 129100 w 231812"/>
                    <a:gd name="connsiteY2" fmla="*/ 98 h 240741"/>
                    <a:gd name="connsiteX3" fmla="*/ 21885 w 231812"/>
                    <a:gd name="connsiteY3" fmla="*/ 57295 h 240741"/>
                    <a:gd name="connsiteX4" fmla="*/ 10894 w 231812"/>
                    <a:gd name="connsiteY4" fmla="*/ 176959 h 240741"/>
                    <a:gd name="connsiteX5" fmla="*/ 157306 w 231812"/>
                    <a:gd name="connsiteY5" fmla="*/ 233427 h 240741"/>
                    <a:gd name="connsiteX6" fmla="*/ 227905 w 231812"/>
                    <a:gd name="connsiteY6" fmla="*/ 94360 h 24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1812" h="240741">
                      <a:moveTo>
                        <a:pt x="227905" y="94360"/>
                      </a:moveTo>
                      <a:cubicBezTo>
                        <a:pt x="235195" y="68846"/>
                        <a:pt x="223811" y="40192"/>
                        <a:pt x="203568" y="22977"/>
                      </a:cubicBezTo>
                      <a:cubicBezTo>
                        <a:pt x="183325" y="5818"/>
                        <a:pt x="155680" y="-911"/>
                        <a:pt x="129100" y="98"/>
                      </a:cubicBezTo>
                      <a:cubicBezTo>
                        <a:pt x="87156" y="1780"/>
                        <a:pt x="45829" y="22809"/>
                        <a:pt x="21885" y="57295"/>
                      </a:cubicBezTo>
                      <a:cubicBezTo>
                        <a:pt x="-2116" y="91725"/>
                        <a:pt x="-7275" y="139109"/>
                        <a:pt x="10894" y="176959"/>
                      </a:cubicBezTo>
                      <a:cubicBezTo>
                        <a:pt x="35791" y="228829"/>
                        <a:pt x="103754" y="254343"/>
                        <a:pt x="157306" y="233427"/>
                      </a:cubicBezTo>
                      <a:cubicBezTo>
                        <a:pt x="210914" y="212567"/>
                        <a:pt x="243494" y="149426"/>
                        <a:pt x="227905" y="94360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1" name="任意多边形: 形状 570">
                  <a:extLst>
                    <a:ext uri="{FF2B5EF4-FFF2-40B4-BE49-F238E27FC236}">
                      <a16:creationId xmlns:a16="http://schemas.microsoft.com/office/drawing/2014/main" id="{D20A4448-B672-475C-B697-C20DAE0E7453}"/>
                    </a:ext>
                  </a:extLst>
                </p:cNvPr>
                <p:cNvSpPr/>
                <p:nvPr/>
              </p:nvSpPr>
              <p:spPr>
                <a:xfrm>
                  <a:off x="7089398" y="2201333"/>
                  <a:ext cx="191159" cy="233584"/>
                </a:xfrm>
                <a:custGeom>
                  <a:avLst/>
                  <a:gdLst>
                    <a:gd name="connsiteX0" fmla="*/ 245013 w 261081"/>
                    <a:gd name="connsiteY0" fmla="*/ 301573 h 319023"/>
                    <a:gd name="connsiteX1" fmla="*/ 242209 w 261081"/>
                    <a:gd name="connsiteY1" fmla="*/ 43851 h 319023"/>
                    <a:gd name="connsiteX2" fmla="*/ 207330 w 261081"/>
                    <a:gd name="connsiteY2" fmla="*/ 3028 h 319023"/>
                    <a:gd name="connsiteX3" fmla="*/ 135274 w 261081"/>
                    <a:gd name="connsiteY3" fmla="*/ 46991 h 319023"/>
                    <a:gd name="connsiteX4" fmla="*/ 143685 w 261081"/>
                    <a:gd name="connsiteY4" fmla="*/ 140525 h 319023"/>
                    <a:gd name="connsiteX5" fmla="*/ 102806 w 261081"/>
                    <a:gd name="connsiteY5" fmla="*/ 92749 h 319023"/>
                    <a:gd name="connsiteX6" fmla="*/ 43815 w 261081"/>
                    <a:gd name="connsiteY6" fmla="*/ 92917 h 319023"/>
                    <a:gd name="connsiteX7" fmla="*/ 34394 w 261081"/>
                    <a:gd name="connsiteY7" fmla="*/ 147310 h 319023"/>
                    <a:gd name="connsiteX8" fmla="*/ 68824 w 261081"/>
                    <a:gd name="connsiteY8" fmla="*/ 194413 h 319023"/>
                    <a:gd name="connsiteX9" fmla="*/ 23572 w 261081"/>
                    <a:gd name="connsiteY9" fmla="*/ 185385 h 319023"/>
                    <a:gd name="connsiteX10" fmla="*/ 132 w 261081"/>
                    <a:gd name="connsiteY10" fmla="*/ 225199 h 319023"/>
                    <a:gd name="connsiteX11" fmla="*/ 27890 w 261081"/>
                    <a:gd name="connsiteY11" fmla="*/ 268545 h 319023"/>
                    <a:gd name="connsiteX12" fmla="*/ 245013 w 261081"/>
                    <a:gd name="connsiteY12" fmla="*/ 301573 h 31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081" h="319023">
                      <a:moveTo>
                        <a:pt x="245013" y="301573"/>
                      </a:moveTo>
                      <a:cubicBezTo>
                        <a:pt x="256004" y="215217"/>
                        <a:pt x="276247" y="123983"/>
                        <a:pt x="242209" y="43851"/>
                      </a:cubicBezTo>
                      <a:cubicBezTo>
                        <a:pt x="235031" y="26916"/>
                        <a:pt x="224377" y="9926"/>
                        <a:pt x="207330" y="3028"/>
                      </a:cubicBezTo>
                      <a:cubicBezTo>
                        <a:pt x="177947" y="-8972"/>
                        <a:pt x="144133" y="16542"/>
                        <a:pt x="135274" y="46991"/>
                      </a:cubicBezTo>
                      <a:cubicBezTo>
                        <a:pt x="126414" y="77440"/>
                        <a:pt x="135049" y="109964"/>
                        <a:pt x="143685" y="140525"/>
                      </a:cubicBezTo>
                      <a:cubicBezTo>
                        <a:pt x="132414" y="122637"/>
                        <a:pt x="120582" y="104188"/>
                        <a:pt x="102806" y="92749"/>
                      </a:cubicBezTo>
                      <a:cubicBezTo>
                        <a:pt x="85030" y="81253"/>
                        <a:pt x="59572" y="78842"/>
                        <a:pt x="43815" y="92917"/>
                      </a:cubicBezTo>
                      <a:cubicBezTo>
                        <a:pt x="29179" y="105926"/>
                        <a:pt x="27441" y="129029"/>
                        <a:pt x="34394" y="147310"/>
                      </a:cubicBezTo>
                      <a:cubicBezTo>
                        <a:pt x="41348" y="165591"/>
                        <a:pt x="55254" y="180282"/>
                        <a:pt x="68824" y="194413"/>
                      </a:cubicBezTo>
                      <a:cubicBezTo>
                        <a:pt x="57553" y="182469"/>
                        <a:pt x="38544" y="178656"/>
                        <a:pt x="23572" y="185385"/>
                      </a:cubicBezTo>
                      <a:cubicBezTo>
                        <a:pt x="8600" y="192114"/>
                        <a:pt x="-1270" y="208824"/>
                        <a:pt x="132" y="225199"/>
                      </a:cubicBezTo>
                      <a:cubicBezTo>
                        <a:pt x="1646" y="242750"/>
                        <a:pt x="14375" y="257161"/>
                        <a:pt x="27890" y="268545"/>
                      </a:cubicBezTo>
                      <a:cubicBezTo>
                        <a:pt x="91086" y="321536"/>
                        <a:pt x="186134" y="333255"/>
                        <a:pt x="245013" y="301573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2" name="任意多边形: 形状 571">
                  <a:extLst>
                    <a:ext uri="{FF2B5EF4-FFF2-40B4-BE49-F238E27FC236}">
                      <a16:creationId xmlns:a16="http://schemas.microsoft.com/office/drawing/2014/main" id="{EB2847C9-50FC-DAB9-F2A2-3BACABAC689E}"/>
                    </a:ext>
                  </a:extLst>
                </p:cNvPr>
                <p:cNvSpPr/>
                <p:nvPr/>
              </p:nvSpPr>
              <p:spPr>
                <a:xfrm>
                  <a:off x="8400442" y="2135511"/>
                  <a:ext cx="192613" cy="195851"/>
                </a:xfrm>
                <a:custGeom>
                  <a:avLst/>
                  <a:gdLst>
                    <a:gd name="connsiteX0" fmla="*/ 248098 w 263067"/>
                    <a:gd name="connsiteY0" fmla="*/ 46889 h 267489"/>
                    <a:gd name="connsiteX1" fmla="*/ 134321 w 263067"/>
                    <a:gd name="connsiteY1" fmla="*/ 1580 h 267489"/>
                    <a:gd name="connsiteX2" fmla="*/ 19704 w 263067"/>
                    <a:gd name="connsiteY2" fmla="*/ 74758 h 267489"/>
                    <a:gd name="connsiteX3" fmla="*/ 16676 w 263067"/>
                    <a:gd name="connsiteY3" fmla="*/ 208329 h 267489"/>
                    <a:gd name="connsiteX4" fmla="*/ 136060 w 263067"/>
                    <a:gd name="connsiteY4" fmla="*/ 266872 h 267489"/>
                    <a:gd name="connsiteX5" fmla="*/ 245070 w 263067"/>
                    <a:gd name="connsiteY5" fmla="*/ 188366 h 267489"/>
                    <a:gd name="connsiteX6" fmla="*/ 248098 w 263067"/>
                    <a:gd name="connsiteY6" fmla="*/ 46889 h 267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067" h="267489">
                      <a:moveTo>
                        <a:pt x="248098" y="46889"/>
                      </a:moveTo>
                      <a:cubicBezTo>
                        <a:pt x="227743" y="8365"/>
                        <a:pt x="177387" y="-4925"/>
                        <a:pt x="134321" y="1580"/>
                      </a:cubicBezTo>
                      <a:cubicBezTo>
                        <a:pt x="88059" y="8533"/>
                        <a:pt x="44096" y="34832"/>
                        <a:pt x="19704" y="74758"/>
                      </a:cubicBezTo>
                      <a:cubicBezTo>
                        <a:pt x="-4633" y="114740"/>
                        <a:pt x="-7325" y="168179"/>
                        <a:pt x="16676" y="208329"/>
                      </a:cubicBezTo>
                      <a:cubicBezTo>
                        <a:pt x="40676" y="248535"/>
                        <a:pt x="89517" y="271638"/>
                        <a:pt x="136060" y="266872"/>
                      </a:cubicBezTo>
                      <a:cubicBezTo>
                        <a:pt x="182602" y="262105"/>
                        <a:pt x="224995" y="230647"/>
                        <a:pt x="245070" y="188366"/>
                      </a:cubicBezTo>
                      <a:cubicBezTo>
                        <a:pt x="265145" y="146086"/>
                        <a:pt x="271481" y="91076"/>
                        <a:pt x="248098" y="46889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3" name="任意多边形: 形状 572">
                  <a:extLst>
                    <a:ext uri="{FF2B5EF4-FFF2-40B4-BE49-F238E27FC236}">
                      <a16:creationId xmlns:a16="http://schemas.microsoft.com/office/drawing/2014/main" id="{C1953F58-EC8B-CBAB-31D0-0F2A816F6A92}"/>
                    </a:ext>
                  </a:extLst>
                </p:cNvPr>
                <p:cNvSpPr/>
                <p:nvPr/>
              </p:nvSpPr>
              <p:spPr>
                <a:xfrm>
                  <a:off x="8455804" y="2276746"/>
                  <a:ext cx="182216" cy="174056"/>
                </a:xfrm>
                <a:custGeom>
                  <a:avLst/>
                  <a:gdLst>
                    <a:gd name="connsiteX0" fmla="*/ 240560 w 248867"/>
                    <a:gd name="connsiteY0" fmla="*/ 66183 h 237721"/>
                    <a:gd name="connsiteX1" fmla="*/ 147924 w 248867"/>
                    <a:gd name="connsiteY1" fmla="*/ 182 h 237721"/>
                    <a:gd name="connsiteX2" fmla="*/ 39530 w 248867"/>
                    <a:gd name="connsiteY2" fmla="*/ 44818 h 237721"/>
                    <a:gd name="connsiteX3" fmla="*/ 1175 w 248867"/>
                    <a:gd name="connsiteY3" fmla="*/ 113454 h 237721"/>
                    <a:gd name="connsiteX4" fmla="*/ 31119 w 248867"/>
                    <a:gd name="connsiteY4" fmla="*/ 202670 h 237721"/>
                    <a:gd name="connsiteX5" fmla="*/ 119549 w 248867"/>
                    <a:gd name="connsiteY5" fmla="*/ 237717 h 237721"/>
                    <a:gd name="connsiteX6" fmla="*/ 229513 w 248867"/>
                    <a:gd name="connsiteY6" fmla="*/ 179567 h 237721"/>
                    <a:gd name="connsiteX7" fmla="*/ 240560 w 248867"/>
                    <a:gd name="connsiteY7" fmla="*/ 66183 h 237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867" h="237721">
                      <a:moveTo>
                        <a:pt x="240560" y="66183"/>
                      </a:moveTo>
                      <a:cubicBezTo>
                        <a:pt x="227550" y="28108"/>
                        <a:pt x="188073" y="2425"/>
                        <a:pt x="147924" y="182"/>
                      </a:cubicBezTo>
                      <a:cubicBezTo>
                        <a:pt x="107774" y="-2061"/>
                        <a:pt x="68185" y="16612"/>
                        <a:pt x="39530" y="44818"/>
                      </a:cubicBezTo>
                      <a:cubicBezTo>
                        <a:pt x="20521" y="63491"/>
                        <a:pt x="5436" y="87155"/>
                        <a:pt x="1175" y="113454"/>
                      </a:cubicBezTo>
                      <a:cubicBezTo>
                        <a:pt x="-3984" y="145585"/>
                        <a:pt x="8184" y="179623"/>
                        <a:pt x="31119" y="202670"/>
                      </a:cubicBezTo>
                      <a:cubicBezTo>
                        <a:pt x="54110" y="225773"/>
                        <a:pt x="86970" y="237997"/>
                        <a:pt x="119549" y="237717"/>
                      </a:cubicBezTo>
                      <a:cubicBezTo>
                        <a:pt x="162615" y="237380"/>
                        <a:pt x="204952" y="215006"/>
                        <a:pt x="229513" y="179567"/>
                      </a:cubicBezTo>
                      <a:cubicBezTo>
                        <a:pt x="254074" y="144296"/>
                        <a:pt x="252279" y="100613"/>
                        <a:pt x="240560" y="66183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4" name="任意多边形: 形状 573">
                  <a:extLst>
                    <a:ext uri="{FF2B5EF4-FFF2-40B4-BE49-F238E27FC236}">
                      <a16:creationId xmlns:a16="http://schemas.microsoft.com/office/drawing/2014/main" id="{196E0AA4-4663-E6A2-740D-14B99CE2B79C}"/>
                    </a:ext>
                  </a:extLst>
                </p:cNvPr>
                <p:cNvSpPr/>
                <p:nvPr/>
              </p:nvSpPr>
              <p:spPr>
                <a:xfrm>
                  <a:off x="8565806" y="2381250"/>
                  <a:ext cx="187927" cy="189028"/>
                </a:xfrm>
                <a:custGeom>
                  <a:avLst/>
                  <a:gdLst>
                    <a:gd name="connsiteX0" fmla="*/ 223501 w 256666"/>
                    <a:gd name="connsiteY0" fmla="*/ 46370 h 258170"/>
                    <a:gd name="connsiteX1" fmla="*/ 109276 w 256666"/>
                    <a:gd name="connsiteY1" fmla="*/ 556 h 258170"/>
                    <a:gd name="connsiteX2" fmla="*/ 18490 w 256666"/>
                    <a:gd name="connsiteY2" fmla="*/ 69641 h 258170"/>
                    <a:gd name="connsiteX3" fmla="*/ 98 w 256666"/>
                    <a:gd name="connsiteY3" fmla="*/ 129697 h 258170"/>
                    <a:gd name="connsiteX4" fmla="*/ 102940 w 256666"/>
                    <a:gd name="connsiteY4" fmla="*/ 253960 h 258170"/>
                    <a:gd name="connsiteX5" fmla="*/ 160529 w 256666"/>
                    <a:gd name="connsiteY5" fmla="*/ 255755 h 258170"/>
                    <a:gd name="connsiteX6" fmla="*/ 253053 w 256666"/>
                    <a:gd name="connsiteY6" fmla="*/ 159866 h 258170"/>
                    <a:gd name="connsiteX7" fmla="*/ 223501 w 256666"/>
                    <a:gd name="connsiteY7" fmla="*/ 46370 h 2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6666" h="258170">
                      <a:moveTo>
                        <a:pt x="223501" y="46370"/>
                      </a:moveTo>
                      <a:cubicBezTo>
                        <a:pt x="190193" y="20631"/>
                        <a:pt x="151108" y="-4042"/>
                        <a:pt x="109276" y="556"/>
                      </a:cubicBezTo>
                      <a:cubicBezTo>
                        <a:pt x="69967" y="4930"/>
                        <a:pt x="37556" y="35043"/>
                        <a:pt x="18490" y="69641"/>
                      </a:cubicBezTo>
                      <a:cubicBezTo>
                        <a:pt x="8285" y="88146"/>
                        <a:pt x="995" y="108613"/>
                        <a:pt x="98" y="129697"/>
                      </a:cubicBezTo>
                      <a:cubicBezTo>
                        <a:pt x="-2482" y="187904"/>
                        <a:pt x="46360" y="240054"/>
                        <a:pt x="102940" y="253960"/>
                      </a:cubicBezTo>
                      <a:cubicBezTo>
                        <a:pt x="121725" y="258558"/>
                        <a:pt x="141576" y="259736"/>
                        <a:pt x="160529" y="255755"/>
                      </a:cubicBezTo>
                      <a:cubicBezTo>
                        <a:pt x="206399" y="246054"/>
                        <a:pt x="242343" y="205511"/>
                        <a:pt x="253053" y="159866"/>
                      </a:cubicBezTo>
                      <a:cubicBezTo>
                        <a:pt x="263651" y="114165"/>
                        <a:pt x="250081" y="66893"/>
                        <a:pt x="223501" y="46370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5" name="任意多边形: 形状 574">
                  <a:extLst>
                    <a:ext uri="{FF2B5EF4-FFF2-40B4-BE49-F238E27FC236}">
                      <a16:creationId xmlns:a16="http://schemas.microsoft.com/office/drawing/2014/main" id="{4EE07EF6-4E54-780A-63F4-C53AE8F3A03B}"/>
                    </a:ext>
                  </a:extLst>
                </p:cNvPr>
                <p:cNvSpPr/>
                <p:nvPr/>
              </p:nvSpPr>
              <p:spPr>
                <a:xfrm>
                  <a:off x="8737129" y="2425951"/>
                  <a:ext cx="186533" cy="179882"/>
                </a:xfrm>
                <a:custGeom>
                  <a:avLst/>
                  <a:gdLst>
                    <a:gd name="connsiteX0" fmla="*/ 5830 w 254762"/>
                    <a:gd name="connsiteY0" fmla="*/ 88272 h 245679"/>
                    <a:gd name="connsiteX1" fmla="*/ 57307 w 254762"/>
                    <a:gd name="connsiteY1" fmla="*/ 18683 h 245679"/>
                    <a:gd name="connsiteX2" fmla="*/ 143159 w 254762"/>
                    <a:gd name="connsiteY2" fmla="*/ 571 h 245679"/>
                    <a:gd name="connsiteX3" fmla="*/ 233328 w 254762"/>
                    <a:gd name="connsiteY3" fmla="*/ 44366 h 245679"/>
                    <a:gd name="connsiteX4" fmla="*/ 234898 w 254762"/>
                    <a:gd name="connsiteY4" fmla="*/ 176535 h 245679"/>
                    <a:gd name="connsiteX5" fmla="*/ 116299 w 254762"/>
                    <a:gd name="connsiteY5" fmla="*/ 244666 h 245679"/>
                    <a:gd name="connsiteX6" fmla="*/ 74579 w 254762"/>
                    <a:gd name="connsiteY6" fmla="*/ 241358 h 245679"/>
                    <a:gd name="connsiteX7" fmla="*/ 40934 w 254762"/>
                    <a:gd name="connsiteY7" fmla="*/ 214666 h 245679"/>
                    <a:gd name="connsiteX8" fmla="*/ 1513 w 254762"/>
                    <a:gd name="connsiteY8" fmla="*/ 125675 h 245679"/>
                    <a:gd name="connsiteX9" fmla="*/ 5830 w 254762"/>
                    <a:gd name="connsiteY9" fmla="*/ 88272 h 245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4762" h="245679">
                      <a:moveTo>
                        <a:pt x="5830" y="88272"/>
                      </a:moveTo>
                      <a:cubicBezTo>
                        <a:pt x="11774" y="59169"/>
                        <a:pt x="31737" y="33823"/>
                        <a:pt x="57307" y="18683"/>
                      </a:cubicBezTo>
                      <a:cubicBezTo>
                        <a:pt x="82878" y="3543"/>
                        <a:pt x="113551" y="-1897"/>
                        <a:pt x="143159" y="571"/>
                      </a:cubicBezTo>
                      <a:cubicBezTo>
                        <a:pt x="177421" y="3375"/>
                        <a:pt x="211963" y="17450"/>
                        <a:pt x="233328" y="44366"/>
                      </a:cubicBezTo>
                      <a:cubicBezTo>
                        <a:pt x="262543" y="81263"/>
                        <a:pt x="260748" y="137170"/>
                        <a:pt x="234898" y="176535"/>
                      </a:cubicBezTo>
                      <a:cubicBezTo>
                        <a:pt x="209047" y="215900"/>
                        <a:pt x="163065" y="239171"/>
                        <a:pt x="116299" y="244666"/>
                      </a:cubicBezTo>
                      <a:cubicBezTo>
                        <a:pt x="102280" y="246293"/>
                        <a:pt x="87700" y="246461"/>
                        <a:pt x="74579" y="241358"/>
                      </a:cubicBezTo>
                      <a:cubicBezTo>
                        <a:pt x="61065" y="236143"/>
                        <a:pt x="50130" y="225825"/>
                        <a:pt x="40934" y="214666"/>
                      </a:cubicBezTo>
                      <a:cubicBezTo>
                        <a:pt x="20074" y="189320"/>
                        <a:pt x="6279" y="158198"/>
                        <a:pt x="1513" y="125675"/>
                      </a:cubicBezTo>
                      <a:cubicBezTo>
                        <a:pt x="-1067" y="108516"/>
                        <a:pt x="-786" y="89842"/>
                        <a:pt x="5830" y="8827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任意多边形: 形状 575">
                  <a:extLst>
                    <a:ext uri="{FF2B5EF4-FFF2-40B4-BE49-F238E27FC236}">
                      <a16:creationId xmlns:a16="http://schemas.microsoft.com/office/drawing/2014/main" id="{37EBFC55-D08D-1F7E-F17E-177B01C94393}"/>
                    </a:ext>
                  </a:extLst>
                </p:cNvPr>
                <p:cNvSpPr/>
                <p:nvPr/>
              </p:nvSpPr>
              <p:spPr>
                <a:xfrm>
                  <a:off x="8859802" y="2257492"/>
                  <a:ext cx="179800" cy="220467"/>
                </a:xfrm>
                <a:custGeom>
                  <a:avLst/>
                  <a:gdLst>
                    <a:gd name="connsiteX0" fmla="*/ 18623 w 245566"/>
                    <a:gd name="connsiteY0" fmla="*/ 262162 h 301109"/>
                    <a:gd name="connsiteX1" fmla="*/ 27932 w 245566"/>
                    <a:gd name="connsiteY1" fmla="*/ 49917 h 301109"/>
                    <a:gd name="connsiteX2" fmla="*/ 35838 w 245566"/>
                    <a:gd name="connsiteY2" fmla="*/ 40777 h 301109"/>
                    <a:gd name="connsiteX3" fmla="*/ 55913 w 245566"/>
                    <a:gd name="connsiteY3" fmla="*/ 57319 h 301109"/>
                    <a:gd name="connsiteX4" fmla="*/ 62474 w 245566"/>
                    <a:gd name="connsiteY4" fmla="*/ 114404 h 301109"/>
                    <a:gd name="connsiteX5" fmla="*/ 120512 w 245566"/>
                    <a:gd name="connsiteY5" fmla="*/ 10160 h 301109"/>
                    <a:gd name="connsiteX6" fmla="*/ 156849 w 245566"/>
                    <a:gd name="connsiteY6" fmla="*/ 3599 h 301109"/>
                    <a:gd name="connsiteX7" fmla="*/ 163241 w 245566"/>
                    <a:gd name="connsiteY7" fmla="*/ 38646 h 301109"/>
                    <a:gd name="connsiteX8" fmla="*/ 123484 w 245566"/>
                    <a:gd name="connsiteY8" fmla="*/ 157414 h 301109"/>
                    <a:gd name="connsiteX9" fmla="*/ 169746 w 245566"/>
                    <a:gd name="connsiteY9" fmla="*/ 68983 h 301109"/>
                    <a:gd name="connsiteX10" fmla="*/ 207541 w 245566"/>
                    <a:gd name="connsiteY10" fmla="*/ 44310 h 301109"/>
                    <a:gd name="connsiteX11" fmla="*/ 228569 w 245566"/>
                    <a:gd name="connsiteY11" fmla="*/ 69544 h 301109"/>
                    <a:gd name="connsiteX12" fmla="*/ 222793 w 245566"/>
                    <a:gd name="connsiteY12" fmla="*/ 103806 h 301109"/>
                    <a:gd name="connsiteX13" fmla="*/ 170811 w 245566"/>
                    <a:gd name="connsiteY13" fmla="*/ 200423 h 301109"/>
                    <a:gd name="connsiteX14" fmla="*/ 201148 w 245566"/>
                    <a:gd name="connsiteY14" fmla="*/ 172722 h 301109"/>
                    <a:gd name="connsiteX15" fmla="*/ 239392 w 245566"/>
                    <a:gd name="connsiteY15" fmla="*/ 177713 h 301109"/>
                    <a:gd name="connsiteX16" fmla="*/ 235466 w 245566"/>
                    <a:gd name="connsiteY16" fmla="*/ 226330 h 301109"/>
                    <a:gd name="connsiteX17" fmla="*/ 95951 w 245566"/>
                    <a:gd name="connsiteY17" fmla="*/ 301022 h 301109"/>
                    <a:gd name="connsiteX18" fmla="*/ 56530 w 245566"/>
                    <a:gd name="connsiteY18" fmla="*/ 290480 h 301109"/>
                    <a:gd name="connsiteX19" fmla="*/ 18623 w 245566"/>
                    <a:gd name="connsiteY19" fmla="*/ 262162 h 30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5566" h="301109">
                      <a:moveTo>
                        <a:pt x="18623" y="262162"/>
                      </a:moveTo>
                      <a:cubicBezTo>
                        <a:pt x="-9190" y="194592"/>
                        <a:pt x="-5657" y="114853"/>
                        <a:pt x="27932" y="49917"/>
                      </a:cubicBezTo>
                      <a:cubicBezTo>
                        <a:pt x="29838" y="46273"/>
                        <a:pt x="32081" y="42403"/>
                        <a:pt x="35838" y="40777"/>
                      </a:cubicBezTo>
                      <a:cubicBezTo>
                        <a:pt x="44867" y="36852"/>
                        <a:pt x="52997" y="47955"/>
                        <a:pt x="55913" y="57319"/>
                      </a:cubicBezTo>
                      <a:cubicBezTo>
                        <a:pt x="61689" y="75712"/>
                        <a:pt x="63876" y="95170"/>
                        <a:pt x="62474" y="114404"/>
                      </a:cubicBezTo>
                      <a:cubicBezTo>
                        <a:pt x="66343" y="73637"/>
                        <a:pt x="87932" y="34889"/>
                        <a:pt x="120512" y="10160"/>
                      </a:cubicBezTo>
                      <a:cubicBezTo>
                        <a:pt x="131054" y="2141"/>
                        <a:pt x="146250" y="-4307"/>
                        <a:pt x="156849" y="3599"/>
                      </a:cubicBezTo>
                      <a:cubicBezTo>
                        <a:pt x="166942" y="11113"/>
                        <a:pt x="165821" y="26310"/>
                        <a:pt x="163241" y="38646"/>
                      </a:cubicBezTo>
                      <a:cubicBezTo>
                        <a:pt x="154718" y="79637"/>
                        <a:pt x="141372" y="119563"/>
                        <a:pt x="123484" y="157414"/>
                      </a:cubicBezTo>
                      <a:cubicBezTo>
                        <a:pt x="135652" y="126404"/>
                        <a:pt x="151241" y="96684"/>
                        <a:pt x="169746" y="68983"/>
                      </a:cubicBezTo>
                      <a:cubicBezTo>
                        <a:pt x="178662" y="55693"/>
                        <a:pt x="191840" y="41338"/>
                        <a:pt x="207541" y="44310"/>
                      </a:cubicBezTo>
                      <a:cubicBezTo>
                        <a:pt x="219036" y="46497"/>
                        <a:pt x="226999" y="57936"/>
                        <a:pt x="228569" y="69544"/>
                      </a:cubicBezTo>
                      <a:cubicBezTo>
                        <a:pt x="230139" y="81151"/>
                        <a:pt x="226718" y="92815"/>
                        <a:pt x="222793" y="103806"/>
                      </a:cubicBezTo>
                      <a:cubicBezTo>
                        <a:pt x="210457" y="138348"/>
                        <a:pt x="192849" y="171096"/>
                        <a:pt x="170811" y="200423"/>
                      </a:cubicBezTo>
                      <a:cubicBezTo>
                        <a:pt x="179559" y="189713"/>
                        <a:pt x="188699" y="178722"/>
                        <a:pt x="201148" y="172722"/>
                      </a:cubicBezTo>
                      <a:cubicBezTo>
                        <a:pt x="213597" y="166722"/>
                        <a:pt x="230307" y="167227"/>
                        <a:pt x="239392" y="177713"/>
                      </a:cubicBezTo>
                      <a:cubicBezTo>
                        <a:pt x="250775" y="190891"/>
                        <a:pt x="244606" y="211470"/>
                        <a:pt x="235466" y="226330"/>
                      </a:cubicBezTo>
                      <a:cubicBezTo>
                        <a:pt x="206419" y="273321"/>
                        <a:pt x="151185" y="302929"/>
                        <a:pt x="95951" y="301022"/>
                      </a:cubicBezTo>
                      <a:cubicBezTo>
                        <a:pt x="82156" y="300574"/>
                        <a:pt x="68025" y="298106"/>
                        <a:pt x="56530" y="290480"/>
                      </a:cubicBezTo>
                      <a:cubicBezTo>
                        <a:pt x="45035" y="282854"/>
                        <a:pt x="36792" y="269172"/>
                        <a:pt x="18623" y="26216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7" name="任意多边形: 形状 576">
                  <a:extLst>
                    <a:ext uri="{FF2B5EF4-FFF2-40B4-BE49-F238E27FC236}">
                      <a16:creationId xmlns:a16="http://schemas.microsoft.com/office/drawing/2014/main" id="{2DE7F13C-D2AA-0AEB-C91C-0D7DBE3B18E4}"/>
                    </a:ext>
                  </a:extLst>
                </p:cNvPr>
                <p:cNvSpPr/>
                <p:nvPr/>
              </p:nvSpPr>
              <p:spPr>
                <a:xfrm>
                  <a:off x="7438979" y="1366094"/>
                  <a:ext cx="1279615" cy="1047979"/>
                </a:xfrm>
                <a:custGeom>
                  <a:avLst/>
                  <a:gdLst>
                    <a:gd name="connsiteX0" fmla="*/ 824692 w 1747668"/>
                    <a:gd name="connsiteY0" fmla="*/ 3657 h 1431305"/>
                    <a:gd name="connsiteX1" fmla="*/ 406988 w 1747668"/>
                    <a:gd name="connsiteY1" fmla="*/ 261378 h 1431305"/>
                    <a:gd name="connsiteX2" fmla="*/ 239099 w 1747668"/>
                    <a:gd name="connsiteY2" fmla="*/ 732522 h 1431305"/>
                    <a:gd name="connsiteX3" fmla="*/ 28873 w 1747668"/>
                    <a:gd name="connsiteY3" fmla="*/ 769308 h 1431305"/>
                    <a:gd name="connsiteX4" fmla="*/ 44910 w 1747668"/>
                    <a:gd name="connsiteY4" fmla="*/ 991478 h 1431305"/>
                    <a:gd name="connsiteX5" fmla="*/ 266239 w 1747668"/>
                    <a:gd name="connsiteY5" fmla="*/ 1079180 h 1431305"/>
                    <a:gd name="connsiteX6" fmla="*/ 460596 w 1747668"/>
                    <a:gd name="connsiteY6" fmla="*/ 1309144 h 1431305"/>
                    <a:gd name="connsiteX7" fmla="*/ 744168 w 1747668"/>
                    <a:gd name="connsiteY7" fmla="*/ 1417369 h 1431305"/>
                    <a:gd name="connsiteX8" fmla="*/ 1048489 w 1747668"/>
                    <a:gd name="connsiteY8" fmla="*/ 1414453 h 1431305"/>
                    <a:gd name="connsiteX9" fmla="*/ 1312266 w 1747668"/>
                    <a:gd name="connsiteY9" fmla="*/ 1267480 h 1431305"/>
                    <a:gd name="connsiteX10" fmla="*/ 1449931 w 1747668"/>
                    <a:gd name="connsiteY10" fmla="*/ 1053049 h 1431305"/>
                    <a:gd name="connsiteX11" fmla="*/ 1602400 w 1747668"/>
                    <a:gd name="connsiteY11" fmla="*/ 1037067 h 1431305"/>
                    <a:gd name="connsiteX12" fmla="*/ 1712195 w 1747668"/>
                    <a:gd name="connsiteY12" fmla="*/ 926038 h 1431305"/>
                    <a:gd name="connsiteX13" fmla="*/ 1747522 w 1747668"/>
                    <a:gd name="connsiteY13" fmla="*/ 824766 h 1431305"/>
                    <a:gd name="connsiteX14" fmla="*/ 1648213 w 1747668"/>
                    <a:gd name="connsiteY14" fmla="*/ 679363 h 1431305"/>
                    <a:gd name="connsiteX15" fmla="*/ 1486773 w 1747668"/>
                    <a:gd name="connsiteY15" fmla="*/ 728093 h 1431305"/>
                    <a:gd name="connsiteX16" fmla="*/ 1325276 w 1747668"/>
                    <a:gd name="connsiteY16" fmla="*/ 177097 h 1431305"/>
                    <a:gd name="connsiteX17" fmla="*/ 824692 w 1747668"/>
                    <a:gd name="connsiteY17" fmla="*/ 3657 h 1431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47668" h="1431305">
                      <a:moveTo>
                        <a:pt x="824692" y="3657"/>
                      </a:moveTo>
                      <a:cubicBezTo>
                        <a:pt x="657027" y="21096"/>
                        <a:pt x="505568" y="124667"/>
                        <a:pt x="406988" y="261378"/>
                      </a:cubicBezTo>
                      <a:cubicBezTo>
                        <a:pt x="308408" y="398090"/>
                        <a:pt x="258501" y="565082"/>
                        <a:pt x="239099" y="732522"/>
                      </a:cubicBezTo>
                      <a:cubicBezTo>
                        <a:pt x="176799" y="682672"/>
                        <a:pt x="74406" y="703868"/>
                        <a:pt x="28873" y="769308"/>
                      </a:cubicBezTo>
                      <a:cubicBezTo>
                        <a:pt x="-16660" y="834804"/>
                        <a:pt x="-6118" y="930188"/>
                        <a:pt x="44910" y="991478"/>
                      </a:cubicBezTo>
                      <a:cubicBezTo>
                        <a:pt x="95939" y="1052824"/>
                        <a:pt x="180332" y="1080806"/>
                        <a:pt x="266239" y="1079180"/>
                      </a:cubicBezTo>
                      <a:cubicBezTo>
                        <a:pt x="304482" y="1173610"/>
                        <a:pt x="375586" y="1252901"/>
                        <a:pt x="460596" y="1309144"/>
                      </a:cubicBezTo>
                      <a:cubicBezTo>
                        <a:pt x="545606" y="1365388"/>
                        <a:pt x="643906" y="1399425"/>
                        <a:pt x="744168" y="1417369"/>
                      </a:cubicBezTo>
                      <a:cubicBezTo>
                        <a:pt x="844711" y="1435370"/>
                        <a:pt x="949011" y="1437500"/>
                        <a:pt x="1048489" y="1414453"/>
                      </a:cubicBezTo>
                      <a:cubicBezTo>
                        <a:pt x="1148022" y="1391406"/>
                        <a:pt x="1242621" y="1342172"/>
                        <a:pt x="1312266" y="1267480"/>
                      </a:cubicBezTo>
                      <a:cubicBezTo>
                        <a:pt x="1368846" y="1206807"/>
                        <a:pt x="1407426" y="1131498"/>
                        <a:pt x="1449931" y="1053049"/>
                      </a:cubicBezTo>
                      <a:cubicBezTo>
                        <a:pt x="1499502" y="1070881"/>
                        <a:pt x="1556194" y="1062357"/>
                        <a:pt x="1602400" y="1037067"/>
                      </a:cubicBezTo>
                      <a:cubicBezTo>
                        <a:pt x="1648606" y="1011777"/>
                        <a:pt x="1684998" y="971123"/>
                        <a:pt x="1712195" y="926038"/>
                      </a:cubicBezTo>
                      <a:cubicBezTo>
                        <a:pt x="1730868" y="895085"/>
                        <a:pt x="1745840" y="860879"/>
                        <a:pt x="1747522" y="824766"/>
                      </a:cubicBezTo>
                      <a:cubicBezTo>
                        <a:pt x="1750494" y="761850"/>
                        <a:pt x="1707877" y="699494"/>
                        <a:pt x="1648213" y="679363"/>
                      </a:cubicBezTo>
                      <a:cubicBezTo>
                        <a:pt x="1588549" y="659232"/>
                        <a:pt x="1516885" y="682952"/>
                        <a:pt x="1486773" y="728093"/>
                      </a:cubicBezTo>
                      <a:cubicBezTo>
                        <a:pt x="1511726" y="532334"/>
                        <a:pt x="1456604" y="324407"/>
                        <a:pt x="1325276" y="177097"/>
                      </a:cubicBezTo>
                      <a:cubicBezTo>
                        <a:pt x="1193948" y="29788"/>
                        <a:pt x="993142" y="-13895"/>
                        <a:pt x="824692" y="3657"/>
                      </a:cubicBezTo>
                      <a:close/>
                    </a:path>
                  </a:pathLst>
                </a:custGeom>
                <a:solidFill>
                  <a:srgbClr val="F9D2C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1" name="任意多边形: 形状 580">
                  <a:extLst>
                    <a:ext uri="{FF2B5EF4-FFF2-40B4-BE49-F238E27FC236}">
                      <a16:creationId xmlns:a16="http://schemas.microsoft.com/office/drawing/2014/main" id="{D74EC2E9-3FEC-A6A8-FB3B-E4D5D7180ACD}"/>
                    </a:ext>
                  </a:extLst>
                </p:cNvPr>
                <p:cNvSpPr/>
                <p:nvPr/>
              </p:nvSpPr>
              <p:spPr>
                <a:xfrm>
                  <a:off x="7636502" y="1940947"/>
                  <a:ext cx="248397" cy="250778"/>
                </a:xfrm>
                <a:custGeom>
                  <a:avLst/>
                  <a:gdLst>
                    <a:gd name="connsiteX0" fmla="*/ 339255 w 339255"/>
                    <a:gd name="connsiteY0" fmla="*/ 171254 h 342507"/>
                    <a:gd name="connsiteX1" fmla="*/ 169628 w 339255"/>
                    <a:gd name="connsiteY1" fmla="*/ 342508 h 342507"/>
                    <a:gd name="connsiteX2" fmla="*/ 0 w 339255"/>
                    <a:gd name="connsiteY2" fmla="*/ 171254 h 342507"/>
                    <a:gd name="connsiteX3" fmla="*/ 169628 w 339255"/>
                    <a:gd name="connsiteY3" fmla="*/ 0 h 342507"/>
                    <a:gd name="connsiteX4" fmla="*/ 339255 w 339255"/>
                    <a:gd name="connsiteY4" fmla="*/ 171254 h 34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255" h="342507">
                      <a:moveTo>
                        <a:pt x="339255" y="171254"/>
                      </a:moveTo>
                      <a:cubicBezTo>
                        <a:pt x="339255" y="265835"/>
                        <a:pt x="263310" y="342508"/>
                        <a:pt x="169628" y="342508"/>
                      </a:cubicBezTo>
                      <a:cubicBezTo>
                        <a:pt x="75945" y="342508"/>
                        <a:pt x="0" y="265835"/>
                        <a:pt x="0" y="171254"/>
                      </a:cubicBezTo>
                      <a:cubicBezTo>
                        <a:pt x="0" y="76673"/>
                        <a:pt x="75945" y="0"/>
                        <a:pt x="169628" y="0"/>
                      </a:cubicBezTo>
                      <a:cubicBezTo>
                        <a:pt x="263310" y="0"/>
                        <a:pt x="339255" y="76673"/>
                        <a:pt x="339255" y="171254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2" name="任意多边形: 形状 581">
                  <a:extLst>
                    <a:ext uri="{FF2B5EF4-FFF2-40B4-BE49-F238E27FC236}">
                      <a16:creationId xmlns:a16="http://schemas.microsoft.com/office/drawing/2014/main" id="{D04B2489-FD9E-71C0-699B-EFD27508213C}"/>
                    </a:ext>
                  </a:extLst>
                </p:cNvPr>
                <p:cNvSpPr/>
                <p:nvPr/>
              </p:nvSpPr>
              <p:spPr>
                <a:xfrm>
                  <a:off x="8256469" y="1951212"/>
                  <a:ext cx="248397" cy="250778"/>
                </a:xfrm>
                <a:custGeom>
                  <a:avLst/>
                  <a:gdLst>
                    <a:gd name="connsiteX0" fmla="*/ 339255 w 339255"/>
                    <a:gd name="connsiteY0" fmla="*/ 171254 h 342507"/>
                    <a:gd name="connsiteX1" fmla="*/ 169628 w 339255"/>
                    <a:gd name="connsiteY1" fmla="*/ 342508 h 342507"/>
                    <a:gd name="connsiteX2" fmla="*/ 0 w 339255"/>
                    <a:gd name="connsiteY2" fmla="*/ 171254 h 342507"/>
                    <a:gd name="connsiteX3" fmla="*/ 169628 w 339255"/>
                    <a:gd name="connsiteY3" fmla="*/ 0 h 342507"/>
                    <a:gd name="connsiteX4" fmla="*/ 339255 w 339255"/>
                    <a:gd name="connsiteY4" fmla="*/ 171254 h 34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255" h="342507">
                      <a:moveTo>
                        <a:pt x="339255" y="171254"/>
                      </a:moveTo>
                      <a:cubicBezTo>
                        <a:pt x="339255" y="265835"/>
                        <a:pt x="263310" y="342508"/>
                        <a:pt x="169628" y="342508"/>
                      </a:cubicBezTo>
                      <a:cubicBezTo>
                        <a:pt x="75945" y="342508"/>
                        <a:pt x="0" y="265835"/>
                        <a:pt x="0" y="171254"/>
                      </a:cubicBezTo>
                      <a:cubicBezTo>
                        <a:pt x="0" y="76673"/>
                        <a:pt x="75945" y="0"/>
                        <a:pt x="169628" y="0"/>
                      </a:cubicBezTo>
                      <a:cubicBezTo>
                        <a:pt x="263310" y="0"/>
                        <a:pt x="339255" y="76673"/>
                        <a:pt x="339255" y="171254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78" name="图形 13">
                  <a:extLst>
                    <a:ext uri="{FF2B5EF4-FFF2-40B4-BE49-F238E27FC236}">
                      <a16:creationId xmlns:a16="http://schemas.microsoft.com/office/drawing/2014/main" id="{FC49250F-CE40-99A5-AF2E-341B90FCFF97}"/>
                    </a:ext>
                  </a:extLst>
                </p:cNvPr>
                <p:cNvGrpSpPr/>
                <p:nvPr/>
              </p:nvGrpSpPr>
              <p:grpSpPr>
                <a:xfrm>
                  <a:off x="7836897" y="1953022"/>
                  <a:ext cx="508143" cy="266579"/>
                  <a:chOff x="14588564" y="6060367"/>
                  <a:chExt cx="694010" cy="364087"/>
                </a:xfrm>
              </p:grpSpPr>
              <p:sp>
                <p:nvSpPr>
                  <p:cNvPr id="580" name="任意多边形: 形状 579">
                    <a:extLst>
                      <a:ext uri="{FF2B5EF4-FFF2-40B4-BE49-F238E27FC236}">
                        <a16:creationId xmlns:a16="http://schemas.microsoft.com/office/drawing/2014/main" id="{95E01CA0-6E9F-0AFD-072B-50A243FAE079}"/>
                      </a:ext>
                    </a:extLst>
                  </p:cNvPr>
                  <p:cNvSpPr/>
                  <p:nvPr/>
                </p:nvSpPr>
                <p:spPr>
                  <a:xfrm>
                    <a:off x="14588564" y="6060367"/>
                    <a:ext cx="694010" cy="287380"/>
                  </a:xfrm>
                  <a:custGeom>
                    <a:avLst/>
                    <a:gdLst>
                      <a:gd name="connsiteX0" fmla="*/ 646331 w 694010"/>
                      <a:gd name="connsiteY0" fmla="*/ 12836 h 287380"/>
                      <a:gd name="connsiteX1" fmla="*/ 693771 w 694010"/>
                      <a:gd name="connsiteY1" fmla="*/ 100650 h 287380"/>
                      <a:gd name="connsiteX2" fmla="*/ 617564 w 694010"/>
                      <a:gd name="connsiteY2" fmla="*/ 251099 h 287380"/>
                      <a:gd name="connsiteX3" fmla="*/ 604275 w 694010"/>
                      <a:gd name="connsiteY3" fmla="*/ 265455 h 287380"/>
                      <a:gd name="connsiteX4" fmla="*/ 390460 w 694010"/>
                      <a:gd name="connsiteY4" fmla="*/ 185211 h 287380"/>
                      <a:gd name="connsiteX5" fmla="*/ 165206 w 694010"/>
                      <a:gd name="connsiteY5" fmla="*/ 243922 h 287380"/>
                      <a:gd name="connsiteX6" fmla="*/ 106158 w 694010"/>
                      <a:gd name="connsiteY6" fmla="*/ 287380 h 287380"/>
                      <a:gd name="connsiteX7" fmla="*/ 78065 w 694010"/>
                      <a:gd name="connsiteY7" fmla="*/ 264389 h 287380"/>
                      <a:gd name="connsiteX8" fmla="*/ 6008 w 694010"/>
                      <a:gd name="connsiteY8" fmla="*/ 158239 h 287380"/>
                      <a:gd name="connsiteX9" fmla="*/ 19017 w 694010"/>
                      <a:gd name="connsiteY9" fmla="*/ 55285 h 287380"/>
                      <a:gd name="connsiteX10" fmla="*/ 105486 w 694010"/>
                      <a:gd name="connsiteY10" fmla="*/ 15191 h 287380"/>
                      <a:gd name="connsiteX11" fmla="*/ 199692 w 694010"/>
                      <a:gd name="connsiteY11" fmla="*/ 41154 h 287380"/>
                      <a:gd name="connsiteX12" fmla="*/ 415581 w 694010"/>
                      <a:gd name="connsiteY12" fmla="*/ 53883 h 287380"/>
                      <a:gd name="connsiteX13" fmla="*/ 509844 w 694010"/>
                      <a:gd name="connsiteY13" fmla="*/ 16593 h 287380"/>
                      <a:gd name="connsiteX14" fmla="*/ 646331 w 694010"/>
                      <a:gd name="connsiteY14" fmla="*/ 12836 h 287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694010" h="287380">
                        <a:moveTo>
                          <a:pt x="646331" y="12836"/>
                        </a:moveTo>
                        <a:cubicBezTo>
                          <a:pt x="677116" y="29827"/>
                          <a:pt x="696406" y="65603"/>
                          <a:pt x="693771" y="100650"/>
                        </a:cubicBezTo>
                        <a:cubicBezTo>
                          <a:pt x="688500" y="170519"/>
                          <a:pt x="649415" y="213137"/>
                          <a:pt x="617564" y="251099"/>
                        </a:cubicBezTo>
                        <a:cubicBezTo>
                          <a:pt x="613359" y="256090"/>
                          <a:pt x="608929" y="260913"/>
                          <a:pt x="604275" y="265455"/>
                        </a:cubicBezTo>
                        <a:cubicBezTo>
                          <a:pt x="546573" y="213361"/>
                          <a:pt x="468180" y="186669"/>
                          <a:pt x="390460" y="185211"/>
                        </a:cubicBezTo>
                        <a:cubicBezTo>
                          <a:pt x="312011" y="183753"/>
                          <a:pt x="234290" y="206800"/>
                          <a:pt x="165206" y="243922"/>
                        </a:cubicBezTo>
                        <a:cubicBezTo>
                          <a:pt x="143561" y="255585"/>
                          <a:pt x="122140" y="269099"/>
                          <a:pt x="106158" y="287380"/>
                        </a:cubicBezTo>
                        <a:cubicBezTo>
                          <a:pt x="96401" y="280146"/>
                          <a:pt x="87037" y="272520"/>
                          <a:pt x="78065" y="264389"/>
                        </a:cubicBezTo>
                        <a:cubicBezTo>
                          <a:pt x="45934" y="235342"/>
                          <a:pt x="18345" y="199791"/>
                          <a:pt x="6008" y="158239"/>
                        </a:cubicBezTo>
                        <a:cubicBezTo>
                          <a:pt x="-4142" y="123865"/>
                          <a:pt x="-2459" y="83995"/>
                          <a:pt x="19017" y="55285"/>
                        </a:cubicBezTo>
                        <a:cubicBezTo>
                          <a:pt x="38700" y="28929"/>
                          <a:pt x="72569" y="15583"/>
                          <a:pt x="105486" y="15191"/>
                        </a:cubicBezTo>
                        <a:cubicBezTo>
                          <a:pt x="138402" y="14854"/>
                          <a:pt x="170477" y="26069"/>
                          <a:pt x="199692" y="41154"/>
                        </a:cubicBezTo>
                        <a:cubicBezTo>
                          <a:pt x="233898" y="58817"/>
                          <a:pt x="317113" y="87640"/>
                          <a:pt x="415581" y="53883"/>
                        </a:cubicBezTo>
                        <a:cubicBezTo>
                          <a:pt x="447544" y="42892"/>
                          <a:pt x="477825" y="27415"/>
                          <a:pt x="509844" y="16593"/>
                        </a:cubicBezTo>
                        <a:cubicBezTo>
                          <a:pt x="554256" y="1509"/>
                          <a:pt x="605284" y="-9875"/>
                          <a:pt x="646331" y="128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任意多边形: 形状 578">
                    <a:extLst>
                      <a:ext uri="{FF2B5EF4-FFF2-40B4-BE49-F238E27FC236}">
                        <a16:creationId xmlns:a16="http://schemas.microsoft.com/office/drawing/2014/main" id="{A817A34C-C950-22E7-7D3A-509A2DA7B418}"/>
                      </a:ext>
                    </a:extLst>
                  </p:cNvPr>
                  <p:cNvSpPr/>
                  <p:nvPr/>
                </p:nvSpPr>
                <p:spPr>
                  <a:xfrm>
                    <a:off x="14694723" y="6245513"/>
                    <a:ext cx="498116" cy="178942"/>
                  </a:xfrm>
                  <a:custGeom>
                    <a:avLst/>
                    <a:gdLst>
                      <a:gd name="connsiteX0" fmla="*/ 498116 w 498116"/>
                      <a:gd name="connsiteY0" fmla="*/ 80309 h 178942"/>
                      <a:gd name="connsiteX1" fmla="*/ 428527 w 498116"/>
                      <a:gd name="connsiteY1" fmla="*/ 130104 h 178942"/>
                      <a:gd name="connsiteX2" fmla="*/ 191945 w 498116"/>
                      <a:gd name="connsiteY2" fmla="*/ 176758 h 178942"/>
                      <a:gd name="connsiteX3" fmla="*/ 0 w 498116"/>
                      <a:gd name="connsiteY3" fmla="*/ 102234 h 178942"/>
                      <a:gd name="connsiteX4" fmla="*/ 59047 w 498116"/>
                      <a:gd name="connsiteY4" fmla="*/ 58776 h 178942"/>
                      <a:gd name="connsiteX5" fmla="*/ 284301 w 498116"/>
                      <a:gd name="connsiteY5" fmla="*/ 65 h 178942"/>
                      <a:gd name="connsiteX6" fmla="*/ 498116 w 498116"/>
                      <a:gd name="connsiteY6" fmla="*/ 80309 h 178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8116" h="178942">
                        <a:moveTo>
                          <a:pt x="498116" y="80309"/>
                        </a:moveTo>
                        <a:cubicBezTo>
                          <a:pt x="477873" y="100440"/>
                          <a:pt x="453761" y="116646"/>
                          <a:pt x="428527" y="130104"/>
                        </a:cubicBezTo>
                        <a:cubicBezTo>
                          <a:pt x="356526" y="168403"/>
                          <a:pt x="273086" y="185338"/>
                          <a:pt x="191945" y="176758"/>
                        </a:cubicBezTo>
                        <a:cubicBezTo>
                          <a:pt x="122861" y="169413"/>
                          <a:pt x="55795" y="143506"/>
                          <a:pt x="0" y="102234"/>
                        </a:cubicBezTo>
                        <a:cubicBezTo>
                          <a:pt x="15981" y="83954"/>
                          <a:pt x="37402" y="70440"/>
                          <a:pt x="59047" y="58776"/>
                        </a:cubicBezTo>
                        <a:cubicBezTo>
                          <a:pt x="128132" y="21654"/>
                          <a:pt x="205852" y="-1393"/>
                          <a:pt x="284301" y="65"/>
                        </a:cubicBezTo>
                        <a:cubicBezTo>
                          <a:pt x="362022" y="1523"/>
                          <a:pt x="440415" y="28215"/>
                          <a:pt x="498116" y="80309"/>
                        </a:cubicBezTo>
                        <a:close/>
                      </a:path>
                    </a:pathLst>
                  </a:custGeom>
                  <a:solidFill>
                    <a:srgbClr val="EF8F9D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3" name="任意多边形: 形状 582">
                  <a:extLst>
                    <a:ext uri="{FF2B5EF4-FFF2-40B4-BE49-F238E27FC236}">
                      <a16:creationId xmlns:a16="http://schemas.microsoft.com/office/drawing/2014/main" id="{15790A2A-CB29-F850-A5D3-BBECB338868C}"/>
                    </a:ext>
                  </a:extLst>
                </p:cNvPr>
                <p:cNvSpPr/>
                <p:nvPr/>
              </p:nvSpPr>
              <p:spPr>
                <a:xfrm>
                  <a:off x="8537794" y="1934749"/>
                  <a:ext cx="116732" cy="69888"/>
                </a:xfrm>
                <a:custGeom>
                  <a:avLst/>
                  <a:gdLst>
                    <a:gd name="connsiteX0" fmla="*/ 157852 w 159430"/>
                    <a:gd name="connsiteY0" fmla="*/ 21980 h 95452"/>
                    <a:gd name="connsiteX1" fmla="*/ 158077 w 159430"/>
                    <a:gd name="connsiteY1" fmla="*/ 22148 h 95452"/>
                    <a:gd name="connsiteX2" fmla="*/ 157740 w 159430"/>
                    <a:gd name="connsiteY2" fmla="*/ 21755 h 95452"/>
                    <a:gd name="connsiteX3" fmla="*/ 156563 w 159430"/>
                    <a:gd name="connsiteY3" fmla="*/ 20410 h 95452"/>
                    <a:gd name="connsiteX4" fmla="*/ 146021 w 159430"/>
                    <a:gd name="connsiteY4" fmla="*/ 11045 h 95452"/>
                    <a:gd name="connsiteX5" fmla="*/ 95945 w 159430"/>
                    <a:gd name="connsiteY5" fmla="*/ 54 h 95452"/>
                    <a:gd name="connsiteX6" fmla="*/ 18113 w 159430"/>
                    <a:gd name="connsiteY6" fmla="*/ 49793 h 95452"/>
                    <a:gd name="connsiteX7" fmla="*/ 3421 w 159430"/>
                    <a:gd name="connsiteY7" fmla="*/ 78335 h 95452"/>
                    <a:gd name="connsiteX8" fmla="*/ 786 w 159430"/>
                    <a:gd name="connsiteY8" fmla="*/ 92410 h 95452"/>
                    <a:gd name="connsiteX9" fmla="*/ 12337 w 159430"/>
                    <a:gd name="connsiteY9" fmla="*/ 90896 h 95452"/>
                    <a:gd name="connsiteX10" fmla="*/ 75702 w 159430"/>
                    <a:gd name="connsiteY10" fmla="*/ 23157 h 95452"/>
                    <a:gd name="connsiteX11" fmla="*/ 130207 w 159430"/>
                    <a:gd name="connsiteY11" fmla="*/ 25624 h 95452"/>
                    <a:gd name="connsiteX12" fmla="*/ 142095 w 159430"/>
                    <a:gd name="connsiteY12" fmla="*/ 32522 h 95452"/>
                    <a:gd name="connsiteX13" fmla="*/ 149273 w 159430"/>
                    <a:gd name="connsiteY13" fmla="*/ 35606 h 95452"/>
                    <a:gd name="connsiteX14" fmla="*/ 159086 w 159430"/>
                    <a:gd name="connsiteY14" fmla="*/ 29213 h 95452"/>
                    <a:gd name="connsiteX15" fmla="*/ 157852 w 159430"/>
                    <a:gd name="connsiteY15" fmla="*/ 21980 h 9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9430" h="95452">
                      <a:moveTo>
                        <a:pt x="157852" y="21980"/>
                      </a:moveTo>
                      <a:cubicBezTo>
                        <a:pt x="157908" y="22036"/>
                        <a:pt x="158021" y="22148"/>
                        <a:pt x="158077" y="22148"/>
                      </a:cubicBezTo>
                      <a:cubicBezTo>
                        <a:pt x="157964" y="22036"/>
                        <a:pt x="157852" y="21868"/>
                        <a:pt x="157740" y="21755"/>
                      </a:cubicBezTo>
                      <a:cubicBezTo>
                        <a:pt x="157404" y="21251"/>
                        <a:pt x="157011" y="20802"/>
                        <a:pt x="156563" y="20410"/>
                      </a:cubicBezTo>
                      <a:cubicBezTo>
                        <a:pt x="153478" y="16877"/>
                        <a:pt x="149777" y="13849"/>
                        <a:pt x="146021" y="11045"/>
                      </a:cubicBezTo>
                      <a:cubicBezTo>
                        <a:pt x="134413" y="2521"/>
                        <a:pt x="116245" y="-450"/>
                        <a:pt x="95945" y="54"/>
                      </a:cubicBezTo>
                      <a:cubicBezTo>
                        <a:pt x="64431" y="3643"/>
                        <a:pt x="36281" y="24447"/>
                        <a:pt x="18113" y="49793"/>
                      </a:cubicBezTo>
                      <a:cubicBezTo>
                        <a:pt x="11889" y="58541"/>
                        <a:pt x="7178" y="68298"/>
                        <a:pt x="3421" y="78335"/>
                      </a:cubicBezTo>
                      <a:cubicBezTo>
                        <a:pt x="2356" y="82877"/>
                        <a:pt x="-1682" y="87812"/>
                        <a:pt x="786" y="92410"/>
                      </a:cubicBezTo>
                      <a:cubicBezTo>
                        <a:pt x="3365" y="97120"/>
                        <a:pt x="11047" y="96167"/>
                        <a:pt x="12337" y="90896"/>
                      </a:cubicBezTo>
                      <a:cubicBezTo>
                        <a:pt x="22711" y="60896"/>
                        <a:pt x="47272" y="33812"/>
                        <a:pt x="75702" y="23157"/>
                      </a:cubicBezTo>
                      <a:cubicBezTo>
                        <a:pt x="95553" y="15755"/>
                        <a:pt x="115908" y="20073"/>
                        <a:pt x="130207" y="25624"/>
                      </a:cubicBezTo>
                      <a:cubicBezTo>
                        <a:pt x="134357" y="27587"/>
                        <a:pt x="138058" y="30391"/>
                        <a:pt x="142095" y="32522"/>
                      </a:cubicBezTo>
                      <a:cubicBezTo>
                        <a:pt x="147983" y="35438"/>
                        <a:pt x="144899" y="34765"/>
                        <a:pt x="149273" y="35606"/>
                      </a:cubicBezTo>
                      <a:cubicBezTo>
                        <a:pt x="153591" y="36503"/>
                        <a:pt x="157908" y="33307"/>
                        <a:pt x="159086" y="29213"/>
                      </a:cubicBezTo>
                      <a:cubicBezTo>
                        <a:pt x="159871" y="26802"/>
                        <a:pt x="159254" y="24110"/>
                        <a:pt x="157852" y="21980"/>
                      </a:cubicBezTo>
                      <a:close/>
                    </a:path>
                  </a:pathLst>
                </a:custGeom>
                <a:solidFill>
                  <a:srgbClr val="E2A18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4" name="任意多边形: 形状 583">
                  <a:extLst>
                    <a:ext uri="{FF2B5EF4-FFF2-40B4-BE49-F238E27FC236}">
                      <a16:creationId xmlns:a16="http://schemas.microsoft.com/office/drawing/2014/main" id="{10ACF879-D7ED-4492-7B17-B199D9E18018}"/>
                    </a:ext>
                  </a:extLst>
                </p:cNvPr>
                <p:cNvSpPr/>
                <p:nvPr/>
              </p:nvSpPr>
              <p:spPr>
                <a:xfrm>
                  <a:off x="7498256" y="1937705"/>
                  <a:ext cx="116732" cy="69888"/>
                </a:xfrm>
                <a:custGeom>
                  <a:avLst/>
                  <a:gdLst>
                    <a:gd name="connsiteX0" fmla="*/ 1578 w 159430"/>
                    <a:gd name="connsiteY0" fmla="*/ 21980 h 95452"/>
                    <a:gd name="connsiteX1" fmla="*/ 1354 w 159430"/>
                    <a:gd name="connsiteY1" fmla="*/ 22148 h 95452"/>
                    <a:gd name="connsiteX2" fmla="*/ 1691 w 159430"/>
                    <a:gd name="connsiteY2" fmla="*/ 21755 h 95452"/>
                    <a:gd name="connsiteX3" fmla="*/ 2868 w 159430"/>
                    <a:gd name="connsiteY3" fmla="*/ 20410 h 95452"/>
                    <a:gd name="connsiteX4" fmla="*/ 13410 w 159430"/>
                    <a:gd name="connsiteY4" fmla="*/ 11045 h 95452"/>
                    <a:gd name="connsiteX5" fmla="*/ 63485 w 159430"/>
                    <a:gd name="connsiteY5" fmla="*/ 54 h 95452"/>
                    <a:gd name="connsiteX6" fmla="*/ 141318 w 159430"/>
                    <a:gd name="connsiteY6" fmla="*/ 49793 h 95452"/>
                    <a:gd name="connsiteX7" fmla="*/ 156009 w 159430"/>
                    <a:gd name="connsiteY7" fmla="*/ 78335 h 95452"/>
                    <a:gd name="connsiteX8" fmla="*/ 158645 w 159430"/>
                    <a:gd name="connsiteY8" fmla="*/ 92410 h 95452"/>
                    <a:gd name="connsiteX9" fmla="*/ 147094 w 159430"/>
                    <a:gd name="connsiteY9" fmla="*/ 90896 h 95452"/>
                    <a:gd name="connsiteX10" fmla="*/ 83729 w 159430"/>
                    <a:gd name="connsiteY10" fmla="*/ 23157 h 95452"/>
                    <a:gd name="connsiteX11" fmla="*/ 29223 w 159430"/>
                    <a:gd name="connsiteY11" fmla="*/ 25624 h 95452"/>
                    <a:gd name="connsiteX12" fmla="*/ 17335 w 159430"/>
                    <a:gd name="connsiteY12" fmla="*/ 32522 h 95452"/>
                    <a:gd name="connsiteX13" fmla="*/ 10158 w 159430"/>
                    <a:gd name="connsiteY13" fmla="*/ 35606 h 95452"/>
                    <a:gd name="connsiteX14" fmla="*/ 345 w 159430"/>
                    <a:gd name="connsiteY14" fmla="*/ 29213 h 95452"/>
                    <a:gd name="connsiteX15" fmla="*/ 1578 w 159430"/>
                    <a:gd name="connsiteY15" fmla="*/ 21980 h 9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9430" h="95452">
                      <a:moveTo>
                        <a:pt x="1578" y="21980"/>
                      </a:moveTo>
                      <a:cubicBezTo>
                        <a:pt x="1522" y="22036"/>
                        <a:pt x="1410" y="22148"/>
                        <a:pt x="1354" y="22148"/>
                      </a:cubicBezTo>
                      <a:cubicBezTo>
                        <a:pt x="1466" y="22036"/>
                        <a:pt x="1578" y="21868"/>
                        <a:pt x="1691" y="21755"/>
                      </a:cubicBezTo>
                      <a:cubicBezTo>
                        <a:pt x="2027" y="21251"/>
                        <a:pt x="2419" y="20802"/>
                        <a:pt x="2868" y="20410"/>
                      </a:cubicBezTo>
                      <a:cubicBezTo>
                        <a:pt x="5952" y="16877"/>
                        <a:pt x="9653" y="13849"/>
                        <a:pt x="13410" y="11045"/>
                      </a:cubicBezTo>
                      <a:cubicBezTo>
                        <a:pt x="25018" y="2521"/>
                        <a:pt x="43186" y="-450"/>
                        <a:pt x="63485" y="54"/>
                      </a:cubicBezTo>
                      <a:cubicBezTo>
                        <a:pt x="95000" y="3643"/>
                        <a:pt x="123149" y="24447"/>
                        <a:pt x="141318" y="49793"/>
                      </a:cubicBezTo>
                      <a:cubicBezTo>
                        <a:pt x="147542" y="58541"/>
                        <a:pt x="152252" y="68298"/>
                        <a:pt x="156009" y="78335"/>
                      </a:cubicBezTo>
                      <a:cubicBezTo>
                        <a:pt x="157075" y="82877"/>
                        <a:pt x="161112" y="87812"/>
                        <a:pt x="158645" y="92410"/>
                      </a:cubicBezTo>
                      <a:cubicBezTo>
                        <a:pt x="156066" y="97120"/>
                        <a:pt x="148383" y="96167"/>
                        <a:pt x="147094" y="90896"/>
                      </a:cubicBezTo>
                      <a:cubicBezTo>
                        <a:pt x="136720" y="60896"/>
                        <a:pt x="112159" y="33812"/>
                        <a:pt x="83729" y="23157"/>
                      </a:cubicBezTo>
                      <a:cubicBezTo>
                        <a:pt x="63878" y="15755"/>
                        <a:pt x="43523" y="20073"/>
                        <a:pt x="29223" y="25624"/>
                      </a:cubicBezTo>
                      <a:cubicBezTo>
                        <a:pt x="25074" y="27587"/>
                        <a:pt x="21373" y="30391"/>
                        <a:pt x="17335" y="32522"/>
                      </a:cubicBezTo>
                      <a:cubicBezTo>
                        <a:pt x="11448" y="35382"/>
                        <a:pt x="14532" y="34765"/>
                        <a:pt x="10158" y="35606"/>
                      </a:cubicBezTo>
                      <a:cubicBezTo>
                        <a:pt x="5840" y="36503"/>
                        <a:pt x="1522" y="33307"/>
                        <a:pt x="345" y="29213"/>
                      </a:cubicBezTo>
                      <a:cubicBezTo>
                        <a:pt x="-440" y="26746"/>
                        <a:pt x="176" y="24110"/>
                        <a:pt x="1578" y="21980"/>
                      </a:cubicBezTo>
                      <a:close/>
                    </a:path>
                  </a:pathLst>
                </a:custGeom>
                <a:solidFill>
                  <a:srgbClr val="E2A18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85" name="图形 13">
                  <a:extLst>
                    <a:ext uri="{FF2B5EF4-FFF2-40B4-BE49-F238E27FC236}">
                      <a16:creationId xmlns:a16="http://schemas.microsoft.com/office/drawing/2014/main" id="{A561081B-82B3-ED93-656F-4E43BE2C7A72}"/>
                    </a:ext>
                  </a:extLst>
                </p:cNvPr>
                <p:cNvGrpSpPr/>
                <p:nvPr/>
              </p:nvGrpSpPr>
              <p:grpSpPr>
                <a:xfrm>
                  <a:off x="8235160" y="1780787"/>
                  <a:ext cx="95050" cy="98739"/>
                  <a:chOff x="15132502" y="5825132"/>
                  <a:chExt cx="129817" cy="134855"/>
                </a:xfrm>
                <a:solidFill>
                  <a:srgbClr val="000000"/>
                </a:solidFill>
              </p:grpSpPr>
              <p:sp>
                <p:nvSpPr>
                  <p:cNvPr id="586" name="任意多边形: 形状 585">
                    <a:extLst>
                      <a:ext uri="{FF2B5EF4-FFF2-40B4-BE49-F238E27FC236}">
                        <a16:creationId xmlns:a16="http://schemas.microsoft.com/office/drawing/2014/main" id="{8EB49FBD-FFE2-8AD9-B775-6FEF05AE01AC}"/>
                      </a:ext>
                    </a:extLst>
                  </p:cNvPr>
                  <p:cNvSpPr/>
                  <p:nvPr/>
                </p:nvSpPr>
                <p:spPr>
                  <a:xfrm>
                    <a:off x="15200547" y="5825132"/>
                    <a:ext cx="61772" cy="56928"/>
                  </a:xfrm>
                  <a:custGeom>
                    <a:avLst/>
                    <a:gdLst>
                      <a:gd name="connsiteX0" fmla="*/ 45900 w 61772"/>
                      <a:gd name="connsiteY0" fmla="*/ 4256 h 56928"/>
                      <a:gd name="connsiteX1" fmla="*/ 5301 w 61772"/>
                      <a:gd name="connsiteY1" fmla="*/ 30331 h 56928"/>
                      <a:gd name="connsiteX2" fmla="*/ 30 w 61772"/>
                      <a:gd name="connsiteY2" fmla="*/ 34929 h 56928"/>
                      <a:gd name="connsiteX3" fmla="*/ 1040 w 61772"/>
                      <a:gd name="connsiteY3" fmla="*/ 38574 h 56928"/>
                      <a:gd name="connsiteX4" fmla="*/ 18367 w 61772"/>
                      <a:gd name="connsiteY4" fmla="*/ 54836 h 56928"/>
                      <a:gd name="connsiteX5" fmla="*/ 22516 w 61772"/>
                      <a:gd name="connsiteY5" fmla="*/ 56854 h 56928"/>
                      <a:gd name="connsiteX6" fmla="*/ 29133 w 61772"/>
                      <a:gd name="connsiteY6" fmla="*/ 54724 h 56928"/>
                      <a:gd name="connsiteX7" fmla="*/ 59358 w 61772"/>
                      <a:gd name="connsiteY7" fmla="*/ 15807 h 56928"/>
                      <a:gd name="connsiteX8" fmla="*/ 60031 w 61772"/>
                      <a:gd name="connsiteY8" fmla="*/ 2013 h 56928"/>
                      <a:gd name="connsiteX9" fmla="*/ 45900 w 61772"/>
                      <a:gd name="connsiteY9" fmla="*/ 4256 h 5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772" h="56928">
                        <a:moveTo>
                          <a:pt x="45900" y="4256"/>
                        </a:moveTo>
                        <a:cubicBezTo>
                          <a:pt x="34236" y="15527"/>
                          <a:pt x="20386" y="24443"/>
                          <a:pt x="5301" y="30331"/>
                        </a:cubicBezTo>
                        <a:cubicBezTo>
                          <a:pt x="3002" y="31228"/>
                          <a:pt x="367" y="32462"/>
                          <a:pt x="30" y="34929"/>
                        </a:cubicBezTo>
                        <a:cubicBezTo>
                          <a:pt x="-138" y="36219"/>
                          <a:pt x="423" y="37452"/>
                          <a:pt x="1040" y="38574"/>
                        </a:cubicBezTo>
                        <a:cubicBezTo>
                          <a:pt x="4965" y="45527"/>
                          <a:pt x="11750" y="50350"/>
                          <a:pt x="18367" y="54836"/>
                        </a:cubicBezTo>
                        <a:cubicBezTo>
                          <a:pt x="19657" y="55733"/>
                          <a:pt x="20946" y="56630"/>
                          <a:pt x="22516" y="56854"/>
                        </a:cubicBezTo>
                        <a:cubicBezTo>
                          <a:pt x="24872" y="57247"/>
                          <a:pt x="27115" y="56013"/>
                          <a:pt x="29133" y="54724"/>
                        </a:cubicBezTo>
                        <a:cubicBezTo>
                          <a:pt x="43096" y="45639"/>
                          <a:pt x="52292" y="30892"/>
                          <a:pt x="59358" y="15807"/>
                        </a:cubicBezTo>
                        <a:cubicBezTo>
                          <a:pt x="61433" y="11377"/>
                          <a:pt x="63227" y="5714"/>
                          <a:pt x="60031" y="2013"/>
                        </a:cubicBezTo>
                        <a:cubicBezTo>
                          <a:pt x="57283" y="-1015"/>
                          <a:pt x="51227" y="-903"/>
                          <a:pt x="45900" y="42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任意多边形: 形状 586">
                    <a:extLst>
                      <a:ext uri="{FF2B5EF4-FFF2-40B4-BE49-F238E27FC236}">
                        <a16:creationId xmlns:a16="http://schemas.microsoft.com/office/drawing/2014/main" id="{832821BA-8148-7C7F-C3E4-66E942440768}"/>
                      </a:ext>
                    </a:extLst>
                  </p:cNvPr>
                  <p:cNvSpPr/>
                  <p:nvPr/>
                </p:nvSpPr>
                <p:spPr>
                  <a:xfrm>
                    <a:off x="15132502" y="5843575"/>
                    <a:ext cx="116412" cy="116412"/>
                  </a:xfrm>
                  <a:custGeom>
                    <a:avLst/>
                    <a:gdLst>
                      <a:gd name="connsiteX0" fmla="*/ 116412 w 116412"/>
                      <a:gd name="connsiteY0" fmla="*/ 58206 h 116412"/>
                      <a:gd name="connsiteX1" fmla="*/ 58206 w 116412"/>
                      <a:gd name="connsiteY1" fmla="*/ 116412 h 116412"/>
                      <a:gd name="connsiteX2" fmla="*/ 0 w 116412"/>
                      <a:gd name="connsiteY2" fmla="*/ 58206 h 116412"/>
                      <a:gd name="connsiteX3" fmla="*/ 58206 w 116412"/>
                      <a:gd name="connsiteY3" fmla="*/ 0 h 116412"/>
                      <a:gd name="connsiteX4" fmla="*/ 116412 w 116412"/>
                      <a:gd name="connsiteY4" fmla="*/ 58206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412" h="116412">
                        <a:moveTo>
                          <a:pt x="116412" y="58206"/>
                        </a:moveTo>
                        <a:cubicBezTo>
                          <a:pt x="116412" y="90352"/>
                          <a:pt x="90352" y="116412"/>
                          <a:pt x="58206" y="116412"/>
                        </a:cubicBezTo>
                        <a:cubicBezTo>
                          <a:pt x="26060" y="116412"/>
                          <a:pt x="0" y="90352"/>
                          <a:pt x="0" y="58206"/>
                        </a:cubicBezTo>
                        <a:cubicBezTo>
                          <a:pt x="0" y="26060"/>
                          <a:pt x="26060" y="0"/>
                          <a:pt x="58206" y="0"/>
                        </a:cubicBezTo>
                        <a:cubicBezTo>
                          <a:pt x="90352" y="0"/>
                          <a:pt x="116412" y="26060"/>
                          <a:pt x="116412" y="5820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8" name="图形 13">
                  <a:extLst>
                    <a:ext uri="{FF2B5EF4-FFF2-40B4-BE49-F238E27FC236}">
                      <a16:creationId xmlns:a16="http://schemas.microsoft.com/office/drawing/2014/main" id="{F571DA2A-A206-6770-7D48-E0088C31280C}"/>
                    </a:ext>
                  </a:extLst>
                </p:cNvPr>
                <p:cNvGrpSpPr/>
                <p:nvPr/>
              </p:nvGrpSpPr>
              <p:grpSpPr>
                <a:xfrm>
                  <a:off x="7824583" y="1801644"/>
                  <a:ext cx="95050" cy="98739"/>
                  <a:chOff x="14571746" y="5853618"/>
                  <a:chExt cx="129817" cy="134855"/>
                </a:xfrm>
                <a:solidFill>
                  <a:srgbClr val="000000"/>
                </a:solidFill>
              </p:grpSpPr>
              <p:sp>
                <p:nvSpPr>
                  <p:cNvPr id="589" name="任意多边形: 形状 588">
                    <a:extLst>
                      <a:ext uri="{FF2B5EF4-FFF2-40B4-BE49-F238E27FC236}">
                        <a16:creationId xmlns:a16="http://schemas.microsoft.com/office/drawing/2014/main" id="{B4FF29B9-0540-FDAD-11BC-C5E9049083F8}"/>
                      </a:ext>
                    </a:extLst>
                  </p:cNvPr>
                  <p:cNvSpPr/>
                  <p:nvPr/>
                </p:nvSpPr>
                <p:spPr>
                  <a:xfrm>
                    <a:off x="14571746" y="5853618"/>
                    <a:ext cx="61772" cy="56928"/>
                  </a:xfrm>
                  <a:custGeom>
                    <a:avLst/>
                    <a:gdLst>
                      <a:gd name="connsiteX0" fmla="*/ 15873 w 61772"/>
                      <a:gd name="connsiteY0" fmla="*/ 4256 h 56928"/>
                      <a:gd name="connsiteX1" fmla="*/ 56471 w 61772"/>
                      <a:gd name="connsiteY1" fmla="*/ 30331 h 56928"/>
                      <a:gd name="connsiteX2" fmla="*/ 61742 w 61772"/>
                      <a:gd name="connsiteY2" fmla="*/ 34929 h 56928"/>
                      <a:gd name="connsiteX3" fmla="*/ 60733 w 61772"/>
                      <a:gd name="connsiteY3" fmla="*/ 38574 h 56928"/>
                      <a:gd name="connsiteX4" fmla="*/ 43406 w 61772"/>
                      <a:gd name="connsiteY4" fmla="*/ 54836 h 56928"/>
                      <a:gd name="connsiteX5" fmla="*/ 39256 w 61772"/>
                      <a:gd name="connsiteY5" fmla="*/ 56855 h 56928"/>
                      <a:gd name="connsiteX6" fmla="*/ 32639 w 61772"/>
                      <a:gd name="connsiteY6" fmla="*/ 54724 h 56928"/>
                      <a:gd name="connsiteX7" fmla="*/ 2415 w 61772"/>
                      <a:gd name="connsiteY7" fmla="*/ 15807 h 56928"/>
                      <a:gd name="connsiteX8" fmla="*/ 1742 w 61772"/>
                      <a:gd name="connsiteY8" fmla="*/ 2013 h 56928"/>
                      <a:gd name="connsiteX9" fmla="*/ 15873 w 61772"/>
                      <a:gd name="connsiteY9" fmla="*/ 4256 h 5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772" h="56928">
                        <a:moveTo>
                          <a:pt x="15873" y="4256"/>
                        </a:moveTo>
                        <a:cubicBezTo>
                          <a:pt x="27536" y="15527"/>
                          <a:pt x="41387" y="24443"/>
                          <a:pt x="56471" y="30331"/>
                        </a:cubicBezTo>
                        <a:cubicBezTo>
                          <a:pt x="58770" y="31228"/>
                          <a:pt x="61406" y="32462"/>
                          <a:pt x="61742" y="34929"/>
                        </a:cubicBezTo>
                        <a:cubicBezTo>
                          <a:pt x="61911" y="36219"/>
                          <a:pt x="61350" y="37452"/>
                          <a:pt x="60733" y="38574"/>
                        </a:cubicBezTo>
                        <a:cubicBezTo>
                          <a:pt x="56808" y="45527"/>
                          <a:pt x="50023" y="50350"/>
                          <a:pt x="43406" y="54836"/>
                        </a:cubicBezTo>
                        <a:cubicBezTo>
                          <a:pt x="42116" y="55733"/>
                          <a:pt x="40826" y="56630"/>
                          <a:pt x="39256" y="56855"/>
                        </a:cubicBezTo>
                        <a:cubicBezTo>
                          <a:pt x="36901" y="57247"/>
                          <a:pt x="34658" y="56013"/>
                          <a:pt x="32639" y="54724"/>
                        </a:cubicBezTo>
                        <a:cubicBezTo>
                          <a:pt x="18677" y="45639"/>
                          <a:pt x="9480" y="30892"/>
                          <a:pt x="2415" y="15807"/>
                        </a:cubicBezTo>
                        <a:cubicBezTo>
                          <a:pt x="340" y="11377"/>
                          <a:pt x="-1454" y="5714"/>
                          <a:pt x="1742" y="2013"/>
                        </a:cubicBezTo>
                        <a:cubicBezTo>
                          <a:pt x="4434" y="-1015"/>
                          <a:pt x="10490" y="-903"/>
                          <a:pt x="15873" y="42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任意多边形: 形状 589">
                    <a:extLst>
                      <a:ext uri="{FF2B5EF4-FFF2-40B4-BE49-F238E27FC236}">
                        <a16:creationId xmlns:a16="http://schemas.microsoft.com/office/drawing/2014/main" id="{4C619AB3-D61E-FDAE-F5D6-72D572590FCD}"/>
                      </a:ext>
                    </a:extLst>
                  </p:cNvPr>
                  <p:cNvSpPr/>
                  <p:nvPr/>
                </p:nvSpPr>
                <p:spPr>
                  <a:xfrm>
                    <a:off x="14585152" y="5872061"/>
                    <a:ext cx="116412" cy="116412"/>
                  </a:xfrm>
                  <a:custGeom>
                    <a:avLst/>
                    <a:gdLst>
                      <a:gd name="connsiteX0" fmla="*/ 116412 w 116412"/>
                      <a:gd name="connsiteY0" fmla="*/ 58206 h 116412"/>
                      <a:gd name="connsiteX1" fmla="*/ 58206 w 116412"/>
                      <a:gd name="connsiteY1" fmla="*/ 116412 h 116412"/>
                      <a:gd name="connsiteX2" fmla="*/ 0 w 116412"/>
                      <a:gd name="connsiteY2" fmla="*/ 58206 h 116412"/>
                      <a:gd name="connsiteX3" fmla="*/ 58206 w 116412"/>
                      <a:gd name="connsiteY3" fmla="*/ 0 h 116412"/>
                      <a:gd name="connsiteX4" fmla="*/ 116412 w 116412"/>
                      <a:gd name="connsiteY4" fmla="*/ 58206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412" h="116412">
                        <a:moveTo>
                          <a:pt x="116412" y="58206"/>
                        </a:moveTo>
                        <a:cubicBezTo>
                          <a:pt x="116412" y="90353"/>
                          <a:pt x="90352" y="116412"/>
                          <a:pt x="58206" y="116412"/>
                        </a:cubicBezTo>
                        <a:cubicBezTo>
                          <a:pt x="26060" y="116412"/>
                          <a:pt x="0" y="90353"/>
                          <a:pt x="0" y="58206"/>
                        </a:cubicBezTo>
                        <a:cubicBezTo>
                          <a:pt x="0" y="26060"/>
                          <a:pt x="26060" y="0"/>
                          <a:pt x="58206" y="0"/>
                        </a:cubicBezTo>
                        <a:cubicBezTo>
                          <a:pt x="90352" y="0"/>
                          <a:pt x="116412" y="26060"/>
                          <a:pt x="116412" y="5820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1" name="任意多边形: 形状 590">
                  <a:extLst>
                    <a:ext uri="{FF2B5EF4-FFF2-40B4-BE49-F238E27FC236}">
                      <a16:creationId xmlns:a16="http://schemas.microsoft.com/office/drawing/2014/main" id="{E2F79919-1065-BAFC-8274-2E0F9FCB6EAE}"/>
                    </a:ext>
                  </a:extLst>
                </p:cNvPr>
                <p:cNvSpPr/>
                <p:nvPr/>
              </p:nvSpPr>
              <p:spPr>
                <a:xfrm>
                  <a:off x="7502185" y="1307510"/>
                  <a:ext cx="1133753" cy="609131"/>
                </a:xfrm>
                <a:custGeom>
                  <a:avLst/>
                  <a:gdLst>
                    <a:gd name="connsiteX0" fmla="*/ 1000968 w 1548454"/>
                    <a:gd name="connsiteY0" fmla="*/ 52829 h 831937"/>
                    <a:gd name="connsiteX1" fmla="*/ 416664 w 1548454"/>
                    <a:gd name="connsiteY1" fmla="*/ 71782 h 831937"/>
                    <a:gd name="connsiteX2" fmla="*/ 15782 w 1548454"/>
                    <a:gd name="connsiteY2" fmla="*/ 497281 h 831937"/>
                    <a:gd name="connsiteX3" fmla="*/ 810 w 1548454"/>
                    <a:gd name="connsiteY3" fmla="*/ 578478 h 831937"/>
                    <a:gd name="connsiteX4" fmla="*/ 50549 w 1548454"/>
                    <a:gd name="connsiteY4" fmla="*/ 638590 h 831937"/>
                    <a:gd name="connsiteX5" fmla="*/ 51390 w 1548454"/>
                    <a:gd name="connsiteY5" fmla="*/ 786180 h 831937"/>
                    <a:gd name="connsiteX6" fmla="*/ 158886 w 1548454"/>
                    <a:gd name="connsiteY6" fmla="*/ 817414 h 831937"/>
                    <a:gd name="connsiteX7" fmla="*/ 198419 w 1548454"/>
                    <a:gd name="connsiteY7" fmla="*/ 655245 h 831937"/>
                    <a:gd name="connsiteX8" fmla="*/ 479356 w 1548454"/>
                    <a:gd name="connsiteY8" fmla="*/ 495991 h 831937"/>
                    <a:gd name="connsiteX9" fmla="*/ 588366 w 1548454"/>
                    <a:gd name="connsiteY9" fmla="*/ 600908 h 831937"/>
                    <a:gd name="connsiteX10" fmla="*/ 741059 w 1548454"/>
                    <a:gd name="connsiteY10" fmla="*/ 568721 h 831937"/>
                    <a:gd name="connsiteX11" fmla="*/ 851191 w 1548454"/>
                    <a:gd name="connsiteY11" fmla="*/ 454047 h 831937"/>
                    <a:gd name="connsiteX12" fmla="*/ 925883 w 1548454"/>
                    <a:gd name="connsiteY12" fmla="*/ 569393 h 831937"/>
                    <a:gd name="connsiteX13" fmla="*/ 1068707 w 1548454"/>
                    <a:gd name="connsiteY13" fmla="*/ 547356 h 831937"/>
                    <a:gd name="connsiteX14" fmla="*/ 1173062 w 1548454"/>
                    <a:gd name="connsiteY14" fmla="*/ 441654 h 831937"/>
                    <a:gd name="connsiteX15" fmla="*/ 1359793 w 1548454"/>
                    <a:gd name="connsiteY15" fmla="*/ 646273 h 831937"/>
                    <a:gd name="connsiteX16" fmla="*/ 1369830 w 1548454"/>
                    <a:gd name="connsiteY16" fmla="*/ 811190 h 831937"/>
                    <a:gd name="connsiteX17" fmla="*/ 1380653 w 1548454"/>
                    <a:gd name="connsiteY17" fmla="*/ 831938 h 831937"/>
                    <a:gd name="connsiteX18" fmla="*/ 1520112 w 1548454"/>
                    <a:gd name="connsiteY18" fmla="*/ 752086 h 831937"/>
                    <a:gd name="connsiteX19" fmla="*/ 1258970 w 1548454"/>
                    <a:gd name="connsiteY19" fmla="*/ 137053 h 831937"/>
                    <a:gd name="connsiteX20" fmla="*/ 1000968 w 1548454"/>
                    <a:gd name="connsiteY20" fmla="*/ 52829 h 831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48454" h="831937">
                      <a:moveTo>
                        <a:pt x="1000968" y="52829"/>
                      </a:moveTo>
                      <a:cubicBezTo>
                        <a:pt x="818555" y="-28985"/>
                        <a:pt x="598908" y="-10424"/>
                        <a:pt x="416664" y="71782"/>
                      </a:cubicBezTo>
                      <a:cubicBezTo>
                        <a:pt x="234419" y="153988"/>
                        <a:pt x="86998" y="310494"/>
                        <a:pt x="15782" y="497281"/>
                      </a:cubicBezTo>
                      <a:cubicBezTo>
                        <a:pt x="5857" y="523300"/>
                        <a:pt x="-2723" y="550889"/>
                        <a:pt x="810" y="578478"/>
                      </a:cubicBezTo>
                      <a:cubicBezTo>
                        <a:pt x="4343" y="606067"/>
                        <a:pt x="23240" y="633487"/>
                        <a:pt x="50549" y="638590"/>
                      </a:cubicBezTo>
                      <a:cubicBezTo>
                        <a:pt x="45614" y="686983"/>
                        <a:pt x="50380" y="737507"/>
                        <a:pt x="51390" y="786180"/>
                      </a:cubicBezTo>
                      <a:cubicBezTo>
                        <a:pt x="94456" y="782760"/>
                        <a:pt x="116325" y="787358"/>
                        <a:pt x="158886" y="817414"/>
                      </a:cubicBezTo>
                      <a:cubicBezTo>
                        <a:pt x="164998" y="777320"/>
                        <a:pt x="186307" y="683338"/>
                        <a:pt x="198419" y="655245"/>
                      </a:cubicBezTo>
                      <a:cubicBezTo>
                        <a:pt x="313766" y="637525"/>
                        <a:pt x="435449" y="548646"/>
                        <a:pt x="479356" y="495991"/>
                      </a:cubicBezTo>
                      <a:cubicBezTo>
                        <a:pt x="489505" y="548421"/>
                        <a:pt x="536216" y="589412"/>
                        <a:pt x="588366" y="600908"/>
                      </a:cubicBezTo>
                      <a:cubicBezTo>
                        <a:pt x="640516" y="612403"/>
                        <a:pt x="696087" y="597487"/>
                        <a:pt x="741059" y="568721"/>
                      </a:cubicBezTo>
                      <a:cubicBezTo>
                        <a:pt x="786031" y="539954"/>
                        <a:pt x="821415" y="498346"/>
                        <a:pt x="851191" y="454047"/>
                      </a:cubicBezTo>
                      <a:cubicBezTo>
                        <a:pt x="842667" y="503113"/>
                        <a:pt x="878892" y="552907"/>
                        <a:pt x="925883" y="569393"/>
                      </a:cubicBezTo>
                      <a:cubicBezTo>
                        <a:pt x="972874" y="585880"/>
                        <a:pt x="1026426" y="573711"/>
                        <a:pt x="1068707" y="547356"/>
                      </a:cubicBezTo>
                      <a:cubicBezTo>
                        <a:pt x="1110987" y="521001"/>
                        <a:pt x="1143735" y="481916"/>
                        <a:pt x="1173062" y="441654"/>
                      </a:cubicBezTo>
                      <a:cubicBezTo>
                        <a:pt x="1202165" y="531206"/>
                        <a:pt x="1249381" y="607188"/>
                        <a:pt x="1359793" y="646273"/>
                      </a:cubicBezTo>
                      <a:cubicBezTo>
                        <a:pt x="1364279" y="697918"/>
                        <a:pt x="1356484" y="761115"/>
                        <a:pt x="1369830" y="811190"/>
                      </a:cubicBezTo>
                      <a:cubicBezTo>
                        <a:pt x="1371849" y="818872"/>
                        <a:pt x="1374372" y="827059"/>
                        <a:pt x="1380653" y="831938"/>
                      </a:cubicBezTo>
                      <a:cubicBezTo>
                        <a:pt x="1411887" y="776816"/>
                        <a:pt x="1461121" y="746759"/>
                        <a:pt x="1520112" y="752086"/>
                      </a:cubicBezTo>
                      <a:cubicBezTo>
                        <a:pt x="1608262" y="475467"/>
                        <a:pt x="1482373" y="266699"/>
                        <a:pt x="1258970" y="137053"/>
                      </a:cubicBezTo>
                      <a:cubicBezTo>
                        <a:pt x="1129885" y="62193"/>
                        <a:pt x="1051996" y="75707"/>
                        <a:pt x="1000968" y="52829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2" name="任意多边形: 形状 591">
                  <a:extLst>
                    <a:ext uri="{FF2B5EF4-FFF2-40B4-BE49-F238E27FC236}">
                      <a16:creationId xmlns:a16="http://schemas.microsoft.com/office/drawing/2014/main" id="{50AD4B1D-45B7-A13A-1223-E25BE86A6473}"/>
                    </a:ext>
                  </a:extLst>
                </p:cNvPr>
                <p:cNvSpPr/>
                <p:nvPr/>
              </p:nvSpPr>
              <p:spPr>
                <a:xfrm>
                  <a:off x="8210056" y="1174554"/>
                  <a:ext cx="75635" cy="132139"/>
                </a:xfrm>
                <a:custGeom>
                  <a:avLst/>
                  <a:gdLst>
                    <a:gd name="connsiteX0" fmla="*/ 71578 w 103301"/>
                    <a:gd name="connsiteY0" fmla="*/ 180472 h 180472"/>
                    <a:gd name="connsiteX1" fmla="*/ 102195 w 103301"/>
                    <a:gd name="connsiteY1" fmla="*/ 96416 h 180472"/>
                    <a:gd name="connsiteX2" fmla="*/ 97092 w 103301"/>
                    <a:gd name="connsiteY2" fmla="*/ 41350 h 180472"/>
                    <a:gd name="connsiteX3" fmla="*/ 59409 w 103301"/>
                    <a:gd name="connsiteY3" fmla="*/ 2546 h 180472"/>
                    <a:gd name="connsiteX4" fmla="*/ 8998 w 103301"/>
                    <a:gd name="connsiteY4" fmla="*/ 16228 h 180472"/>
                    <a:gd name="connsiteX5" fmla="*/ 2156 w 103301"/>
                    <a:gd name="connsiteY5" fmla="*/ 69724 h 180472"/>
                    <a:gd name="connsiteX6" fmla="*/ 24530 w 103301"/>
                    <a:gd name="connsiteY6" fmla="*/ 134379 h 180472"/>
                    <a:gd name="connsiteX7" fmla="*/ 71578 w 103301"/>
                    <a:gd name="connsiteY7" fmla="*/ 180472 h 180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01" h="180472">
                      <a:moveTo>
                        <a:pt x="71578" y="180472"/>
                      </a:moveTo>
                      <a:cubicBezTo>
                        <a:pt x="88120" y="155351"/>
                        <a:pt x="98718" y="126304"/>
                        <a:pt x="102195" y="96416"/>
                      </a:cubicBezTo>
                      <a:cubicBezTo>
                        <a:pt x="104325" y="77911"/>
                        <a:pt x="103765" y="58733"/>
                        <a:pt x="97092" y="41350"/>
                      </a:cubicBezTo>
                      <a:cubicBezTo>
                        <a:pt x="90419" y="23967"/>
                        <a:pt x="77017" y="8602"/>
                        <a:pt x="59409" y="2546"/>
                      </a:cubicBezTo>
                      <a:cubicBezTo>
                        <a:pt x="41802" y="-3510"/>
                        <a:pt x="20156" y="1312"/>
                        <a:pt x="8998" y="16228"/>
                      </a:cubicBezTo>
                      <a:cubicBezTo>
                        <a:pt x="-2049" y="31032"/>
                        <a:pt x="-1040" y="51499"/>
                        <a:pt x="2156" y="69724"/>
                      </a:cubicBezTo>
                      <a:cubicBezTo>
                        <a:pt x="6138" y="92322"/>
                        <a:pt x="12867" y="114640"/>
                        <a:pt x="24530" y="134379"/>
                      </a:cubicBezTo>
                      <a:cubicBezTo>
                        <a:pt x="36306" y="154061"/>
                        <a:pt x="53129" y="171164"/>
                        <a:pt x="71578" y="18047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3" name="任意多边形: 形状 592">
                  <a:extLst>
                    <a:ext uri="{FF2B5EF4-FFF2-40B4-BE49-F238E27FC236}">
                      <a16:creationId xmlns:a16="http://schemas.microsoft.com/office/drawing/2014/main" id="{50119265-3937-A5E3-DDE3-0E7FCA6D7B13}"/>
                    </a:ext>
                  </a:extLst>
                </p:cNvPr>
                <p:cNvSpPr/>
                <p:nvPr/>
              </p:nvSpPr>
              <p:spPr>
                <a:xfrm>
                  <a:off x="8277860" y="1251539"/>
                  <a:ext cx="123585" cy="80751"/>
                </a:xfrm>
                <a:custGeom>
                  <a:avLst/>
                  <a:gdLst>
                    <a:gd name="connsiteX0" fmla="*/ 0 w 168790"/>
                    <a:gd name="connsiteY0" fmla="*/ 100842 h 110288"/>
                    <a:gd name="connsiteX1" fmla="*/ 13682 w 168790"/>
                    <a:gd name="connsiteY1" fmla="*/ 72131 h 110288"/>
                    <a:gd name="connsiteX2" fmla="*/ 69085 w 168790"/>
                    <a:gd name="connsiteY2" fmla="*/ 19645 h 110288"/>
                    <a:gd name="connsiteX3" fmla="*/ 127627 w 168790"/>
                    <a:gd name="connsiteY3" fmla="*/ 243 h 110288"/>
                    <a:gd name="connsiteX4" fmla="*/ 168786 w 168790"/>
                    <a:gd name="connsiteY4" fmla="*/ 39944 h 110288"/>
                    <a:gd name="connsiteX5" fmla="*/ 133964 w 168790"/>
                    <a:gd name="connsiteY5" fmla="*/ 84748 h 110288"/>
                    <a:gd name="connsiteX6" fmla="*/ 0 w 168790"/>
                    <a:gd name="connsiteY6" fmla="*/ 100842 h 11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790" h="110288">
                      <a:moveTo>
                        <a:pt x="0" y="100842"/>
                      </a:moveTo>
                      <a:cubicBezTo>
                        <a:pt x="1178" y="90187"/>
                        <a:pt x="7178" y="80655"/>
                        <a:pt x="13682" y="72131"/>
                      </a:cubicBezTo>
                      <a:cubicBezTo>
                        <a:pt x="29047" y="51720"/>
                        <a:pt x="47888" y="33888"/>
                        <a:pt x="69085" y="19645"/>
                      </a:cubicBezTo>
                      <a:cubicBezTo>
                        <a:pt x="86468" y="7925"/>
                        <a:pt x="106711" y="-1664"/>
                        <a:pt x="127627" y="243"/>
                      </a:cubicBezTo>
                      <a:cubicBezTo>
                        <a:pt x="148543" y="2093"/>
                        <a:pt x="169123" y="18972"/>
                        <a:pt x="168786" y="39944"/>
                      </a:cubicBezTo>
                      <a:cubicBezTo>
                        <a:pt x="168450" y="59739"/>
                        <a:pt x="151067" y="74767"/>
                        <a:pt x="133964" y="84748"/>
                      </a:cubicBezTo>
                      <a:cubicBezTo>
                        <a:pt x="92636" y="108804"/>
                        <a:pt x="39533" y="119403"/>
                        <a:pt x="0" y="10084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94" name="图形 13">
                  <a:extLst>
                    <a:ext uri="{FF2B5EF4-FFF2-40B4-BE49-F238E27FC236}">
                      <a16:creationId xmlns:a16="http://schemas.microsoft.com/office/drawing/2014/main" id="{FBBF6AD5-016F-1B7C-8EAC-FE45EAE49165}"/>
                    </a:ext>
                  </a:extLst>
                </p:cNvPr>
                <p:cNvGrpSpPr/>
                <p:nvPr/>
              </p:nvGrpSpPr>
              <p:grpSpPr>
                <a:xfrm>
                  <a:off x="8037262" y="1844114"/>
                  <a:ext cx="107223" cy="73855"/>
                  <a:chOff x="14862217" y="5911622"/>
                  <a:chExt cx="146443" cy="100869"/>
                </a:xfrm>
              </p:grpSpPr>
              <p:sp>
                <p:nvSpPr>
                  <p:cNvPr id="595" name="任意多边形: 形状 594">
                    <a:extLst>
                      <a:ext uri="{FF2B5EF4-FFF2-40B4-BE49-F238E27FC236}">
                        <a16:creationId xmlns:a16="http://schemas.microsoft.com/office/drawing/2014/main" id="{13DF6F7D-EA66-8115-38FD-1E2857ACAEE9}"/>
                      </a:ext>
                    </a:extLst>
                  </p:cNvPr>
                  <p:cNvSpPr/>
                  <p:nvPr/>
                </p:nvSpPr>
                <p:spPr>
                  <a:xfrm>
                    <a:off x="14862217" y="5911622"/>
                    <a:ext cx="146443" cy="100869"/>
                  </a:xfrm>
                  <a:custGeom>
                    <a:avLst/>
                    <a:gdLst>
                      <a:gd name="connsiteX0" fmla="*/ 146190 w 146443"/>
                      <a:gd name="connsiteY0" fmla="*/ 48365 h 100869"/>
                      <a:gd name="connsiteX1" fmla="*/ 97180 w 146443"/>
                      <a:gd name="connsiteY1" fmla="*/ 2551 h 100869"/>
                      <a:gd name="connsiteX2" fmla="*/ 282 w 146443"/>
                      <a:gd name="connsiteY2" fmla="*/ 49262 h 100869"/>
                      <a:gd name="connsiteX3" fmla="*/ 31012 w 146443"/>
                      <a:gd name="connsiteY3" fmla="*/ 94683 h 100869"/>
                      <a:gd name="connsiteX4" fmla="*/ 88545 w 146443"/>
                      <a:gd name="connsiteY4" fmla="*/ 98440 h 100869"/>
                      <a:gd name="connsiteX5" fmla="*/ 128358 w 146443"/>
                      <a:gd name="connsiteY5" fmla="*/ 82514 h 100869"/>
                      <a:gd name="connsiteX6" fmla="*/ 146190 w 146443"/>
                      <a:gd name="connsiteY6" fmla="*/ 48365 h 100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6443" h="100869">
                        <a:moveTo>
                          <a:pt x="146190" y="48365"/>
                        </a:moveTo>
                        <a:cubicBezTo>
                          <a:pt x="143162" y="26720"/>
                          <a:pt x="126732" y="8439"/>
                          <a:pt x="97180" y="2551"/>
                        </a:cubicBezTo>
                        <a:cubicBezTo>
                          <a:pt x="41105" y="-8608"/>
                          <a:pt x="4432" y="18645"/>
                          <a:pt x="282" y="49262"/>
                        </a:cubicBezTo>
                        <a:cubicBezTo>
                          <a:pt x="-2297" y="68608"/>
                          <a:pt x="13180" y="86832"/>
                          <a:pt x="31012" y="94683"/>
                        </a:cubicBezTo>
                        <a:cubicBezTo>
                          <a:pt x="48844" y="102533"/>
                          <a:pt x="69311" y="101860"/>
                          <a:pt x="88545" y="98440"/>
                        </a:cubicBezTo>
                        <a:cubicBezTo>
                          <a:pt x="102788" y="95916"/>
                          <a:pt x="117199" y="91767"/>
                          <a:pt x="128358" y="82514"/>
                        </a:cubicBezTo>
                        <a:cubicBezTo>
                          <a:pt x="139517" y="73318"/>
                          <a:pt x="148041" y="61486"/>
                          <a:pt x="146190" y="48365"/>
                        </a:cubicBezTo>
                        <a:close/>
                      </a:path>
                    </a:pathLst>
                  </a:custGeom>
                  <a:solidFill>
                    <a:srgbClr val="E8A69C">
                      <a:alpha val="61000"/>
                    </a:srgbClr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6" name="任意多边形: 形状 595">
                    <a:extLst>
                      <a:ext uri="{FF2B5EF4-FFF2-40B4-BE49-F238E27FC236}">
                        <a16:creationId xmlns:a16="http://schemas.microsoft.com/office/drawing/2014/main" id="{1138C1D9-069A-4B0E-32C7-6ECE521BB9F9}"/>
                      </a:ext>
                    </a:extLst>
                  </p:cNvPr>
                  <p:cNvSpPr/>
                  <p:nvPr/>
                </p:nvSpPr>
                <p:spPr>
                  <a:xfrm>
                    <a:off x="14969935" y="5978828"/>
                    <a:ext cx="33446" cy="26135"/>
                  </a:xfrm>
                  <a:custGeom>
                    <a:avLst/>
                    <a:gdLst>
                      <a:gd name="connsiteX0" fmla="*/ 32697 w 33446"/>
                      <a:gd name="connsiteY0" fmla="*/ 1346 h 26135"/>
                      <a:gd name="connsiteX1" fmla="*/ 1127 w 33446"/>
                      <a:gd name="connsiteY1" fmla="*/ 26075 h 26135"/>
                      <a:gd name="connsiteX2" fmla="*/ 32697 w 33446"/>
                      <a:gd name="connsiteY2" fmla="*/ 1346 h 26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446" h="26135">
                        <a:moveTo>
                          <a:pt x="32697" y="1346"/>
                        </a:moveTo>
                        <a:cubicBezTo>
                          <a:pt x="25407" y="-6841"/>
                          <a:pt x="-6331" y="24953"/>
                          <a:pt x="1127" y="26075"/>
                        </a:cubicBezTo>
                        <a:cubicBezTo>
                          <a:pt x="9818" y="27365"/>
                          <a:pt x="38417" y="7738"/>
                          <a:pt x="32697" y="1346"/>
                        </a:cubicBezTo>
                        <a:close/>
                      </a:path>
                    </a:pathLst>
                  </a:custGeom>
                  <a:solidFill>
                    <a:srgbClr val="6D4E3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7" name="任意多边形: 形状 596">
                    <a:extLst>
                      <a:ext uri="{FF2B5EF4-FFF2-40B4-BE49-F238E27FC236}">
                        <a16:creationId xmlns:a16="http://schemas.microsoft.com/office/drawing/2014/main" id="{A35CC1E9-B9C3-4578-31DC-282C522DABF7}"/>
                      </a:ext>
                    </a:extLst>
                  </p:cNvPr>
                  <p:cNvSpPr/>
                  <p:nvPr/>
                </p:nvSpPr>
                <p:spPr>
                  <a:xfrm>
                    <a:off x="14867069" y="5981873"/>
                    <a:ext cx="34478" cy="27404"/>
                  </a:xfrm>
                  <a:custGeom>
                    <a:avLst/>
                    <a:gdLst>
                      <a:gd name="connsiteX0" fmla="*/ 646 w 34478"/>
                      <a:gd name="connsiteY0" fmla="*/ 2115 h 27404"/>
                      <a:gd name="connsiteX1" fmla="*/ 34179 w 34478"/>
                      <a:gd name="connsiteY1" fmla="*/ 27292 h 27404"/>
                      <a:gd name="connsiteX2" fmla="*/ 646 w 34478"/>
                      <a:gd name="connsiteY2" fmla="*/ 2115 h 27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478" h="27404">
                        <a:moveTo>
                          <a:pt x="646" y="2115"/>
                        </a:moveTo>
                        <a:cubicBezTo>
                          <a:pt x="-5242" y="13666"/>
                          <a:pt x="30983" y="28862"/>
                          <a:pt x="34179" y="27292"/>
                        </a:cubicBezTo>
                        <a:cubicBezTo>
                          <a:pt x="37880" y="25442"/>
                          <a:pt x="6141" y="-8708"/>
                          <a:pt x="646" y="2115"/>
                        </a:cubicBezTo>
                        <a:close/>
                      </a:path>
                    </a:pathLst>
                  </a:custGeom>
                  <a:solidFill>
                    <a:srgbClr val="6D4E3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8" name="任意多边形: 形状 597">
                  <a:extLst>
                    <a:ext uri="{FF2B5EF4-FFF2-40B4-BE49-F238E27FC236}">
                      <a16:creationId xmlns:a16="http://schemas.microsoft.com/office/drawing/2014/main" id="{9936E4A8-A76C-079A-E3A0-A5F28E66D298}"/>
                    </a:ext>
                  </a:extLst>
                </p:cNvPr>
                <p:cNvSpPr/>
                <p:nvPr/>
              </p:nvSpPr>
              <p:spPr>
                <a:xfrm>
                  <a:off x="7508656" y="1552999"/>
                  <a:ext cx="566280" cy="250147"/>
                </a:xfrm>
                <a:custGeom>
                  <a:avLst/>
                  <a:gdLst>
                    <a:gd name="connsiteX0" fmla="*/ 764296 w 773412"/>
                    <a:gd name="connsiteY0" fmla="*/ 194970 h 341645"/>
                    <a:gd name="connsiteX1" fmla="*/ 655230 w 773412"/>
                    <a:gd name="connsiteY1" fmla="*/ 248746 h 341645"/>
                    <a:gd name="connsiteX2" fmla="*/ 547846 w 773412"/>
                    <a:gd name="connsiteY2" fmla="*/ 234615 h 341645"/>
                    <a:gd name="connsiteX3" fmla="*/ 489135 w 773412"/>
                    <a:gd name="connsiteY3" fmla="*/ 162839 h 341645"/>
                    <a:gd name="connsiteX4" fmla="*/ 494687 w 773412"/>
                    <a:gd name="connsiteY4" fmla="*/ 158185 h 341645"/>
                    <a:gd name="connsiteX5" fmla="*/ 543921 w 773412"/>
                    <a:gd name="connsiteY5" fmla="*/ 109512 h 341645"/>
                    <a:gd name="connsiteX6" fmla="*/ 584071 w 773412"/>
                    <a:gd name="connsiteY6" fmla="*/ 54446 h 341645"/>
                    <a:gd name="connsiteX7" fmla="*/ 589342 w 773412"/>
                    <a:gd name="connsiteY7" fmla="*/ 20857 h 341645"/>
                    <a:gd name="connsiteX8" fmla="*/ 570444 w 773412"/>
                    <a:gd name="connsiteY8" fmla="*/ 1735 h 341645"/>
                    <a:gd name="connsiteX9" fmla="*/ 519584 w 773412"/>
                    <a:gd name="connsiteY9" fmla="*/ 16595 h 341645"/>
                    <a:gd name="connsiteX10" fmla="*/ 465696 w 773412"/>
                    <a:gd name="connsiteY10" fmla="*/ 123811 h 341645"/>
                    <a:gd name="connsiteX11" fmla="*/ 466537 w 773412"/>
                    <a:gd name="connsiteY11" fmla="*/ 153194 h 341645"/>
                    <a:gd name="connsiteX12" fmla="*/ 380686 w 773412"/>
                    <a:gd name="connsiteY12" fmla="*/ 214372 h 341645"/>
                    <a:gd name="connsiteX13" fmla="*/ 259787 w 773412"/>
                    <a:gd name="connsiteY13" fmla="*/ 283906 h 341645"/>
                    <a:gd name="connsiteX14" fmla="*/ 137375 w 773412"/>
                    <a:gd name="connsiteY14" fmla="*/ 320691 h 341645"/>
                    <a:gd name="connsiteX15" fmla="*/ 32795 w 773412"/>
                    <a:gd name="connsiteY15" fmla="*/ 283233 h 341645"/>
                    <a:gd name="connsiteX16" fmla="*/ 11991 w 773412"/>
                    <a:gd name="connsiteY16" fmla="*/ 264840 h 341645"/>
                    <a:gd name="connsiteX17" fmla="*/ 1785 w 773412"/>
                    <a:gd name="connsiteY17" fmla="*/ 275046 h 341645"/>
                    <a:gd name="connsiteX18" fmla="*/ 49113 w 773412"/>
                    <a:gd name="connsiteY18" fmla="*/ 316261 h 341645"/>
                    <a:gd name="connsiteX19" fmla="*/ 108160 w 773412"/>
                    <a:gd name="connsiteY19" fmla="*/ 338579 h 341645"/>
                    <a:gd name="connsiteX20" fmla="*/ 244199 w 773412"/>
                    <a:gd name="connsiteY20" fmla="*/ 315588 h 341645"/>
                    <a:gd name="connsiteX21" fmla="*/ 378443 w 773412"/>
                    <a:gd name="connsiteY21" fmla="*/ 241737 h 341645"/>
                    <a:gd name="connsiteX22" fmla="*/ 472144 w 773412"/>
                    <a:gd name="connsiteY22" fmla="*/ 176578 h 341645"/>
                    <a:gd name="connsiteX23" fmla="*/ 509042 w 773412"/>
                    <a:gd name="connsiteY23" fmla="*/ 232092 h 341645"/>
                    <a:gd name="connsiteX24" fmla="*/ 620239 w 773412"/>
                    <a:gd name="connsiteY24" fmla="*/ 272466 h 341645"/>
                    <a:gd name="connsiteX25" fmla="*/ 747193 w 773412"/>
                    <a:gd name="connsiteY25" fmla="*/ 227157 h 341645"/>
                    <a:gd name="connsiteX26" fmla="*/ 771866 w 773412"/>
                    <a:gd name="connsiteY26" fmla="*/ 204615 h 341645"/>
                    <a:gd name="connsiteX27" fmla="*/ 764296 w 773412"/>
                    <a:gd name="connsiteY27" fmla="*/ 194970 h 341645"/>
                    <a:gd name="connsiteX28" fmla="*/ 513528 w 773412"/>
                    <a:gd name="connsiteY28" fmla="*/ 51810 h 341645"/>
                    <a:gd name="connsiteX29" fmla="*/ 551603 w 773412"/>
                    <a:gd name="connsiteY29" fmla="*/ 20688 h 341645"/>
                    <a:gd name="connsiteX30" fmla="*/ 568145 w 773412"/>
                    <a:gd name="connsiteY30" fmla="*/ 22483 h 341645"/>
                    <a:gd name="connsiteX31" fmla="*/ 565061 w 773412"/>
                    <a:gd name="connsiteY31" fmla="*/ 47436 h 341645"/>
                    <a:gd name="connsiteX32" fmla="*/ 485434 w 773412"/>
                    <a:gd name="connsiteY32" fmla="*/ 137437 h 341645"/>
                    <a:gd name="connsiteX33" fmla="*/ 513528 w 773412"/>
                    <a:gd name="connsiteY33" fmla="*/ 51810 h 341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773412" h="341645">
                      <a:moveTo>
                        <a:pt x="764296" y="194970"/>
                      </a:moveTo>
                      <a:cubicBezTo>
                        <a:pt x="729586" y="217064"/>
                        <a:pt x="696165" y="239774"/>
                        <a:pt x="655230" y="248746"/>
                      </a:cubicBezTo>
                      <a:cubicBezTo>
                        <a:pt x="618949" y="256653"/>
                        <a:pt x="580650" y="252616"/>
                        <a:pt x="547846" y="234615"/>
                      </a:cubicBezTo>
                      <a:cubicBezTo>
                        <a:pt x="519528" y="219083"/>
                        <a:pt x="497602" y="193905"/>
                        <a:pt x="489135" y="162839"/>
                      </a:cubicBezTo>
                      <a:cubicBezTo>
                        <a:pt x="490986" y="161269"/>
                        <a:pt x="492892" y="159755"/>
                        <a:pt x="494687" y="158185"/>
                      </a:cubicBezTo>
                      <a:cubicBezTo>
                        <a:pt x="512182" y="143101"/>
                        <a:pt x="528724" y="126951"/>
                        <a:pt x="543921" y="109512"/>
                      </a:cubicBezTo>
                      <a:cubicBezTo>
                        <a:pt x="558500" y="92745"/>
                        <a:pt x="573977" y="74409"/>
                        <a:pt x="584071" y="54446"/>
                      </a:cubicBezTo>
                      <a:cubicBezTo>
                        <a:pt x="589285" y="44184"/>
                        <a:pt x="592930" y="32240"/>
                        <a:pt x="589342" y="20857"/>
                      </a:cubicBezTo>
                      <a:cubicBezTo>
                        <a:pt x="586538" y="11829"/>
                        <a:pt x="579360" y="4707"/>
                        <a:pt x="570444" y="1735"/>
                      </a:cubicBezTo>
                      <a:cubicBezTo>
                        <a:pt x="552949" y="-4041"/>
                        <a:pt x="532818" y="5548"/>
                        <a:pt x="519584" y="16595"/>
                      </a:cubicBezTo>
                      <a:cubicBezTo>
                        <a:pt x="488462" y="42670"/>
                        <a:pt x="469116" y="83773"/>
                        <a:pt x="465696" y="123811"/>
                      </a:cubicBezTo>
                      <a:cubicBezTo>
                        <a:pt x="464855" y="133736"/>
                        <a:pt x="465191" y="143549"/>
                        <a:pt x="466537" y="153194"/>
                      </a:cubicBezTo>
                      <a:cubicBezTo>
                        <a:pt x="439284" y="175400"/>
                        <a:pt x="410237" y="195363"/>
                        <a:pt x="380686" y="214372"/>
                      </a:cubicBezTo>
                      <a:cubicBezTo>
                        <a:pt x="341545" y="239494"/>
                        <a:pt x="301227" y="262709"/>
                        <a:pt x="259787" y="283906"/>
                      </a:cubicBezTo>
                      <a:cubicBezTo>
                        <a:pt x="221376" y="303532"/>
                        <a:pt x="181394" y="321476"/>
                        <a:pt x="137375" y="320691"/>
                      </a:cubicBezTo>
                      <a:cubicBezTo>
                        <a:pt x="99861" y="320018"/>
                        <a:pt x="62234" y="306448"/>
                        <a:pt x="32795" y="283233"/>
                      </a:cubicBezTo>
                      <a:cubicBezTo>
                        <a:pt x="25393" y="277401"/>
                        <a:pt x="18384" y="271737"/>
                        <a:pt x="11991" y="264840"/>
                      </a:cubicBezTo>
                      <a:cubicBezTo>
                        <a:pt x="5542" y="257887"/>
                        <a:pt x="-3990" y="267980"/>
                        <a:pt x="1785" y="275046"/>
                      </a:cubicBezTo>
                      <a:cubicBezTo>
                        <a:pt x="15299" y="291588"/>
                        <a:pt x="30608" y="305382"/>
                        <a:pt x="49113" y="316261"/>
                      </a:cubicBezTo>
                      <a:cubicBezTo>
                        <a:pt x="67337" y="326971"/>
                        <a:pt x="87412" y="334654"/>
                        <a:pt x="108160" y="338579"/>
                      </a:cubicBezTo>
                      <a:cubicBezTo>
                        <a:pt x="155824" y="347663"/>
                        <a:pt x="200908" y="335551"/>
                        <a:pt x="244199" y="315588"/>
                      </a:cubicBezTo>
                      <a:cubicBezTo>
                        <a:pt x="290461" y="294223"/>
                        <a:pt x="335265" y="268821"/>
                        <a:pt x="378443" y="241737"/>
                      </a:cubicBezTo>
                      <a:cubicBezTo>
                        <a:pt x="410630" y="221550"/>
                        <a:pt x="442256" y="200185"/>
                        <a:pt x="472144" y="176578"/>
                      </a:cubicBezTo>
                      <a:cubicBezTo>
                        <a:pt x="479266" y="197718"/>
                        <a:pt x="491827" y="216952"/>
                        <a:pt x="509042" y="232092"/>
                      </a:cubicBezTo>
                      <a:cubicBezTo>
                        <a:pt x="539322" y="258728"/>
                        <a:pt x="579977" y="273027"/>
                        <a:pt x="620239" y="272466"/>
                      </a:cubicBezTo>
                      <a:cubicBezTo>
                        <a:pt x="665716" y="271849"/>
                        <a:pt x="711193" y="254578"/>
                        <a:pt x="747193" y="227157"/>
                      </a:cubicBezTo>
                      <a:cubicBezTo>
                        <a:pt x="756221" y="220260"/>
                        <a:pt x="764408" y="213195"/>
                        <a:pt x="771866" y="204615"/>
                      </a:cubicBezTo>
                      <a:cubicBezTo>
                        <a:pt x="776240" y="199681"/>
                        <a:pt x="770577" y="190933"/>
                        <a:pt x="764296" y="194970"/>
                      </a:cubicBezTo>
                      <a:close/>
                      <a:moveTo>
                        <a:pt x="513528" y="51810"/>
                      </a:moveTo>
                      <a:cubicBezTo>
                        <a:pt x="523117" y="38745"/>
                        <a:pt x="535509" y="25231"/>
                        <a:pt x="551603" y="20688"/>
                      </a:cubicBezTo>
                      <a:cubicBezTo>
                        <a:pt x="556874" y="19230"/>
                        <a:pt x="563883" y="18221"/>
                        <a:pt x="568145" y="22483"/>
                      </a:cubicBezTo>
                      <a:cubicBezTo>
                        <a:pt x="574930" y="29212"/>
                        <a:pt x="568874" y="40876"/>
                        <a:pt x="565061" y="47436"/>
                      </a:cubicBezTo>
                      <a:cubicBezTo>
                        <a:pt x="544986" y="81754"/>
                        <a:pt x="515154" y="111306"/>
                        <a:pt x="485434" y="137437"/>
                      </a:cubicBezTo>
                      <a:cubicBezTo>
                        <a:pt x="484425" y="106932"/>
                        <a:pt x="495584" y="76091"/>
                        <a:pt x="513528" y="51810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9" name="任意多边形: 形状 598">
                  <a:extLst>
                    <a:ext uri="{FF2B5EF4-FFF2-40B4-BE49-F238E27FC236}">
                      <a16:creationId xmlns:a16="http://schemas.microsoft.com/office/drawing/2014/main" id="{E35871B5-ED44-4E79-67EF-97E8EDEB5818}"/>
                    </a:ext>
                  </a:extLst>
                </p:cNvPr>
                <p:cNvSpPr/>
                <p:nvPr/>
              </p:nvSpPr>
              <p:spPr>
                <a:xfrm>
                  <a:off x="8121242" y="1604646"/>
                  <a:ext cx="246359" cy="127447"/>
                </a:xfrm>
                <a:custGeom>
                  <a:avLst/>
                  <a:gdLst>
                    <a:gd name="connsiteX0" fmla="*/ 323140 w 336471"/>
                    <a:gd name="connsiteY0" fmla="*/ 22262 h 174064"/>
                    <a:gd name="connsiteX1" fmla="*/ 255457 w 336471"/>
                    <a:gd name="connsiteY1" fmla="*/ 93758 h 174064"/>
                    <a:gd name="connsiteX2" fmla="*/ 180373 w 336471"/>
                    <a:gd name="connsiteY2" fmla="*/ 142824 h 174064"/>
                    <a:gd name="connsiteX3" fmla="*/ 96708 w 336471"/>
                    <a:gd name="connsiteY3" fmla="*/ 149497 h 174064"/>
                    <a:gd name="connsiteX4" fmla="*/ 34913 w 336471"/>
                    <a:gd name="connsiteY4" fmla="*/ 107440 h 174064"/>
                    <a:gd name="connsiteX5" fmla="*/ 14670 w 336471"/>
                    <a:gd name="connsiteY5" fmla="*/ 6393 h 174064"/>
                    <a:gd name="connsiteX6" fmla="*/ 1381 w 336471"/>
                    <a:gd name="connsiteY6" fmla="*/ 6393 h 174064"/>
                    <a:gd name="connsiteX7" fmla="*/ 12259 w 336471"/>
                    <a:gd name="connsiteY7" fmla="*/ 106038 h 174064"/>
                    <a:gd name="connsiteX8" fmla="*/ 77419 w 336471"/>
                    <a:gd name="connsiteY8" fmla="*/ 164973 h 174064"/>
                    <a:gd name="connsiteX9" fmla="*/ 255009 w 336471"/>
                    <a:gd name="connsiteY9" fmla="*/ 121795 h 174064"/>
                    <a:gd name="connsiteX10" fmla="*/ 335252 w 336471"/>
                    <a:gd name="connsiteY10" fmla="*/ 31627 h 174064"/>
                    <a:gd name="connsiteX11" fmla="*/ 323140 w 336471"/>
                    <a:gd name="connsiteY11" fmla="*/ 22262 h 17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6471" h="174064">
                      <a:moveTo>
                        <a:pt x="323140" y="22262"/>
                      </a:moveTo>
                      <a:cubicBezTo>
                        <a:pt x="299981" y="45589"/>
                        <a:pt x="279570" y="71384"/>
                        <a:pt x="255457" y="93758"/>
                      </a:cubicBezTo>
                      <a:cubicBezTo>
                        <a:pt x="233532" y="114169"/>
                        <a:pt x="208522" y="132169"/>
                        <a:pt x="180373" y="142824"/>
                      </a:cubicBezTo>
                      <a:cubicBezTo>
                        <a:pt x="153681" y="152973"/>
                        <a:pt x="124634" y="156730"/>
                        <a:pt x="96708" y="149497"/>
                      </a:cubicBezTo>
                      <a:cubicBezTo>
                        <a:pt x="72147" y="143104"/>
                        <a:pt x="48764" y="129254"/>
                        <a:pt x="34913" y="107440"/>
                      </a:cubicBezTo>
                      <a:cubicBezTo>
                        <a:pt x="16128" y="77832"/>
                        <a:pt x="15792" y="40262"/>
                        <a:pt x="14670" y="6393"/>
                      </a:cubicBezTo>
                      <a:cubicBezTo>
                        <a:pt x="14390" y="-2187"/>
                        <a:pt x="1997" y="-2075"/>
                        <a:pt x="1381" y="6393"/>
                      </a:cubicBezTo>
                      <a:cubicBezTo>
                        <a:pt x="-975" y="40094"/>
                        <a:pt x="-1928" y="74524"/>
                        <a:pt x="12259" y="106038"/>
                      </a:cubicBezTo>
                      <a:cubicBezTo>
                        <a:pt x="24820" y="133908"/>
                        <a:pt x="49325" y="153983"/>
                        <a:pt x="77419" y="164973"/>
                      </a:cubicBezTo>
                      <a:cubicBezTo>
                        <a:pt x="139438" y="189198"/>
                        <a:pt x="206504" y="161665"/>
                        <a:pt x="255009" y="121795"/>
                      </a:cubicBezTo>
                      <a:cubicBezTo>
                        <a:pt x="286018" y="96281"/>
                        <a:pt x="312990" y="64879"/>
                        <a:pt x="335252" y="31627"/>
                      </a:cubicBezTo>
                      <a:cubicBezTo>
                        <a:pt x="340131" y="24225"/>
                        <a:pt x="329196" y="16150"/>
                        <a:pt x="323140" y="22262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0" name="任意多边形: 形状 599">
                  <a:extLst>
                    <a:ext uri="{FF2B5EF4-FFF2-40B4-BE49-F238E27FC236}">
                      <a16:creationId xmlns:a16="http://schemas.microsoft.com/office/drawing/2014/main" id="{251D0495-0582-8AD9-CE7F-6006D3545CF2}"/>
                    </a:ext>
                  </a:extLst>
                </p:cNvPr>
                <p:cNvSpPr/>
                <p:nvPr/>
              </p:nvSpPr>
              <p:spPr>
                <a:xfrm>
                  <a:off x="8358423" y="1618503"/>
                  <a:ext cx="217731" cy="174387"/>
                </a:xfrm>
                <a:custGeom>
                  <a:avLst/>
                  <a:gdLst>
                    <a:gd name="connsiteX0" fmla="*/ 281767 w 297372"/>
                    <a:gd name="connsiteY0" fmla="*/ 199040 h 238174"/>
                    <a:gd name="connsiteX1" fmla="*/ 151112 w 297372"/>
                    <a:gd name="connsiteY1" fmla="*/ 191414 h 238174"/>
                    <a:gd name="connsiteX2" fmla="*/ 91560 w 297372"/>
                    <a:gd name="connsiteY2" fmla="*/ 145880 h 238174"/>
                    <a:gd name="connsiteX3" fmla="*/ 47821 w 297372"/>
                    <a:gd name="connsiteY3" fmla="*/ 86441 h 238174"/>
                    <a:gd name="connsiteX4" fmla="*/ 18606 w 297372"/>
                    <a:gd name="connsiteY4" fmla="*/ 6646 h 238174"/>
                    <a:gd name="connsiteX5" fmla="*/ 382 w 297372"/>
                    <a:gd name="connsiteY5" fmla="*/ 11692 h 238174"/>
                    <a:gd name="connsiteX6" fmla="*/ 71653 w 297372"/>
                    <a:gd name="connsiteY6" fmla="*/ 157208 h 238174"/>
                    <a:gd name="connsiteX7" fmla="*/ 136869 w 297372"/>
                    <a:gd name="connsiteY7" fmla="*/ 208741 h 238174"/>
                    <a:gd name="connsiteX8" fmla="*/ 213187 w 297372"/>
                    <a:gd name="connsiteY8" fmla="*/ 237395 h 238174"/>
                    <a:gd name="connsiteX9" fmla="*/ 294160 w 297372"/>
                    <a:gd name="connsiteY9" fmla="*/ 215245 h 238174"/>
                    <a:gd name="connsiteX10" fmla="*/ 281767 w 297372"/>
                    <a:gd name="connsiteY10" fmla="*/ 199040 h 238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7372" h="238174">
                      <a:moveTo>
                        <a:pt x="281767" y="199040"/>
                      </a:moveTo>
                      <a:cubicBezTo>
                        <a:pt x="241393" y="227414"/>
                        <a:pt x="190308" y="215245"/>
                        <a:pt x="151112" y="191414"/>
                      </a:cubicBezTo>
                      <a:cubicBezTo>
                        <a:pt x="129859" y="178460"/>
                        <a:pt x="109784" y="162815"/>
                        <a:pt x="91560" y="145880"/>
                      </a:cubicBezTo>
                      <a:cubicBezTo>
                        <a:pt x="73111" y="128665"/>
                        <a:pt x="59036" y="108983"/>
                        <a:pt x="47821" y="86441"/>
                      </a:cubicBezTo>
                      <a:cubicBezTo>
                        <a:pt x="35204" y="61039"/>
                        <a:pt x="27017" y="33674"/>
                        <a:pt x="18606" y="6646"/>
                      </a:cubicBezTo>
                      <a:cubicBezTo>
                        <a:pt x="15017" y="-4962"/>
                        <a:pt x="-2815" y="-139"/>
                        <a:pt x="382" y="11692"/>
                      </a:cubicBezTo>
                      <a:cubicBezTo>
                        <a:pt x="14625" y="64908"/>
                        <a:pt x="31335" y="117619"/>
                        <a:pt x="71653" y="157208"/>
                      </a:cubicBezTo>
                      <a:cubicBezTo>
                        <a:pt x="91279" y="176441"/>
                        <a:pt x="113653" y="194049"/>
                        <a:pt x="136869" y="208741"/>
                      </a:cubicBezTo>
                      <a:cubicBezTo>
                        <a:pt x="160140" y="223433"/>
                        <a:pt x="185710" y="234311"/>
                        <a:pt x="213187" y="237395"/>
                      </a:cubicBezTo>
                      <a:cubicBezTo>
                        <a:pt x="242290" y="240648"/>
                        <a:pt x="271281" y="233806"/>
                        <a:pt x="294160" y="215245"/>
                      </a:cubicBezTo>
                      <a:cubicBezTo>
                        <a:pt x="303188" y="207900"/>
                        <a:pt x="291300" y="192367"/>
                        <a:pt x="281767" y="199040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1" name="任意多边形: 形状 600">
                  <a:extLst>
                    <a:ext uri="{FF2B5EF4-FFF2-40B4-BE49-F238E27FC236}">
                      <a16:creationId xmlns:a16="http://schemas.microsoft.com/office/drawing/2014/main" id="{E8A32EBA-FB3C-7E67-B288-C22341AEE624}"/>
                    </a:ext>
                  </a:extLst>
                </p:cNvPr>
                <p:cNvSpPr/>
                <p:nvPr/>
              </p:nvSpPr>
              <p:spPr>
                <a:xfrm>
                  <a:off x="7187884" y="2384872"/>
                  <a:ext cx="110954" cy="85275"/>
                </a:xfrm>
                <a:custGeom>
                  <a:avLst/>
                  <a:gdLst>
                    <a:gd name="connsiteX0" fmla="*/ 145886 w 151539"/>
                    <a:gd name="connsiteY0" fmla="*/ 5254 h 116467"/>
                    <a:gd name="connsiteX1" fmla="*/ 68053 w 151539"/>
                    <a:gd name="connsiteY1" fmla="*/ 23535 h 116467"/>
                    <a:gd name="connsiteX2" fmla="*/ 47866 w 151539"/>
                    <a:gd name="connsiteY2" fmla="*/ 34806 h 116467"/>
                    <a:gd name="connsiteX3" fmla="*/ 202 w 151539"/>
                    <a:gd name="connsiteY3" fmla="*/ 87348 h 116467"/>
                    <a:gd name="connsiteX4" fmla="*/ 3679 w 151539"/>
                    <a:gd name="connsiteY4" fmla="*/ 98564 h 116467"/>
                    <a:gd name="connsiteX5" fmla="*/ 19829 w 151539"/>
                    <a:gd name="connsiteY5" fmla="*/ 114489 h 116467"/>
                    <a:gd name="connsiteX6" fmla="*/ 145886 w 151539"/>
                    <a:gd name="connsiteY6" fmla="*/ 25217 h 116467"/>
                    <a:gd name="connsiteX7" fmla="*/ 145886 w 151539"/>
                    <a:gd name="connsiteY7" fmla="*/ 5254 h 116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1539" h="116467">
                      <a:moveTo>
                        <a:pt x="145886" y="5254"/>
                      </a:moveTo>
                      <a:cubicBezTo>
                        <a:pt x="119530" y="-6129"/>
                        <a:pt x="85717" y="1441"/>
                        <a:pt x="68053" y="23535"/>
                      </a:cubicBezTo>
                      <a:cubicBezTo>
                        <a:pt x="61212" y="27068"/>
                        <a:pt x="54483" y="30825"/>
                        <a:pt x="47866" y="34806"/>
                      </a:cubicBezTo>
                      <a:cubicBezTo>
                        <a:pt x="27904" y="46862"/>
                        <a:pt x="4464" y="62507"/>
                        <a:pt x="202" y="87348"/>
                      </a:cubicBezTo>
                      <a:cubicBezTo>
                        <a:pt x="-583" y="91947"/>
                        <a:pt x="987" y="95928"/>
                        <a:pt x="3679" y="98564"/>
                      </a:cubicBezTo>
                      <a:cubicBezTo>
                        <a:pt x="-1480" y="108152"/>
                        <a:pt x="9791" y="121554"/>
                        <a:pt x="19829" y="114489"/>
                      </a:cubicBezTo>
                      <a:cubicBezTo>
                        <a:pt x="61885" y="84825"/>
                        <a:pt x="103885" y="54993"/>
                        <a:pt x="145886" y="25217"/>
                      </a:cubicBezTo>
                      <a:cubicBezTo>
                        <a:pt x="152110" y="20843"/>
                        <a:pt x="154634" y="9068"/>
                        <a:pt x="145886" y="5254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2" name="任意多边形: 形状 601">
                  <a:extLst>
                    <a:ext uri="{FF2B5EF4-FFF2-40B4-BE49-F238E27FC236}">
                      <a16:creationId xmlns:a16="http://schemas.microsoft.com/office/drawing/2014/main" id="{9068853C-6C9F-0C3C-6977-1D54CC55A502}"/>
                    </a:ext>
                  </a:extLst>
                </p:cNvPr>
                <p:cNvSpPr/>
                <p:nvPr/>
              </p:nvSpPr>
              <p:spPr>
                <a:xfrm>
                  <a:off x="8843533" y="2401776"/>
                  <a:ext cx="105943" cy="102658"/>
                </a:xfrm>
                <a:custGeom>
                  <a:avLst/>
                  <a:gdLst>
                    <a:gd name="connsiteX0" fmla="*/ 135836 w 144695"/>
                    <a:gd name="connsiteY0" fmla="*/ 102337 h 140208"/>
                    <a:gd name="connsiteX1" fmla="*/ 108528 w 144695"/>
                    <a:gd name="connsiteY1" fmla="*/ 79010 h 140208"/>
                    <a:gd name="connsiteX2" fmla="*/ 81051 w 144695"/>
                    <a:gd name="connsiteY2" fmla="*/ 55627 h 140208"/>
                    <a:gd name="connsiteX3" fmla="*/ 52677 w 144695"/>
                    <a:gd name="connsiteY3" fmla="*/ 31458 h 140208"/>
                    <a:gd name="connsiteX4" fmla="*/ 47742 w 144695"/>
                    <a:gd name="connsiteY4" fmla="*/ 27589 h 140208"/>
                    <a:gd name="connsiteX5" fmla="*/ 38602 w 144695"/>
                    <a:gd name="connsiteY5" fmla="*/ 18785 h 140208"/>
                    <a:gd name="connsiteX6" fmla="*/ 37424 w 144695"/>
                    <a:gd name="connsiteY6" fmla="*/ 17776 h 140208"/>
                    <a:gd name="connsiteX7" fmla="*/ 35013 w 144695"/>
                    <a:gd name="connsiteY7" fmla="*/ 11047 h 140208"/>
                    <a:gd name="connsiteX8" fmla="*/ 23966 w 144695"/>
                    <a:gd name="connsiteY8" fmla="*/ 0 h 140208"/>
                    <a:gd name="connsiteX9" fmla="*/ 14882 w 144695"/>
                    <a:gd name="connsiteY9" fmla="*/ 5103 h 140208"/>
                    <a:gd name="connsiteX10" fmla="*/ 1985 w 144695"/>
                    <a:gd name="connsiteY10" fmla="*/ 11103 h 140208"/>
                    <a:gd name="connsiteX11" fmla="*/ 807 w 144695"/>
                    <a:gd name="connsiteY11" fmla="*/ 27757 h 140208"/>
                    <a:gd name="connsiteX12" fmla="*/ 14209 w 144695"/>
                    <a:gd name="connsiteY12" fmla="*/ 55234 h 140208"/>
                    <a:gd name="connsiteX13" fmla="*/ 31312 w 144695"/>
                    <a:gd name="connsiteY13" fmla="*/ 79290 h 140208"/>
                    <a:gd name="connsiteX14" fmla="*/ 70004 w 144695"/>
                    <a:gd name="connsiteY14" fmla="*/ 120674 h 140208"/>
                    <a:gd name="connsiteX15" fmla="*/ 119911 w 144695"/>
                    <a:gd name="connsiteY15" fmla="*/ 140188 h 140208"/>
                    <a:gd name="connsiteX16" fmla="*/ 143631 w 144695"/>
                    <a:gd name="connsiteY16" fmla="*/ 127347 h 140208"/>
                    <a:gd name="connsiteX17" fmla="*/ 135836 w 144695"/>
                    <a:gd name="connsiteY17" fmla="*/ 102337 h 14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4695" h="140208">
                      <a:moveTo>
                        <a:pt x="135836" y="102337"/>
                      </a:moveTo>
                      <a:cubicBezTo>
                        <a:pt x="127649" y="93814"/>
                        <a:pt x="117500" y="86692"/>
                        <a:pt x="108528" y="79010"/>
                      </a:cubicBezTo>
                      <a:cubicBezTo>
                        <a:pt x="99332" y="71215"/>
                        <a:pt x="90191" y="63421"/>
                        <a:pt x="81051" y="55627"/>
                      </a:cubicBezTo>
                      <a:cubicBezTo>
                        <a:pt x="71574" y="47552"/>
                        <a:pt x="62098" y="39533"/>
                        <a:pt x="52677" y="31458"/>
                      </a:cubicBezTo>
                      <a:cubicBezTo>
                        <a:pt x="51331" y="30337"/>
                        <a:pt x="49593" y="28991"/>
                        <a:pt x="47742" y="27589"/>
                      </a:cubicBezTo>
                      <a:cubicBezTo>
                        <a:pt x="44770" y="24561"/>
                        <a:pt x="41742" y="21589"/>
                        <a:pt x="38602" y="18785"/>
                      </a:cubicBezTo>
                      <a:cubicBezTo>
                        <a:pt x="38209" y="18449"/>
                        <a:pt x="37817" y="18112"/>
                        <a:pt x="37424" y="17776"/>
                      </a:cubicBezTo>
                      <a:cubicBezTo>
                        <a:pt x="35966" y="15645"/>
                        <a:pt x="34957" y="13402"/>
                        <a:pt x="35013" y="11047"/>
                      </a:cubicBezTo>
                      <a:cubicBezTo>
                        <a:pt x="35125" y="5103"/>
                        <a:pt x="29854" y="0"/>
                        <a:pt x="23966" y="0"/>
                      </a:cubicBezTo>
                      <a:cubicBezTo>
                        <a:pt x="19817" y="0"/>
                        <a:pt x="16789" y="2075"/>
                        <a:pt x="14882" y="5103"/>
                      </a:cubicBezTo>
                      <a:cubicBezTo>
                        <a:pt x="9947" y="4934"/>
                        <a:pt x="4508" y="6785"/>
                        <a:pt x="1985" y="11103"/>
                      </a:cubicBezTo>
                      <a:cubicBezTo>
                        <a:pt x="-763" y="15813"/>
                        <a:pt x="-146" y="22654"/>
                        <a:pt x="807" y="27757"/>
                      </a:cubicBezTo>
                      <a:cubicBezTo>
                        <a:pt x="2658" y="37795"/>
                        <a:pt x="8770" y="46823"/>
                        <a:pt x="14209" y="55234"/>
                      </a:cubicBezTo>
                      <a:cubicBezTo>
                        <a:pt x="19592" y="63477"/>
                        <a:pt x="25312" y="71496"/>
                        <a:pt x="31312" y="79290"/>
                      </a:cubicBezTo>
                      <a:cubicBezTo>
                        <a:pt x="42808" y="94206"/>
                        <a:pt x="55144" y="109010"/>
                        <a:pt x="70004" y="120674"/>
                      </a:cubicBezTo>
                      <a:cubicBezTo>
                        <a:pt x="84247" y="131833"/>
                        <a:pt x="101294" y="140693"/>
                        <a:pt x="119911" y="140188"/>
                      </a:cubicBezTo>
                      <a:cubicBezTo>
                        <a:pt x="129444" y="139908"/>
                        <a:pt x="140042" y="137384"/>
                        <a:pt x="143631" y="127347"/>
                      </a:cubicBezTo>
                      <a:cubicBezTo>
                        <a:pt x="146883" y="118094"/>
                        <a:pt x="142229" y="108954"/>
                        <a:pt x="135836" y="102337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6" name="任意多边形: 形状 615">
                  <a:extLst>
                    <a:ext uri="{FF2B5EF4-FFF2-40B4-BE49-F238E27FC236}">
                      <a16:creationId xmlns:a16="http://schemas.microsoft.com/office/drawing/2014/main" id="{4E0EF880-8D97-585D-1F52-FA23C59497A9}"/>
                    </a:ext>
                  </a:extLst>
                </p:cNvPr>
                <p:cNvSpPr/>
                <p:nvPr/>
              </p:nvSpPr>
              <p:spPr>
                <a:xfrm>
                  <a:off x="7663851" y="2702390"/>
                  <a:ext cx="75294" cy="219537"/>
                </a:xfrm>
                <a:custGeom>
                  <a:avLst/>
                  <a:gdLst>
                    <a:gd name="connsiteX0" fmla="*/ 70610 w 75294"/>
                    <a:gd name="connsiteY0" fmla="*/ 265 h 219537"/>
                    <a:gd name="connsiteX1" fmla="*/ 74926 w 75294"/>
                    <a:gd name="connsiteY1" fmla="*/ 8015 h 219537"/>
                    <a:gd name="connsiteX2" fmla="*/ 56491 w 75294"/>
                    <a:gd name="connsiteY2" fmla="*/ 67055 h 219537"/>
                    <a:gd name="connsiteX3" fmla="*/ 27956 w 75294"/>
                    <a:gd name="connsiteY3" fmla="*/ 170971 h 219537"/>
                    <a:gd name="connsiteX4" fmla="*/ 16433 w 75294"/>
                    <a:gd name="connsiteY4" fmla="*/ 219537 h 219537"/>
                    <a:gd name="connsiteX5" fmla="*/ 0 w 75294"/>
                    <a:gd name="connsiteY5" fmla="*/ 219537 h 219537"/>
                    <a:gd name="connsiteX6" fmla="*/ 530 w 75294"/>
                    <a:gd name="connsiteY6" fmla="*/ 217202 h 219537"/>
                    <a:gd name="connsiteX7" fmla="*/ 8043 w 75294"/>
                    <a:gd name="connsiteY7" fmla="*/ 186162 h 219537"/>
                    <a:gd name="connsiteX8" fmla="*/ 24097 w 75294"/>
                    <a:gd name="connsiteY8" fmla="*/ 125398 h 219537"/>
                    <a:gd name="connsiteX9" fmla="*/ 62198 w 75294"/>
                    <a:gd name="connsiteY9" fmla="*/ 4524 h 219537"/>
                    <a:gd name="connsiteX10" fmla="*/ 70610 w 75294"/>
                    <a:gd name="connsiteY10" fmla="*/ 265 h 21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294" h="219537">
                      <a:moveTo>
                        <a:pt x="70610" y="265"/>
                      </a:moveTo>
                      <a:cubicBezTo>
                        <a:pt x="73776" y="1117"/>
                        <a:pt x="76260" y="3970"/>
                        <a:pt x="74926" y="8015"/>
                      </a:cubicBezTo>
                      <a:cubicBezTo>
                        <a:pt x="68521" y="27598"/>
                        <a:pt x="62362" y="47307"/>
                        <a:pt x="56491" y="67055"/>
                      </a:cubicBezTo>
                      <a:cubicBezTo>
                        <a:pt x="46267" y="101502"/>
                        <a:pt x="36660" y="136113"/>
                        <a:pt x="27956" y="170971"/>
                      </a:cubicBezTo>
                      <a:lnTo>
                        <a:pt x="16433" y="219537"/>
                      </a:lnTo>
                      <a:lnTo>
                        <a:pt x="0" y="219537"/>
                      </a:lnTo>
                      <a:lnTo>
                        <a:pt x="530" y="217202"/>
                      </a:lnTo>
                      <a:cubicBezTo>
                        <a:pt x="2952" y="206814"/>
                        <a:pt x="5457" y="196509"/>
                        <a:pt x="8043" y="186162"/>
                      </a:cubicBezTo>
                      <a:cubicBezTo>
                        <a:pt x="13094" y="165839"/>
                        <a:pt x="18472" y="145557"/>
                        <a:pt x="24097" y="125398"/>
                      </a:cubicBezTo>
                      <a:cubicBezTo>
                        <a:pt x="35470" y="84709"/>
                        <a:pt x="48321" y="44432"/>
                        <a:pt x="62198" y="4524"/>
                      </a:cubicBezTo>
                      <a:cubicBezTo>
                        <a:pt x="63594" y="562"/>
                        <a:pt x="67443" y="-587"/>
                        <a:pt x="70610" y="265"/>
                      </a:cubicBezTo>
                      <a:close/>
                    </a:path>
                  </a:pathLst>
                </a:custGeom>
                <a:solidFill>
                  <a:srgbClr val="C181A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" name="任意多边形: 形状 603">
                  <a:extLst>
                    <a:ext uri="{FF2B5EF4-FFF2-40B4-BE49-F238E27FC236}">
                      <a16:creationId xmlns:a16="http://schemas.microsoft.com/office/drawing/2014/main" id="{8C6003B6-B7AE-8F2E-8978-370B8C33422A}"/>
                    </a:ext>
                  </a:extLst>
                </p:cNvPr>
                <p:cNvSpPr/>
                <p:nvPr/>
              </p:nvSpPr>
              <p:spPr>
                <a:xfrm>
                  <a:off x="8346552" y="2672632"/>
                  <a:ext cx="146648" cy="237886"/>
                </a:xfrm>
                <a:custGeom>
                  <a:avLst/>
                  <a:gdLst>
                    <a:gd name="connsiteX0" fmla="*/ 198670 w 200288"/>
                    <a:gd name="connsiteY0" fmla="*/ 300955 h 324899"/>
                    <a:gd name="connsiteX1" fmla="*/ 181454 w 200288"/>
                    <a:gd name="connsiteY1" fmla="*/ 269048 h 324899"/>
                    <a:gd name="connsiteX2" fmla="*/ 144052 w 200288"/>
                    <a:gd name="connsiteY2" fmla="*/ 204674 h 324899"/>
                    <a:gd name="connsiteX3" fmla="*/ 64481 w 200288"/>
                    <a:gd name="connsiteY3" fmla="*/ 75589 h 324899"/>
                    <a:gd name="connsiteX4" fmla="*/ 17659 w 200288"/>
                    <a:gd name="connsiteY4" fmla="*/ 4261 h 324899"/>
                    <a:gd name="connsiteX5" fmla="*/ 1565 w 200288"/>
                    <a:gd name="connsiteY5" fmla="*/ 13681 h 324899"/>
                    <a:gd name="connsiteX6" fmla="*/ 148875 w 200288"/>
                    <a:gd name="connsiteY6" fmla="*/ 255142 h 324899"/>
                    <a:gd name="connsiteX7" fmla="*/ 168221 w 200288"/>
                    <a:gd name="connsiteY7" fmla="*/ 289291 h 324899"/>
                    <a:gd name="connsiteX8" fmla="*/ 177137 w 200288"/>
                    <a:gd name="connsiteY8" fmla="*/ 305329 h 324899"/>
                    <a:gd name="connsiteX9" fmla="*/ 179716 w 200288"/>
                    <a:gd name="connsiteY9" fmla="*/ 319123 h 324899"/>
                    <a:gd name="connsiteX10" fmla="*/ 187342 w 200288"/>
                    <a:gd name="connsiteY10" fmla="*/ 324899 h 324899"/>
                    <a:gd name="connsiteX11" fmla="*/ 198670 w 200288"/>
                    <a:gd name="connsiteY11" fmla="*/ 300955 h 32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0288" h="324899">
                      <a:moveTo>
                        <a:pt x="198670" y="300955"/>
                      </a:moveTo>
                      <a:cubicBezTo>
                        <a:pt x="194688" y="289740"/>
                        <a:pt x="187342" y="279310"/>
                        <a:pt x="181454" y="269048"/>
                      </a:cubicBezTo>
                      <a:cubicBezTo>
                        <a:pt x="169174" y="247515"/>
                        <a:pt x="156669" y="226039"/>
                        <a:pt x="144052" y="204674"/>
                      </a:cubicBezTo>
                      <a:cubicBezTo>
                        <a:pt x="118314" y="161159"/>
                        <a:pt x="91790" y="118150"/>
                        <a:pt x="64481" y="75589"/>
                      </a:cubicBezTo>
                      <a:cubicBezTo>
                        <a:pt x="49117" y="51645"/>
                        <a:pt x="33472" y="27869"/>
                        <a:pt x="17659" y="4261"/>
                      </a:cubicBezTo>
                      <a:cubicBezTo>
                        <a:pt x="11042" y="-5664"/>
                        <a:pt x="-5052" y="3532"/>
                        <a:pt x="1565" y="13681"/>
                      </a:cubicBezTo>
                      <a:cubicBezTo>
                        <a:pt x="52930" y="92748"/>
                        <a:pt x="102052" y="173328"/>
                        <a:pt x="148875" y="255142"/>
                      </a:cubicBezTo>
                      <a:cubicBezTo>
                        <a:pt x="155380" y="266525"/>
                        <a:pt x="161828" y="277908"/>
                        <a:pt x="168221" y="289291"/>
                      </a:cubicBezTo>
                      <a:cubicBezTo>
                        <a:pt x="171193" y="294562"/>
                        <a:pt x="174557" y="299833"/>
                        <a:pt x="177137" y="305329"/>
                      </a:cubicBezTo>
                      <a:cubicBezTo>
                        <a:pt x="179324" y="309983"/>
                        <a:pt x="178202" y="314301"/>
                        <a:pt x="179716" y="319123"/>
                      </a:cubicBezTo>
                      <a:cubicBezTo>
                        <a:pt x="180782" y="322432"/>
                        <a:pt x="183754" y="324899"/>
                        <a:pt x="187342" y="324899"/>
                      </a:cubicBezTo>
                      <a:cubicBezTo>
                        <a:pt x="200464" y="324955"/>
                        <a:pt x="202258" y="310880"/>
                        <a:pt x="198670" y="300955"/>
                      </a:cubicBezTo>
                      <a:close/>
                    </a:path>
                  </a:pathLst>
                </a:custGeom>
                <a:solidFill>
                  <a:srgbClr val="C181A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8" name="组合 617">
                <a:extLst>
                  <a:ext uri="{FF2B5EF4-FFF2-40B4-BE49-F238E27FC236}">
                    <a16:creationId xmlns:a16="http://schemas.microsoft.com/office/drawing/2014/main" id="{3C550F5F-74BA-2A4D-4E99-30A63A8B7333}"/>
                  </a:ext>
                </a:extLst>
              </p:cNvPr>
              <p:cNvGrpSpPr/>
              <p:nvPr/>
            </p:nvGrpSpPr>
            <p:grpSpPr>
              <a:xfrm>
                <a:off x="7076898" y="1075257"/>
                <a:ext cx="2045370" cy="1113691"/>
                <a:chOff x="7076898" y="1075257"/>
                <a:chExt cx="2045370" cy="1113691"/>
              </a:xfrm>
            </p:grpSpPr>
            <p:grpSp>
              <p:nvGrpSpPr>
                <p:cNvPr id="548" name="图形 13">
                  <a:extLst>
                    <a:ext uri="{FF2B5EF4-FFF2-40B4-BE49-F238E27FC236}">
                      <a16:creationId xmlns:a16="http://schemas.microsoft.com/office/drawing/2014/main" id="{981562A6-B2C9-D5F0-AE76-0437062A62B5}"/>
                    </a:ext>
                  </a:extLst>
                </p:cNvPr>
                <p:cNvGrpSpPr/>
                <p:nvPr/>
              </p:nvGrpSpPr>
              <p:grpSpPr>
                <a:xfrm>
                  <a:off x="8658403" y="1075494"/>
                  <a:ext cx="463865" cy="455022"/>
                  <a:chOff x="15626122" y="4674358"/>
                  <a:chExt cx="463865" cy="455022"/>
                </a:xfrm>
              </p:grpSpPr>
              <p:sp>
                <p:nvSpPr>
                  <p:cNvPr id="549" name="任意多边形: 形状 548">
                    <a:extLst>
                      <a:ext uri="{FF2B5EF4-FFF2-40B4-BE49-F238E27FC236}">
                        <a16:creationId xmlns:a16="http://schemas.microsoft.com/office/drawing/2014/main" id="{567894EC-FC24-21EF-EB84-035D6DFDA941}"/>
                      </a:ext>
                    </a:extLst>
                  </p:cNvPr>
                  <p:cNvSpPr/>
                  <p:nvPr/>
                </p:nvSpPr>
                <p:spPr>
                  <a:xfrm>
                    <a:off x="15626122" y="4674358"/>
                    <a:ext cx="463865" cy="455022"/>
                  </a:xfrm>
                  <a:custGeom>
                    <a:avLst/>
                    <a:gdLst>
                      <a:gd name="connsiteX0" fmla="*/ 458986 w 463865"/>
                      <a:gd name="connsiteY0" fmla="*/ 241340 h 455022"/>
                      <a:gd name="connsiteX1" fmla="*/ 408855 w 463865"/>
                      <a:gd name="connsiteY1" fmla="*/ 195863 h 455022"/>
                      <a:gd name="connsiteX2" fmla="*/ 409696 w 463865"/>
                      <a:gd name="connsiteY2" fmla="*/ 195190 h 455022"/>
                      <a:gd name="connsiteX3" fmla="*/ 429210 w 463865"/>
                      <a:gd name="connsiteY3" fmla="*/ 78330 h 455022"/>
                      <a:gd name="connsiteX4" fmla="*/ 375826 w 463865"/>
                      <a:gd name="connsiteY4" fmla="*/ 35152 h 455022"/>
                      <a:gd name="connsiteX5" fmla="*/ 286667 w 463865"/>
                      <a:gd name="connsiteY5" fmla="*/ 66386 h 455022"/>
                      <a:gd name="connsiteX6" fmla="*/ 266368 w 463865"/>
                      <a:gd name="connsiteY6" fmla="*/ 87862 h 455022"/>
                      <a:gd name="connsiteX7" fmla="*/ 255657 w 463865"/>
                      <a:gd name="connsiteY7" fmla="*/ 52928 h 455022"/>
                      <a:gd name="connsiteX8" fmla="*/ 130609 w 463865"/>
                      <a:gd name="connsiteY8" fmla="*/ 23376 h 455022"/>
                      <a:gd name="connsiteX9" fmla="*/ 85301 w 463865"/>
                      <a:gd name="connsiteY9" fmla="*/ 118311 h 455022"/>
                      <a:gd name="connsiteX10" fmla="*/ 109918 w 463865"/>
                      <a:gd name="connsiteY10" fmla="*/ 166816 h 455022"/>
                      <a:gd name="connsiteX11" fmla="*/ 58665 w 463865"/>
                      <a:gd name="connsiteY11" fmla="*/ 179658 h 455022"/>
                      <a:gd name="connsiteX12" fmla="*/ 19637 w 463865"/>
                      <a:gd name="connsiteY12" fmla="*/ 213583 h 455022"/>
                      <a:gd name="connsiteX13" fmla="*/ 234 w 463865"/>
                      <a:gd name="connsiteY13" fmla="*/ 262761 h 455022"/>
                      <a:gd name="connsiteX14" fmla="*/ 68815 w 463865"/>
                      <a:gd name="connsiteY14" fmla="*/ 342444 h 455022"/>
                      <a:gd name="connsiteX15" fmla="*/ 135656 w 463865"/>
                      <a:gd name="connsiteY15" fmla="*/ 340425 h 455022"/>
                      <a:gd name="connsiteX16" fmla="*/ 131507 w 463865"/>
                      <a:gd name="connsiteY16" fmla="*/ 357080 h 455022"/>
                      <a:gd name="connsiteX17" fmla="*/ 134927 w 463865"/>
                      <a:gd name="connsiteY17" fmla="*/ 412033 h 455022"/>
                      <a:gd name="connsiteX18" fmla="*/ 227844 w 463865"/>
                      <a:gd name="connsiteY18" fmla="*/ 454202 h 455022"/>
                      <a:gd name="connsiteX19" fmla="*/ 305676 w 463865"/>
                      <a:gd name="connsiteY19" fmla="*/ 350407 h 455022"/>
                      <a:gd name="connsiteX20" fmla="*/ 351658 w 463865"/>
                      <a:gd name="connsiteY20" fmla="*/ 359827 h 455022"/>
                      <a:gd name="connsiteX21" fmla="*/ 408462 w 463865"/>
                      <a:gd name="connsiteY21" fmla="*/ 348051 h 455022"/>
                      <a:gd name="connsiteX22" fmla="*/ 450855 w 463865"/>
                      <a:gd name="connsiteY22" fmla="*/ 311603 h 455022"/>
                      <a:gd name="connsiteX23" fmla="*/ 458986 w 463865"/>
                      <a:gd name="connsiteY23" fmla="*/ 241340 h 455022"/>
                      <a:gd name="connsiteX24" fmla="*/ 428537 w 463865"/>
                      <a:gd name="connsiteY24" fmla="*/ 254238 h 455022"/>
                      <a:gd name="connsiteX25" fmla="*/ 430051 w 463865"/>
                      <a:gd name="connsiteY25" fmla="*/ 260125 h 455022"/>
                      <a:gd name="connsiteX26" fmla="*/ 415696 w 463865"/>
                      <a:gd name="connsiteY26" fmla="*/ 237583 h 455022"/>
                      <a:gd name="connsiteX27" fmla="*/ 415696 w 463865"/>
                      <a:gd name="connsiteY27" fmla="*/ 237471 h 455022"/>
                      <a:gd name="connsiteX28" fmla="*/ 428537 w 463865"/>
                      <a:gd name="connsiteY28" fmla="*/ 254238 h 455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63865" h="455022">
                        <a:moveTo>
                          <a:pt x="458986" y="241340"/>
                        </a:moveTo>
                        <a:cubicBezTo>
                          <a:pt x="449958" y="219920"/>
                          <a:pt x="430836" y="203489"/>
                          <a:pt x="408855" y="195863"/>
                        </a:cubicBezTo>
                        <a:cubicBezTo>
                          <a:pt x="409135" y="195639"/>
                          <a:pt x="409415" y="195415"/>
                          <a:pt x="409696" y="195190"/>
                        </a:cubicBezTo>
                        <a:cubicBezTo>
                          <a:pt x="443846" y="164854"/>
                          <a:pt x="454388" y="117863"/>
                          <a:pt x="429210" y="78330"/>
                        </a:cubicBezTo>
                        <a:cubicBezTo>
                          <a:pt x="417266" y="58535"/>
                          <a:pt x="400275" y="37955"/>
                          <a:pt x="375826" y="35152"/>
                        </a:cubicBezTo>
                        <a:cubicBezTo>
                          <a:pt x="342742" y="29208"/>
                          <a:pt x="311732" y="46479"/>
                          <a:pt x="286667" y="66386"/>
                        </a:cubicBezTo>
                        <a:cubicBezTo>
                          <a:pt x="279657" y="71320"/>
                          <a:pt x="272704" y="79227"/>
                          <a:pt x="266368" y="87862"/>
                        </a:cubicBezTo>
                        <a:cubicBezTo>
                          <a:pt x="264349" y="75806"/>
                          <a:pt x="261096" y="63974"/>
                          <a:pt x="255657" y="52928"/>
                        </a:cubicBezTo>
                        <a:cubicBezTo>
                          <a:pt x="225489" y="-15765"/>
                          <a:pt x="179283" y="-8419"/>
                          <a:pt x="130609" y="23376"/>
                        </a:cubicBezTo>
                        <a:cubicBezTo>
                          <a:pt x="100721" y="44236"/>
                          <a:pt x="79413" y="81245"/>
                          <a:pt x="85301" y="118311"/>
                        </a:cubicBezTo>
                        <a:cubicBezTo>
                          <a:pt x="88665" y="136592"/>
                          <a:pt x="98254" y="152405"/>
                          <a:pt x="109918" y="166816"/>
                        </a:cubicBezTo>
                        <a:cubicBezTo>
                          <a:pt x="92142" y="167601"/>
                          <a:pt x="74254" y="172480"/>
                          <a:pt x="58665" y="179658"/>
                        </a:cubicBezTo>
                        <a:cubicBezTo>
                          <a:pt x="42796" y="187059"/>
                          <a:pt x="29842" y="199452"/>
                          <a:pt x="19637" y="213583"/>
                        </a:cubicBezTo>
                        <a:cubicBezTo>
                          <a:pt x="8478" y="227714"/>
                          <a:pt x="1692" y="244817"/>
                          <a:pt x="234" y="262761"/>
                        </a:cubicBezTo>
                        <a:cubicBezTo>
                          <a:pt x="-3186" y="305322"/>
                          <a:pt x="31356" y="331902"/>
                          <a:pt x="68815" y="342444"/>
                        </a:cubicBezTo>
                        <a:cubicBezTo>
                          <a:pt x="90684" y="347603"/>
                          <a:pt x="114011" y="346650"/>
                          <a:pt x="135656" y="340425"/>
                        </a:cubicBezTo>
                        <a:cubicBezTo>
                          <a:pt x="134086" y="345921"/>
                          <a:pt x="132684" y="351528"/>
                          <a:pt x="131507" y="357080"/>
                        </a:cubicBezTo>
                        <a:cubicBezTo>
                          <a:pt x="127862" y="375304"/>
                          <a:pt x="126067" y="394986"/>
                          <a:pt x="134927" y="412033"/>
                        </a:cubicBezTo>
                        <a:cubicBezTo>
                          <a:pt x="150516" y="444389"/>
                          <a:pt x="194030" y="458744"/>
                          <a:pt x="227844" y="454202"/>
                        </a:cubicBezTo>
                        <a:cubicBezTo>
                          <a:pt x="272312" y="444164"/>
                          <a:pt x="302536" y="395940"/>
                          <a:pt x="305676" y="350407"/>
                        </a:cubicBezTo>
                        <a:cubicBezTo>
                          <a:pt x="320200" y="356407"/>
                          <a:pt x="336069" y="358313"/>
                          <a:pt x="351658" y="359827"/>
                        </a:cubicBezTo>
                        <a:cubicBezTo>
                          <a:pt x="371789" y="362519"/>
                          <a:pt x="390911" y="357977"/>
                          <a:pt x="408462" y="348051"/>
                        </a:cubicBezTo>
                        <a:cubicBezTo>
                          <a:pt x="424780" y="338911"/>
                          <a:pt x="440425" y="327416"/>
                          <a:pt x="450855" y="311603"/>
                        </a:cubicBezTo>
                        <a:cubicBezTo>
                          <a:pt x="463472" y="290911"/>
                          <a:pt x="468350" y="263939"/>
                          <a:pt x="458986" y="241340"/>
                        </a:cubicBezTo>
                        <a:close/>
                        <a:moveTo>
                          <a:pt x="428537" y="254238"/>
                        </a:moveTo>
                        <a:cubicBezTo>
                          <a:pt x="429154" y="255415"/>
                          <a:pt x="429715" y="257490"/>
                          <a:pt x="430051" y="260125"/>
                        </a:cubicBezTo>
                        <a:cubicBezTo>
                          <a:pt x="427191" y="251322"/>
                          <a:pt x="422481" y="243415"/>
                          <a:pt x="415696" y="237583"/>
                        </a:cubicBezTo>
                        <a:cubicBezTo>
                          <a:pt x="415696" y="237527"/>
                          <a:pt x="415696" y="237527"/>
                          <a:pt x="415696" y="237471"/>
                        </a:cubicBezTo>
                        <a:cubicBezTo>
                          <a:pt x="425733" y="247452"/>
                          <a:pt x="421808" y="242237"/>
                          <a:pt x="428537" y="254238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任意多边形: 形状 549">
                    <a:extLst>
                      <a:ext uri="{FF2B5EF4-FFF2-40B4-BE49-F238E27FC236}">
                        <a16:creationId xmlns:a16="http://schemas.microsoft.com/office/drawing/2014/main" id="{E35AD452-241C-7A84-840D-55885A1C384D}"/>
                      </a:ext>
                    </a:extLst>
                  </p:cNvPr>
                  <p:cNvSpPr/>
                  <p:nvPr/>
                </p:nvSpPr>
                <p:spPr>
                  <a:xfrm>
                    <a:off x="15792677" y="4826144"/>
                    <a:ext cx="139139" cy="134453"/>
                  </a:xfrm>
                  <a:custGeom>
                    <a:avLst/>
                    <a:gdLst>
                      <a:gd name="connsiteX0" fmla="*/ 136150 w 139139"/>
                      <a:gd name="connsiteY0" fmla="*/ 41217 h 134453"/>
                      <a:gd name="connsiteX1" fmla="*/ 66112 w 139139"/>
                      <a:gd name="connsiteY1" fmla="*/ 899 h 134453"/>
                      <a:gd name="connsiteX2" fmla="*/ 64037 w 139139"/>
                      <a:gd name="connsiteY2" fmla="*/ 1235 h 134453"/>
                      <a:gd name="connsiteX3" fmla="*/ 25233 w 139139"/>
                      <a:gd name="connsiteY3" fmla="*/ 17161 h 134453"/>
                      <a:gd name="connsiteX4" fmla="*/ 16485 w 139139"/>
                      <a:gd name="connsiteY4" fmla="*/ 30226 h 134453"/>
                      <a:gd name="connsiteX5" fmla="*/ 30111 w 139139"/>
                      <a:gd name="connsiteY5" fmla="*/ 126620 h 134453"/>
                      <a:gd name="connsiteX6" fmla="*/ 88710 w 139139"/>
                      <a:gd name="connsiteY6" fmla="*/ 126788 h 134453"/>
                      <a:gd name="connsiteX7" fmla="*/ 114000 w 139139"/>
                      <a:gd name="connsiteY7" fmla="*/ 111928 h 134453"/>
                      <a:gd name="connsiteX8" fmla="*/ 136150 w 139139"/>
                      <a:gd name="connsiteY8" fmla="*/ 41217 h 134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9139" h="134453">
                        <a:moveTo>
                          <a:pt x="136150" y="41217"/>
                        </a:moveTo>
                        <a:cubicBezTo>
                          <a:pt x="126224" y="13684"/>
                          <a:pt x="94878" y="-4316"/>
                          <a:pt x="66112" y="899"/>
                        </a:cubicBezTo>
                        <a:cubicBezTo>
                          <a:pt x="65439" y="1011"/>
                          <a:pt x="64766" y="1123"/>
                          <a:pt x="64037" y="1235"/>
                        </a:cubicBezTo>
                        <a:cubicBezTo>
                          <a:pt x="49513" y="1348"/>
                          <a:pt x="35102" y="6002"/>
                          <a:pt x="25233" y="17161"/>
                        </a:cubicBezTo>
                        <a:cubicBezTo>
                          <a:pt x="21924" y="21086"/>
                          <a:pt x="19009" y="25516"/>
                          <a:pt x="16485" y="30226"/>
                        </a:cubicBezTo>
                        <a:cubicBezTo>
                          <a:pt x="-6506" y="59722"/>
                          <a:pt x="-8468" y="103573"/>
                          <a:pt x="30111" y="126620"/>
                        </a:cubicBezTo>
                        <a:cubicBezTo>
                          <a:pt x="48616" y="137891"/>
                          <a:pt x="70261" y="136152"/>
                          <a:pt x="88710" y="126788"/>
                        </a:cubicBezTo>
                        <a:cubicBezTo>
                          <a:pt x="97906" y="123872"/>
                          <a:pt x="106542" y="118937"/>
                          <a:pt x="114000" y="111928"/>
                        </a:cubicBezTo>
                        <a:cubicBezTo>
                          <a:pt x="135308" y="96059"/>
                          <a:pt x="144337" y="66171"/>
                          <a:pt x="136150" y="41217"/>
                        </a:cubicBezTo>
                        <a:close/>
                      </a:path>
                    </a:pathLst>
                  </a:custGeom>
                  <a:solidFill>
                    <a:srgbClr val="F27979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2" name="图形 13">
                  <a:extLst>
                    <a:ext uri="{FF2B5EF4-FFF2-40B4-BE49-F238E27FC236}">
                      <a16:creationId xmlns:a16="http://schemas.microsoft.com/office/drawing/2014/main" id="{30354F6A-94CA-B128-7120-5F0B7354D073}"/>
                    </a:ext>
                  </a:extLst>
                </p:cNvPr>
                <p:cNvGrpSpPr/>
                <p:nvPr/>
              </p:nvGrpSpPr>
              <p:grpSpPr>
                <a:xfrm>
                  <a:off x="7174431" y="1237631"/>
                  <a:ext cx="264548" cy="293287"/>
                  <a:chOff x="14786581" y="4513151"/>
                  <a:chExt cx="264548" cy="293287"/>
                </a:xfrm>
              </p:grpSpPr>
              <p:sp>
                <p:nvSpPr>
                  <p:cNvPr id="543" name="任意多边形: 形状 542">
                    <a:extLst>
                      <a:ext uri="{FF2B5EF4-FFF2-40B4-BE49-F238E27FC236}">
                        <a16:creationId xmlns:a16="http://schemas.microsoft.com/office/drawing/2014/main" id="{B13C50E5-4FE0-081A-5C9A-40451D5BD24A}"/>
                      </a:ext>
                    </a:extLst>
                  </p:cNvPr>
                  <p:cNvSpPr/>
                  <p:nvPr/>
                </p:nvSpPr>
                <p:spPr>
                  <a:xfrm>
                    <a:off x="14786581" y="4513151"/>
                    <a:ext cx="264548" cy="293287"/>
                  </a:xfrm>
                  <a:custGeom>
                    <a:avLst/>
                    <a:gdLst>
                      <a:gd name="connsiteX0" fmla="*/ 235397 w 264548"/>
                      <a:gd name="connsiteY0" fmla="*/ 161704 h 293287"/>
                      <a:gd name="connsiteX1" fmla="*/ 201022 w 264548"/>
                      <a:gd name="connsiteY1" fmla="*/ 149536 h 293287"/>
                      <a:gd name="connsiteX2" fmla="*/ 244593 w 264548"/>
                      <a:gd name="connsiteY2" fmla="*/ 110115 h 293287"/>
                      <a:gd name="connsiteX3" fmla="*/ 179097 w 264548"/>
                      <a:gd name="connsiteY3" fmla="*/ 52694 h 293287"/>
                      <a:gd name="connsiteX4" fmla="*/ 164630 w 264548"/>
                      <a:gd name="connsiteY4" fmla="*/ 64077 h 293287"/>
                      <a:gd name="connsiteX5" fmla="*/ 164069 w 264548"/>
                      <a:gd name="connsiteY5" fmla="*/ 56619 h 293287"/>
                      <a:gd name="connsiteX6" fmla="*/ 139788 w 264548"/>
                      <a:gd name="connsiteY6" fmla="*/ 5983 h 293287"/>
                      <a:gd name="connsiteX7" fmla="*/ 83433 w 264548"/>
                      <a:gd name="connsiteY7" fmla="*/ 34357 h 293287"/>
                      <a:gd name="connsiteX8" fmla="*/ 81022 w 264548"/>
                      <a:gd name="connsiteY8" fmla="*/ 99180 h 293287"/>
                      <a:gd name="connsiteX9" fmla="*/ 84162 w 264548"/>
                      <a:gd name="connsiteY9" fmla="*/ 111573 h 293287"/>
                      <a:gd name="connsiteX10" fmla="*/ 75470 w 264548"/>
                      <a:gd name="connsiteY10" fmla="*/ 106582 h 293287"/>
                      <a:gd name="connsiteX11" fmla="*/ 31787 w 264548"/>
                      <a:gd name="connsiteY11" fmla="*/ 96433 h 293287"/>
                      <a:gd name="connsiteX12" fmla="*/ 13731 w 264548"/>
                      <a:gd name="connsiteY12" fmla="*/ 162882 h 293287"/>
                      <a:gd name="connsiteX13" fmla="*/ 49283 w 264548"/>
                      <a:gd name="connsiteY13" fmla="*/ 183462 h 293287"/>
                      <a:gd name="connsiteX14" fmla="*/ 14348 w 264548"/>
                      <a:gd name="connsiteY14" fmla="*/ 244191 h 293287"/>
                      <a:gd name="connsiteX15" fmla="*/ 48386 w 264548"/>
                      <a:gd name="connsiteY15" fmla="*/ 273294 h 293287"/>
                      <a:gd name="connsiteX16" fmla="*/ 95377 w 264548"/>
                      <a:gd name="connsiteY16" fmla="*/ 249967 h 293287"/>
                      <a:gd name="connsiteX17" fmla="*/ 100816 w 264548"/>
                      <a:gd name="connsiteY17" fmla="*/ 243742 h 293287"/>
                      <a:gd name="connsiteX18" fmla="*/ 137377 w 264548"/>
                      <a:gd name="connsiteY18" fmla="*/ 292640 h 293287"/>
                      <a:gd name="connsiteX19" fmla="*/ 182574 w 264548"/>
                      <a:gd name="connsiteY19" fmla="*/ 255294 h 293287"/>
                      <a:gd name="connsiteX20" fmla="*/ 183079 w 264548"/>
                      <a:gd name="connsiteY20" fmla="*/ 234210 h 293287"/>
                      <a:gd name="connsiteX21" fmla="*/ 255528 w 264548"/>
                      <a:gd name="connsiteY21" fmla="*/ 225013 h 293287"/>
                      <a:gd name="connsiteX22" fmla="*/ 235397 w 264548"/>
                      <a:gd name="connsiteY22" fmla="*/ 161704 h 293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64548" h="293287">
                        <a:moveTo>
                          <a:pt x="235397" y="161704"/>
                        </a:moveTo>
                        <a:cubicBezTo>
                          <a:pt x="224967" y="154919"/>
                          <a:pt x="213191" y="151274"/>
                          <a:pt x="201022" y="149536"/>
                        </a:cubicBezTo>
                        <a:cubicBezTo>
                          <a:pt x="217789" y="139050"/>
                          <a:pt x="232929" y="126097"/>
                          <a:pt x="244593" y="110115"/>
                        </a:cubicBezTo>
                        <a:cubicBezTo>
                          <a:pt x="277229" y="56283"/>
                          <a:pt x="227041" y="25890"/>
                          <a:pt x="179097" y="52694"/>
                        </a:cubicBezTo>
                        <a:cubicBezTo>
                          <a:pt x="173882" y="56059"/>
                          <a:pt x="169116" y="59928"/>
                          <a:pt x="164630" y="64077"/>
                        </a:cubicBezTo>
                        <a:cubicBezTo>
                          <a:pt x="164518" y="61610"/>
                          <a:pt x="164405" y="59143"/>
                          <a:pt x="164069" y="56619"/>
                        </a:cubicBezTo>
                        <a:cubicBezTo>
                          <a:pt x="161658" y="38002"/>
                          <a:pt x="155602" y="17535"/>
                          <a:pt x="139788" y="5983"/>
                        </a:cubicBezTo>
                        <a:cubicBezTo>
                          <a:pt x="116293" y="-10727"/>
                          <a:pt x="89937" y="10413"/>
                          <a:pt x="83433" y="34357"/>
                        </a:cubicBezTo>
                        <a:cubicBezTo>
                          <a:pt x="75807" y="54993"/>
                          <a:pt x="76872" y="77872"/>
                          <a:pt x="81022" y="99180"/>
                        </a:cubicBezTo>
                        <a:cubicBezTo>
                          <a:pt x="81807" y="103386"/>
                          <a:pt x="82928" y="107536"/>
                          <a:pt x="84162" y="111573"/>
                        </a:cubicBezTo>
                        <a:cubicBezTo>
                          <a:pt x="81302" y="109891"/>
                          <a:pt x="78442" y="108152"/>
                          <a:pt x="75470" y="106582"/>
                        </a:cubicBezTo>
                        <a:cubicBezTo>
                          <a:pt x="62124" y="99909"/>
                          <a:pt x="46928" y="93797"/>
                          <a:pt x="31787" y="96433"/>
                        </a:cubicBezTo>
                        <a:cubicBezTo>
                          <a:pt x="666" y="105853"/>
                          <a:pt x="-11839" y="139442"/>
                          <a:pt x="13731" y="162882"/>
                        </a:cubicBezTo>
                        <a:cubicBezTo>
                          <a:pt x="23488" y="173032"/>
                          <a:pt x="35881" y="179761"/>
                          <a:pt x="49283" y="183462"/>
                        </a:cubicBezTo>
                        <a:cubicBezTo>
                          <a:pt x="31227" y="199387"/>
                          <a:pt x="17488" y="220247"/>
                          <a:pt x="14348" y="244191"/>
                        </a:cubicBezTo>
                        <a:cubicBezTo>
                          <a:pt x="12386" y="262696"/>
                          <a:pt x="31339" y="275369"/>
                          <a:pt x="48386" y="273294"/>
                        </a:cubicBezTo>
                        <a:cubicBezTo>
                          <a:pt x="66498" y="272116"/>
                          <a:pt x="82816" y="262696"/>
                          <a:pt x="95377" y="249967"/>
                        </a:cubicBezTo>
                        <a:cubicBezTo>
                          <a:pt x="97227" y="247892"/>
                          <a:pt x="99022" y="245817"/>
                          <a:pt x="100816" y="243742"/>
                        </a:cubicBezTo>
                        <a:cubicBezTo>
                          <a:pt x="105190" y="266397"/>
                          <a:pt x="116069" y="287761"/>
                          <a:pt x="137377" y="292640"/>
                        </a:cubicBezTo>
                        <a:cubicBezTo>
                          <a:pt x="160312" y="297294"/>
                          <a:pt x="178480" y="276042"/>
                          <a:pt x="182574" y="255294"/>
                        </a:cubicBezTo>
                        <a:cubicBezTo>
                          <a:pt x="184200" y="248284"/>
                          <a:pt x="184088" y="241219"/>
                          <a:pt x="183079" y="234210"/>
                        </a:cubicBezTo>
                        <a:cubicBezTo>
                          <a:pt x="207303" y="243238"/>
                          <a:pt x="235901" y="242172"/>
                          <a:pt x="255528" y="225013"/>
                        </a:cubicBezTo>
                        <a:cubicBezTo>
                          <a:pt x="275434" y="201350"/>
                          <a:pt x="259565" y="174041"/>
                          <a:pt x="235397" y="161704"/>
                        </a:cubicBezTo>
                        <a:close/>
                      </a:path>
                    </a:pathLst>
                  </a:custGeom>
                  <a:solidFill>
                    <a:srgbClr val="E694C5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任意多边形: 形状 543">
                    <a:extLst>
                      <a:ext uri="{FF2B5EF4-FFF2-40B4-BE49-F238E27FC236}">
                        <a16:creationId xmlns:a16="http://schemas.microsoft.com/office/drawing/2014/main" id="{CCDCE819-6E1C-494F-C503-86322F03A9B1}"/>
                      </a:ext>
                    </a:extLst>
                  </p:cNvPr>
                  <p:cNvSpPr/>
                  <p:nvPr/>
                </p:nvSpPr>
                <p:spPr>
                  <a:xfrm>
                    <a:off x="14879389" y="4629157"/>
                    <a:ext cx="80026" cy="82936"/>
                  </a:xfrm>
                  <a:custGeom>
                    <a:avLst/>
                    <a:gdLst>
                      <a:gd name="connsiteX0" fmla="*/ 78719 w 80026"/>
                      <a:gd name="connsiteY0" fmla="*/ 27922 h 82936"/>
                      <a:gd name="connsiteX1" fmla="*/ 38289 w 80026"/>
                      <a:gd name="connsiteY1" fmla="*/ 725 h 82936"/>
                      <a:gd name="connsiteX2" fmla="*/ 4924 w 80026"/>
                      <a:gd name="connsiteY2" fmla="*/ 21417 h 82936"/>
                      <a:gd name="connsiteX3" fmla="*/ 17990 w 80026"/>
                      <a:gd name="connsiteY3" fmla="*/ 76987 h 82936"/>
                      <a:gd name="connsiteX4" fmla="*/ 78719 w 80026"/>
                      <a:gd name="connsiteY4" fmla="*/ 27922 h 82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26" h="82936">
                        <a:moveTo>
                          <a:pt x="78719" y="27922"/>
                        </a:moveTo>
                        <a:cubicBezTo>
                          <a:pt x="75523" y="13006"/>
                          <a:pt x="53149" y="-3705"/>
                          <a:pt x="38289" y="725"/>
                        </a:cubicBezTo>
                        <a:cubicBezTo>
                          <a:pt x="24607" y="445"/>
                          <a:pt x="11429" y="9585"/>
                          <a:pt x="4924" y="21417"/>
                        </a:cubicBezTo>
                        <a:cubicBezTo>
                          <a:pt x="-5113" y="39753"/>
                          <a:pt x="663" y="65100"/>
                          <a:pt x="17990" y="76987"/>
                        </a:cubicBezTo>
                        <a:cubicBezTo>
                          <a:pt x="47597" y="97791"/>
                          <a:pt x="87803" y="59828"/>
                          <a:pt x="78719" y="27922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5" name="图形 13">
                  <a:extLst>
                    <a:ext uri="{FF2B5EF4-FFF2-40B4-BE49-F238E27FC236}">
                      <a16:creationId xmlns:a16="http://schemas.microsoft.com/office/drawing/2014/main" id="{FAD3C544-E33B-B0B5-8ABF-4D183ADC4605}"/>
                    </a:ext>
                  </a:extLst>
                </p:cNvPr>
                <p:cNvGrpSpPr/>
                <p:nvPr/>
              </p:nvGrpSpPr>
              <p:grpSpPr>
                <a:xfrm>
                  <a:off x="7556622" y="1075257"/>
                  <a:ext cx="201792" cy="188552"/>
                  <a:chOff x="15174353" y="4727441"/>
                  <a:chExt cx="201792" cy="188552"/>
                </a:xfrm>
              </p:grpSpPr>
              <p:sp>
                <p:nvSpPr>
                  <p:cNvPr id="546" name="任意多边形: 形状 545">
                    <a:extLst>
                      <a:ext uri="{FF2B5EF4-FFF2-40B4-BE49-F238E27FC236}">
                        <a16:creationId xmlns:a16="http://schemas.microsoft.com/office/drawing/2014/main" id="{42ACFA90-8002-6BC9-AFD3-3FD0F8C19671}"/>
                      </a:ext>
                    </a:extLst>
                  </p:cNvPr>
                  <p:cNvSpPr/>
                  <p:nvPr/>
                </p:nvSpPr>
                <p:spPr>
                  <a:xfrm>
                    <a:off x="15174353" y="4727441"/>
                    <a:ext cx="201792" cy="188552"/>
                  </a:xfrm>
                  <a:custGeom>
                    <a:avLst/>
                    <a:gdLst>
                      <a:gd name="connsiteX0" fmla="*/ 195964 w 201792"/>
                      <a:gd name="connsiteY0" fmla="*/ 97415 h 188552"/>
                      <a:gd name="connsiteX1" fmla="*/ 187946 w 201792"/>
                      <a:gd name="connsiteY1" fmla="*/ 88331 h 188552"/>
                      <a:gd name="connsiteX2" fmla="*/ 196637 w 201792"/>
                      <a:gd name="connsiteY2" fmla="*/ 54125 h 188552"/>
                      <a:gd name="connsiteX3" fmla="*/ 178693 w 201792"/>
                      <a:gd name="connsiteY3" fmla="*/ 16275 h 188552"/>
                      <a:gd name="connsiteX4" fmla="*/ 129796 w 201792"/>
                      <a:gd name="connsiteY4" fmla="*/ 17284 h 188552"/>
                      <a:gd name="connsiteX5" fmla="*/ 121665 w 201792"/>
                      <a:gd name="connsiteY5" fmla="*/ 24406 h 188552"/>
                      <a:gd name="connsiteX6" fmla="*/ 118749 w 201792"/>
                      <a:gd name="connsiteY6" fmla="*/ 18405 h 188552"/>
                      <a:gd name="connsiteX7" fmla="*/ 95758 w 201792"/>
                      <a:gd name="connsiteY7" fmla="*/ 1078 h 188552"/>
                      <a:gd name="connsiteX8" fmla="*/ 40019 w 201792"/>
                      <a:gd name="connsiteY8" fmla="*/ 46107 h 188552"/>
                      <a:gd name="connsiteX9" fmla="*/ 40300 w 201792"/>
                      <a:gd name="connsiteY9" fmla="*/ 53452 h 188552"/>
                      <a:gd name="connsiteX10" fmla="*/ 15570 w 201792"/>
                      <a:gd name="connsiteY10" fmla="*/ 66462 h 188552"/>
                      <a:gd name="connsiteX11" fmla="*/ 766 w 201792"/>
                      <a:gd name="connsiteY11" fmla="*/ 112051 h 188552"/>
                      <a:gd name="connsiteX12" fmla="*/ 39010 w 201792"/>
                      <a:gd name="connsiteY12" fmla="*/ 144855 h 188552"/>
                      <a:gd name="connsiteX13" fmla="*/ 40412 w 201792"/>
                      <a:gd name="connsiteY13" fmla="*/ 144855 h 188552"/>
                      <a:gd name="connsiteX14" fmla="*/ 65926 w 201792"/>
                      <a:gd name="connsiteY14" fmla="*/ 185734 h 188552"/>
                      <a:gd name="connsiteX15" fmla="*/ 127665 w 201792"/>
                      <a:gd name="connsiteY15" fmla="*/ 158874 h 188552"/>
                      <a:gd name="connsiteX16" fmla="*/ 195123 w 201792"/>
                      <a:gd name="connsiteY16" fmla="*/ 143565 h 188552"/>
                      <a:gd name="connsiteX17" fmla="*/ 195964 w 201792"/>
                      <a:gd name="connsiteY17" fmla="*/ 97415 h 18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01792" h="188552">
                        <a:moveTo>
                          <a:pt x="195964" y="97415"/>
                        </a:moveTo>
                        <a:cubicBezTo>
                          <a:pt x="193721" y="93939"/>
                          <a:pt x="190974" y="90967"/>
                          <a:pt x="187946" y="88331"/>
                        </a:cubicBezTo>
                        <a:cubicBezTo>
                          <a:pt x="194506" y="78350"/>
                          <a:pt x="197759" y="66238"/>
                          <a:pt x="196637" y="54125"/>
                        </a:cubicBezTo>
                        <a:cubicBezTo>
                          <a:pt x="195572" y="39938"/>
                          <a:pt x="190974" y="24686"/>
                          <a:pt x="178693" y="16275"/>
                        </a:cubicBezTo>
                        <a:cubicBezTo>
                          <a:pt x="164226" y="5396"/>
                          <a:pt x="143983" y="6518"/>
                          <a:pt x="129796" y="17284"/>
                        </a:cubicBezTo>
                        <a:cubicBezTo>
                          <a:pt x="126824" y="19415"/>
                          <a:pt x="124188" y="21826"/>
                          <a:pt x="121665" y="24406"/>
                        </a:cubicBezTo>
                        <a:cubicBezTo>
                          <a:pt x="120823" y="22331"/>
                          <a:pt x="119870" y="20312"/>
                          <a:pt x="118749" y="18405"/>
                        </a:cubicBezTo>
                        <a:cubicBezTo>
                          <a:pt x="113309" y="10331"/>
                          <a:pt x="105403" y="3489"/>
                          <a:pt x="95758" y="1078"/>
                        </a:cubicBezTo>
                        <a:cubicBezTo>
                          <a:pt x="65421" y="-5146"/>
                          <a:pt x="42318" y="16331"/>
                          <a:pt x="40019" y="46107"/>
                        </a:cubicBezTo>
                        <a:cubicBezTo>
                          <a:pt x="39851" y="48574"/>
                          <a:pt x="39963" y="51041"/>
                          <a:pt x="40300" y="53452"/>
                        </a:cubicBezTo>
                        <a:cubicBezTo>
                          <a:pt x="31327" y="56312"/>
                          <a:pt x="22860" y="60518"/>
                          <a:pt x="15570" y="66462"/>
                        </a:cubicBezTo>
                        <a:cubicBezTo>
                          <a:pt x="2841" y="77341"/>
                          <a:pt x="-2037" y="95845"/>
                          <a:pt x="766" y="112051"/>
                        </a:cubicBezTo>
                        <a:cubicBezTo>
                          <a:pt x="4580" y="129883"/>
                          <a:pt x="20561" y="144294"/>
                          <a:pt x="39010" y="144855"/>
                        </a:cubicBezTo>
                        <a:cubicBezTo>
                          <a:pt x="39458" y="144855"/>
                          <a:pt x="39963" y="144855"/>
                          <a:pt x="40412" y="144855"/>
                        </a:cubicBezTo>
                        <a:cubicBezTo>
                          <a:pt x="40412" y="162351"/>
                          <a:pt x="48374" y="179566"/>
                          <a:pt x="65926" y="185734"/>
                        </a:cubicBezTo>
                        <a:cubicBezTo>
                          <a:pt x="91833" y="195098"/>
                          <a:pt x="114095" y="179846"/>
                          <a:pt x="127665" y="158874"/>
                        </a:cubicBezTo>
                        <a:cubicBezTo>
                          <a:pt x="149814" y="171659"/>
                          <a:pt x="180544" y="167285"/>
                          <a:pt x="195123" y="143565"/>
                        </a:cubicBezTo>
                        <a:cubicBezTo>
                          <a:pt x="203927" y="129771"/>
                          <a:pt x="203815" y="111659"/>
                          <a:pt x="195964" y="9741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任意多边形: 形状 546">
                    <a:extLst>
                      <a:ext uri="{FF2B5EF4-FFF2-40B4-BE49-F238E27FC236}">
                        <a16:creationId xmlns:a16="http://schemas.microsoft.com/office/drawing/2014/main" id="{FC10BFB9-112F-4FD5-36AA-C27F141DA18C}"/>
                      </a:ext>
                    </a:extLst>
                  </p:cNvPr>
                  <p:cNvSpPr/>
                  <p:nvPr/>
                </p:nvSpPr>
                <p:spPr>
                  <a:xfrm>
                    <a:off x="15251778" y="4793519"/>
                    <a:ext cx="53902" cy="55224"/>
                  </a:xfrm>
                  <a:custGeom>
                    <a:avLst/>
                    <a:gdLst>
                      <a:gd name="connsiteX0" fmla="*/ 49847 w 53902"/>
                      <a:gd name="connsiteY0" fmla="*/ 14290 h 55224"/>
                      <a:gd name="connsiteX1" fmla="*/ 47323 w 53902"/>
                      <a:gd name="connsiteY1" fmla="*/ 9636 h 55224"/>
                      <a:gd name="connsiteX2" fmla="*/ 38127 w 53902"/>
                      <a:gd name="connsiteY2" fmla="*/ 2178 h 55224"/>
                      <a:gd name="connsiteX3" fmla="*/ 35884 w 53902"/>
                      <a:gd name="connsiteY3" fmla="*/ 1729 h 55224"/>
                      <a:gd name="connsiteX4" fmla="*/ 34146 w 53902"/>
                      <a:gd name="connsiteY4" fmla="*/ 1056 h 55224"/>
                      <a:gd name="connsiteX5" fmla="*/ 1510 w 53902"/>
                      <a:gd name="connsiteY5" fmla="*/ 36832 h 55224"/>
                      <a:gd name="connsiteX6" fmla="*/ 14856 w 53902"/>
                      <a:gd name="connsiteY6" fmla="*/ 51300 h 55224"/>
                      <a:gd name="connsiteX7" fmla="*/ 47323 w 53902"/>
                      <a:gd name="connsiteY7" fmla="*/ 47094 h 55224"/>
                      <a:gd name="connsiteX8" fmla="*/ 49847 w 53902"/>
                      <a:gd name="connsiteY8" fmla="*/ 14290 h 55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902" h="55224">
                        <a:moveTo>
                          <a:pt x="49847" y="14290"/>
                        </a:moveTo>
                        <a:cubicBezTo>
                          <a:pt x="49286" y="12608"/>
                          <a:pt x="48389" y="11038"/>
                          <a:pt x="47323" y="9636"/>
                        </a:cubicBezTo>
                        <a:cubicBezTo>
                          <a:pt x="45192" y="6159"/>
                          <a:pt x="42164" y="3243"/>
                          <a:pt x="38127" y="2178"/>
                        </a:cubicBezTo>
                        <a:cubicBezTo>
                          <a:pt x="37398" y="1954"/>
                          <a:pt x="36613" y="1841"/>
                          <a:pt x="35884" y="1729"/>
                        </a:cubicBezTo>
                        <a:cubicBezTo>
                          <a:pt x="35323" y="1505"/>
                          <a:pt x="34763" y="1225"/>
                          <a:pt x="34146" y="1056"/>
                        </a:cubicBezTo>
                        <a:cubicBezTo>
                          <a:pt x="13005" y="-5056"/>
                          <a:pt x="-5500" y="16477"/>
                          <a:pt x="1510" y="36832"/>
                        </a:cubicBezTo>
                        <a:cubicBezTo>
                          <a:pt x="3472" y="43617"/>
                          <a:pt x="8631" y="48720"/>
                          <a:pt x="14856" y="51300"/>
                        </a:cubicBezTo>
                        <a:cubicBezTo>
                          <a:pt x="24052" y="57019"/>
                          <a:pt x="36781" y="57188"/>
                          <a:pt x="47323" y="47094"/>
                        </a:cubicBezTo>
                        <a:cubicBezTo>
                          <a:pt x="55678" y="38066"/>
                          <a:pt x="55566" y="24552"/>
                          <a:pt x="49847" y="14290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37" name="图形 13">
                  <a:extLst>
                    <a:ext uri="{FF2B5EF4-FFF2-40B4-BE49-F238E27FC236}">
                      <a16:creationId xmlns:a16="http://schemas.microsoft.com/office/drawing/2014/main" id="{56BCD381-CA1D-5C8D-8292-BA1FCE5F652A}"/>
                    </a:ext>
                  </a:extLst>
                </p:cNvPr>
                <p:cNvGrpSpPr/>
                <p:nvPr/>
              </p:nvGrpSpPr>
              <p:grpSpPr>
                <a:xfrm>
                  <a:off x="8850124" y="1893321"/>
                  <a:ext cx="270426" cy="295627"/>
                  <a:chOff x="13683833" y="6014582"/>
                  <a:chExt cx="270426" cy="295627"/>
                </a:xfrm>
              </p:grpSpPr>
              <p:grpSp>
                <p:nvGrpSpPr>
                  <p:cNvPr id="538" name="图形 13">
                    <a:extLst>
                      <a:ext uri="{FF2B5EF4-FFF2-40B4-BE49-F238E27FC236}">
                        <a16:creationId xmlns:a16="http://schemas.microsoft.com/office/drawing/2014/main" id="{C7314E30-032D-E54C-A6CA-FD200A21F088}"/>
                      </a:ext>
                    </a:extLst>
                  </p:cNvPr>
                  <p:cNvGrpSpPr/>
                  <p:nvPr/>
                </p:nvGrpSpPr>
                <p:grpSpPr>
                  <a:xfrm>
                    <a:off x="13683833" y="6014582"/>
                    <a:ext cx="270426" cy="295627"/>
                    <a:chOff x="13683833" y="6014582"/>
                    <a:chExt cx="270426" cy="295627"/>
                  </a:xfrm>
                </p:grpSpPr>
                <p:sp>
                  <p:nvSpPr>
                    <p:cNvPr id="539" name="任意多边形: 形状 538">
                      <a:extLst>
                        <a:ext uri="{FF2B5EF4-FFF2-40B4-BE49-F238E27FC236}">
                          <a16:creationId xmlns:a16="http://schemas.microsoft.com/office/drawing/2014/main" id="{5E43CBE1-627A-5BBE-0F74-A59A3A005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83833" y="6014582"/>
                      <a:ext cx="270426" cy="295627"/>
                    </a:xfrm>
                    <a:custGeom>
                      <a:avLst/>
                      <a:gdLst>
                        <a:gd name="connsiteX0" fmla="*/ 263856 w 270426"/>
                        <a:gd name="connsiteY0" fmla="*/ 148677 h 295627"/>
                        <a:gd name="connsiteX1" fmla="*/ 257519 w 270426"/>
                        <a:gd name="connsiteY1" fmla="*/ 111051 h 295627"/>
                        <a:gd name="connsiteX2" fmla="*/ 215967 w 270426"/>
                        <a:gd name="connsiteY2" fmla="*/ 102752 h 295627"/>
                        <a:gd name="connsiteX3" fmla="*/ 202902 w 270426"/>
                        <a:gd name="connsiteY3" fmla="*/ 103985 h 295627"/>
                        <a:gd name="connsiteX4" fmla="*/ 225724 w 270426"/>
                        <a:gd name="connsiteY4" fmla="*/ 52396 h 295627"/>
                        <a:gd name="connsiteX5" fmla="*/ 192640 w 270426"/>
                        <a:gd name="connsiteY5" fmla="*/ 7985 h 295627"/>
                        <a:gd name="connsiteX6" fmla="*/ 166116 w 270426"/>
                        <a:gd name="connsiteY6" fmla="*/ 19256 h 295627"/>
                        <a:gd name="connsiteX7" fmla="*/ 146154 w 270426"/>
                        <a:gd name="connsiteY7" fmla="*/ 35069 h 295627"/>
                        <a:gd name="connsiteX8" fmla="*/ 131294 w 270426"/>
                        <a:gd name="connsiteY8" fmla="*/ 56378 h 295627"/>
                        <a:gd name="connsiteX9" fmla="*/ 128770 w 270426"/>
                        <a:gd name="connsiteY9" fmla="*/ 43817 h 295627"/>
                        <a:gd name="connsiteX10" fmla="*/ 126135 w 270426"/>
                        <a:gd name="connsiteY10" fmla="*/ 36471 h 295627"/>
                        <a:gd name="connsiteX11" fmla="*/ 127032 w 270426"/>
                        <a:gd name="connsiteY11" fmla="*/ 38041 h 295627"/>
                        <a:gd name="connsiteX12" fmla="*/ 114359 w 270426"/>
                        <a:gd name="connsiteY12" fmla="*/ 12302 h 295627"/>
                        <a:gd name="connsiteX13" fmla="*/ 68882 w 270426"/>
                        <a:gd name="connsiteY13" fmla="*/ 17854 h 295627"/>
                        <a:gd name="connsiteX14" fmla="*/ 81331 w 270426"/>
                        <a:gd name="connsiteY14" fmla="*/ 94789 h 295627"/>
                        <a:gd name="connsiteX15" fmla="*/ 84303 w 270426"/>
                        <a:gd name="connsiteY15" fmla="*/ 102247 h 295627"/>
                        <a:gd name="connsiteX16" fmla="*/ 30022 w 270426"/>
                        <a:gd name="connsiteY16" fmla="*/ 74938 h 295627"/>
                        <a:gd name="connsiteX17" fmla="*/ 4788 w 270426"/>
                        <a:gd name="connsiteY17" fmla="*/ 128995 h 295627"/>
                        <a:gd name="connsiteX18" fmla="*/ 61480 w 270426"/>
                        <a:gd name="connsiteY18" fmla="*/ 171612 h 295627"/>
                        <a:gd name="connsiteX19" fmla="*/ 17293 w 270426"/>
                        <a:gd name="connsiteY19" fmla="*/ 207332 h 295627"/>
                        <a:gd name="connsiteX20" fmla="*/ 10900 w 270426"/>
                        <a:gd name="connsiteY20" fmla="*/ 226398 h 295627"/>
                        <a:gd name="connsiteX21" fmla="*/ 22788 w 270426"/>
                        <a:gd name="connsiteY21" fmla="*/ 249613 h 295627"/>
                        <a:gd name="connsiteX22" fmla="*/ 89125 w 270426"/>
                        <a:gd name="connsiteY22" fmla="*/ 238510 h 295627"/>
                        <a:gd name="connsiteX23" fmla="*/ 98714 w 270426"/>
                        <a:gd name="connsiteY23" fmla="*/ 230099 h 295627"/>
                        <a:gd name="connsiteX24" fmla="*/ 98938 w 270426"/>
                        <a:gd name="connsiteY24" fmla="*/ 245631 h 295627"/>
                        <a:gd name="connsiteX25" fmla="*/ 118957 w 270426"/>
                        <a:gd name="connsiteY25" fmla="*/ 293183 h 295627"/>
                        <a:gd name="connsiteX26" fmla="*/ 150079 w 270426"/>
                        <a:gd name="connsiteY26" fmla="*/ 286510 h 295627"/>
                        <a:gd name="connsiteX27" fmla="*/ 161799 w 270426"/>
                        <a:gd name="connsiteY27" fmla="*/ 261389 h 295627"/>
                        <a:gd name="connsiteX28" fmla="*/ 165948 w 270426"/>
                        <a:gd name="connsiteY28" fmla="*/ 226398 h 295627"/>
                        <a:gd name="connsiteX29" fmla="*/ 200715 w 270426"/>
                        <a:gd name="connsiteY29" fmla="*/ 245912 h 295627"/>
                        <a:gd name="connsiteX30" fmla="*/ 241145 w 270426"/>
                        <a:gd name="connsiteY30" fmla="*/ 209126 h 295627"/>
                        <a:gd name="connsiteX31" fmla="*/ 215126 w 270426"/>
                        <a:gd name="connsiteY31" fmla="*/ 172790 h 295627"/>
                        <a:gd name="connsiteX32" fmla="*/ 231388 w 270426"/>
                        <a:gd name="connsiteY32" fmla="*/ 167631 h 295627"/>
                        <a:gd name="connsiteX33" fmla="*/ 263856 w 270426"/>
                        <a:gd name="connsiteY33" fmla="*/ 148677 h 295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270426" h="295627">
                          <a:moveTo>
                            <a:pt x="263856" y="148677"/>
                          </a:moveTo>
                          <a:cubicBezTo>
                            <a:pt x="275071" y="136677"/>
                            <a:pt x="271257" y="119238"/>
                            <a:pt x="257519" y="111051"/>
                          </a:cubicBezTo>
                          <a:cubicBezTo>
                            <a:pt x="245295" y="103200"/>
                            <a:pt x="230154" y="102135"/>
                            <a:pt x="215967" y="102752"/>
                          </a:cubicBezTo>
                          <a:cubicBezTo>
                            <a:pt x="211593" y="102920"/>
                            <a:pt x="207220" y="103369"/>
                            <a:pt x="202902" y="103985"/>
                          </a:cubicBezTo>
                          <a:cubicBezTo>
                            <a:pt x="214734" y="88901"/>
                            <a:pt x="224042" y="71798"/>
                            <a:pt x="225724" y="52396"/>
                          </a:cubicBezTo>
                          <a:cubicBezTo>
                            <a:pt x="228977" y="31817"/>
                            <a:pt x="215631" y="6919"/>
                            <a:pt x="192640" y="7985"/>
                          </a:cubicBezTo>
                          <a:cubicBezTo>
                            <a:pt x="182827" y="8601"/>
                            <a:pt x="174023" y="13760"/>
                            <a:pt x="166116" y="19256"/>
                          </a:cubicBezTo>
                          <a:cubicBezTo>
                            <a:pt x="159163" y="24078"/>
                            <a:pt x="151873" y="28732"/>
                            <a:pt x="146154" y="35069"/>
                          </a:cubicBezTo>
                          <a:cubicBezTo>
                            <a:pt x="140266" y="41518"/>
                            <a:pt x="135443" y="48751"/>
                            <a:pt x="131294" y="56378"/>
                          </a:cubicBezTo>
                          <a:cubicBezTo>
                            <a:pt x="130621" y="52172"/>
                            <a:pt x="129892" y="47966"/>
                            <a:pt x="128770" y="43817"/>
                          </a:cubicBezTo>
                          <a:cubicBezTo>
                            <a:pt x="128097" y="41293"/>
                            <a:pt x="127256" y="38826"/>
                            <a:pt x="126135" y="36471"/>
                          </a:cubicBezTo>
                          <a:cubicBezTo>
                            <a:pt x="126808" y="38097"/>
                            <a:pt x="128153" y="41574"/>
                            <a:pt x="127032" y="38041"/>
                          </a:cubicBezTo>
                          <a:cubicBezTo>
                            <a:pt x="123892" y="29013"/>
                            <a:pt x="120864" y="19592"/>
                            <a:pt x="114359" y="12302"/>
                          </a:cubicBezTo>
                          <a:cubicBezTo>
                            <a:pt x="102751" y="-2558"/>
                            <a:pt x="77854" y="-7492"/>
                            <a:pt x="68882" y="17854"/>
                          </a:cubicBezTo>
                          <a:cubicBezTo>
                            <a:pt x="64564" y="30751"/>
                            <a:pt x="71966" y="70901"/>
                            <a:pt x="81331" y="94789"/>
                          </a:cubicBezTo>
                          <a:cubicBezTo>
                            <a:pt x="82284" y="97256"/>
                            <a:pt x="83293" y="99780"/>
                            <a:pt x="84303" y="102247"/>
                          </a:cubicBezTo>
                          <a:cubicBezTo>
                            <a:pt x="67592" y="87780"/>
                            <a:pt x="48471" y="74826"/>
                            <a:pt x="30022" y="74938"/>
                          </a:cubicBezTo>
                          <a:cubicBezTo>
                            <a:pt x="3386" y="76845"/>
                            <a:pt x="-6932" y="107294"/>
                            <a:pt x="4788" y="128995"/>
                          </a:cubicBezTo>
                          <a:cubicBezTo>
                            <a:pt x="16508" y="150416"/>
                            <a:pt x="38938" y="163033"/>
                            <a:pt x="61480" y="171612"/>
                          </a:cubicBezTo>
                          <a:cubicBezTo>
                            <a:pt x="44097" y="179911"/>
                            <a:pt x="28284" y="190902"/>
                            <a:pt x="17293" y="207332"/>
                          </a:cubicBezTo>
                          <a:cubicBezTo>
                            <a:pt x="13872" y="213108"/>
                            <a:pt x="11012" y="219556"/>
                            <a:pt x="10900" y="226398"/>
                          </a:cubicBezTo>
                          <a:cubicBezTo>
                            <a:pt x="11405" y="235258"/>
                            <a:pt x="15610" y="244286"/>
                            <a:pt x="22788" y="249613"/>
                          </a:cubicBezTo>
                          <a:cubicBezTo>
                            <a:pt x="46059" y="266155"/>
                            <a:pt x="72022" y="253482"/>
                            <a:pt x="89125" y="238510"/>
                          </a:cubicBezTo>
                          <a:cubicBezTo>
                            <a:pt x="92321" y="235762"/>
                            <a:pt x="95518" y="232958"/>
                            <a:pt x="98714" y="230099"/>
                          </a:cubicBezTo>
                          <a:cubicBezTo>
                            <a:pt x="98546" y="235258"/>
                            <a:pt x="98546" y="240472"/>
                            <a:pt x="98938" y="245631"/>
                          </a:cubicBezTo>
                          <a:cubicBezTo>
                            <a:pt x="100508" y="262678"/>
                            <a:pt x="103144" y="283370"/>
                            <a:pt x="118957" y="293183"/>
                          </a:cubicBezTo>
                          <a:cubicBezTo>
                            <a:pt x="129275" y="298622"/>
                            <a:pt x="142228" y="294361"/>
                            <a:pt x="150079" y="286510"/>
                          </a:cubicBezTo>
                          <a:cubicBezTo>
                            <a:pt x="156191" y="279445"/>
                            <a:pt x="159556" y="270361"/>
                            <a:pt x="161799" y="261389"/>
                          </a:cubicBezTo>
                          <a:cubicBezTo>
                            <a:pt x="163817" y="249893"/>
                            <a:pt x="165331" y="238117"/>
                            <a:pt x="165948" y="226398"/>
                          </a:cubicBezTo>
                          <a:cubicBezTo>
                            <a:pt x="176434" y="234641"/>
                            <a:pt x="188322" y="241201"/>
                            <a:pt x="200715" y="245912"/>
                          </a:cubicBezTo>
                          <a:cubicBezTo>
                            <a:pt x="224939" y="256454"/>
                            <a:pt x="248659" y="234192"/>
                            <a:pt x="241145" y="209126"/>
                          </a:cubicBezTo>
                          <a:cubicBezTo>
                            <a:pt x="237220" y="193538"/>
                            <a:pt x="227407" y="181930"/>
                            <a:pt x="215126" y="172790"/>
                          </a:cubicBezTo>
                          <a:cubicBezTo>
                            <a:pt x="220621" y="171332"/>
                            <a:pt x="226061" y="169649"/>
                            <a:pt x="231388" y="167631"/>
                          </a:cubicBezTo>
                          <a:cubicBezTo>
                            <a:pt x="243108" y="163089"/>
                            <a:pt x="255108" y="157930"/>
                            <a:pt x="263856" y="148677"/>
                          </a:cubicBezTo>
                          <a:close/>
                        </a:path>
                      </a:pathLst>
                    </a:custGeom>
                    <a:solidFill>
                      <a:srgbClr val="E694C5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0" name="任意多边形: 形状 539">
                      <a:extLst>
                        <a:ext uri="{FF2B5EF4-FFF2-40B4-BE49-F238E27FC236}">
                          <a16:creationId xmlns:a16="http://schemas.microsoft.com/office/drawing/2014/main" id="{E8907B10-B544-F00D-FF01-E6FADC8BD8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29780" y="6239017"/>
                      <a:ext cx="294" cy="55"/>
                    </a:xfrm>
                    <a:custGeom>
                      <a:avLst/>
                      <a:gdLst>
                        <a:gd name="connsiteX0" fmla="*/ 0 w 294"/>
                        <a:gd name="connsiteY0" fmla="*/ 0 h 55"/>
                        <a:gd name="connsiteX1" fmla="*/ 280 w 294"/>
                        <a:gd name="connsiteY1" fmla="*/ 56 h 55"/>
                        <a:gd name="connsiteX2" fmla="*/ 0 w 294"/>
                        <a:gd name="connsiteY2" fmla="*/ 0 h 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4" h="55">
                          <a:moveTo>
                            <a:pt x="0" y="0"/>
                          </a:moveTo>
                          <a:cubicBezTo>
                            <a:pt x="112" y="0"/>
                            <a:pt x="168" y="0"/>
                            <a:pt x="280" y="56"/>
                          </a:cubicBezTo>
                          <a:cubicBezTo>
                            <a:pt x="336" y="0"/>
                            <a:pt x="224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1" name="任意多边形: 形状 540">
                    <a:extLst>
                      <a:ext uri="{FF2B5EF4-FFF2-40B4-BE49-F238E27FC236}">
                        <a16:creationId xmlns:a16="http://schemas.microsoft.com/office/drawing/2014/main" id="{BC430EFA-8541-1CD6-1AC6-EEBB9EFCD632}"/>
                      </a:ext>
                    </a:extLst>
                  </p:cNvPr>
                  <p:cNvSpPr/>
                  <p:nvPr/>
                </p:nvSpPr>
                <p:spPr>
                  <a:xfrm>
                    <a:off x="13785857" y="6131397"/>
                    <a:ext cx="67061" cy="72301"/>
                  </a:xfrm>
                  <a:custGeom>
                    <a:avLst/>
                    <a:gdLst>
                      <a:gd name="connsiteX0" fmla="*/ 58149 w 67061"/>
                      <a:gd name="connsiteY0" fmla="*/ 16162 h 72301"/>
                      <a:gd name="connsiteX1" fmla="*/ 56803 w 67061"/>
                      <a:gd name="connsiteY1" fmla="*/ 14816 h 72301"/>
                      <a:gd name="connsiteX2" fmla="*/ 47438 w 67061"/>
                      <a:gd name="connsiteY2" fmla="*/ 3994 h 72301"/>
                      <a:gd name="connsiteX3" fmla="*/ 2017 w 67061"/>
                      <a:gd name="connsiteY3" fmla="*/ 47732 h 72301"/>
                      <a:gd name="connsiteX4" fmla="*/ 28429 w 67061"/>
                      <a:gd name="connsiteY4" fmla="*/ 71564 h 72301"/>
                      <a:gd name="connsiteX5" fmla="*/ 63868 w 67061"/>
                      <a:gd name="connsiteY5" fmla="*/ 52835 h 72301"/>
                      <a:gd name="connsiteX6" fmla="*/ 58149 w 67061"/>
                      <a:gd name="connsiteY6" fmla="*/ 16162 h 72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7061" h="72301">
                        <a:moveTo>
                          <a:pt x="58149" y="16162"/>
                        </a:moveTo>
                        <a:cubicBezTo>
                          <a:pt x="57756" y="15713"/>
                          <a:pt x="57307" y="15265"/>
                          <a:pt x="56803" y="14816"/>
                        </a:cubicBezTo>
                        <a:cubicBezTo>
                          <a:pt x="54896" y="10610"/>
                          <a:pt x="51812" y="6853"/>
                          <a:pt x="47438" y="3994"/>
                        </a:cubicBezTo>
                        <a:cubicBezTo>
                          <a:pt x="22036" y="-11764"/>
                          <a:pt x="-8132" y="22498"/>
                          <a:pt x="2017" y="47732"/>
                        </a:cubicBezTo>
                        <a:cubicBezTo>
                          <a:pt x="6055" y="58947"/>
                          <a:pt x="16316" y="69770"/>
                          <a:pt x="28429" y="71564"/>
                        </a:cubicBezTo>
                        <a:cubicBezTo>
                          <a:pt x="48335" y="75433"/>
                          <a:pt x="58821" y="63321"/>
                          <a:pt x="63868" y="52835"/>
                        </a:cubicBezTo>
                        <a:cubicBezTo>
                          <a:pt x="69924" y="40835"/>
                          <a:pt x="67008" y="25863"/>
                          <a:pt x="58149" y="16162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4" name="图形 13">
                  <a:extLst>
                    <a:ext uri="{FF2B5EF4-FFF2-40B4-BE49-F238E27FC236}">
                      <a16:creationId xmlns:a16="http://schemas.microsoft.com/office/drawing/2014/main" id="{F8F5C523-F8BB-EDBA-A31A-81CD7C887312}"/>
                    </a:ext>
                  </a:extLst>
                </p:cNvPr>
                <p:cNvGrpSpPr/>
                <p:nvPr/>
              </p:nvGrpSpPr>
              <p:grpSpPr>
                <a:xfrm>
                  <a:off x="7076898" y="1890659"/>
                  <a:ext cx="191159" cy="180860"/>
                  <a:chOff x="15908361" y="6035271"/>
                  <a:chExt cx="270378" cy="255811"/>
                </a:xfrm>
              </p:grpSpPr>
              <p:sp>
                <p:nvSpPr>
                  <p:cNvPr id="555" name="任意多边形: 形状 554">
                    <a:extLst>
                      <a:ext uri="{FF2B5EF4-FFF2-40B4-BE49-F238E27FC236}">
                        <a16:creationId xmlns:a16="http://schemas.microsoft.com/office/drawing/2014/main" id="{D581931D-2443-656A-CDFA-5FA0FD0D635E}"/>
                      </a:ext>
                    </a:extLst>
                  </p:cNvPr>
                  <p:cNvSpPr/>
                  <p:nvPr/>
                </p:nvSpPr>
                <p:spPr>
                  <a:xfrm>
                    <a:off x="15908361" y="6035271"/>
                    <a:ext cx="270378" cy="255811"/>
                  </a:xfrm>
                  <a:custGeom>
                    <a:avLst/>
                    <a:gdLst>
                      <a:gd name="connsiteX0" fmla="*/ 268766 w 270378"/>
                      <a:gd name="connsiteY0" fmla="*/ 123446 h 255811"/>
                      <a:gd name="connsiteX1" fmla="*/ 206074 w 270378"/>
                      <a:gd name="connsiteY1" fmla="*/ 96922 h 255811"/>
                      <a:gd name="connsiteX2" fmla="*/ 215327 w 270378"/>
                      <a:gd name="connsiteY2" fmla="*/ 82679 h 255811"/>
                      <a:gd name="connsiteX3" fmla="*/ 204953 w 270378"/>
                      <a:gd name="connsiteY3" fmla="*/ 4286 h 255811"/>
                      <a:gd name="connsiteX4" fmla="*/ 159644 w 270378"/>
                      <a:gd name="connsiteY4" fmla="*/ 9613 h 255811"/>
                      <a:gd name="connsiteX5" fmla="*/ 133569 w 270378"/>
                      <a:gd name="connsiteY5" fmla="*/ 53913 h 255811"/>
                      <a:gd name="connsiteX6" fmla="*/ 112989 w 270378"/>
                      <a:gd name="connsiteY6" fmla="*/ 30305 h 255811"/>
                      <a:gd name="connsiteX7" fmla="*/ 96391 w 270378"/>
                      <a:gd name="connsiteY7" fmla="*/ 21670 h 255811"/>
                      <a:gd name="connsiteX8" fmla="*/ 89157 w 270378"/>
                      <a:gd name="connsiteY8" fmla="*/ 18922 h 255811"/>
                      <a:gd name="connsiteX9" fmla="*/ 51587 w 270378"/>
                      <a:gd name="connsiteY9" fmla="*/ 25539 h 255811"/>
                      <a:gd name="connsiteX10" fmla="*/ 41381 w 270378"/>
                      <a:gd name="connsiteY10" fmla="*/ 73034 h 255811"/>
                      <a:gd name="connsiteX11" fmla="*/ 52540 w 270378"/>
                      <a:gd name="connsiteY11" fmla="*/ 91315 h 255811"/>
                      <a:gd name="connsiteX12" fmla="*/ 53774 w 270378"/>
                      <a:gd name="connsiteY12" fmla="*/ 92268 h 255811"/>
                      <a:gd name="connsiteX13" fmla="*/ 54615 w 270378"/>
                      <a:gd name="connsiteY13" fmla="*/ 93670 h 255811"/>
                      <a:gd name="connsiteX14" fmla="*/ 68522 w 270378"/>
                      <a:gd name="connsiteY14" fmla="*/ 106343 h 255811"/>
                      <a:gd name="connsiteX15" fmla="*/ 22316 w 270378"/>
                      <a:gd name="connsiteY15" fmla="*/ 129895 h 255811"/>
                      <a:gd name="connsiteX16" fmla="*/ 28989 w 270378"/>
                      <a:gd name="connsiteY16" fmla="*/ 199877 h 255811"/>
                      <a:gd name="connsiteX17" fmla="*/ 66727 w 270378"/>
                      <a:gd name="connsiteY17" fmla="*/ 197073 h 255811"/>
                      <a:gd name="connsiteX18" fmla="*/ 90167 w 270378"/>
                      <a:gd name="connsiteY18" fmla="*/ 187820 h 255811"/>
                      <a:gd name="connsiteX19" fmla="*/ 87700 w 270378"/>
                      <a:gd name="connsiteY19" fmla="*/ 238008 h 255811"/>
                      <a:gd name="connsiteX20" fmla="*/ 120279 w 270378"/>
                      <a:gd name="connsiteY20" fmla="*/ 254382 h 255811"/>
                      <a:gd name="connsiteX21" fmla="*/ 151457 w 270378"/>
                      <a:gd name="connsiteY21" fmla="*/ 227410 h 255811"/>
                      <a:gd name="connsiteX22" fmla="*/ 156896 w 270378"/>
                      <a:gd name="connsiteY22" fmla="*/ 217652 h 255811"/>
                      <a:gd name="connsiteX23" fmla="*/ 162336 w 270378"/>
                      <a:gd name="connsiteY23" fmla="*/ 226624 h 255811"/>
                      <a:gd name="connsiteX24" fmla="*/ 223345 w 270378"/>
                      <a:gd name="connsiteY24" fmla="*/ 247204 h 255811"/>
                      <a:gd name="connsiteX25" fmla="*/ 227271 w 270378"/>
                      <a:gd name="connsiteY25" fmla="*/ 191353 h 255811"/>
                      <a:gd name="connsiteX26" fmla="*/ 219813 w 270378"/>
                      <a:gd name="connsiteY26" fmla="*/ 172960 h 255811"/>
                      <a:gd name="connsiteX27" fmla="*/ 268766 w 270378"/>
                      <a:gd name="connsiteY27" fmla="*/ 123446 h 255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270378" h="255811">
                        <a:moveTo>
                          <a:pt x="268766" y="123446"/>
                        </a:moveTo>
                        <a:cubicBezTo>
                          <a:pt x="258336" y="99502"/>
                          <a:pt x="231420" y="93670"/>
                          <a:pt x="206074" y="96922"/>
                        </a:cubicBezTo>
                        <a:cubicBezTo>
                          <a:pt x="209439" y="92380"/>
                          <a:pt x="212579" y="87670"/>
                          <a:pt x="215327" y="82679"/>
                        </a:cubicBezTo>
                        <a:cubicBezTo>
                          <a:pt x="228785" y="58735"/>
                          <a:pt x="233775" y="18810"/>
                          <a:pt x="204953" y="4286"/>
                        </a:cubicBezTo>
                        <a:cubicBezTo>
                          <a:pt x="190317" y="-2948"/>
                          <a:pt x="172205" y="-929"/>
                          <a:pt x="159644" y="9613"/>
                        </a:cubicBezTo>
                        <a:cubicBezTo>
                          <a:pt x="144784" y="20212"/>
                          <a:pt x="137494" y="36586"/>
                          <a:pt x="133569" y="53913"/>
                        </a:cubicBezTo>
                        <a:cubicBezTo>
                          <a:pt x="127737" y="43819"/>
                          <a:pt x="120391" y="35688"/>
                          <a:pt x="112989" y="30305"/>
                        </a:cubicBezTo>
                        <a:cubicBezTo>
                          <a:pt x="107943" y="26548"/>
                          <a:pt x="102167" y="24081"/>
                          <a:pt x="96391" y="21670"/>
                        </a:cubicBezTo>
                        <a:cubicBezTo>
                          <a:pt x="94148" y="20380"/>
                          <a:pt x="91625" y="19539"/>
                          <a:pt x="89157" y="18922"/>
                        </a:cubicBezTo>
                        <a:cubicBezTo>
                          <a:pt x="71157" y="14155"/>
                          <a:pt x="59662" y="19146"/>
                          <a:pt x="51587" y="25539"/>
                        </a:cubicBezTo>
                        <a:cubicBezTo>
                          <a:pt x="38409" y="36978"/>
                          <a:pt x="34877" y="57165"/>
                          <a:pt x="41381" y="73034"/>
                        </a:cubicBezTo>
                        <a:cubicBezTo>
                          <a:pt x="43793" y="79820"/>
                          <a:pt x="47942" y="85820"/>
                          <a:pt x="52540" y="91315"/>
                        </a:cubicBezTo>
                        <a:cubicBezTo>
                          <a:pt x="52933" y="91651"/>
                          <a:pt x="53325" y="91932"/>
                          <a:pt x="53774" y="92268"/>
                        </a:cubicBezTo>
                        <a:cubicBezTo>
                          <a:pt x="52989" y="91707"/>
                          <a:pt x="52821" y="91764"/>
                          <a:pt x="54615" y="93670"/>
                        </a:cubicBezTo>
                        <a:cubicBezTo>
                          <a:pt x="58765" y="98324"/>
                          <a:pt x="63531" y="102530"/>
                          <a:pt x="68522" y="106343"/>
                        </a:cubicBezTo>
                        <a:cubicBezTo>
                          <a:pt x="51755" y="111166"/>
                          <a:pt x="35830" y="118511"/>
                          <a:pt x="22316" y="129895"/>
                        </a:cubicBezTo>
                        <a:cubicBezTo>
                          <a:pt x="-7853" y="151596"/>
                          <a:pt x="-9143" y="187091"/>
                          <a:pt x="28989" y="199877"/>
                        </a:cubicBezTo>
                        <a:cubicBezTo>
                          <a:pt x="41550" y="202849"/>
                          <a:pt x="54447" y="200157"/>
                          <a:pt x="66727" y="197073"/>
                        </a:cubicBezTo>
                        <a:cubicBezTo>
                          <a:pt x="74802" y="194718"/>
                          <a:pt x="82653" y="191577"/>
                          <a:pt x="90167" y="187820"/>
                        </a:cubicBezTo>
                        <a:cubicBezTo>
                          <a:pt x="86578" y="204082"/>
                          <a:pt x="82933" y="221746"/>
                          <a:pt x="87700" y="238008"/>
                        </a:cubicBezTo>
                        <a:cubicBezTo>
                          <a:pt x="91961" y="251129"/>
                          <a:pt x="107158" y="259260"/>
                          <a:pt x="120279" y="254382"/>
                        </a:cubicBezTo>
                        <a:cubicBezTo>
                          <a:pt x="133457" y="249503"/>
                          <a:pt x="143102" y="238288"/>
                          <a:pt x="151457" y="227410"/>
                        </a:cubicBezTo>
                        <a:cubicBezTo>
                          <a:pt x="153644" y="224325"/>
                          <a:pt x="155382" y="221017"/>
                          <a:pt x="156896" y="217652"/>
                        </a:cubicBezTo>
                        <a:cubicBezTo>
                          <a:pt x="158579" y="220680"/>
                          <a:pt x="160373" y="223709"/>
                          <a:pt x="162336" y="226624"/>
                        </a:cubicBezTo>
                        <a:cubicBezTo>
                          <a:pt x="174392" y="245802"/>
                          <a:pt x="202598" y="264643"/>
                          <a:pt x="223345" y="247204"/>
                        </a:cubicBezTo>
                        <a:cubicBezTo>
                          <a:pt x="236523" y="232288"/>
                          <a:pt x="232654" y="208905"/>
                          <a:pt x="227271" y="191353"/>
                        </a:cubicBezTo>
                        <a:cubicBezTo>
                          <a:pt x="224915" y="185353"/>
                          <a:pt x="222448" y="179129"/>
                          <a:pt x="219813" y="172960"/>
                        </a:cubicBezTo>
                        <a:cubicBezTo>
                          <a:pt x="245551" y="172568"/>
                          <a:pt x="278019" y="152325"/>
                          <a:pt x="268766" y="123446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任意多边形: 形状 555">
                    <a:extLst>
                      <a:ext uri="{FF2B5EF4-FFF2-40B4-BE49-F238E27FC236}">
                        <a16:creationId xmlns:a16="http://schemas.microsoft.com/office/drawing/2014/main" id="{8627FBC2-FBFB-8FEB-7B14-32271A9FD838}"/>
                      </a:ext>
                    </a:extLst>
                  </p:cNvPr>
                  <p:cNvSpPr/>
                  <p:nvPr/>
                </p:nvSpPr>
                <p:spPr>
                  <a:xfrm>
                    <a:off x="16012242" y="6127620"/>
                    <a:ext cx="66941" cy="71752"/>
                  </a:xfrm>
                  <a:custGeom>
                    <a:avLst/>
                    <a:gdLst>
                      <a:gd name="connsiteX0" fmla="*/ 56997 w 66941"/>
                      <a:gd name="connsiteY0" fmla="*/ 9284 h 71752"/>
                      <a:gd name="connsiteX1" fmla="*/ 26604 w 66941"/>
                      <a:gd name="connsiteY1" fmla="*/ 1938 h 71752"/>
                      <a:gd name="connsiteX2" fmla="*/ 15501 w 66941"/>
                      <a:gd name="connsiteY2" fmla="*/ 9060 h 71752"/>
                      <a:gd name="connsiteX3" fmla="*/ 3893 w 66941"/>
                      <a:gd name="connsiteY3" fmla="*/ 21172 h 71752"/>
                      <a:gd name="connsiteX4" fmla="*/ 32884 w 66941"/>
                      <a:gd name="connsiteY4" fmla="*/ 71752 h 71752"/>
                      <a:gd name="connsiteX5" fmla="*/ 56997 w 66941"/>
                      <a:gd name="connsiteY5" fmla="*/ 9284 h 71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6941" h="71752">
                        <a:moveTo>
                          <a:pt x="56997" y="9284"/>
                        </a:moveTo>
                        <a:cubicBezTo>
                          <a:pt x="49314" y="1377"/>
                          <a:pt x="37034" y="-2660"/>
                          <a:pt x="26604" y="1938"/>
                        </a:cubicBezTo>
                        <a:cubicBezTo>
                          <a:pt x="22510" y="3340"/>
                          <a:pt x="18305" y="5751"/>
                          <a:pt x="15501" y="9060"/>
                        </a:cubicBezTo>
                        <a:cubicBezTo>
                          <a:pt x="11015" y="11919"/>
                          <a:pt x="6921" y="15957"/>
                          <a:pt x="3893" y="21172"/>
                        </a:cubicBezTo>
                        <a:cubicBezTo>
                          <a:pt x="-7658" y="42536"/>
                          <a:pt x="7819" y="71976"/>
                          <a:pt x="32884" y="71752"/>
                        </a:cubicBezTo>
                        <a:cubicBezTo>
                          <a:pt x="61539" y="70686"/>
                          <a:pt x="79034" y="33452"/>
                          <a:pt x="56997" y="9284"/>
                        </a:cubicBezTo>
                        <a:close/>
                      </a:path>
                    </a:pathLst>
                  </a:custGeom>
                  <a:solidFill>
                    <a:srgbClr val="F27979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408624F-6272-B5D1-02C3-17F807821CB3}"/>
              </a:ext>
            </a:extLst>
          </p:cNvPr>
          <p:cNvSpPr txBox="1"/>
          <p:nvPr/>
        </p:nvSpPr>
        <p:spPr>
          <a:xfrm>
            <a:off x="709203" y="1760844"/>
            <a:ext cx="795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FFFF"/>
                </a:solidFill>
                <a:effectLst>
                  <a:outerShdw blurRad="177800" dist="38100" dir="2700026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粉色插画风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D0C2F8-2672-F60B-2CDC-A7F140C0BD9A}"/>
              </a:ext>
            </a:extLst>
          </p:cNvPr>
          <p:cNvSpPr txBox="1"/>
          <p:nvPr/>
        </p:nvSpPr>
        <p:spPr>
          <a:xfrm>
            <a:off x="709203" y="2858124"/>
            <a:ext cx="795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2">
                    <a:lumMod val="100000"/>
                  </a:schemeClr>
                </a:solidFill>
                <a:effectLst>
                  <a:outerShdw blurRad="177800" dist="38100" dir="2700026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儿童主题</a:t>
            </a:r>
            <a:r>
              <a:rPr lang="en-US" altLang="zh-CN" sz="7200" dirty="0">
                <a:solidFill>
                  <a:schemeClr val="accent2">
                    <a:lumMod val="100000"/>
                  </a:schemeClr>
                </a:solidFill>
                <a:effectLst>
                  <a:outerShdw blurRad="177800" dist="38100" dir="2700026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PPT</a:t>
            </a:r>
            <a:endParaRPr lang="zh-CN" altLang="en-US" sz="7200" dirty="0">
              <a:solidFill>
                <a:schemeClr val="accent2">
                  <a:lumMod val="100000"/>
                </a:schemeClr>
              </a:solidFill>
              <a:effectLst>
                <a:outerShdw blurRad="177800" dist="38100" dir="2700026" rotWithShape="0">
                  <a:schemeClr val="accent1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624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E78205-196B-E2DC-5D25-D7968C5447AC}"/>
              </a:ext>
            </a:extLst>
          </p:cNvPr>
          <p:cNvGrpSpPr/>
          <p:nvPr/>
        </p:nvGrpSpPr>
        <p:grpSpPr>
          <a:xfrm>
            <a:off x="660400" y="1468176"/>
            <a:ext cx="4565650" cy="4878361"/>
            <a:chOff x="660400" y="1468176"/>
            <a:chExt cx="4565650" cy="48783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2B19D6A-1569-4BB6-5FD7-0FF08CFB808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60400" y="1557076"/>
              <a:ext cx="4565650" cy="4678624"/>
            </a:xfrm>
            <a:prstGeom prst="roundRect">
              <a:avLst>
                <a:gd name="adj" fmla="val 6370"/>
              </a:avLst>
            </a:prstGeom>
            <a:solidFill>
              <a:schemeClr val="bg1">
                <a:alpha val="58000"/>
              </a:schemeClr>
            </a:solidFill>
            <a:ln w="41910">
              <a:solidFill>
                <a:schemeClr val="bg1"/>
              </a:solidFill>
            </a:ln>
            <a:effectLst>
              <a:outerShdw blurRad="178816" dist="33528" dir="5400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467" tIns="40234" rIns="80467" bIns="40234" rtlCol="0" anchor="ctr"/>
            <a:lstStyle/>
            <a:p>
              <a:pPr algn="ctr"/>
              <a:endParaRPr lang="zh-CN" altLang="en-US" sz="1584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35DCCDA-30F8-ACAF-B88E-5861B4441504}"/>
                </a:ext>
              </a:extLst>
            </p:cNvPr>
            <p:cNvSpPr/>
            <p:nvPr/>
          </p:nvSpPr>
          <p:spPr>
            <a:xfrm>
              <a:off x="1606550" y="1468176"/>
              <a:ext cx="2533650" cy="1778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>
                    <a:lumMod val="100000"/>
                  </a:schemeClr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荆南波波黑" panose="00020600040101010101" pitchFamily="18" charset="-122"/>
                <a:ea typeface="荆南波波黑" panose="00020600040101010101" pitchFamily="18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6480785-F4D5-8651-F7B5-E81EB627C2C8}"/>
                </a:ext>
              </a:extLst>
            </p:cNvPr>
            <p:cNvSpPr/>
            <p:nvPr/>
          </p:nvSpPr>
          <p:spPr>
            <a:xfrm>
              <a:off x="1606550" y="6168737"/>
              <a:ext cx="2533650" cy="1778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>
                    <a:lumMod val="100000"/>
                  </a:schemeClr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荆南波波黑" panose="00020600040101010101" pitchFamily="18" charset="-122"/>
                <a:ea typeface="荆南波波黑" panose="00020600040101010101" pitchFamily="18" charset="-122"/>
              </a:endParaRPr>
            </a:p>
          </p:txBody>
        </p:sp>
      </p:grpSp>
      <p:sp>
        <p:nvSpPr>
          <p:cNvPr id="23" name="标题 22">
            <a:extLst>
              <a:ext uri="{FF2B5EF4-FFF2-40B4-BE49-F238E27FC236}">
                <a16:creationId xmlns:a16="http://schemas.microsoft.com/office/drawing/2014/main" id="{B825F7A2-AC6D-0390-64D0-DFEDE6B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05480"/>
            <a:ext cx="9987610" cy="561975"/>
          </a:xfrm>
        </p:spPr>
        <p:txBody>
          <a:bodyPr/>
          <a:lstStyle/>
          <a:p>
            <a:r>
              <a:rPr lang="zh-CN" altLang="en-US" dirty="0"/>
              <a:t>请在此处输入页面标题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E02A019-B9EB-EDF1-19BE-3DE7B5546823}"/>
              </a:ext>
            </a:extLst>
          </p:cNvPr>
          <p:cNvSpPr/>
          <p:nvPr/>
        </p:nvSpPr>
        <p:spPr>
          <a:xfrm>
            <a:off x="921690" y="2246023"/>
            <a:ext cx="1904060" cy="6274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A512FF1-011B-454D-55EE-67C84C6DCC61}"/>
              </a:ext>
            </a:extLst>
          </p:cNvPr>
          <p:cNvSpPr/>
          <p:nvPr/>
        </p:nvSpPr>
        <p:spPr>
          <a:xfrm>
            <a:off x="2980678" y="2246023"/>
            <a:ext cx="1904060" cy="6274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5A8D90A-F01D-6944-185B-EAA98923E180}"/>
              </a:ext>
            </a:extLst>
          </p:cNvPr>
          <p:cNvSpPr/>
          <p:nvPr/>
        </p:nvSpPr>
        <p:spPr>
          <a:xfrm>
            <a:off x="921690" y="3095179"/>
            <a:ext cx="1904060" cy="6274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D1AEEFF-5544-7C4A-7C7E-9AF542A70EA4}"/>
              </a:ext>
            </a:extLst>
          </p:cNvPr>
          <p:cNvSpPr/>
          <p:nvPr/>
        </p:nvSpPr>
        <p:spPr>
          <a:xfrm>
            <a:off x="2980678" y="3095179"/>
            <a:ext cx="1904060" cy="6274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799D2C4-09F0-507F-8FC4-D2E6EEE37442}"/>
              </a:ext>
            </a:extLst>
          </p:cNvPr>
          <p:cNvSpPr/>
          <p:nvPr/>
        </p:nvSpPr>
        <p:spPr>
          <a:xfrm>
            <a:off x="921690" y="3944335"/>
            <a:ext cx="1904060" cy="6274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67D8EF-D2EC-3D56-D3DA-1F94604713D4}"/>
              </a:ext>
            </a:extLst>
          </p:cNvPr>
          <p:cNvSpPr/>
          <p:nvPr/>
        </p:nvSpPr>
        <p:spPr>
          <a:xfrm>
            <a:off x="2980678" y="3944335"/>
            <a:ext cx="1904060" cy="6274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AD970F-BFF6-624C-6323-E8A55B84F65B}"/>
              </a:ext>
            </a:extLst>
          </p:cNvPr>
          <p:cNvSpPr txBox="1"/>
          <p:nvPr/>
        </p:nvSpPr>
        <p:spPr>
          <a:xfrm>
            <a:off x="933710" y="4970423"/>
            <a:ext cx="3879330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</a:t>
            </a:r>
            <a:endParaRPr kumimoji="0" lang="en-US" altLang="zh-CN" sz="16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algn="ctr">
              <a:lnSpc>
                <a:spcPct val="120000"/>
              </a:lnSpc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</a:t>
            </a:r>
            <a:endParaRPr kumimoji="0" lang="en-US" altLang="zh-CN" sz="16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BE6256-71E4-F7FB-A40B-79F51804A3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02389" y="1557076"/>
            <a:ext cx="5899150" cy="2648211"/>
          </a:xfrm>
          <a:prstGeom prst="roundRect">
            <a:avLst>
              <a:gd name="adj" fmla="val 9263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>
              <a:solidFill>
                <a:srgbClr val="FFFFFF"/>
              </a:solidFill>
            </a:endParaRP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58FCD15B-8004-BCB0-DADE-41D3172FA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01635"/>
              </p:ext>
            </p:extLst>
          </p:nvPr>
        </p:nvGraphicFramePr>
        <p:xfrm>
          <a:off x="5826595" y="1557076"/>
          <a:ext cx="2698750" cy="207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1CF8E682-D696-1BC0-A416-3A2BEE513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982623"/>
              </p:ext>
            </p:extLst>
          </p:nvPr>
        </p:nvGraphicFramePr>
        <p:xfrm>
          <a:off x="8423745" y="1557076"/>
          <a:ext cx="2698750" cy="207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7220E87-7CAA-3D90-6C46-15542F008B4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24471" y="3637240"/>
            <a:ext cx="1302997" cy="307095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请输入图表名称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70633C0-EE11-7A58-A80C-5FFE99A47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21622" y="3637240"/>
            <a:ext cx="1302997" cy="307095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请输入图表名称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7A2F4E-703E-0547-92B0-387805D04B95}"/>
              </a:ext>
            </a:extLst>
          </p:cNvPr>
          <p:cNvSpPr txBox="1"/>
          <p:nvPr/>
        </p:nvSpPr>
        <p:spPr>
          <a:xfrm>
            <a:off x="6079404" y="4694908"/>
            <a:ext cx="5178886" cy="13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  <a:endParaRPr kumimoji="0" lang="en-US" altLang="zh-CN" sz="16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</a:p>
        </p:txBody>
      </p:sp>
    </p:spTree>
    <p:extLst>
      <p:ext uri="{BB962C8B-B14F-4D97-AF65-F5344CB8AC3E}">
        <p14:creationId xmlns:p14="http://schemas.microsoft.com/office/powerpoint/2010/main" val="264367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标题 278">
            <a:extLst>
              <a:ext uri="{FF2B5EF4-FFF2-40B4-BE49-F238E27FC236}">
                <a16:creationId xmlns:a16="http://schemas.microsoft.com/office/drawing/2014/main" id="{086179B0-4608-F537-4E95-B92790D3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406" y="2784605"/>
            <a:ext cx="6009970" cy="1325563"/>
          </a:xfrm>
        </p:spPr>
        <p:txBody>
          <a:bodyPr/>
          <a:lstStyle/>
          <a:p>
            <a:r>
              <a:rPr lang="zh-CN" altLang="en-US" dirty="0"/>
              <a:t>请输入标题</a:t>
            </a:r>
          </a:p>
        </p:txBody>
      </p:sp>
      <p:sp>
        <p:nvSpPr>
          <p:cNvPr id="280" name="文本占位符 279">
            <a:extLst>
              <a:ext uri="{FF2B5EF4-FFF2-40B4-BE49-F238E27FC236}">
                <a16:creationId xmlns:a16="http://schemas.microsoft.com/office/drawing/2014/main" id="{2D4FB625-2531-4845-7D7A-7010164D1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31702" y="2254184"/>
            <a:ext cx="1850939" cy="366577"/>
          </a:xfrm>
        </p:spPr>
        <p:txBody>
          <a:bodyPr/>
          <a:lstStyle/>
          <a:p>
            <a:r>
              <a:rPr lang="en-US" altLang="zh-CN" dirty="0"/>
              <a:t>PART 03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710B8D-764B-3E2D-1482-422D354C1410}"/>
              </a:ext>
            </a:extLst>
          </p:cNvPr>
          <p:cNvSpPr txBox="1"/>
          <p:nvPr/>
        </p:nvSpPr>
        <p:spPr>
          <a:xfrm>
            <a:off x="1696403" y="4177740"/>
            <a:ext cx="4210832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来用。</a:t>
            </a:r>
          </a:p>
        </p:txBody>
      </p:sp>
    </p:spTree>
    <p:extLst>
      <p:ext uri="{BB962C8B-B14F-4D97-AF65-F5344CB8AC3E}">
        <p14:creationId xmlns:p14="http://schemas.microsoft.com/office/powerpoint/2010/main" val="337495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825F7A2-AC6D-0390-64D0-DFEDE6B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05480"/>
            <a:ext cx="9987610" cy="561975"/>
          </a:xfrm>
        </p:spPr>
        <p:txBody>
          <a:bodyPr/>
          <a:lstStyle/>
          <a:p>
            <a:r>
              <a:rPr lang="zh-CN" altLang="en-US" dirty="0"/>
              <a:t>请在此处输入页面标题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5B7277B-6D1F-287A-3307-A1B1E9E38EDA}"/>
              </a:ext>
            </a:extLst>
          </p:cNvPr>
          <p:cNvSpPr/>
          <p:nvPr/>
        </p:nvSpPr>
        <p:spPr>
          <a:xfrm>
            <a:off x="1318759" y="2112115"/>
            <a:ext cx="833866" cy="755945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>
              <a:solidFill>
                <a:srgbClr val="FFFFFF"/>
              </a:solidFill>
              <a:latin typeface="+mj-lt"/>
              <a:ea typeface="+mj-ea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4973713-8B8B-566B-9574-C8ACC2035775}"/>
              </a:ext>
            </a:extLst>
          </p:cNvPr>
          <p:cNvSpPr/>
          <p:nvPr/>
        </p:nvSpPr>
        <p:spPr>
          <a:xfrm>
            <a:off x="4284618" y="2247132"/>
            <a:ext cx="1222027" cy="1107835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>
              <a:solidFill>
                <a:srgbClr val="FFFFFF"/>
              </a:solidFill>
              <a:latin typeface="+mj-lt"/>
              <a:ea typeface="+mj-ea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89FD48A-7C96-0438-3F24-8B1EFE63A169}"/>
              </a:ext>
            </a:extLst>
          </p:cNvPr>
          <p:cNvSpPr/>
          <p:nvPr/>
        </p:nvSpPr>
        <p:spPr>
          <a:xfrm>
            <a:off x="6478377" y="1494912"/>
            <a:ext cx="1789919" cy="1622660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>
              <a:solidFill>
                <a:srgbClr val="FFFFFF"/>
              </a:solidFill>
              <a:latin typeface="+mj-lt"/>
              <a:ea typeface="+mj-ea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1CFEF7B-65AF-37E7-620A-39D40E4FE1E7}"/>
              </a:ext>
            </a:extLst>
          </p:cNvPr>
          <p:cNvSpPr/>
          <p:nvPr/>
        </p:nvSpPr>
        <p:spPr>
          <a:xfrm>
            <a:off x="10200497" y="2306084"/>
            <a:ext cx="619903" cy="561976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>
              <a:solidFill>
                <a:srgbClr val="FFFFFF"/>
              </a:solidFill>
              <a:latin typeface="+mj-lt"/>
              <a:ea typeface="+mj-ea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E3A82EC-D4C6-9B70-CC19-4461DA1A85F9}"/>
              </a:ext>
            </a:extLst>
          </p:cNvPr>
          <p:cNvSpPr/>
          <p:nvPr/>
        </p:nvSpPr>
        <p:spPr>
          <a:xfrm>
            <a:off x="5365854" y="2801050"/>
            <a:ext cx="2378663" cy="2156389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logo</a:t>
            </a:r>
            <a:endParaRPr lang="zh-CN" altLang="en-US" sz="4000" dirty="0">
              <a:solidFill>
                <a:srgbClr val="FFFFFF"/>
              </a:solidFill>
              <a:effectLst>
                <a:outerShdw blurRad="156464" dist="33528" dir="2700018" rotWithShape="0">
                  <a:schemeClr val="accent1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AFDE39D-6C94-B063-E085-2BC5DA8B0262}"/>
              </a:ext>
            </a:extLst>
          </p:cNvPr>
          <p:cNvSpPr/>
          <p:nvPr/>
        </p:nvSpPr>
        <p:spPr>
          <a:xfrm>
            <a:off x="2552345" y="1520078"/>
            <a:ext cx="1881801" cy="1705956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2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logo</a:t>
            </a:r>
            <a:endParaRPr lang="zh-CN" altLang="en-US" sz="3200" dirty="0">
              <a:solidFill>
                <a:srgbClr val="FFFFFF"/>
              </a:solidFill>
              <a:effectLst>
                <a:outerShdw blurRad="156464" dist="33528" dir="2700018" rotWithShape="0">
                  <a:schemeClr val="accent2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05D79F7-19D2-61E1-CAC0-F524A547F5D2}"/>
              </a:ext>
            </a:extLst>
          </p:cNvPr>
          <p:cNvSpPr/>
          <p:nvPr/>
        </p:nvSpPr>
        <p:spPr>
          <a:xfrm>
            <a:off x="1611444" y="3628145"/>
            <a:ext cx="2171665" cy="1968734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3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logo</a:t>
            </a:r>
            <a:endParaRPr lang="zh-CN" altLang="en-US" sz="3200" dirty="0">
              <a:solidFill>
                <a:srgbClr val="FFFFFF"/>
              </a:solidFill>
              <a:effectLst>
                <a:outerShdw blurRad="156464" dist="33528" dir="2700018" rotWithShape="0">
                  <a:schemeClr val="accent3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7035FF8-7C57-7009-BC8C-15BC5254C4B9}"/>
              </a:ext>
            </a:extLst>
          </p:cNvPr>
          <p:cNvSpPr/>
          <p:nvPr/>
        </p:nvSpPr>
        <p:spPr>
          <a:xfrm>
            <a:off x="8377367" y="3033713"/>
            <a:ext cx="1899790" cy="1722264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4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logo</a:t>
            </a:r>
            <a:endParaRPr lang="zh-CN" altLang="en-US" sz="2400" dirty="0">
              <a:solidFill>
                <a:srgbClr val="FFFFFF"/>
              </a:solidFill>
              <a:effectLst>
                <a:outerShdw blurRad="156464" dist="33528" dir="2700018" rotWithShape="0">
                  <a:schemeClr val="accent4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7A5D3F2-9592-EFE7-4FA0-1BAB2C0D8484}"/>
              </a:ext>
            </a:extLst>
          </p:cNvPr>
          <p:cNvSpPr/>
          <p:nvPr/>
        </p:nvSpPr>
        <p:spPr>
          <a:xfrm>
            <a:off x="7434565" y="5034903"/>
            <a:ext cx="619903" cy="561976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>
              <a:solidFill>
                <a:srgbClr val="FFFFFF"/>
              </a:solidFill>
              <a:latin typeface="+mj-lt"/>
              <a:ea typeface="+mj-ea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50BBE18-3889-E757-8B05-9EB3963B7B5A}"/>
              </a:ext>
            </a:extLst>
          </p:cNvPr>
          <p:cNvSpPr/>
          <p:nvPr/>
        </p:nvSpPr>
        <p:spPr>
          <a:xfrm>
            <a:off x="4415959" y="4179469"/>
            <a:ext cx="391785" cy="355175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>
              <a:solidFill>
                <a:srgbClr val="FFFFFF"/>
              </a:solidFill>
              <a:latin typeface="+mj-lt"/>
              <a:ea typeface="+mj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DBC637B-0FF8-CB92-5EC1-BDCD60F6FA6F}"/>
              </a:ext>
            </a:extLst>
          </p:cNvPr>
          <p:cNvSpPr/>
          <p:nvPr/>
        </p:nvSpPr>
        <p:spPr>
          <a:xfrm>
            <a:off x="4101361" y="5144349"/>
            <a:ext cx="1306840" cy="1184722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5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logo</a:t>
            </a:r>
            <a:endParaRPr lang="zh-CN" altLang="en-US" sz="2400" dirty="0">
              <a:solidFill>
                <a:srgbClr val="FFFFFF"/>
              </a:solidFill>
              <a:effectLst>
                <a:outerShdw blurRad="156464" dist="33528" dir="2700018" rotWithShape="0">
                  <a:schemeClr val="accent5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891CF3C-8FDB-064D-9954-7C62AF48F6C4}"/>
              </a:ext>
            </a:extLst>
          </p:cNvPr>
          <p:cNvSpPr/>
          <p:nvPr/>
        </p:nvSpPr>
        <p:spPr>
          <a:xfrm>
            <a:off x="9327262" y="1572935"/>
            <a:ext cx="1180304" cy="1070010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6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logo</a:t>
            </a:r>
            <a:endParaRPr lang="zh-CN" altLang="en-US" sz="2400" dirty="0">
              <a:solidFill>
                <a:srgbClr val="FFFFFF"/>
              </a:solidFill>
              <a:effectLst>
                <a:outerShdw blurRad="156464" dist="33528" dir="2700018" rotWithShape="0">
                  <a:schemeClr val="accent6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6922B4D-79AD-E8D8-20F8-270E2642A807}"/>
              </a:ext>
            </a:extLst>
          </p:cNvPr>
          <p:cNvSpPr/>
          <p:nvPr/>
        </p:nvSpPr>
        <p:spPr>
          <a:xfrm>
            <a:off x="9503563" y="4810845"/>
            <a:ext cx="1454400" cy="1318493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2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logo</a:t>
            </a:r>
            <a:endParaRPr lang="zh-CN" altLang="en-US" sz="2400" dirty="0">
              <a:solidFill>
                <a:srgbClr val="FFFFFF"/>
              </a:solidFill>
              <a:effectLst>
                <a:outerShdw blurRad="156464" dist="33528" dir="2700018" rotWithShape="0">
                  <a:schemeClr val="accent2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630C810-C977-AF37-95D9-5BE7D396A50F}"/>
              </a:ext>
            </a:extLst>
          </p:cNvPr>
          <p:cNvSpPr/>
          <p:nvPr/>
        </p:nvSpPr>
        <p:spPr>
          <a:xfrm>
            <a:off x="3004372" y="5718002"/>
            <a:ext cx="619903" cy="561976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>
              <a:solidFill>
                <a:srgbClr val="FFFFFF"/>
              </a:solidFill>
              <a:latin typeface="+mj-lt"/>
              <a:ea typeface="+mj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8E37C8C-05DF-CD28-9E20-4C9AC1EEBAE8}"/>
              </a:ext>
            </a:extLst>
          </p:cNvPr>
          <p:cNvSpPr/>
          <p:nvPr/>
        </p:nvSpPr>
        <p:spPr>
          <a:xfrm>
            <a:off x="1189304" y="4612512"/>
            <a:ext cx="619901" cy="561975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>
              <a:solidFill>
                <a:srgbClr val="FFFFFF"/>
              </a:solidFill>
              <a:latin typeface="+mj-lt"/>
              <a:ea typeface="+mj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09B9BDD-6E0D-A330-C497-90370DAA0053}"/>
              </a:ext>
            </a:extLst>
          </p:cNvPr>
          <p:cNvSpPr/>
          <p:nvPr/>
        </p:nvSpPr>
        <p:spPr>
          <a:xfrm>
            <a:off x="11038381" y="4602264"/>
            <a:ext cx="391785" cy="355175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026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825F7A2-AC6D-0390-64D0-DFEDE6B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05480"/>
            <a:ext cx="9987610" cy="561975"/>
          </a:xfrm>
        </p:spPr>
        <p:txBody>
          <a:bodyPr/>
          <a:lstStyle/>
          <a:p>
            <a:r>
              <a:rPr lang="zh-CN" altLang="en-US" dirty="0"/>
              <a:t>请在此处输入页面标题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32BB74-576C-33ED-B108-4AFC5990B119}"/>
              </a:ext>
            </a:extLst>
          </p:cNvPr>
          <p:cNvGrpSpPr/>
          <p:nvPr/>
        </p:nvGrpSpPr>
        <p:grpSpPr>
          <a:xfrm>
            <a:off x="983290" y="1881189"/>
            <a:ext cx="10225420" cy="2597678"/>
            <a:chOff x="983290" y="1881189"/>
            <a:chExt cx="10225420" cy="2597678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C50F334-040D-E870-0FAC-A227ED210E90}"/>
                </a:ext>
              </a:extLst>
            </p:cNvPr>
            <p:cNvSpPr/>
            <p:nvPr/>
          </p:nvSpPr>
          <p:spPr>
            <a:xfrm>
              <a:off x="983290" y="1881189"/>
              <a:ext cx="10225420" cy="2597678"/>
            </a:xfrm>
            <a:custGeom>
              <a:avLst/>
              <a:gdLst>
                <a:gd name="connsiteX0" fmla="*/ 5481170 w 10962340"/>
                <a:gd name="connsiteY0" fmla="*/ 201853 h 2597678"/>
                <a:gd name="connsiteX1" fmla="*/ 959970 w 10962340"/>
                <a:gd name="connsiteY1" fmla="*/ 1255832 h 2597678"/>
                <a:gd name="connsiteX2" fmla="*/ 5481170 w 10962340"/>
                <a:gd name="connsiteY2" fmla="*/ 2309811 h 2597678"/>
                <a:gd name="connsiteX3" fmla="*/ 10002370 w 10962340"/>
                <a:gd name="connsiteY3" fmla="*/ 1255832 h 2597678"/>
                <a:gd name="connsiteX4" fmla="*/ 5481170 w 10962340"/>
                <a:gd name="connsiteY4" fmla="*/ 201853 h 2597678"/>
                <a:gd name="connsiteX5" fmla="*/ 5481170 w 10962340"/>
                <a:gd name="connsiteY5" fmla="*/ 0 h 2597678"/>
                <a:gd name="connsiteX6" fmla="*/ 10962340 w 10962340"/>
                <a:gd name="connsiteY6" fmla="*/ 1298839 h 2597678"/>
                <a:gd name="connsiteX7" fmla="*/ 5481170 w 10962340"/>
                <a:gd name="connsiteY7" fmla="*/ 2597678 h 2597678"/>
                <a:gd name="connsiteX8" fmla="*/ 0 w 10962340"/>
                <a:gd name="connsiteY8" fmla="*/ 1298839 h 2597678"/>
                <a:gd name="connsiteX9" fmla="*/ 5481170 w 10962340"/>
                <a:gd name="connsiteY9" fmla="*/ 0 h 259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62340" h="2597678">
                  <a:moveTo>
                    <a:pt x="5481170" y="201853"/>
                  </a:moveTo>
                  <a:cubicBezTo>
                    <a:pt x="2984180" y="201853"/>
                    <a:pt x="959970" y="673735"/>
                    <a:pt x="959970" y="1255832"/>
                  </a:cubicBezTo>
                  <a:cubicBezTo>
                    <a:pt x="959970" y="1837929"/>
                    <a:pt x="2984180" y="2309811"/>
                    <a:pt x="5481170" y="2309811"/>
                  </a:cubicBezTo>
                  <a:cubicBezTo>
                    <a:pt x="7978160" y="2309811"/>
                    <a:pt x="10002370" y="1837929"/>
                    <a:pt x="10002370" y="1255832"/>
                  </a:cubicBezTo>
                  <a:cubicBezTo>
                    <a:pt x="10002370" y="673735"/>
                    <a:pt x="7978160" y="201853"/>
                    <a:pt x="5481170" y="201853"/>
                  </a:cubicBezTo>
                  <a:close/>
                  <a:moveTo>
                    <a:pt x="5481170" y="0"/>
                  </a:moveTo>
                  <a:cubicBezTo>
                    <a:pt x="8508337" y="0"/>
                    <a:pt x="10962340" y="581510"/>
                    <a:pt x="10962340" y="1298839"/>
                  </a:cubicBezTo>
                  <a:cubicBezTo>
                    <a:pt x="10962340" y="2016168"/>
                    <a:pt x="8508337" y="2597678"/>
                    <a:pt x="5481170" y="2597678"/>
                  </a:cubicBezTo>
                  <a:cubicBezTo>
                    <a:pt x="2454003" y="2597678"/>
                    <a:pt x="0" y="2016168"/>
                    <a:pt x="0" y="1298839"/>
                  </a:cubicBezTo>
                  <a:cubicBezTo>
                    <a:pt x="0" y="581510"/>
                    <a:pt x="2454003" y="0"/>
                    <a:pt x="5481170" y="0"/>
                  </a:cubicBez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 w="4191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78816" dist="33528" dir="5400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80467" tIns="40234" rIns="80467" bIns="40234" rtlCol="0" anchor="ctr">
              <a:noAutofit/>
            </a:bodyPr>
            <a:lstStyle/>
            <a:p>
              <a:pPr algn="ctr"/>
              <a:endParaRPr lang="zh-CN" altLang="en-US" sz="1584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8F7EE03-932A-3F63-5005-73E47EDF94E9}"/>
                </a:ext>
              </a:extLst>
            </p:cNvPr>
            <p:cNvSpPr/>
            <p:nvPr/>
          </p:nvSpPr>
          <p:spPr>
            <a:xfrm>
              <a:off x="2733573" y="2358741"/>
              <a:ext cx="6420051" cy="1349943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 w="4191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78816" dist="33528" dir="5400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80467" tIns="40234" rIns="80467" bIns="40234" rtlCol="0" anchor="ctr">
              <a:noAutofit/>
            </a:bodyPr>
            <a:lstStyle/>
            <a:p>
              <a:pPr algn="ctr"/>
              <a:endParaRPr lang="zh-CN" altLang="en-US" sz="1584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7770742-68F3-B022-950D-EAC573EFBD64}"/>
              </a:ext>
            </a:extLst>
          </p:cNvPr>
          <p:cNvSpPr txBox="1"/>
          <p:nvPr/>
        </p:nvSpPr>
        <p:spPr>
          <a:xfrm>
            <a:off x="2929463" y="2170942"/>
            <a:ext cx="60282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+mj-lt"/>
                <a:ea typeface="+mj-ea"/>
              </a:rPr>
              <a:t>关键词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1F055A-DD6C-A6F2-8417-F951A696D374}"/>
              </a:ext>
            </a:extLst>
          </p:cNvPr>
          <p:cNvSpPr txBox="1"/>
          <p:nvPr/>
        </p:nvSpPr>
        <p:spPr>
          <a:xfrm>
            <a:off x="4714196" y="3091444"/>
            <a:ext cx="2458804" cy="524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文字尽量简明扼要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B696870-9351-6A0D-0043-74127F3029B2}"/>
              </a:ext>
            </a:extLst>
          </p:cNvPr>
          <p:cNvSpPr/>
          <p:nvPr/>
        </p:nvSpPr>
        <p:spPr>
          <a:xfrm>
            <a:off x="1153160" y="2781047"/>
            <a:ext cx="743374" cy="673909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荆南波波黑" panose="00020600040101010101" pitchFamily="18" charset="-122"/>
                <a:ea typeface="荆南波波黑" panose="00020600040101010101" pitchFamily="18" charset="-122"/>
              </a:rPr>
              <a:t>01</a:t>
            </a:r>
            <a:endParaRPr lang="zh-CN" altLang="en-US" sz="2000" dirty="0">
              <a:solidFill>
                <a:srgbClr val="FFFFFF"/>
              </a:solidFill>
              <a:effectLst>
                <a:outerShdw blurRad="156464" dist="33528" dir="2700018" rotWithShape="0">
                  <a:schemeClr val="accent1">
                    <a:lumMod val="50000"/>
                    <a:alpha val="54000"/>
                  </a:schemeClr>
                </a:outerShdw>
              </a:effectLst>
              <a:latin typeface="荆南波波黑" panose="00020600040101010101" pitchFamily="18" charset="-122"/>
              <a:ea typeface="荆南波波黑" panose="00020600040101010101" pitchFamily="18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37411DE-34DC-BFC0-C6EA-E93370A5E774}"/>
              </a:ext>
            </a:extLst>
          </p:cNvPr>
          <p:cNvSpPr/>
          <p:nvPr/>
        </p:nvSpPr>
        <p:spPr>
          <a:xfrm>
            <a:off x="5835228" y="4189987"/>
            <a:ext cx="743374" cy="673909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荆南波波黑" panose="00020600040101010101" pitchFamily="18" charset="-122"/>
                <a:ea typeface="荆南波波黑" panose="00020600040101010101" pitchFamily="18" charset="-122"/>
              </a:rPr>
              <a:t>02</a:t>
            </a:r>
            <a:endParaRPr lang="zh-CN" altLang="en-US" sz="2000" dirty="0">
              <a:solidFill>
                <a:srgbClr val="FFFFFF"/>
              </a:solidFill>
              <a:effectLst>
                <a:outerShdw blurRad="156464" dist="33528" dir="2700018" rotWithShape="0">
                  <a:schemeClr val="accent1">
                    <a:lumMod val="50000"/>
                    <a:alpha val="54000"/>
                  </a:schemeClr>
                </a:outerShdw>
              </a:effectLst>
              <a:latin typeface="荆南波波黑" panose="00020600040101010101" pitchFamily="18" charset="-122"/>
              <a:ea typeface="荆南波波黑" panose="00020600040101010101" pitchFamily="18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D2C6444-376C-1FD6-0526-BCA9C958D4DC}"/>
              </a:ext>
            </a:extLst>
          </p:cNvPr>
          <p:cNvSpPr/>
          <p:nvPr/>
        </p:nvSpPr>
        <p:spPr>
          <a:xfrm>
            <a:off x="10354114" y="2781047"/>
            <a:ext cx="743374" cy="673909"/>
          </a:xfrm>
          <a:custGeom>
            <a:avLst/>
            <a:gdLst>
              <a:gd name="connsiteX0" fmla="*/ 476640 w 2539150"/>
              <a:gd name="connsiteY0" fmla="*/ 0 h 2301879"/>
              <a:gd name="connsiteX1" fmla="*/ 2062510 w 2539150"/>
              <a:gd name="connsiteY1" fmla="*/ 0 h 2301879"/>
              <a:gd name="connsiteX2" fmla="*/ 2539150 w 2539150"/>
              <a:gd name="connsiteY2" fmla="*/ 476640 h 2301879"/>
              <a:gd name="connsiteX3" fmla="*/ 2539150 w 2539150"/>
              <a:gd name="connsiteY3" fmla="*/ 1591032 h 2301879"/>
              <a:gd name="connsiteX4" fmla="*/ 2062510 w 2539150"/>
              <a:gd name="connsiteY4" fmla="*/ 2067672 h 2301879"/>
              <a:gd name="connsiteX5" fmla="*/ 599037 w 2539150"/>
              <a:gd name="connsiteY5" fmla="*/ 2067672 h 2301879"/>
              <a:gd name="connsiteX6" fmla="*/ 231515 w 2539150"/>
              <a:gd name="connsiteY6" fmla="*/ 2280835 h 2301879"/>
              <a:gd name="connsiteX7" fmla="*/ 1 w 2539150"/>
              <a:gd name="connsiteY7" fmla="*/ 2147476 h 2301879"/>
              <a:gd name="connsiteX8" fmla="*/ 1 w 2539150"/>
              <a:gd name="connsiteY8" fmla="*/ 1591037 h 2301879"/>
              <a:gd name="connsiteX9" fmla="*/ 0 w 2539150"/>
              <a:gd name="connsiteY9" fmla="*/ 1591032 h 2301879"/>
              <a:gd name="connsiteX10" fmla="*/ 0 w 2539150"/>
              <a:gd name="connsiteY10" fmla="*/ 476640 h 2301879"/>
              <a:gd name="connsiteX11" fmla="*/ 476640 w 2539150"/>
              <a:gd name="connsiteY11" fmla="*/ 0 h 23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150" h="2301879">
                <a:moveTo>
                  <a:pt x="476640" y="0"/>
                </a:moveTo>
                <a:lnTo>
                  <a:pt x="2062510" y="0"/>
                </a:lnTo>
                <a:cubicBezTo>
                  <a:pt x="2325751" y="0"/>
                  <a:pt x="2539150" y="213399"/>
                  <a:pt x="2539150" y="476640"/>
                </a:cubicBezTo>
                <a:lnTo>
                  <a:pt x="2539150" y="1591032"/>
                </a:lnTo>
                <a:cubicBezTo>
                  <a:pt x="2539150" y="1854273"/>
                  <a:pt x="2325751" y="2067672"/>
                  <a:pt x="2062510" y="2067672"/>
                </a:cubicBezTo>
                <a:lnTo>
                  <a:pt x="599037" y="2067672"/>
                </a:lnTo>
                <a:lnTo>
                  <a:pt x="231515" y="2280835"/>
                </a:lnTo>
                <a:cubicBezTo>
                  <a:pt x="128723" y="2340454"/>
                  <a:pt x="1" y="2266307"/>
                  <a:pt x="1" y="2147476"/>
                </a:cubicBezTo>
                <a:lnTo>
                  <a:pt x="1" y="1591037"/>
                </a:lnTo>
                <a:lnTo>
                  <a:pt x="0" y="1591032"/>
                </a:lnTo>
                <a:lnTo>
                  <a:pt x="0" y="476640"/>
                </a:lnTo>
                <a:cubicBezTo>
                  <a:pt x="0" y="213399"/>
                  <a:pt x="213399" y="0"/>
                  <a:pt x="4766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荆南波波黑" panose="00020600040101010101" pitchFamily="18" charset="-122"/>
                <a:ea typeface="荆南波波黑" panose="00020600040101010101" pitchFamily="18" charset="-122"/>
              </a:rPr>
              <a:t>03</a:t>
            </a:r>
            <a:endParaRPr lang="zh-CN" altLang="en-US" sz="2000" dirty="0">
              <a:solidFill>
                <a:srgbClr val="FFFFFF"/>
              </a:solidFill>
              <a:effectLst>
                <a:outerShdw blurRad="156464" dist="33528" dir="2700018" rotWithShape="0">
                  <a:schemeClr val="accent1">
                    <a:lumMod val="50000"/>
                    <a:alpha val="54000"/>
                  </a:schemeClr>
                </a:outerShdw>
              </a:effectLst>
              <a:latin typeface="荆南波波黑" panose="00020600040101010101" pitchFamily="18" charset="-122"/>
              <a:ea typeface="荆南波波黑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A13634-92D4-05E0-B15B-CA87A3D1B846}"/>
              </a:ext>
            </a:extLst>
          </p:cNvPr>
          <p:cNvSpPr txBox="1"/>
          <p:nvPr/>
        </p:nvSpPr>
        <p:spPr>
          <a:xfrm>
            <a:off x="141036" y="3571634"/>
            <a:ext cx="2800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+mj-lt"/>
                <a:ea typeface="+mj-ea"/>
              </a:rPr>
              <a:t>输入一级标题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9206B3-7ABE-BE20-6BA6-69EFC59F8921}"/>
              </a:ext>
            </a:extLst>
          </p:cNvPr>
          <p:cNvSpPr txBox="1"/>
          <p:nvPr/>
        </p:nvSpPr>
        <p:spPr>
          <a:xfrm>
            <a:off x="4823104" y="4901869"/>
            <a:ext cx="2800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+mj-lt"/>
                <a:ea typeface="+mj-ea"/>
              </a:rPr>
              <a:t>输入一级标题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8EAA47-04E8-CE72-2924-0203CA6F47EE}"/>
              </a:ext>
            </a:extLst>
          </p:cNvPr>
          <p:cNvSpPr txBox="1"/>
          <p:nvPr/>
        </p:nvSpPr>
        <p:spPr>
          <a:xfrm>
            <a:off x="8987662" y="3561830"/>
            <a:ext cx="2800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+mj-lt"/>
                <a:ea typeface="+mj-ea"/>
              </a:rPr>
              <a:t>输入一级标题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F36E27-24C0-8478-AD6F-B4328B781B7E}"/>
              </a:ext>
            </a:extLst>
          </p:cNvPr>
          <p:cNvSpPr txBox="1"/>
          <p:nvPr/>
        </p:nvSpPr>
        <p:spPr>
          <a:xfrm>
            <a:off x="614830" y="4093713"/>
            <a:ext cx="2458804" cy="104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</a:t>
            </a:r>
            <a:r>
              <a:rPr lang="zh-CN" altLang="en-US" sz="1200" dirty="0"/>
              <a:t>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文字尽量简明扼要</a:t>
            </a:r>
          </a:p>
          <a:p>
            <a:pPr marL="171450" marR="0" lvl="0" indent="-17145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</a:t>
            </a:r>
            <a:r>
              <a:rPr lang="zh-CN" altLang="en-US" sz="1200" dirty="0"/>
              <a:t>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文字尽量简明扼要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B27094-1936-475F-A34F-377F773F27FF}"/>
              </a:ext>
            </a:extLst>
          </p:cNvPr>
          <p:cNvSpPr txBox="1"/>
          <p:nvPr/>
        </p:nvSpPr>
        <p:spPr>
          <a:xfrm>
            <a:off x="9250829" y="4093713"/>
            <a:ext cx="2458804" cy="104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</a:t>
            </a:r>
            <a:r>
              <a:rPr lang="zh-CN" altLang="en-US" sz="1200" dirty="0"/>
              <a:t>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文字尽量简明扼要</a:t>
            </a:r>
          </a:p>
          <a:p>
            <a:pPr marL="171450" marR="0" lvl="0" indent="-17145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</a:t>
            </a:r>
            <a:r>
              <a:rPr lang="zh-CN" altLang="en-US" sz="1200" dirty="0"/>
              <a:t>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文字尽量简明扼要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BEA285-9046-8C58-92AB-53A37D0A87B2}"/>
              </a:ext>
            </a:extLst>
          </p:cNvPr>
          <p:cNvSpPr txBox="1"/>
          <p:nvPr/>
        </p:nvSpPr>
        <p:spPr>
          <a:xfrm>
            <a:off x="5093571" y="5465313"/>
            <a:ext cx="2458804" cy="104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</a:t>
            </a:r>
            <a:r>
              <a:rPr lang="zh-CN" altLang="en-US" sz="1200" dirty="0"/>
              <a:t>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文字尽量简明扼要</a:t>
            </a:r>
          </a:p>
          <a:p>
            <a:pPr marL="171450" marR="0" lvl="0" indent="-17145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</a:t>
            </a:r>
            <a:r>
              <a:rPr lang="zh-CN" altLang="en-US" sz="1200" dirty="0"/>
              <a:t>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文字尽量简明扼要</a:t>
            </a:r>
          </a:p>
        </p:txBody>
      </p:sp>
    </p:spTree>
    <p:extLst>
      <p:ext uri="{BB962C8B-B14F-4D97-AF65-F5344CB8AC3E}">
        <p14:creationId xmlns:p14="http://schemas.microsoft.com/office/powerpoint/2010/main" val="85992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E069B26-5D5F-36E5-03C2-A870AFCDE064}"/>
              </a:ext>
            </a:extLst>
          </p:cNvPr>
          <p:cNvSpPr/>
          <p:nvPr/>
        </p:nvSpPr>
        <p:spPr>
          <a:xfrm>
            <a:off x="5926040" y="1518012"/>
            <a:ext cx="5575926" cy="4717691"/>
          </a:xfrm>
          <a:custGeom>
            <a:avLst/>
            <a:gdLst>
              <a:gd name="connsiteX0" fmla="*/ 1476387 w 5575926"/>
              <a:gd name="connsiteY0" fmla="*/ 0 h 4717691"/>
              <a:gd name="connsiteX1" fmla="*/ 3044121 w 5575926"/>
              <a:gd name="connsiteY1" fmla="*/ 1 h 4717691"/>
              <a:gd name="connsiteX2" fmla="*/ 3044128 w 5575926"/>
              <a:gd name="connsiteY2" fmla="*/ 0 h 4717691"/>
              <a:gd name="connsiteX3" fmla="*/ 5069554 w 5575926"/>
              <a:gd name="connsiteY3" fmla="*/ 0 h 4717691"/>
              <a:gd name="connsiteX4" fmla="*/ 5575926 w 5575926"/>
              <a:gd name="connsiteY4" fmla="*/ 506372 h 4717691"/>
              <a:gd name="connsiteX5" fmla="*/ 5575926 w 5575926"/>
              <a:gd name="connsiteY5" fmla="*/ 964040 h 4717691"/>
              <a:gd name="connsiteX6" fmla="*/ 5575926 w 5575926"/>
              <a:gd name="connsiteY6" fmla="*/ 3753654 h 4717691"/>
              <a:gd name="connsiteX7" fmla="*/ 5575926 w 5575926"/>
              <a:gd name="connsiteY7" fmla="*/ 4211319 h 4717691"/>
              <a:gd name="connsiteX8" fmla="*/ 5069554 w 5575926"/>
              <a:gd name="connsiteY8" fmla="*/ 4717691 h 4717691"/>
              <a:gd name="connsiteX9" fmla="*/ 4611889 w 5575926"/>
              <a:gd name="connsiteY9" fmla="*/ 4717691 h 4717691"/>
              <a:gd name="connsiteX10" fmla="*/ 3594726 w 5575926"/>
              <a:gd name="connsiteY10" fmla="*/ 4717691 h 4717691"/>
              <a:gd name="connsiteX11" fmla="*/ 3044128 w 5575926"/>
              <a:gd name="connsiteY11" fmla="*/ 4717691 h 4717691"/>
              <a:gd name="connsiteX12" fmla="*/ 1974313 w 5575926"/>
              <a:gd name="connsiteY12" fmla="*/ 4717691 h 4717691"/>
              <a:gd name="connsiteX13" fmla="*/ 593632 w 5575926"/>
              <a:gd name="connsiteY13" fmla="*/ 4717691 h 4717691"/>
              <a:gd name="connsiteX14" fmla="*/ 18012 w 5575926"/>
              <a:gd name="connsiteY14" fmla="*/ 3980450 h 4717691"/>
              <a:gd name="connsiteX15" fmla="*/ 900767 w 5575926"/>
              <a:gd name="connsiteY15" fmla="*/ 449431 h 4717691"/>
              <a:gd name="connsiteX16" fmla="*/ 1476387 w 5575926"/>
              <a:gd name="connsiteY16" fmla="*/ 0 h 471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75926" h="4717691">
                <a:moveTo>
                  <a:pt x="1476387" y="0"/>
                </a:moveTo>
                <a:lnTo>
                  <a:pt x="3044121" y="1"/>
                </a:lnTo>
                <a:lnTo>
                  <a:pt x="3044128" y="0"/>
                </a:lnTo>
                <a:lnTo>
                  <a:pt x="5069554" y="0"/>
                </a:lnTo>
                <a:cubicBezTo>
                  <a:pt x="5349216" y="0"/>
                  <a:pt x="5575926" y="226710"/>
                  <a:pt x="5575926" y="506372"/>
                </a:cubicBezTo>
                <a:lnTo>
                  <a:pt x="5575926" y="964040"/>
                </a:lnTo>
                <a:lnTo>
                  <a:pt x="5575926" y="3753654"/>
                </a:lnTo>
                <a:lnTo>
                  <a:pt x="5575926" y="4211319"/>
                </a:lnTo>
                <a:cubicBezTo>
                  <a:pt x="5575926" y="4490981"/>
                  <a:pt x="5349216" y="4717691"/>
                  <a:pt x="5069554" y="4717691"/>
                </a:cubicBezTo>
                <a:lnTo>
                  <a:pt x="4611889" y="4717691"/>
                </a:lnTo>
                <a:lnTo>
                  <a:pt x="3594726" y="4717691"/>
                </a:lnTo>
                <a:lnTo>
                  <a:pt x="3044128" y="4717691"/>
                </a:lnTo>
                <a:lnTo>
                  <a:pt x="1974313" y="4717691"/>
                </a:lnTo>
                <a:lnTo>
                  <a:pt x="593632" y="4717691"/>
                </a:lnTo>
                <a:cubicBezTo>
                  <a:pt x="207587" y="4717691"/>
                  <a:pt x="-75618" y="4354968"/>
                  <a:pt x="18012" y="3980450"/>
                </a:cubicBezTo>
                <a:lnTo>
                  <a:pt x="900767" y="449431"/>
                </a:lnTo>
                <a:cubicBezTo>
                  <a:pt x="966833" y="185165"/>
                  <a:pt x="1203988" y="0"/>
                  <a:pt x="1476387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 dirty="0"/>
          </a:p>
        </p:txBody>
      </p:sp>
      <p:sp>
        <p:nvSpPr>
          <p:cNvPr id="23" name="标题 22">
            <a:extLst>
              <a:ext uri="{FF2B5EF4-FFF2-40B4-BE49-F238E27FC236}">
                <a16:creationId xmlns:a16="http://schemas.microsoft.com/office/drawing/2014/main" id="{B825F7A2-AC6D-0390-64D0-DFEDE6B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05480"/>
            <a:ext cx="9987610" cy="561975"/>
          </a:xfrm>
        </p:spPr>
        <p:txBody>
          <a:bodyPr/>
          <a:lstStyle/>
          <a:p>
            <a:r>
              <a:rPr lang="zh-CN" altLang="en-US" dirty="0"/>
              <a:t>请在此处输入页面标题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824B9E4-2EAF-AA48-F14C-00EB86E205D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60400" y="1518012"/>
            <a:ext cx="5575926" cy="4717691"/>
          </a:xfrm>
          <a:custGeom>
            <a:avLst/>
            <a:gdLst>
              <a:gd name="connsiteX0" fmla="*/ 506372 w 5575926"/>
              <a:gd name="connsiteY0" fmla="*/ 0 h 4717691"/>
              <a:gd name="connsiteX1" fmla="*/ 964037 w 5575926"/>
              <a:gd name="connsiteY1" fmla="*/ 0 h 4717691"/>
              <a:gd name="connsiteX2" fmla="*/ 1981200 w 5575926"/>
              <a:gd name="connsiteY2" fmla="*/ 0 h 4717691"/>
              <a:gd name="connsiteX3" fmla="*/ 2531798 w 5575926"/>
              <a:gd name="connsiteY3" fmla="*/ 0 h 4717691"/>
              <a:gd name="connsiteX4" fmla="*/ 3601613 w 5575926"/>
              <a:gd name="connsiteY4" fmla="*/ 0 h 4717691"/>
              <a:gd name="connsiteX5" fmla="*/ 4982294 w 5575926"/>
              <a:gd name="connsiteY5" fmla="*/ 0 h 4717691"/>
              <a:gd name="connsiteX6" fmla="*/ 5557914 w 5575926"/>
              <a:gd name="connsiteY6" fmla="*/ 737241 h 4717691"/>
              <a:gd name="connsiteX7" fmla="*/ 4675159 w 5575926"/>
              <a:gd name="connsiteY7" fmla="*/ 4268260 h 4717691"/>
              <a:gd name="connsiteX8" fmla="*/ 4099539 w 5575926"/>
              <a:gd name="connsiteY8" fmla="*/ 4717691 h 4717691"/>
              <a:gd name="connsiteX9" fmla="*/ 2531805 w 5575926"/>
              <a:gd name="connsiteY9" fmla="*/ 4717691 h 4717691"/>
              <a:gd name="connsiteX10" fmla="*/ 2531798 w 5575926"/>
              <a:gd name="connsiteY10" fmla="*/ 4717691 h 4717691"/>
              <a:gd name="connsiteX11" fmla="*/ 506372 w 5575926"/>
              <a:gd name="connsiteY11" fmla="*/ 4717691 h 4717691"/>
              <a:gd name="connsiteX12" fmla="*/ 0 w 5575926"/>
              <a:gd name="connsiteY12" fmla="*/ 4211319 h 4717691"/>
              <a:gd name="connsiteX13" fmla="*/ 0 w 5575926"/>
              <a:gd name="connsiteY13" fmla="*/ 3753651 h 4717691"/>
              <a:gd name="connsiteX14" fmla="*/ 0 w 5575926"/>
              <a:gd name="connsiteY14" fmla="*/ 964037 h 4717691"/>
              <a:gd name="connsiteX15" fmla="*/ 0 w 5575926"/>
              <a:gd name="connsiteY15" fmla="*/ 506372 h 4717691"/>
              <a:gd name="connsiteX16" fmla="*/ 506372 w 5575926"/>
              <a:gd name="connsiteY16" fmla="*/ 0 h 471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75926" h="4717691">
                <a:moveTo>
                  <a:pt x="506372" y="0"/>
                </a:moveTo>
                <a:lnTo>
                  <a:pt x="964037" y="0"/>
                </a:lnTo>
                <a:lnTo>
                  <a:pt x="1981200" y="0"/>
                </a:lnTo>
                <a:lnTo>
                  <a:pt x="2531798" y="0"/>
                </a:lnTo>
                <a:lnTo>
                  <a:pt x="3601613" y="0"/>
                </a:lnTo>
                <a:lnTo>
                  <a:pt x="4982294" y="0"/>
                </a:lnTo>
                <a:cubicBezTo>
                  <a:pt x="5368339" y="0"/>
                  <a:pt x="5651544" y="362723"/>
                  <a:pt x="5557914" y="737241"/>
                </a:cubicBezTo>
                <a:lnTo>
                  <a:pt x="4675159" y="4268260"/>
                </a:lnTo>
                <a:cubicBezTo>
                  <a:pt x="4609093" y="4532526"/>
                  <a:pt x="4371938" y="4717691"/>
                  <a:pt x="4099539" y="4717691"/>
                </a:cubicBezTo>
                <a:lnTo>
                  <a:pt x="2531805" y="4717691"/>
                </a:lnTo>
                <a:lnTo>
                  <a:pt x="2531798" y="4717691"/>
                </a:lnTo>
                <a:lnTo>
                  <a:pt x="506372" y="4717691"/>
                </a:lnTo>
                <a:cubicBezTo>
                  <a:pt x="226710" y="4717691"/>
                  <a:pt x="0" y="4490981"/>
                  <a:pt x="0" y="4211319"/>
                </a:cubicBezTo>
                <a:lnTo>
                  <a:pt x="0" y="3753651"/>
                </a:lnTo>
                <a:lnTo>
                  <a:pt x="0" y="964037"/>
                </a:lnTo>
                <a:lnTo>
                  <a:pt x="0" y="506372"/>
                </a:lnTo>
                <a:cubicBezTo>
                  <a:pt x="0" y="226710"/>
                  <a:pt x="226710" y="0"/>
                  <a:pt x="506372" y="0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40234" rtlCol="0" anchor="ctr">
            <a:noAutofit/>
          </a:bodyPr>
          <a:lstStyle/>
          <a:p>
            <a:pPr algn="ctr"/>
            <a:endParaRPr lang="zh-CN" altLang="en-US" sz="1584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98CB8FD-863A-7385-26B4-E1D865D4A9B1}"/>
              </a:ext>
            </a:extLst>
          </p:cNvPr>
          <p:cNvSpPr/>
          <p:nvPr/>
        </p:nvSpPr>
        <p:spPr>
          <a:xfrm>
            <a:off x="904757" y="2068223"/>
            <a:ext cx="3176176" cy="6274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请输入一级标题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11BF47-B479-B6F4-5713-AF899FE9602C}"/>
              </a:ext>
            </a:extLst>
          </p:cNvPr>
          <p:cNvSpPr txBox="1"/>
          <p:nvPr/>
        </p:nvSpPr>
        <p:spPr>
          <a:xfrm>
            <a:off x="1620190" y="2925651"/>
            <a:ext cx="3038170" cy="50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cs"/>
              </a:rPr>
              <a:t>请输入二级标题</a:t>
            </a:r>
            <a:endParaRPr kumimoji="0" lang="en-US" altLang="zh-CN" sz="240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6" name="图形 68">
            <a:extLst>
              <a:ext uri="{FF2B5EF4-FFF2-40B4-BE49-F238E27FC236}">
                <a16:creationId xmlns:a16="http://schemas.microsoft.com/office/drawing/2014/main" id="{2183AC10-E241-3AA5-B439-F95D7BCC3798}"/>
              </a:ext>
            </a:extLst>
          </p:cNvPr>
          <p:cNvSpPr/>
          <p:nvPr/>
        </p:nvSpPr>
        <p:spPr>
          <a:xfrm>
            <a:off x="1144558" y="3015287"/>
            <a:ext cx="323077" cy="340075"/>
          </a:xfrm>
          <a:custGeom>
            <a:avLst/>
            <a:gdLst>
              <a:gd name="connsiteX0" fmla="*/ 176600 w 323077"/>
              <a:gd name="connsiteY0" fmla="*/ 0 h 340075"/>
              <a:gd name="connsiteX1" fmla="*/ 209119 w 323077"/>
              <a:gd name="connsiteY1" fmla="*/ 32290 h 340075"/>
              <a:gd name="connsiteX2" fmla="*/ 257895 w 323077"/>
              <a:gd name="connsiteY2" fmla="*/ 60159 h 340075"/>
              <a:gd name="connsiteX3" fmla="*/ 302215 w 323077"/>
              <a:gd name="connsiteY3" fmla="*/ 72062 h 340075"/>
              <a:gd name="connsiteX4" fmla="*/ 319159 w 323077"/>
              <a:gd name="connsiteY4" fmla="*/ 101461 h 340075"/>
              <a:gd name="connsiteX5" fmla="*/ 308889 w 323077"/>
              <a:gd name="connsiteY5" fmla="*/ 140213 h 340075"/>
              <a:gd name="connsiteX6" fmla="*/ 305641 w 323077"/>
              <a:gd name="connsiteY6" fmla="*/ 142083 h 340075"/>
              <a:gd name="connsiteX7" fmla="*/ 305641 w 323077"/>
              <a:gd name="connsiteY7" fmla="*/ 197992 h 340075"/>
              <a:gd name="connsiteX8" fmla="*/ 308889 w 323077"/>
              <a:gd name="connsiteY8" fmla="*/ 199862 h 340075"/>
              <a:gd name="connsiteX9" fmla="*/ 319159 w 323077"/>
              <a:gd name="connsiteY9" fmla="*/ 238614 h 340075"/>
              <a:gd name="connsiteX10" fmla="*/ 302215 w 323077"/>
              <a:gd name="connsiteY10" fmla="*/ 268013 h 340075"/>
              <a:gd name="connsiteX11" fmla="*/ 257895 w 323077"/>
              <a:gd name="connsiteY11" fmla="*/ 279916 h 340075"/>
              <a:gd name="connsiteX12" fmla="*/ 209119 w 323077"/>
              <a:gd name="connsiteY12" fmla="*/ 307785 h 340075"/>
              <a:gd name="connsiteX13" fmla="*/ 176600 w 323077"/>
              <a:gd name="connsiteY13" fmla="*/ 340075 h 340075"/>
              <a:gd name="connsiteX14" fmla="*/ 146494 w 323077"/>
              <a:gd name="connsiteY14" fmla="*/ 340075 h 340075"/>
              <a:gd name="connsiteX15" fmla="*/ 113975 w 323077"/>
              <a:gd name="connsiteY15" fmla="*/ 307785 h 340075"/>
              <a:gd name="connsiteX16" fmla="*/ 65200 w 323077"/>
              <a:gd name="connsiteY16" fmla="*/ 279916 h 340075"/>
              <a:gd name="connsiteX17" fmla="*/ 20879 w 323077"/>
              <a:gd name="connsiteY17" fmla="*/ 268013 h 340075"/>
              <a:gd name="connsiteX18" fmla="*/ 3918 w 323077"/>
              <a:gd name="connsiteY18" fmla="*/ 238614 h 340075"/>
              <a:gd name="connsiteX19" fmla="*/ 14188 w 323077"/>
              <a:gd name="connsiteY19" fmla="*/ 199862 h 340075"/>
              <a:gd name="connsiteX20" fmla="*/ 17436 w 323077"/>
              <a:gd name="connsiteY20" fmla="*/ 197992 h 340075"/>
              <a:gd name="connsiteX21" fmla="*/ 17436 w 323077"/>
              <a:gd name="connsiteY21" fmla="*/ 142083 h 340075"/>
              <a:gd name="connsiteX22" fmla="*/ 14188 w 323077"/>
              <a:gd name="connsiteY22" fmla="*/ 140213 h 340075"/>
              <a:gd name="connsiteX23" fmla="*/ 3918 w 323077"/>
              <a:gd name="connsiteY23" fmla="*/ 101461 h 340075"/>
              <a:gd name="connsiteX24" fmla="*/ 20862 w 323077"/>
              <a:gd name="connsiteY24" fmla="*/ 72062 h 340075"/>
              <a:gd name="connsiteX25" fmla="*/ 65183 w 323077"/>
              <a:gd name="connsiteY25" fmla="*/ 60159 h 340075"/>
              <a:gd name="connsiteX26" fmla="*/ 113958 w 323077"/>
              <a:gd name="connsiteY26" fmla="*/ 32290 h 340075"/>
              <a:gd name="connsiteX27" fmla="*/ 146486 w 323077"/>
              <a:gd name="connsiteY27" fmla="*/ 0 h 340075"/>
              <a:gd name="connsiteX28" fmla="*/ 176600 w 323077"/>
              <a:gd name="connsiteY28" fmla="*/ 0 h 340075"/>
              <a:gd name="connsiteX29" fmla="*/ 161543 w 323077"/>
              <a:gd name="connsiteY29" fmla="*/ 119026 h 340075"/>
              <a:gd name="connsiteX30" fmla="*/ 110532 w 323077"/>
              <a:gd name="connsiteY30" fmla="*/ 170038 h 340075"/>
              <a:gd name="connsiteX31" fmla="*/ 161543 w 323077"/>
              <a:gd name="connsiteY31" fmla="*/ 221049 h 340075"/>
              <a:gd name="connsiteX32" fmla="*/ 212554 w 323077"/>
              <a:gd name="connsiteY32" fmla="*/ 170038 h 340075"/>
              <a:gd name="connsiteX33" fmla="*/ 161543 w 323077"/>
              <a:gd name="connsiteY33" fmla="*/ 119026 h 3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077" h="340075">
                <a:moveTo>
                  <a:pt x="176600" y="0"/>
                </a:moveTo>
                <a:cubicBezTo>
                  <a:pt x="194402" y="0"/>
                  <a:pt x="209119" y="14453"/>
                  <a:pt x="209119" y="32290"/>
                </a:cubicBezTo>
                <a:cubicBezTo>
                  <a:pt x="209119" y="63050"/>
                  <a:pt x="231029" y="75633"/>
                  <a:pt x="257895" y="60159"/>
                </a:cubicBezTo>
                <a:cubicBezTo>
                  <a:pt x="273470" y="51326"/>
                  <a:pt x="293322" y="56588"/>
                  <a:pt x="302215" y="72062"/>
                </a:cubicBezTo>
                <a:lnTo>
                  <a:pt x="319159" y="101461"/>
                </a:lnTo>
                <a:cubicBezTo>
                  <a:pt x="327202" y="114894"/>
                  <a:pt x="322415" y="132221"/>
                  <a:pt x="308889" y="140213"/>
                </a:cubicBezTo>
                <a:lnTo>
                  <a:pt x="305641" y="142083"/>
                </a:lnTo>
                <a:cubicBezTo>
                  <a:pt x="278775" y="157378"/>
                  <a:pt x="278775" y="182527"/>
                  <a:pt x="305641" y="197992"/>
                </a:cubicBezTo>
                <a:lnTo>
                  <a:pt x="308889" y="199862"/>
                </a:lnTo>
                <a:cubicBezTo>
                  <a:pt x="322407" y="207854"/>
                  <a:pt x="327202" y="225189"/>
                  <a:pt x="319159" y="238614"/>
                </a:cubicBezTo>
                <a:lnTo>
                  <a:pt x="302215" y="268013"/>
                </a:lnTo>
                <a:cubicBezTo>
                  <a:pt x="293322" y="283487"/>
                  <a:pt x="273300" y="288749"/>
                  <a:pt x="257895" y="279916"/>
                </a:cubicBezTo>
                <a:cubicBezTo>
                  <a:pt x="231029" y="264442"/>
                  <a:pt x="209119" y="277025"/>
                  <a:pt x="209119" y="307785"/>
                </a:cubicBezTo>
                <a:cubicBezTo>
                  <a:pt x="209119" y="325630"/>
                  <a:pt x="194402" y="340075"/>
                  <a:pt x="176600" y="340075"/>
                </a:cubicBezTo>
                <a:lnTo>
                  <a:pt x="146494" y="340075"/>
                </a:lnTo>
                <a:cubicBezTo>
                  <a:pt x="128692" y="340075"/>
                  <a:pt x="113975" y="325622"/>
                  <a:pt x="113975" y="307785"/>
                </a:cubicBezTo>
                <a:cubicBezTo>
                  <a:pt x="113975" y="277025"/>
                  <a:pt x="92065" y="264442"/>
                  <a:pt x="65200" y="279916"/>
                </a:cubicBezTo>
                <a:cubicBezTo>
                  <a:pt x="49794" y="288749"/>
                  <a:pt x="29772" y="283487"/>
                  <a:pt x="20879" y="268013"/>
                </a:cubicBezTo>
                <a:lnTo>
                  <a:pt x="3918" y="238614"/>
                </a:lnTo>
                <a:cubicBezTo>
                  <a:pt x="-4125" y="225181"/>
                  <a:pt x="662" y="207854"/>
                  <a:pt x="14188" y="199862"/>
                </a:cubicBezTo>
                <a:lnTo>
                  <a:pt x="17436" y="197992"/>
                </a:lnTo>
                <a:cubicBezTo>
                  <a:pt x="44302" y="182697"/>
                  <a:pt x="44302" y="157548"/>
                  <a:pt x="17436" y="142083"/>
                </a:cubicBezTo>
                <a:lnTo>
                  <a:pt x="14188" y="140213"/>
                </a:lnTo>
                <a:cubicBezTo>
                  <a:pt x="670" y="132221"/>
                  <a:pt x="-4125" y="114886"/>
                  <a:pt x="3918" y="101461"/>
                </a:cubicBezTo>
                <a:lnTo>
                  <a:pt x="20862" y="72062"/>
                </a:lnTo>
                <a:cubicBezTo>
                  <a:pt x="29755" y="56588"/>
                  <a:pt x="49777" y="51326"/>
                  <a:pt x="65183" y="60159"/>
                </a:cubicBezTo>
                <a:cubicBezTo>
                  <a:pt x="92048" y="75633"/>
                  <a:pt x="113958" y="63050"/>
                  <a:pt x="113958" y="32290"/>
                </a:cubicBezTo>
                <a:cubicBezTo>
                  <a:pt x="113966" y="14623"/>
                  <a:pt x="128513" y="0"/>
                  <a:pt x="146486" y="0"/>
                </a:cubicBezTo>
                <a:lnTo>
                  <a:pt x="176600" y="0"/>
                </a:lnTo>
                <a:close/>
                <a:moveTo>
                  <a:pt x="161543" y="119026"/>
                </a:moveTo>
                <a:cubicBezTo>
                  <a:pt x="133370" y="119026"/>
                  <a:pt x="110532" y="141865"/>
                  <a:pt x="110532" y="170038"/>
                </a:cubicBezTo>
                <a:cubicBezTo>
                  <a:pt x="110532" y="198210"/>
                  <a:pt x="133370" y="221049"/>
                  <a:pt x="161543" y="221049"/>
                </a:cubicBezTo>
                <a:cubicBezTo>
                  <a:pt x="189715" y="221049"/>
                  <a:pt x="212554" y="198210"/>
                  <a:pt x="212554" y="170038"/>
                </a:cubicBezTo>
                <a:cubicBezTo>
                  <a:pt x="212554" y="141865"/>
                  <a:pt x="189715" y="119026"/>
                  <a:pt x="161543" y="119026"/>
                </a:cubicBezTo>
                <a:close/>
              </a:path>
            </a:pathLst>
          </a:custGeom>
          <a:solidFill>
            <a:schemeClr val="accent1"/>
          </a:solidFill>
          <a:ln w="3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174B7E-8E38-B61C-93CE-60BF60843AA8}"/>
              </a:ext>
            </a:extLst>
          </p:cNvPr>
          <p:cNvSpPr txBox="1"/>
          <p:nvPr/>
        </p:nvSpPr>
        <p:spPr>
          <a:xfrm>
            <a:off x="1620190" y="3388361"/>
            <a:ext cx="3049176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749956-3AEA-FEE8-AC74-136A6DAB72D4}"/>
              </a:ext>
            </a:extLst>
          </p:cNvPr>
          <p:cNvSpPr txBox="1"/>
          <p:nvPr/>
        </p:nvSpPr>
        <p:spPr>
          <a:xfrm>
            <a:off x="1620190" y="4431063"/>
            <a:ext cx="3038170" cy="50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cs"/>
              </a:rPr>
              <a:t>请输入二级标题</a:t>
            </a:r>
            <a:endParaRPr kumimoji="0" lang="en-US" altLang="zh-CN" sz="240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41E2ED-9B7D-9E5C-FD45-FA7DE2331C20}"/>
              </a:ext>
            </a:extLst>
          </p:cNvPr>
          <p:cNvSpPr txBox="1"/>
          <p:nvPr/>
        </p:nvSpPr>
        <p:spPr>
          <a:xfrm>
            <a:off x="1620190" y="4893773"/>
            <a:ext cx="3137451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请将此处文字替换为具体内容，文字尽量简明扼要。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5E37678-C80E-A265-48BB-A0290FAC3F7B}"/>
              </a:ext>
            </a:extLst>
          </p:cNvPr>
          <p:cNvSpPr/>
          <p:nvPr/>
        </p:nvSpPr>
        <p:spPr>
          <a:xfrm>
            <a:off x="1119726" y="4520699"/>
            <a:ext cx="372739" cy="358402"/>
          </a:xfrm>
          <a:custGeom>
            <a:avLst/>
            <a:gdLst>
              <a:gd name="connsiteX0" fmla="*/ 12822 w 333369"/>
              <a:gd name="connsiteY0" fmla="*/ 200874 h 320546"/>
              <a:gd name="connsiteX1" fmla="*/ 25644 w 333369"/>
              <a:gd name="connsiteY1" fmla="*/ 213696 h 320546"/>
              <a:gd name="connsiteX2" fmla="*/ 40551 w 333369"/>
              <a:gd name="connsiteY2" fmla="*/ 239109 h 320546"/>
              <a:gd name="connsiteX3" fmla="*/ 42090 w 333369"/>
              <a:gd name="connsiteY3" fmla="*/ 239878 h 320546"/>
              <a:gd name="connsiteX4" fmla="*/ 158154 w 333369"/>
              <a:gd name="connsiteY4" fmla="*/ 293021 h 320546"/>
              <a:gd name="connsiteX5" fmla="*/ 173711 w 333369"/>
              <a:gd name="connsiteY5" fmla="*/ 293645 h 320546"/>
              <a:gd name="connsiteX6" fmla="*/ 175198 w 333369"/>
              <a:gd name="connsiteY6" fmla="*/ 293029 h 320546"/>
              <a:gd name="connsiteX7" fmla="*/ 291253 w 333369"/>
              <a:gd name="connsiteY7" fmla="*/ 239887 h 320546"/>
              <a:gd name="connsiteX8" fmla="*/ 307665 w 333369"/>
              <a:gd name="connsiteY8" fmla="*/ 215482 h 320546"/>
              <a:gd name="connsiteX9" fmla="*/ 307725 w 333369"/>
              <a:gd name="connsiteY9" fmla="*/ 213696 h 320546"/>
              <a:gd name="connsiteX10" fmla="*/ 320547 w 333369"/>
              <a:gd name="connsiteY10" fmla="*/ 200874 h 320546"/>
              <a:gd name="connsiteX11" fmla="*/ 333369 w 333369"/>
              <a:gd name="connsiteY11" fmla="*/ 213696 h 320546"/>
              <a:gd name="connsiteX12" fmla="*/ 303904 w 333369"/>
              <a:gd name="connsiteY12" fmla="*/ 262248 h 320546"/>
              <a:gd name="connsiteX13" fmla="*/ 301947 w 333369"/>
              <a:gd name="connsiteY13" fmla="*/ 263188 h 320546"/>
              <a:gd name="connsiteX14" fmla="*/ 185934 w 333369"/>
              <a:gd name="connsiteY14" fmla="*/ 316314 h 320546"/>
              <a:gd name="connsiteX15" fmla="*/ 149691 w 333369"/>
              <a:gd name="connsiteY15" fmla="*/ 317280 h 320546"/>
              <a:gd name="connsiteX16" fmla="*/ 147503 w 333369"/>
              <a:gd name="connsiteY16" fmla="*/ 316339 h 320546"/>
              <a:gd name="connsiteX17" fmla="*/ 31396 w 333369"/>
              <a:gd name="connsiteY17" fmla="*/ 263188 h 320546"/>
              <a:gd name="connsiteX18" fmla="*/ 0 w 333369"/>
              <a:gd name="connsiteY18" fmla="*/ 213696 h 320546"/>
              <a:gd name="connsiteX19" fmla="*/ 12822 w 333369"/>
              <a:gd name="connsiteY19" fmla="*/ 200874 h 320546"/>
              <a:gd name="connsiteX20" fmla="*/ 320547 w 333369"/>
              <a:gd name="connsiteY20" fmla="*/ 115395 h 320546"/>
              <a:gd name="connsiteX21" fmla="*/ 333369 w 333369"/>
              <a:gd name="connsiteY21" fmla="*/ 128217 h 320546"/>
              <a:gd name="connsiteX22" fmla="*/ 303707 w 333369"/>
              <a:gd name="connsiteY22" fmla="*/ 176863 h 320546"/>
              <a:gd name="connsiteX23" fmla="*/ 301947 w 333369"/>
              <a:gd name="connsiteY23" fmla="*/ 177718 h 320546"/>
              <a:gd name="connsiteX24" fmla="*/ 185934 w 333369"/>
              <a:gd name="connsiteY24" fmla="*/ 230835 h 320546"/>
              <a:gd name="connsiteX25" fmla="*/ 149691 w 333369"/>
              <a:gd name="connsiteY25" fmla="*/ 231801 h 320546"/>
              <a:gd name="connsiteX26" fmla="*/ 147503 w 333369"/>
              <a:gd name="connsiteY26" fmla="*/ 230860 h 320546"/>
              <a:gd name="connsiteX27" fmla="*/ 31448 w 333369"/>
              <a:gd name="connsiteY27" fmla="*/ 177726 h 320546"/>
              <a:gd name="connsiteX28" fmla="*/ 0 w 333369"/>
              <a:gd name="connsiteY28" fmla="*/ 128217 h 320546"/>
              <a:gd name="connsiteX29" fmla="*/ 12828 w 333369"/>
              <a:gd name="connsiteY29" fmla="*/ 115401 h 320546"/>
              <a:gd name="connsiteX30" fmla="*/ 25584 w 333369"/>
              <a:gd name="connsiteY30" fmla="*/ 126986 h 320546"/>
              <a:gd name="connsiteX31" fmla="*/ 25644 w 333369"/>
              <a:gd name="connsiteY31" fmla="*/ 128217 h 320546"/>
              <a:gd name="connsiteX32" fmla="*/ 40816 w 333369"/>
              <a:gd name="connsiteY32" fmla="*/ 153749 h 320546"/>
              <a:gd name="connsiteX33" fmla="*/ 42098 w 333369"/>
              <a:gd name="connsiteY33" fmla="*/ 154399 h 320546"/>
              <a:gd name="connsiteX34" fmla="*/ 158154 w 333369"/>
              <a:gd name="connsiteY34" fmla="*/ 207542 h 320546"/>
              <a:gd name="connsiteX35" fmla="*/ 173711 w 333369"/>
              <a:gd name="connsiteY35" fmla="*/ 208166 h 320546"/>
              <a:gd name="connsiteX36" fmla="*/ 175198 w 333369"/>
              <a:gd name="connsiteY36" fmla="*/ 207550 h 320546"/>
              <a:gd name="connsiteX37" fmla="*/ 291304 w 333369"/>
              <a:gd name="connsiteY37" fmla="*/ 154382 h 320546"/>
              <a:gd name="connsiteX38" fmla="*/ 307665 w 333369"/>
              <a:gd name="connsiteY38" fmla="*/ 129704 h 320546"/>
              <a:gd name="connsiteX39" fmla="*/ 307725 w 333369"/>
              <a:gd name="connsiteY39" fmla="*/ 128217 h 320546"/>
              <a:gd name="connsiteX40" fmla="*/ 320547 w 333369"/>
              <a:gd name="connsiteY40" fmla="*/ 115395 h 320546"/>
              <a:gd name="connsiteX41" fmla="*/ 166684 w 333369"/>
              <a:gd name="connsiteY41" fmla="*/ 0 h 320546"/>
              <a:gd name="connsiteX42" fmla="*/ 189046 w 333369"/>
              <a:gd name="connsiteY42" fmla="*/ 3879 h 320546"/>
              <a:gd name="connsiteX43" fmla="*/ 297177 w 333369"/>
              <a:gd name="connsiteY43" fmla="*/ 49037 h 320546"/>
              <a:gd name="connsiteX44" fmla="*/ 297177 w 333369"/>
              <a:gd name="connsiteY44" fmla="*/ 96273 h 320546"/>
              <a:gd name="connsiteX45" fmla="*/ 189046 w 333369"/>
              <a:gd name="connsiteY45" fmla="*/ 141432 h 320546"/>
              <a:gd name="connsiteX46" fmla="*/ 144323 w 333369"/>
              <a:gd name="connsiteY46" fmla="*/ 141432 h 320546"/>
              <a:gd name="connsiteX47" fmla="*/ 36192 w 333369"/>
              <a:gd name="connsiteY47" fmla="*/ 96273 h 320546"/>
              <a:gd name="connsiteX48" fmla="*/ 36192 w 333369"/>
              <a:gd name="connsiteY48" fmla="*/ 49037 h 320546"/>
              <a:gd name="connsiteX49" fmla="*/ 144323 w 333369"/>
              <a:gd name="connsiteY49" fmla="*/ 3879 h 320546"/>
              <a:gd name="connsiteX50" fmla="*/ 166684 w 333369"/>
              <a:gd name="connsiteY50" fmla="*/ 0 h 32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3369" h="320546">
                <a:moveTo>
                  <a:pt x="12822" y="200874"/>
                </a:moveTo>
                <a:cubicBezTo>
                  <a:pt x="19903" y="200874"/>
                  <a:pt x="25644" y="206615"/>
                  <a:pt x="25644" y="213696"/>
                </a:cubicBezTo>
                <a:cubicBezTo>
                  <a:pt x="25644" y="224458"/>
                  <a:pt x="31465" y="234211"/>
                  <a:pt x="40551" y="239109"/>
                </a:cubicBezTo>
                <a:lnTo>
                  <a:pt x="42090" y="239878"/>
                </a:lnTo>
                <a:lnTo>
                  <a:pt x="158154" y="293021"/>
                </a:lnTo>
                <a:cubicBezTo>
                  <a:pt x="163154" y="295294"/>
                  <a:pt x="168710" y="295499"/>
                  <a:pt x="173711" y="293645"/>
                </a:cubicBezTo>
                <a:lnTo>
                  <a:pt x="175198" y="293029"/>
                </a:lnTo>
                <a:lnTo>
                  <a:pt x="291253" y="239887"/>
                </a:lnTo>
                <a:cubicBezTo>
                  <a:pt x="300716" y="235527"/>
                  <a:pt x="307033" y="226116"/>
                  <a:pt x="307665" y="215482"/>
                </a:cubicBezTo>
                <a:lnTo>
                  <a:pt x="307725" y="213696"/>
                </a:lnTo>
                <a:cubicBezTo>
                  <a:pt x="307725" y="206615"/>
                  <a:pt x="313466" y="200874"/>
                  <a:pt x="320547" y="200874"/>
                </a:cubicBezTo>
                <a:cubicBezTo>
                  <a:pt x="327628" y="200874"/>
                  <a:pt x="333369" y="206615"/>
                  <a:pt x="333369" y="213696"/>
                </a:cubicBezTo>
                <a:cubicBezTo>
                  <a:pt x="333369" y="234279"/>
                  <a:pt x="321932" y="253042"/>
                  <a:pt x="303904" y="262248"/>
                </a:cubicBezTo>
                <a:lnTo>
                  <a:pt x="301947" y="263188"/>
                </a:lnTo>
                <a:lnTo>
                  <a:pt x="185934" y="316314"/>
                </a:lnTo>
                <a:cubicBezTo>
                  <a:pt x="174499" y="321599"/>
                  <a:pt x="161392" y="321949"/>
                  <a:pt x="149691" y="317280"/>
                </a:cubicBezTo>
                <a:lnTo>
                  <a:pt x="147503" y="316339"/>
                </a:lnTo>
                <a:lnTo>
                  <a:pt x="31396" y="263188"/>
                </a:lnTo>
                <a:cubicBezTo>
                  <a:pt x="12266" y="254384"/>
                  <a:pt x="0" y="235014"/>
                  <a:pt x="0" y="213696"/>
                </a:cubicBezTo>
                <a:cubicBezTo>
                  <a:pt x="0" y="206615"/>
                  <a:pt x="5741" y="200874"/>
                  <a:pt x="12822" y="200874"/>
                </a:cubicBezTo>
                <a:close/>
                <a:moveTo>
                  <a:pt x="320547" y="115395"/>
                </a:moveTo>
                <a:cubicBezTo>
                  <a:pt x="327628" y="115395"/>
                  <a:pt x="333369" y="121136"/>
                  <a:pt x="333369" y="128217"/>
                </a:cubicBezTo>
                <a:cubicBezTo>
                  <a:pt x="333369" y="147339"/>
                  <a:pt x="320581" y="168213"/>
                  <a:pt x="303707" y="176863"/>
                </a:cubicBezTo>
                <a:lnTo>
                  <a:pt x="301947" y="177718"/>
                </a:lnTo>
                <a:lnTo>
                  <a:pt x="185934" y="230835"/>
                </a:lnTo>
                <a:cubicBezTo>
                  <a:pt x="174499" y="236120"/>
                  <a:pt x="161392" y="236470"/>
                  <a:pt x="149691" y="231801"/>
                </a:cubicBezTo>
                <a:lnTo>
                  <a:pt x="147503" y="230860"/>
                </a:lnTo>
                <a:lnTo>
                  <a:pt x="31448" y="177726"/>
                </a:lnTo>
                <a:cubicBezTo>
                  <a:pt x="13685" y="169649"/>
                  <a:pt x="0" y="148005"/>
                  <a:pt x="0" y="128217"/>
                </a:cubicBezTo>
                <a:cubicBezTo>
                  <a:pt x="4" y="121136"/>
                  <a:pt x="5747" y="115398"/>
                  <a:pt x="12828" y="115401"/>
                </a:cubicBezTo>
                <a:cubicBezTo>
                  <a:pt x="19428" y="115405"/>
                  <a:pt x="24947" y="120417"/>
                  <a:pt x="25584" y="126986"/>
                </a:cubicBezTo>
                <a:lnTo>
                  <a:pt x="25644" y="128217"/>
                </a:lnTo>
                <a:cubicBezTo>
                  <a:pt x="25644" y="137534"/>
                  <a:pt x="32756" y="149262"/>
                  <a:pt x="40816" y="153749"/>
                </a:cubicBezTo>
                <a:lnTo>
                  <a:pt x="42098" y="154399"/>
                </a:lnTo>
                <a:lnTo>
                  <a:pt x="158154" y="207542"/>
                </a:lnTo>
                <a:cubicBezTo>
                  <a:pt x="163154" y="209815"/>
                  <a:pt x="168710" y="210020"/>
                  <a:pt x="173711" y="208166"/>
                </a:cubicBezTo>
                <a:lnTo>
                  <a:pt x="175198" y="207550"/>
                </a:lnTo>
                <a:lnTo>
                  <a:pt x="291304" y="154382"/>
                </a:lnTo>
                <a:cubicBezTo>
                  <a:pt x="299416" y="150706"/>
                  <a:pt x="306939" y="139252"/>
                  <a:pt x="307665" y="129704"/>
                </a:cubicBezTo>
                <a:lnTo>
                  <a:pt x="307725" y="128217"/>
                </a:lnTo>
                <a:cubicBezTo>
                  <a:pt x="307725" y="121136"/>
                  <a:pt x="313466" y="115395"/>
                  <a:pt x="320547" y="115395"/>
                </a:cubicBezTo>
                <a:close/>
                <a:moveTo>
                  <a:pt x="166684" y="0"/>
                </a:moveTo>
                <a:cubicBezTo>
                  <a:pt x="174794" y="0"/>
                  <a:pt x="182904" y="1293"/>
                  <a:pt x="189046" y="3879"/>
                </a:cubicBezTo>
                <a:lnTo>
                  <a:pt x="297177" y="49037"/>
                </a:lnTo>
                <a:cubicBezTo>
                  <a:pt x="328334" y="61970"/>
                  <a:pt x="328334" y="83340"/>
                  <a:pt x="297177" y="96273"/>
                </a:cubicBezTo>
                <a:lnTo>
                  <a:pt x="189046" y="141432"/>
                </a:lnTo>
                <a:cubicBezTo>
                  <a:pt x="176762" y="146603"/>
                  <a:pt x="156606" y="146603"/>
                  <a:pt x="144323" y="141432"/>
                </a:cubicBezTo>
                <a:lnTo>
                  <a:pt x="36192" y="96273"/>
                </a:lnTo>
                <a:cubicBezTo>
                  <a:pt x="5035" y="83340"/>
                  <a:pt x="5035" y="61970"/>
                  <a:pt x="36192" y="49037"/>
                </a:cubicBezTo>
                <a:lnTo>
                  <a:pt x="144323" y="3879"/>
                </a:lnTo>
                <a:cubicBezTo>
                  <a:pt x="150465" y="1293"/>
                  <a:pt x="158574" y="0"/>
                  <a:pt x="166684" y="0"/>
                </a:cubicBezTo>
                <a:close/>
              </a:path>
            </a:pathLst>
          </a:custGeom>
          <a:solidFill>
            <a:schemeClr val="accent1"/>
          </a:solidFill>
          <a:ln w="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8C3DC40-DC8C-9124-E37B-3A1C45AC36B1}"/>
              </a:ext>
            </a:extLst>
          </p:cNvPr>
          <p:cNvSpPr/>
          <p:nvPr/>
        </p:nvSpPr>
        <p:spPr>
          <a:xfrm>
            <a:off x="7196116" y="2068223"/>
            <a:ext cx="3176176" cy="62748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3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请输入一级标题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27FF7F-45DB-2CCF-FED7-5D7909D010E2}"/>
              </a:ext>
            </a:extLst>
          </p:cNvPr>
          <p:cNvSpPr txBox="1"/>
          <p:nvPr/>
        </p:nvSpPr>
        <p:spPr>
          <a:xfrm>
            <a:off x="7911549" y="2925651"/>
            <a:ext cx="3038170" cy="50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cs"/>
              </a:rPr>
              <a:t>请输入二级标题</a:t>
            </a:r>
            <a:endParaRPr kumimoji="0" lang="en-US" altLang="zh-CN" sz="240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F207692-22D5-1FC6-1B25-5EF6BDC9C8B7}"/>
              </a:ext>
            </a:extLst>
          </p:cNvPr>
          <p:cNvSpPr txBox="1"/>
          <p:nvPr/>
        </p:nvSpPr>
        <p:spPr>
          <a:xfrm>
            <a:off x="7911549" y="3388361"/>
            <a:ext cx="3137451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264911-7794-E54E-E9F2-43BE35791DE3}"/>
              </a:ext>
            </a:extLst>
          </p:cNvPr>
          <p:cNvSpPr txBox="1"/>
          <p:nvPr/>
        </p:nvSpPr>
        <p:spPr>
          <a:xfrm>
            <a:off x="7911549" y="4431063"/>
            <a:ext cx="3038170" cy="50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cs"/>
              </a:rPr>
              <a:t>请输入二级标题</a:t>
            </a:r>
            <a:endParaRPr kumimoji="0" lang="en-US" altLang="zh-CN" sz="240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5A3430-6023-6BFC-8A8F-081E2260F551}"/>
              </a:ext>
            </a:extLst>
          </p:cNvPr>
          <p:cNvSpPr txBox="1"/>
          <p:nvPr/>
        </p:nvSpPr>
        <p:spPr>
          <a:xfrm>
            <a:off x="7911549" y="4893773"/>
            <a:ext cx="3137451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请将此处文字替换为具体内容，文字尽量简明扼要。</a:t>
            </a:r>
          </a:p>
        </p:txBody>
      </p:sp>
      <p:sp>
        <p:nvSpPr>
          <p:cNvPr id="490" name="图形 16">
            <a:extLst>
              <a:ext uri="{FF2B5EF4-FFF2-40B4-BE49-F238E27FC236}">
                <a16:creationId xmlns:a16="http://schemas.microsoft.com/office/drawing/2014/main" id="{9B6E223E-060D-EA76-96E0-316D2C773BBC}"/>
              </a:ext>
            </a:extLst>
          </p:cNvPr>
          <p:cNvSpPr/>
          <p:nvPr/>
        </p:nvSpPr>
        <p:spPr>
          <a:xfrm>
            <a:off x="7493000" y="3026497"/>
            <a:ext cx="346176" cy="328866"/>
          </a:xfrm>
          <a:custGeom>
            <a:avLst/>
            <a:gdLst>
              <a:gd name="connsiteX0" fmla="*/ 1528009 w 1587539"/>
              <a:gd name="connsiteY0" fmla="*/ 0 h 1508155"/>
              <a:gd name="connsiteX1" fmla="*/ 1587540 w 1587539"/>
              <a:gd name="connsiteY1" fmla="*/ 59531 h 1508155"/>
              <a:gd name="connsiteX2" fmla="*/ 1528009 w 1587539"/>
              <a:gd name="connsiteY2" fmla="*/ 119062 h 1508155"/>
              <a:gd name="connsiteX3" fmla="*/ 1474589 w 1587539"/>
              <a:gd name="connsiteY3" fmla="*/ 119063 h 1508155"/>
              <a:gd name="connsiteX4" fmla="*/ 1474589 w 1587539"/>
              <a:gd name="connsiteY4" fmla="*/ 833438 h 1508155"/>
              <a:gd name="connsiteX5" fmla="*/ 1276152 w 1587539"/>
              <a:gd name="connsiteY5" fmla="*/ 1031875 h 1508155"/>
              <a:gd name="connsiteX6" fmla="*/ 859036 w 1587539"/>
              <a:gd name="connsiteY6" fmla="*/ 1031875 h 1508155"/>
              <a:gd name="connsiteX7" fmla="*/ 862290 w 1587539"/>
              <a:gd name="connsiteY7" fmla="*/ 1046004 h 1508155"/>
              <a:gd name="connsiteX8" fmla="*/ 862568 w 1587539"/>
              <a:gd name="connsiteY8" fmla="*/ 1051719 h 1508155"/>
              <a:gd name="connsiteX9" fmla="*/ 862568 w 1587539"/>
              <a:gd name="connsiteY9" fmla="*/ 1322705 h 1508155"/>
              <a:gd name="connsiteX10" fmla="*/ 1149310 w 1587539"/>
              <a:gd name="connsiteY10" fmla="*/ 1390849 h 1508155"/>
              <a:gd name="connsiteX11" fmla="*/ 1194951 w 1587539"/>
              <a:gd name="connsiteY11" fmla="*/ 1463040 h 1508155"/>
              <a:gd name="connsiteX12" fmla="*/ 1124863 w 1587539"/>
              <a:gd name="connsiteY12" fmla="*/ 1507490 h 1508155"/>
              <a:gd name="connsiteX13" fmla="*/ 1118910 w 1587539"/>
              <a:gd name="connsiteY13" fmla="*/ 1506339 h 1508155"/>
              <a:gd name="connsiteX14" fmla="*/ 799902 w 1587539"/>
              <a:gd name="connsiteY14" fmla="*/ 1430576 h 1508155"/>
              <a:gd name="connsiteX15" fmla="*/ 480893 w 1587539"/>
              <a:gd name="connsiteY15" fmla="*/ 1506379 h 1508155"/>
              <a:gd name="connsiteX16" fmla="*/ 404932 w 1587539"/>
              <a:gd name="connsiteY16" fmla="*/ 1463040 h 1508155"/>
              <a:gd name="connsiteX17" fmla="*/ 444738 w 1587539"/>
              <a:gd name="connsiteY17" fmla="*/ 1392476 h 1508155"/>
              <a:gd name="connsiteX18" fmla="*/ 450493 w 1587539"/>
              <a:gd name="connsiteY18" fmla="*/ 1390849 h 1508155"/>
              <a:gd name="connsiteX19" fmla="*/ 737235 w 1587539"/>
              <a:gd name="connsiteY19" fmla="*/ 1322705 h 1508155"/>
              <a:gd name="connsiteX20" fmla="*/ 737235 w 1587539"/>
              <a:gd name="connsiteY20" fmla="*/ 1051719 h 1508155"/>
              <a:gd name="connsiteX21" fmla="*/ 740807 w 1587539"/>
              <a:gd name="connsiteY21" fmla="*/ 1031875 h 1508155"/>
              <a:gd name="connsiteX22" fmla="*/ 323652 w 1587539"/>
              <a:gd name="connsiteY22" fmla="*/ 1031875 h 1508155"/>
              <a:gd name="connsiteX23" fmla="*/ 125214 w 1587539"/>
              <a:gd name="connsiteY23" fmla="*/ 833437 h 1508155"/>
              <a:gd name="connsiteX24" fmla="*/ 125214 w 1587539"/>
              <a:gd name="connsiteY24" fmla="*/ 119063 h 1508155"/>
              <a:gd name="connsiteX25" fmla="*/ 59531 w 1587539"/>
              <a:gd name="connsiteY25" fmla="*/ 119063 h 1508155"/>
              <a:gd name="connsiteX26" fmla="*/ 0 w 1587539"/>
              <a:gd name="connsiteY26" fmla="*/ 59531 h 1508155"/>
              <a:gd name="connsiteX27" fmla="*/ 59531 w 1587539"/>
              <a:gd name="connsiteY27" fmla="*/ 0 h 1508155"/>
              <a:gd name="connsiteX28" fmla="*/ 1527969 w 1587539"/>
              <a:gd name="connsiteY28" fmla="*/ 0 h 1508155"/>
              <a:gd name="connsiteX29" fmla="*/ 1060093 w 1587539"/>
              <a:gd name="connsiteY29" fmla="*/ 373777 h 1508155"/>
              <a:gd name="connsiteX30" fmla="*/ 884237 w 1587539"/>
              <a:gd name="connsiteY30" fmla="*/ 549037 h 1508155"/>
              <a:gd name="connsiteX31" fmla="*/ 743744 w 1587539"/>
              <a:gd name="connsiteY31" fmla="*/ 446881 h 1508155"/>
              <a:gd name="connsiteX32" fmla="*/ 739061 w 1587539"/>
              <a:gd name="connsiteY32" fmla="*/ 443825 h 1508155"/>
              <a:gd name="connsiteX33" fmla="*/ 669012 w 1587539"/>
              <a:gd name="connsiteY33" fmla="*/ 452477 h 1508155"/>
              <a:gd name="connsiteX34" fmla="*/ 458470 w 1587539"/>
              <a:gd name="connsiteY34" fmla="*/ 662424 h 1508155"/>
              <a:gd name="connsiteX35" fmla="*/ 454700 w 1587539"/>
              <a:gd name="connsiteY35" fmla="*/ 666591 h 1508155"/>
              <a:gd name="connsiteX36" fmla="*/ 460018 w 1587539"/>
              <a:gd name="connsiteY36" fmla="*/ 738942 h 1508155"/>
              <a:gd name="connsiteX37" fmla="*/ 464383 w 1587539"/>
              <a:gd name="connsiteY37" fmla="*/ 742553 h 1508155"/>
              <a:gd name="connsiteX38" fmla="*/ 539750 w 1587539"/>
              <a:gd name="connsiteY38" fmla="*/ 737473 h 1508155"/>
              <a:gd name="connsiteX39" fmla="*/ 715566 w 1587539"/>
              <a:gd name="connsiteY39" fmla="*/ 562173 h 1508155"/>
              <a:gd name="connsiteX40" fmla="*/ 856059 w 1587539"/>
              <a:gd name="connsiteY40" fmla="*/ 664369 h 1508155"/>
              <a:gd name="connsiteX41" fmla="*/ 860742 w 1587539"/>
              <a:gd name="connsiteY41" fmla="*/ 667425 h 1508155"/>
              <a:gd name="connsiteX42" fmla="*/ 930791 w 1587539"/>
              <a:gd name="connsiteY42" fmla="*/ 658773 h 1508155"/>
              <a:gd name="connsiteX43" fmla="*/ 1141333 w 1587539"/>
              <a:gd name="connsiteY43" fmla="*/ 448826 h 1508155"/>
              <a:gd name="connsiteX44" fmla="*/ 1145103 w 1587539"/>
              <a:gd name="connsiteY44" fmla="*/ 444659 h 1508155"/>
              <a:gd name="connsiteX45" fmla="*/ 1139785 w 1587539"/>
              <a:gd name="connsiteY45" fmla="*/ 372308 h 1508155"/>
              <a:gd name="connsiteX46" fmla="*/ 1060053 w 1587539"/>
              <a:gd name="connsiteY46" fmla="*/ 373777 h 1508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587539" h="1508155">
                <a:moveTo>
                  <a:pt x="1528009" y="0"/>
                </a:moveTo>
                <a:cubicBezTo>
                  <a:pt x="1560887" y="0"/>
                  <a:pt x="1587540" y="26653"/>
                  <a:pt x="1587540" y="59531"/>
                </a:cubicBezTo>
                <a:cubicBezTo>
                  <a:pt x="1587540" y="92409"/>
                  <a:pt x="1560887" y="119062"/>
                  <a:pt x="1528009" y="119062"/>
                </a:cubicBezTo>
                <a:lnTo>
                  <a:pt x="1474589" y="119063"/>
                </a:lnTo>
                <a:lnTo>
                  <a:pt x="1474589" y="833438"/>
                </a:lnTo>
                <a:cubicBezTo>
                  <a:pt x="1474589" y="943032"/>
                  <a:pt x="1385746" y="1031875"/>
                  <a:pt x="1276152" y="1031875"/>
                </a:cubicBezTo>
                <a:lnTo>
                  <a:pt x="859036" y="1031875"/>
                </a:lnTo>
                <a:cubicBezTo>
                  <a:pt x="860703" y="1036360"/>
                  <a:pt x="861814" y="1041083"/>
                  <a:pt x="862290" y="1046004"/>
                </a:cubicBezTo>
                <a:lnTo>
                  <a:pt x="862568" y="1051719"/>
                </a:lnTo>
                <a:lnTo>
                  <a:pt x="862568" y="1322705"/>
                </a:lnTo>
                <a:lnTo>
                  <a:pt x="1149310" y="1390849"/>
                </a:lnTo>
                <a:cubicBezTo>
                  <a:pt x="1182886" y="1398786"/>
                  <a:pt x="1203285" y="1431131"/>
                  <a:pt x="1194951" y="1463040"/>
                </a:cubicBezTo>
                <a:cubicBezTo>
                  <a:pt x="1187013" y="1493044"/>
                  <a:pt x="1156454" y="1512014"/>
                  <a:pt x="1124863" y="1507490"/>
                </a:cubicBezTo>
                <a:lnTo>
                  <a:pt x="1118910" y="1506339"/>
                </a:lnTo>
                <a:lnTo>
                  <a:pt x="799902" y="1430576"/>
                </a:lnTo>
                <a:lnTo>
                  <a:pt x="480893" y="1506379"/>
                </a:lnTo>
                <a:cubicBezTo>
                  <a:pt x="447318" y="1514316"/>
                  <a:pt x="413306" y="1494909"/>
                  <a:pt x="404932" y="1463040"/>
                </a:cubicBezTo>
                <a:cubicBezTo>
                  <a:pt x="396994" y="1432997"/>
                  <a:pt x="414615" y="1402596"/>
                  <a:pt x="444738" y="1392476"/>
                </a:cubicBezTo>
                <a:lnTo>
                  <a:pt x="450493" y="1390849"/>
                </a:lnTo>
                <a:lnTo>
                  <a:pt x="737235" y="1322705"/>
                </a:lnTo>
                <a:lnTo>
                  <a:pt x="737235" y="1051719"/>
                </a:lnTo>
                <a:cubicBezTo>
                  <a:pt x="737235" y="1044773"/>
                  <a:pt x="738505" y="1038066"/>
                  <a:pt x="740807" y="1031875"/>
                </a:cubicBezTo>
                <a:lnTo>
                  <a:pt x="323652" y="1031875"/>
                </a:lnTo>
                <a:cubicBezTo>
                  <a:pt x="214058" y="1031875"/>
                  <a:pt x="125214" y="943032"/>
                  <a:pt x="125214" y="833437"/>
                </a:cubicBezTo>
                <a:lnTo>
                  <a:pt x="125214" y="119063"/>
                </a:lnTo>
                <a:lnTo>
                  <a:pt x="59531" y="119063"/>
                </a:lnTo>
                <a:cubicBezTo>
                  <a:pt x="26653" y="119063"/>
                  <a:pt x="0" y="92409"/>
                  <a:pt x="0" y="59531"/>
                </a:cubicBezTo>
                <a:cubicBezTo>
                  <a:pt x="0" y="26653"/>
                  <a:pt x="26653" y="0"/>
                  <a:pt x="59531" y="0"/>
                </a:cubicBezTo>
                <a:lnTo>
                  <a:pt x="1527969" y="0"/>
                </a:lnTo>
                <a:close/>
                <a:moveTo>
                  <a:pt x="1060093" y="373777"/>
                </a:moveTo>
                <a:lnTo>
                  <a:pt x="884237" y="549037"/>
                </a:lnTo>
                <a:lnTo>
                  <a:pt x="743744" y="446881"/>
                </a:lnTo>
                <a:lnTo>
                  <a:pt x="739061" y="443825"/>
                </a:lnTo>
                <a:cubicBezTo>
                  <a:pt x="716428" y="430600"/>
                  <a:pt x="687747" y="434143"/>
                  <a:pt x="669012" y="452477"/>
                </a:cubicBezTo>
                <a:lnTo>
                  <a:pt x="458470" y="662424"/>
                </a:lnTo>
                <a:lnTo>
                  <a:pt x="454700" y="666591"/>
                </a:lnTo>
                <a:cubicBezTo>
                  <a:pt x="436870" y="688259"/>
                  <a:pt x="439211" y="720114"/>
                  <a:pt x="460018" y="738942"/>
                </a:cubicBezTo>
                <a:lnTo>
                  <a:pt x="464383" y="742553"/>
                </a:lnTo>
                <a:cubicBezTo>
                  <a:pt x="486847" y="759500"/>
                  <a:pt x="519509" y="757634"/>
                  <a:pt x="539750" y="737473"/>
                </a:cubicBezTo>
                <a:lnTo>
                  <a:pt x="715566" y="562173"/>
                </a:lnTo>
                <a:lnTo>
                  <a:pt x="856059" y="664369"/>
                </a:lnTo>
                <a:lnTo>
                  <a:pt x="860742" y="667425"/>
                </a:lnTo>
                <a:cubicBezTo>
                  <a:pt x="883087" y="680522"/>
                  <a:pt x="912257" y="677188"/>
                  <a:pt x="930791" y="658773"/>
                </a:cubicBezTo>
                <a:lnTo>
                  <a:pt x="1141333" y="448826"/>
                </a:lnTo>
                <a:lnTo>
                  <a:pt x="1145103" y="444659"/>
                </a:lnTo>
                <a:cubicBezTo>
                  <a:pt x="1162933" y="422991"/>
                  <a:pt x="1160592" y="391137"/>
                  <a:pt x="1139785" y="372308"/>
                </a:cubicBezTo>
                <a:cubicBezTo>
                  <a:pt x="1117014" y="351603"/>
                  <a:pt x="1082047" y="352247"/>
                  <a:pt x="1060053" y="373777"/>
                </a:cubicBezTo>
                <a:close/>
              </a:path>
            </a:pathLst>
          </a:custGeom>
          <a:solidFill>
            <a:schemeClr val="accent3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1" name="图形 35">
            <a:extLst>
              <a:ext uri="{FF2B5EF4-FFF2-40B4-BE49-F238E27FC236}">
                <a16:creationId xmlns:a16="http://schemas.microsoft.com/office/drawing/2014/main" id="{D86EEA37-4AB5-E94D-4729-143134208358}"/>
              </a:ext>
            </a:extLst>
          </p:cNvPr>
          <p:cNvSpPr/>
          <p:nvPr/>
        </p:nvSpPr>
        <p:spPr>
          <a:xfrm>
            <a:off x="7539296" y="4520699"/>
            <a:ext cx="253584" cy="328867"/>
          </a:xfrm>
          <a:custGeom>
            <a:avLst/>
            <a:gdLst>
              <a:gd name="connsiteX0" fmla="*/ 932656 w 1269999"/>
              <a:gd name="connsiteY0" fmla="*/ 403503 h 1647031"/>
              <a:gd name="connsiteX1" fmla="*/ 635000 w 1269999"/>
              <a:gd name="connsiteY1" fmla="*/ 119063 h 1647031"/>
              <a:gd name="connsiteX2" fmla="*/ 337502 w 1269999"/>
              <a:gd name="connsiteY2" fmla="*/ 394097 h 1647031"/>
              <a:gd name="connsiteX3" fmla="*/ 337344 w 1269999"/>
              <a:gd name="connsiteY3" fmla="*/ 403503 h 1647031"/>
              <a:gd name="connsiteX4" fmla="*/ 337344 w 1269999"/>
              <a:gd name="connsiteY4" fmla="*/ 615156 h 1647031"/>
              <a:gd name="connsiteX5" fmla="*/ 218281 w 1269999"/>
              <a:gd name="connsiteY5" fmla="*/ 615156 h 1647031"/>
              <a:gd name="connsiteX6" fmla="*/ 218281 w 1269999"/>
              <a:gd name="connsiteY6" fmla="*/ 403503 h 1647031"/>
              <a:gd name="connsiteX7" fmla="*/ 635000 w 1269999"/>
              <a:gd name="connsiteY7" fmla="*/ 0 h 1647031"/>
              <a:gd name="connsiteX8" fmla="*/ 1051560 w 1269999"/>
              <a:gd name="connsiteY8" fmla="*/ 392351 h 1647031"/>
              <a:gd name="connsiteX9" fmla="*/ 1051719 w 1269999"/>
              <a:gd name="connsiteY9" fmla="*/ 403463 h 1647031"/>
              <a:gd name="connsiteX10" fmla="*/ 1051719 w 1269999"/>
              <a:gd name="connsiteY10" fmla="*/ 615156 h 1647031"/>
              <a:gd name="connsiteX11" fmla="*/ 1111250 w 1269999"/>
              <a:gd name="connsiteY11" fmla="*/ 615156 h 1647031"/>
              <a:gd name="connsiteX12" fmla="*/ 1270000 w 1269999"/>
              <a:gd name="connsiteY12" fmla="*/ 773906 h 1647031"/>
              <a:gd name="connsiteX13" fmla="*/ 1270000 w 1269999"/>
              <a:gd name="connsiteY13" fmla="*/ 1488281 h 1647031"/>
              <a:gd name="connsiteX14" fmla="*/ 1111250 w 1269999"/>
              <a:gd name="connsiteY14" fmla="*/ 1647031 h 1647031"/>
              <a:gd name="connsiteX15" fmla="*/ 158750 w 1269999"/>
              <a:gd name="connsiteY15" fmla="*/ 1647031 h 1647031"/>
              <a:gd name="connsiteX16" fmla="*/ 0 w 1269999"/>
              <a:gd name="connsiteY16" fmla="*/ 1488281 h 1647031"/>
              <a:gd name="connsiteX17" fmla="*/ 0 w 1269999"/>
              <a:gd name="connsiteY17" fmla="*/ 773906 h 1647031"/>
              <a:gd name="connsiteX18" fmla="*/ 158750 w 1269999"/>
              <a:gd name="connsiteY18" fmla="*/ 615156 h 1647031"/>
              <a:gd name="connsiteX19" fmla="*/ 932656 w 1269999"/>
              <a:gd name="connsiteY19" fmla="*/ 615156 h 1647031"/>
              <a:gd name="connsiteX20" fmla="*/ 932656 w 1269999"/>
              <a:gd name="connsiteY20" fmla="*/ 403503 h 1647031"/>
              <a:gd name="connsiteX21" fmla="*/ 635000 w 1269999"/>
              <a:gd name="connsiteY21" fmla="*/ 992188 h 1647031"/>
              <a:gd name="connsiteX22" fmla="*/ 575469 w 1269999"/>
              <a:gd name="connsiteY22" fmla="*/ 1051719 h 1647031"/>
              <a:gd name="connsiteX23" fmla="*/ 575469 w 1269999"/>
              <a:gd name="connsiteY23" fmla="*/ 1210469 h 1647031"/>
              <a:gd name="connsiteX24" fmla="*/ 575747 w 1269999"/>
              <a:gd name="connsiteY24" fmla="*/ 1216184 h 1647031"/>
              <a:gd name="connsiteX25" fmla="*/ 640744 w 1269999"/>
              <a:gd name="connsiteY25" fmla="*/ 1269693 h 1647031"/>
              <a:gd name="connsiteX26" fmla="*/ 694531 w 1269999"/>
              <a:gd name="connsiteY26" fmla="*/ 1210469 h 1647031"/>
              <a:gd name="connsiteX27" fmla="*/ 694531 w 1269999"/>
              <a:gd name="connsiteY27" fmla="*/ 1051719 h 1647031"/>
              <a:gd name="connsiteX28" fmla="*/ 694253 w 1269999"/>
              <a:gd name="connsiteY28" fmla="*/ 1046004 h 1647031"/>
              <a:gd name="connsiteX29" fmla="*/ 635000 w 1269999"/>
              <a:gd name="connsiteY29" fmla="*/ 992188 h 164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69999" h="1647031">
                <a:moveTo>
                  <a:pt x="932656" y="403503"/>
                </a:moveTo>
                <a:cubicBezTo>
                  <a:pt x="932656" y="246936"/>
                  <a:pt x="799862" y="119063"/>
                  <a:pt x="635000" y="119063"/>
                </a:cubicBezTo>
                <a:cubicBezTo>
                  <a:pt x="473432" y="119063"/>
                  <a:pt x="342662" y="241856"/>
                  <a:pt x="337502" y="394097"/>
                </a:cubicBezTo>
                <a:lnTo>
                  <a:pt x="337344" y="403503"/>
                </a:lnTo>
                <a:lnTo>
                  <a:pt x="337344" y="615156"/>
                </a:lnTo>
                <a:lnTo>
                  <a:pt x="218281" y="615156"/>
                </a:lnTo>
                <a:lnTo>
                  <a:pt x="218281" y="403503"/>
                </a:lnTo>
                <a:cubicBezTo>
                  <a:pt x="218281" y="180142"/>
                  <a:pt x="405368" y="0"/>
                  <a:pt x="635000" y="0"/>
                </a:cubicBezTo>
                <a:cubicBezTo>
                  <a:pt x="860822" y="0"/>
                  <a:pt x="1045488" y="174228"/>
                  <a:pt x="1051560" y="392351"/>
                </a:cubicBezTo>
                <a:lnTo>
                  <a:pt x="1051719" y="403463"/>
                </a:lnTo>
                <a:lnTo>
                  <a:pt x="1051719" y="615156"/>
                </a:lnTo>
                <a:lnTo>
                  <a:pt x="1111250" y="615156"/>
                </a:lnTo>
                <a:cubicBezTo>
                  <a:pt x="1198925" y="615156"/>
                  <a:pt x="1270000" y="686231"/>
                  <a:pt x="1270000" y="773906"/>
                </a:cubicBezTo>
                <a:lnTo>
                  <a:pt x="1270000" y="1488281"/>
                </a:lnTo>
                <a:cubicBezTo>
                  <a:pt x="1270000" y="1575956"/>
                  <a:pt x="1198925" y="1647031"/>
                  <a:pt x="1111250" y="1647031"/>
                </a:cubicBezTo>
                <a:lnTo>
                  <a:pt x="158750" y="1647031"/>
                </a:lnTo>
                <a:cubicBezTo>
                  <a:pt x="71075" y="1647031"/>
                  <a:pt x="0" y="1575957"/>
                  <a:pt x="0" y="1488281"/>
                </a:cubicBezTo>
                <a:lnTo>
                  <a:pt x="0" y="773906"/>
                </a:lnTo>
                <a:cubicBezTo>
                  <a:pt x="0" y="686231"/>
                  <a:pt x="71075" y="615156"/>
                  <a:pt x="158750" y="615156"/>
                </a:cubicBezTo>
                <a:lnTo>
                  <a:pt x="932656" y="615156"/>
                </a:lnTo>
                <a:lnTo>
                  <a:pt x="932656" y="403503"/>
                </a:lnTo>
                <a:close/>
                <a:moveTo>
                  <a:pt x="635000" y="992188"/>
                </a:moveTo>
                <a:cubicBezTo>
                  <a:pt x="602122" y="992188"/>
                  <a:pt x="575469" y="1018841"/>
                  <a:pt x="575469" y="1051719"/>
                </a:cubicBezTo>
                <a:lnTo>
                  <a:pt x="575469" y="1210469"/>
                </a:lnTo>
                <a:lnTo>
                  <a:pt x="575747" y="1216184"/>
                </a:lnTo>
                <a:cubicBezTo>
                  <a:pt x="578919" y="1248909"/>
                  <a:pt x="608020" y="1272865"/>
                  <a:pt x="640744" y="1269693"/>
                </a:cubicBezTo>
                <a:cubicBezTo>
                  <a:pt x="671243" y="1266736"/>
                  <a:pt x="694516" y="1241111"/>
                  <a:pt x="694531" y="1210469"/>
                </a:cubicBezTo>
                <a:lnTo>
                  <a:pt x="694531" y="1051719"/>
                </a:lnTo>
                <a:lnTo>
                  <a:pt x="694253" y="1046004"/>
                </a:lnTo>
                <a:cubicBezTo>
                  <a:pt x="691310" y="1015482"/>
                  <a:pt x="665663" y="992189"/>
                  <a:pt x="635000" y="992188"/>
                </a:cubicBezTo>
                <a:close/>
              </a:path>
            </a:pathLst>
          </a:custGeom>
          <a:solidFill>
            <a:schemeClr val="accent3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3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75472B-2D4D-6460-06D8-4DD26D8FA8AA}"/>
              </a:ext>
            </a:extLst>
          </p:cNvPr>
          <p:cNvGrpSpPr/>
          <p:nvPr/>
        </p:nvGrpSpPr>
        <p:grpSpPr>
          <a:xfrm>
            <a:off x="484048" y="6178980"/>
            <a:ext cx="3179429" cy="289039"/>
            <a:chOff x="7421078" y="-342889"/>
            <a:chExt cx="3898092" cy="3543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6E7F9E7-A714-C2BE-1499-27D81E01BADC}"/>
                </a:ext>
              </a:extLst>
            </p:cNvPr>
            <p:cNvSpPr/>
            <p:nvPr/>
          </p:nvSpPr>
          <p:spPr>
            <a:xfrm>
              <a:off x="7421078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C46CB7F-E4EE-ED5F-B34E-CFE1676D943D}"/>
                </a:ext>
              </a:extLst>
            </p:cNvPr>
            <p:cNvSpPr/>
            <p:nvPr/>
          </p:nvSpPr>
          <p:spPr>
            <a:xfrm>
              <a:off x="7598264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EB4417-8020-8E99-6DCC-8796360EC2FE}"/>
                </a:ext>
              </a:extLst>
            </p:cNvPr>
            <p:cNvSpPr/>
            <p:nvPr/>
          </p:nvSpPr>
          <p:spPr>
            <a:xfrm>
              <a:off x="7775450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C4C8EB-B0AE-176F-6884-A1C3ED6E5716}"/>
                </a:ext>
              </a:extLst>
            </p:cNvPr>
            <p:cNvSpPr/>
            <p:nvPr/>
          </p:nvSpPr>
          <p:spPr>
            <a:xfrm>
              <a:off x="7952636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390FF42-EEF4-8FCB-6B62-769D58073EFC}"/>
                </a:ext>
              </a:extLst>
            </p:cNvPr>
            <p:cNvSpPr/>
            <p:nvPr/>
          </p:nvSpPr>
          <p:spPr>
            <a:xfrm>
              <a:off x="8129822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371AF0E-3E1B-8A39-1971-5DDF8456CC5B}"/>
                </a:ext>
              </a:extLst>
            </p:cNvPr>
            <p:cNvSpPr/>
            <p:nvPr/>
          </p:nvSpPr>
          <p:spPr>
            <a:xfrm>
              <a:off x="8307008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C35979-D4DB-B2C9-BAC5-C293062D9F7C}"/>
                </a:ext>
              </a:extLst>
            </p:cNvPr>
            <p:cNvSpPr/>
            <p:nvPr/>
          </p:nvSpPr>
          <p:spPr>
            <a:xfrm>
              <a:off x="8484194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7065994-20A5-F5D6-EC8D-DCE4A8A6AEBE}"/>
                </a:ext>
              </a:extLst>
            </p:cNvPr>
            <p:cNvSpPr/>
            <p:nvPr/>
          </p:nvSpPr>
          <p:spPr>
            <a:xfrm>
              <a:off x="8661380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9AD520C-CBCC-2DA4-89ED-422F3D67E7E6}"/>
                </a:ext>
              </a:extLst>
            </p:cNvPr>
            <p:cNvSpPr/>
            <p:nvPr/>
          </p:nvSpPr>
          <p:spPr>
            <a:xfrm>
              <a:off x="8838566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6D29D6-F318-D043-BB13-FEF52BF190F4}"/>
                </a:ext>
              </a:extLst>
            </p:cNvPr>
            <p:cNvSpPr/>
            <p:nvPr/>
          </p:nvSpPr>
          <p:spPr>
            <a:xfrm>
              <a:off x="9015752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357CB4E-CF1E-E08B-763B-D4CEE10AC259}"/>
                </a:ext>
              </a:extLst>
            </p:cNvPr>
            <p:cNvSpPr/>
            <p:nvPr/>
          </p:nvSpPr>
          <p:spPr>
            <a:xfrm>
              <a:off x="9192938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047479-EE02-ED2B-8F3A-9D8477F18A6C}"/>
                </a:ext>
              </a:extLst>
            </p:cNvPr>
            <p:cNvSpPr/>
            <p:nvPr/>
          </p:nvSpPr>
          <p:spPr>
            <a:xfrm>
              <a:off x="9370124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6DB1ED-F958-A14E-6806-9E7152B8A7BB}"/>
                </a:ext>
              </a:extLst>
            </p:cNvPr>
            <p:cNvSpPr/>
            <p:nvPr/>
          </p:nvSpPr>
          <p:spPr>
            <a:xfrm>
              <a:off x="9547310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A907331-D29F-F6BE-9750-FD7749163138}"/>
                </a:ext>
              </a:extLst>
            </p:cNvPr>
            <p:cNvSpPr/>
            <p:nvPr/>
          </p:nvSpPr>
          <p:spPr>
            <a:xfrm>
              <a:off x="9724496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7F1724-8C78-A476-B738-3B5D7FC4444E}"/>
                </a:ext>
              </a:extLst>
            </p:cNvPr>
            <p:cNvSpPr/>
            <p:nvPr/>
          </p:nvSpPr>
          <p:spPr>
            <a:xfrm>
              <a:off x="9901682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8C2089-077D-B158-823B-2902A29CD42C}"/>
                </a:ext>
              </a:extLst>
            </p:cNvPr>
            <p:cNvSpPr/>
            <p:nvPr/>
          </p:nvSpPr>
          <p:spPr>
            <a:xfrm>
              <a:off x="10078868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316C6A6-CA74-3FAF-5C3A-3C5B44FF2608}"/>
                </a:ext>
              </a:extLst>
            </p:cNvPr>
            <p:cNvSpPr/>
            <p:nvPr/>
          </p:nvSpPr>
          <p:spPr>
            <a:xfrm>
              <a:off x="10256054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50B133E-30EF-58B1-A8CC-2CFBCEC5A2FB}"/>
                </a:ext>
              </a:extLst>
            </p:cNvPr>
            <p:cNvSpPr/>
            <p:nvPr/>
          </p:nvSpPr>
          <p:spPr>
            <a:xfrm>
              <a:off x="10433240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D538648-EC50-0E57-68B2-C96C1D6421A1}"/>
                </a:ext>
              </a:extLst>
            </p:cNvPr>
            <p:cNvSpPr/>
            <p:nvPr/>
          </p:nvSpPr>
          <p:spPr>
            <a:xfrm>
              <a:off x="10610426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970E74D-470D-326D-4385-AC66BCFA9670}"/>
                </a:ext>
              </a:extLst>
            </p:cNvPr>
            <p:cNvSpPr/>
            <p:nvPr/>
          </p:nvSpPr>
          <p:spPr>
            <a:xfrm>
              <a:off x="10787612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55E2BBD-541B-980A-DD48-EC2F60A06D28}"/>
                </a:ext>
              </a:extLst>
            </p:cNvPr>
            <p:cNvSpPr/>
            <p:nvPr/>
          </p:nvSpPr>
          <p:spPr>
            <a:xfrm>
              <a:off x="10964798" y="-342889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385F6D-548E-9F59-0506-E45DA369C1AD}"/>
                </a:ext>
              </a:extLst>
            </p:cNvPr>
            <p:cNvSpPr/>
            <p:nvPr/>
          </p:nvSpPr>
          <p:spPr>
            <a:xfrm>
              <a:off x="11141984" y="-165703"/>
              <a:ext cx="177186" cy="177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5A593E8-71C6-7373-DD2A-49F466A5CD9D}"/>
              </a:ext>
            </a:extLst>
          </p:cNvPr>
          <p:cNvCxnSpPr>
            <a:cxnSpLocks/>
          </p:cNvCxnSpPr>
          <p:nvPr/>
        </p:nvCxnSpPr>
        <p:spPr>
          <a:xfrm>
            <a:off x="484048" y="6591300"/>
            <a:ext cx="11149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2D7205D-0ECB-FAF9-0AB6-A4B6A947E18F}"/>
              </a:ext>
            </a:extLst>
          </p:cNvPr>
          <p:cNvSpPr txBox="1"/>
          <p:nvPr/>
        </p:nvSpPr>
        <p:spPr>
          <a:xfrm>
            <a:off x="8419876" y="6031112"/>
            <a:ext cx="3623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YOUR LOGO</a:t>
            </a:r>
            <a:endParaRPr kumimoji="0" lang="zh-CN" altLang="en-US" sz="3200" b="0" i="0" u="none" strike="noStrike" kern="120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673" name="任意多边形: 形状 672">
            <a:extLst>
              <a:ext uri="{FF2B5EF4-FFF2-40B4-BE49-F238E27FC236}">
                <a16:creationId xmlns:a16="http://schemas.microsoft.com/office/drawing/2014/main" id="{A6043284-0295-9FF4-AAC9-A7527AF8F286}"/>
              </a:ext>
            </a:extLst>
          </p:cNvPr>
          <p:cNvSpPr/>
          <p:nvPr/>
        </p:nvSpPr>
        <p:spPr>
          <a:xfrm flipH="1">
            <a:off x="385011" y="611275"/>
            <a:ext cx="11405936" cy="5165864"/>
          </a:xfrm>
          <a:custGeom>
            <a:avLst/>
            <a:gdLst>
              <a:gd name="connsiteX0" fmla="*/ 10979721 w 11405936"/>
              <a:gd name="connsiteY0" fmla="*/ 0 h 5165864"/>
              <a:gd name="connsiteX1" fmla="*/ 426215 w 11405936"/>
              <a:gd name="connsiteY1" fmla="*/ 0 h 5165864"/>
              <a:gd name="connsiteX2" fmla="*/ 0 w 11405936"/>
              <a:gd name="connsiteY2" fmla="*/ 426215 h 5165864"/>
              <a:gd name="connsiteX3" fmla="*/ 0 w 11405936"/>
              <a:gd name="connsiteY3" fmla="*/ 3607238 h 5165864"/>
              <a:gd name="connsiteX4" fmla="*/ 426215 w 11405936"/>
              <a:gd name="connsiteY4" fmla="*/ 4033453 h 5165864"/>
              <a:gd name="connsiteX5" fmla="*/ 3667225 w 11405936"/>
              <a:gd name="connsiteY5" fmla="*/ 4033453 h 5165864"/>
              <a:gd name="connsiteX6" fmla="*/ 4729200 w 11405936"/>
              <a:gd name="connsiteY6" fmla="*/ 4033453 h 5165864"/>
              <a:gd name="connsiteX7" fmla="*/ 5159143 w 11405936"/>
              <a:gd name="connsiteY7" fmla="*/ 4463396 h 5165864"/>
              <a:gd name="connsiteX8" fmla="*/ 5159143 w 11405936"/>
              <a:gd name="connsiteY8" fmla="*/ 4726991 h 5165864"/>
              <a:gd name="connsiteX9" fmla="*/ 5161154 w 11405936"/>
              <a:gd name="connsiteY9" fmla="*/ 4726991 h 5165864"/>
              <a:gd name="connsiteX10" fmla="*/ 5168464 w 11405936"/>
              <a:gd name="connsiteY10" fmla="*/ 4799506 h 5165864"/>
              <a:gd name="connsiteX11" fmla="*/ 5617970 w 11405936"/>
              <a:gd name="connsiteY11" fmla="*/ 5165864 h 5165864"/>
              <a:gd name="connsiteX12" fmla="*/ 10947108 w 11405936"/>
              <a:gd name="connsiteY12" fmla="*/ 5165864 h 5165864"/>
              <a:gd name="connsiteX13" fmla="*/ 11405936 w 11405936"/>
              <a:gd name="connsiteY13" fmla="*/ 4707036 h 5165864"/>
              <a:gd name="connsiteX14" fmla="*/ 11405936 w 11405936"/>
              <a:gd name="connsiteY14" fmla="*/ 4503489 h 5165864"/>
              <a:gd name="connsiteX15" fmla="*/ 11405936 w 11405936"/>
              <a:gd name="connsiteY15" fmla="*/ 4431070 h 5165864"/>
              <a:gd name="connsiteX16" fmla="*/ 11405936 w 11405936"/>
              <a:gd name="connsiteY16" fmla="*/ 3609510 h 5165864"/>
              <a:gd name="connsiteX17" fmla="*/ 11405783 w 11405936"/>
              <a:gd name="connsiteY17" fmla="*/ 3608754 h 5165864"/>
              <a:gd name="connsiteX18" fmla="*/ 11405936 w 11405936"/>
              <a:gd name="connsiteY18" fmla="*/ 3607238 h 5165864"/>
              <a:gd name="connsiteX19" fmla="*/ 11405936 w 11405936"/>
              <a:gd name="connsiteY19" fmla="*/ 426215 h 5165864"/>
              <a:gd name="connsiteX20" fmla="*/ 10979721 w 11405936"/>
              <a:gd name="connsiteY20" fmla="*/ 0 h 516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05936" h="5165864">
                <a:moveTo>
                  <a:pt x="10979721" y="0"/>
                </a:moveTo>
                <a:lnTo>
                  <a:pt x="426215" y="0"/>
                </a:lnTo>
                <a:cubicBezTo>
                  <a:pt x="190823" y="0"/>
                  <a:pt x="0" y="190823"/>
                  <a:pt x="0" y="426215"/>
                </a:cubicBezTo>
                <a:lnTo>
                  <a:pt x="0" y="3607238"/>
                </a:lnTo>
                <a:cubicBezTo>
                  <a:pt x="0" y="3842630"/>
                  <a:pt x="190823" y="4033453"/>
                  <a:pt x="426215" y="4033453"/>
                </a:cubicBezTo>
                <a:lnTo>
                  <a:pt x="3667225" y="4033453"/>
                </a:lnTo>
                <a:lnTo>
                  <a:pt x="4729200" y="4033453"/>
                </a:lnTo>
                <a:cubicBezTo>
                  <a:pt x="4966651" y="4033453"/>
                  <a:pt x="5159143" y="4225945"/>
                  <a:pt x="5159143" y="4463396"/>
                </a:cubicBezTo>
                <a:lnTo>
                  <a:pt x="5159143" y="4726991"/>
                </a:lnTo>
                <a:lnTo>
                  <a:pt x="5161154" y="4726991"/>
                </a:lnTo>
                <a:lnTo>
                  <a:pt x="5168464" y="4799506"/>
                </a:lnTo>
                <a:cubicBezTo>
                  <a:pt x="5211248" y="5008587"/>
                  <a:pt x="5396242" y="5165864"/>
                  <a:pt x="5617970" y="5165864"/>
                </a:cubicBezTo>
                <a:lnTo>
                  <a:pt x="10947108" y="5165864"/>
                </a:lnTo>
                <a:cubicBezTo>
                  <a:pt x="11200512" y="5165864"/>
                  <a:pt x="11405936" y="4960440"/>
                  <a:pt x="11405936" y="4707036"/>
                </a:cubicBezTo>
                <a:lnTo>
                  <a:pt x="11405936" y="4503489"/>
                </a:lnTo>
                <a:lnTo>
                  <a:pt x="11405936" y="4431070"/>
                </a:lnTo>
                <a:lnTo>
                  <a:pt x="11405936" y="3609510"/>
                </a:lnTo>
                <a:lnTo>
                  <a:pt x="11405783" y="3608754"/>
                </a:lnTo>
                <a:lnTo>
                  <a:pt x="11405936" y="3607238"/>
                </a:lnTo>
                <a:lnTo>
                  <a:pt x="11405936" y="426215"/>
                </a:lnTo>
                <a:cubicBezTo>
                  <a:pt x="11405936" y="190823"/>
                  <a:pt x="11215113" y="0"/>
                  <a:pt x="10979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5D90F4-7DC6-5A2F-9970-2DDB84BBECAC}"/>
              </a:ext>
            </a:extLst>
          </p:cNvPr>
          <p:cNvGrpSpPr/>
          <p:nvPr/>
        </p:nvGrpSpPr>
        <p:grpSpPr>
          <a:xfrm>
            <a:off x="6959600" y="948266"/>
            <a:ext cx="4614607" cy="4828873"/>
            <a:chOff x="6959600" y="948266"/>
            <a:chExt cx="4614607" cy="4828873"/>
          </a:xfrm>
        </p:grpSpPr>
        <p:grpSp>
          <p:nvGrpSpPr>
            <p:cNvPr id="622" name="组合 621">
              <a:extLst>
                <a:ext uri="{FF2B5EF4-FFF2-40B4-BE49-F238E27FC236}">
                  <a16:creationId xmlns:a16="http://schemas.microsoft.com/office/drawing/2014/main" id="{AF57D523-4E94-AB4D-759B-815ACAAE1C42}"/>
                </a:ext>
              </a:extLst>
            </p:cNvPr>
            <p:cNvGrpSpPr/>
            <p:nvPr/>
          </p:nvGrpSpPr>
          <p:grpSpPr>
            <a:xfrm>
              <a:off x="9364407" y="1549507"/>
              <a:ext cx="2209800" cy="1982700"/>
              <a:chOff x="9364407" y="1384274"/>
              <a:chExt cx="2209800" cy="198270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A0A3789-5914-AB88-1B7D-8193C4A58CCE}"/>
                  </a:ext>
                </a:extLst>
              </p:cNvPr>
              <p:cNvSpPr/>
              <p:nvPr/>
            </p:nvSpPr>
            <p:spPr>
              <a:xfrm>
                <a:off x="9364407" y="1384274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2CA0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grpSp>
            <p:nvGrpSpPr>
              <p:cNvPr id="488" name="图形 13">
                <a:extLst>
                  <a:ext uri="{FF2B5EF4-FFF2-40B4-BE49-F238E27FC236}">
                    <a16:creationId xmlns:a16="http://schemas.microsoft.com/office/drawing/2014/main" id="{E213EBF7-E79D-319C-7361-765357DBAD75}"/>
                  </a:ext>
                </a:extLst>
              </p:cNvPr>
              <p:cNvGrpSpPr/>
              <p:nvPr/>
            </p:nvGrpSpPr>
            <p:grpSpPr>
              <a:xfrm>
                <a:off x="9734753" y="1562848"/>
                <a:ext cx="1443438" cy="1804126"/>
                <a:chOff x="17356442" y="5142308"/>
                <a:chExt cx="1687948" cy="2109734"/>
              </a:xfrm>
            </p:grpSpPr>
            <p:sp>
              <p:nvSpPr>
                <p:cNvPr id="489" name="任意多边形: 形状 488">
                  <a:extLst>
                    <a:ext uri="{FF2B5EF4-FFF2-40B4-BE49-F238E27FC236}">
                      <a16:creationId xmlns:a16="http://schemas.microsoft.com/office/drawing/2014/main" id="{EE6D3CE9-97A6-1B67-9768-3B0CDBF655A1}"/>
                    </a:ext>
                  </a:extLst>
                </p:cNvPr>
                <p:cNvSpPr/>
                <p:nvPr/>
              </p:nvSpPr>
              <p:spPr>
                <a:xfrm>
                  <a:off x="17392334" y="6776947"/>
                  <a:ext cx="1620798" cy="459934"/>
                </a:xfrm>
                <a:custGeom>
                  <a:avLst/>
                  <a:gdLst>
                    <a:gd name="connsiteX0" fmla="*/ 1620798 w 1620798"/>
                    <a:gd name="connsiteY0" fmla="*/ 457518 h 459934"/>
                    <a:gd name="connsiteX1" fmla="*/ 1518798 w 1620798"/>
                    <a:gd name="connsiteY1" fmla="*/ 200805 h 459934"/>
                    <a:gd name="connsiteX2" fmla="*/ 1297244 w 1620798"/>
                    <a:gd name="connsiteY2" fmla="*/ 72001 h 459934"/>
                    <a:gd name="connsiteX3" fmla="*/ 994774 w 1620798"/>
                    <a:gd name="connsiteY3" fmla="*/ 0 h 459934"/>
                    <a:gd name="connsiteX4" fmla="*/ 657482 w 1620798"/>
                    <a:gd name="connsiteY4" fmla="*/ 1009 h 459934"/>
                    <a:gd name="connsiteX5" fmla="*/ 352096 w 1620798"/>
                    <a:gd name="connsiteY5" fmla="*/ 66225 h 459934"/>
                    <a:gd name="connsiteX6" fmla="*/ 0 w 1620798"/>
                    <a:gd name="connsiteY6" fmla="*/ 451630 h 459934"/>
                    <a:gd name="connsiteX7" fmla="*/ 1620798 w 1620798"/>
                    <a:gd name="connsiteY7" fmla="*/ 457518 h 459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0798" h="459934">
                      <a:moveTo>
                        <a:pt x="1620798" y="457518"/>
                      </a:moveTo>
                      <a:cubicBezTo>
                        <a:pt x="1604480" y="370994"/>
                        <a:pt x="1574592" y="268937"/>
                        <a:pt x="1518798" y="200805"/>
                      </a:cubicBezTo>
                      <a:cubicBezTo>
                        <a:pt x="1463900" y="133739"/>
                        <a:pt x="1379955" y="97963"/>
                        <a:pt x="1297244" y="72001"/>
                      </a:cubicBezTo>
                      <a:cubicBezTo>
                        <a:pt x="1198328" y="40935"/>
                        <a:pt x="1096439" y="20467"/>
                        <a:pt x="994774" y="0"/>
                      </a:cubicBezTo>
                      <a:cubicBezTo>
                        <a:pt x="883970" y="36112"/>
                        <a:pt x="764866" y="36729"/>
                        <a:pt x="657482" y="1009"/>
                      </a:cubicBezTo>
                      <a:cubicBezTo>
                        <a:pt x="576173" y="-953"/>
                        <a:pt x="441200" y="35664"/>
                        <a:pt x="352096" y="66225"/>
                      </a:cubicBezTo>
                      <a:cubicBezTo>
                        <a:pt x="131328" y="141926"/>
                        <a:pt x="13009" y="357704"/>
                        <a:pt x="0" y="451630"/>
                      </a:cubicBezTo>
                      <a:cubicBezTo>
                        <a:pt x="177646" y="469686"/>
                        <a:pt x="1376030" y="451798"/>
                        <a:pt x="1620798" y="457518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0" name="任意多边形: 形状 489">
                  <a:extLst>
                    <a:ext uri="{FF2B5EF4-FFF2-40B4-BE49-F238E27FC236}">
                      <a16:creationId xmlns:a16="http://schemas.microsoft.com/office/drawing/2014/main" id="{2C680969-82E9-91FE-73C5-54FDEEBC161B}"/>
                    </a:ext>
                  </a:extLst>
                </p:cNvPr>
                <p:cNvSpPr/>
                <p:nvPr/>
              </p:nvSpPr>
              <p:spPr>
                <a:xfrm>
                  <a:off x="18636848" y="7024994"/>
                  <a:ext cx="72075" cy="206022"/>
                </a:xfrm>
                <a:custGeom>
                  <a:avLst/>
                  <a:gdLst>
                    <a:gd name="connsiteX0" fmla="*/ 71627 w 72075"/>
                    <a:gd name="connsiteY0" fmla="*/ 198592 h 206022"/>
                    <a:gd name="connsiteX1" fmla="*/ 48636 w 72075"/>
                    <a:gd name="connsiteY1" fmla="*/ 114087 h 206022"/>
                    <a:gd name="connsiteX2" fmla="*/ 22673 w 72075"/>
                    <a:gd name="connsiteY2" fmla="*/ 37488 h 206022"/>
                    <a:gd name="connsiteX3" fmla="*/ 13140 w 72075"/>
                    <a:gd name="connsiteY3" fmla="*/ 9450 h 206022"/>
                    <a:gd name="connsiteX4" fmla="*/ 8935 w 72075"/>
                    <a:gd name="connsiteY4" fmla="*/ 815 h 206022"/>
                    <a:gd name="connsiteX5" fmla="*/ 243 w 72075"/>
                    <a:gd name="connsiteY5" fmla="*/ 7488 h 206022"/>
                    <a:gd name="connsiteX6" fmla="*/ 33384 w 72075"/>
                    <a:gd name="connsiteY6" fmla="*/ 108031 h 206022"/>
                    <a:gd name="connsiteX7" fmla="*/ 61813 w 72075"/>
                    <a:gd name="connsiteY7" fmla="*/ 202237 h 206022"/>
                    <a:gd name="connsiteX8" fmla="*/ 71627 w 72075"/>
                    <a:gd name="connsiteY8" fmla="*/ 198592 h 206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075" h="206022">
                      <a:moveTo>
                        <a:pt x="71627" y="198592"/>
                      </a:moveTo>
                      <a:cubicBezTo>
                        <a:pt x="63944" y="170442"/>
                        <a:pt x="56262" y="142293"/>
                        <a:pt x="48636" y="114087"/>
                      </a:cubicBezTo>
                      <a:cubicBezTo>
                        <a:pt x="41010" y="88236"/>
                        <a:pt x="31253" y="63058"/>
                        <a:pt x="22673" y="37488"/>
                      </a:cubicBezTo>
                      <a:cubicBezTo>
                        <a:pt x="19477" y="28180"/>
                        <a:pt x="15944" y="18927"/>
                        <a:pt x="13140" y="9450"/>
                      </a:cubicBezTo>
                      <a:cubicBezTo>
                        <a:pt x="12019" y="6422"/>
                        <a:pt x="12019" y="2553"/>
                        <a:pt x="8935" y="815"/>
                      </a:cubicBezTo>
                      <a:cubicBezTo>
                        <a:pt x="4617" y="-1877"/>
                        <a:pt x="-1271" y="2553"/>
                        <a:pt x="243" y="7488"/>
                      </a:cubicBezTo>
                      <a:cubicBezTo>
                        <a:pt x="10168" y="41357"/>
                        <a:pt x="22953" y="74329"/>
                        <a:pt x="33384" y="108031"/>
                      </a:cubicBezTo>
                      <a:cubicBezTo>
                        <a:pt x="41963" y="138143"/>
                        <a:pt x="51776" y="177340"/>
                        <a:pt x="61813" y="202237"/>
                      </a:cubicBezTo>
                      <a:cubicBezTo>
                        <a:pt x="64113" y="209302"/>
                        <a:pt x="74318" y="205545"/>
                        <a:pt x="71627" y="198592"/>
                      </a:cubicBezTo>
                      <a:close/>
                    </a:path>
                  </a:pathLst>
                </a:custGeom>
                <a:solidFill>
                  <a:srgbClr val="C9AC3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1" name="任意多边形: 形状 490">
                  <a:extLst>
                    <a:ext uri="{FF2B5EF4-FFF2-40B4-BE49-F238E27FC236}">
                      <a16:creationId xmlns:a16="http://schemas.microsoft.com/office/drawing/2014/main" id="{45DE6DD1-64D4-3927-454C-2B8A56AB81F4}"/>
                    </a:ext>
                  </a:extLst>
                </p:cNvPr>
                <p:cNvSpPr/>
                <p:nvPr/>
              </p:nvSpPr>
              <p:spPr>
                <a:xfrm>
                  <a:off x="18038714" y="6692610"/>
                  <a:ext cx="337797" cy="178607"/>
                </a:xfrm>
                <a:custGeom>
                  <a:avLst/>
                  <a:gdLst>
                    <a:gd name="connsiteX0" fmla="*/ 31457 w 337797"/>
                    <a:gd name="connsiteY0" fmla="*/ 0 h 178607"/>
                    <a:gd name="connsiteX1" fmla="*/ 2634 w 337797"/>
                    <a:gd name="connsiteY1" fmla="*/ 88599 h 178607"/>
                    <a:gd name="connsiteX2" fmla="*/ 447 w 337797"/>
                    <a:gd name="connsiteY2" fmla="*/ 105085 h 178607"/>
                    <a:gd name="connsiteX3" fmla="*/ 8690 w 337797"/>
                    <a:gd name="connsiteY3" fmla="*/ 117758 h 178607"/>
                    <a:gd name="connsiteX4" fmla="*/ 218300 w 337797"/>
                    <a:gd name="connsiteY4" fmla="*/ 175179 h 178607"/>
                    <a:gd name="connsiteX5" fmla="*/ 331516 w 337797"/>
                    <a:gd name="connsiteY5" fmla="*/ 126394 h 178607"/>
                    <a:gd name="connsiteX6" fmla="*/ 337347 w 337797"/>
                    <a:gd name="connsiteY6" fmla="*/ 118207 h 178607"/>
                    <a:gd name="connsiteX7" fmla="*/ 337179 w 337797"/>
                    <a:gd name="connsiteY7" fmla="*/ 109010 h 178607"/>
                    <a:gd name="connsiteX8" fmla="*/ 321310 w 337797"/>
                    <a:gd name="connsiteY8" fmla="*/ 13907 h 178607"/>
                    <a:gd name="connsiteX9" fmla="*/ 319123 w 337797"/>
                    <a:gd name="connsiteY9" fmla="*/ 9196 h 178607"/>
                    <a:gd name="connsiteX10" fmla="*/ 314637 w 337797"/>
                    <a:gd name="connsiteY10" fmla="*/ 8692 h 178607"/>
                    <a:gd name="connsiteX11" fmla="*/ 31457 w 337797"/>
                    <a:gd name="connsiteY11" fmla="*/ 0 h 17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7797" h="178607">
                      <a:moveTo>
                        <a:pt x="31457" y="0"/>
                      </a:moveTo>
                      <a:cubicBezTo>
                        <a:pt x="21868" y="29552"/>
                        <a:pt x="12279" y="59047"/>
                        <a:pt x="2634" y="88599"/>
                      </a:cubicBezTo>
                      <a:cubicBezTo>
                        <a:pt x="896" y="93926"/>
                        <a:pt x="-842" y="99590"/>
                        <a:pt x="447" y="105085"/>
                      </a:cubicBezTo>
                      <a:cubicBezTo>
                        <a:pt x="1625" y="110076"/>
                        <a:pt x="5158" y="114113"/>
                        <a:pt x="8690" y="117758"/>
                      </a:cubicBezTo>
                      <a:cubicBezTo>
                        <a:pt x="61121" y="171702"/>
                        <a:pt x="143888" y="186170"/>
                        <a:pt x="218300" y="175179"/>
                      </a:cubicBezTo>
                      <a:cubicBezTo>
                        <a:pt x="259627" y="169067"/>
                        <a:pt x="301347" y="155272"/>
                        <a:pt x="331516" y="126394"/>
                      </a:cubicBezTo>
                      <a:cubicBezTo>
                        <a:pt x="333983" y="124038"/>
                        <a:pt x="336450" y="121459"/>
                        <a:pt x="337347" y="118207"/>
                      </a:cubicBezTo>
                      <a:cubicBezTo>
                        <a:pt x="338188" y="115235"/>
                        <a:pt x="337684" y="112094"/>
                        <a:pt x="337179" y="109010"/>
                      </a:cubicBezTo>
                      <a:cubicBezTo>
                        <a:pt x="331908" y="77328"/>
                        <a:pt x="326581" y="45589"/>
                        <a:pt x="321310" y="13907"/>
                      </a:cubicBezTo>
                      <a:cubicBezTo>
                        <a:pt x="321029" y="12168"/>
                        <a:pt x="320581" y="10150"/>
                        <a:pt x="319123" y="9196"/>
                      </a:cubicBezTo>
                      <a:cubicBezTo>
                        <a:pt x="317833" y="8355"/>
                        <a:pt x="316151" y="8524"/>
                        <a:pt x="314637" y="8692"/>
                      </a:cubicBezTo>
                      <a:cubicBezTo>
                        <a:pt x="221496" y="19682"/>
                        <a:pt x="126336" y="13626"/>
                        <a:pt x="31457" y="0"/>
                      </a:cubicBezTo>
                      <a:close/>
                    </a:path>
                  </a:pathLst>
                </a:custGeom>
                <a:solidFill>
                  <a:srgbClr val="FFDFC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2" name="任意多边形: 形状 491">
                  <a:extLst>
                    <a:ext uri="{FF2B5EF4-FFF2-40B4-BE49-F238E27FC236}">
                      <a16:creationId xmlns:a16="http://schemas.microsoft.com/office/drawing/2014/main" id="{7DCE6A38-8560-B223-26AF-A2ABB75902D0}"/>
                    </a:ext>
                  </a:extLst>
                </p:cNvPr>
                <p:cNvSpPr/>
                <p:nvPr/>
              </p:nvSpPr>
              <p:spPr>
                <a:xfrm>
                  <a:off x="18047068" y="6692666"/>
                  <a:ext cx="315591" cy="74599"/>
                </a:xfrm>
                <a:custGeom>
                  <a:avLst/>
                  <a:gdLst>
                    <a:gd name="connsiteX0" fmla="*/ 315591 w 315591"/>
                    <a:gd name="connsiteY0" fmla="*/ 29383 h 74599"/>
                    <a:gd name="connsiteX1" fmla="*/ 313012 w 315591"/>
                    <a:gd name="connsiteY1" fmla="*/ 13907 h 74599"/>
                    <a:gd name="connsiteX2" fmla="*/ 310825 w 315591"/>
                    <a:gd name="connsiteY2" fmla="*/ 9196 h 74599"/>
                    <a:gd name="connsiteX3" fmla="*/ 306339 w 315591"/>
                    <a:gd name="connsiteY3" fmla="*/ 8692 h 74599"/>
                    <a:gd name="connsiteX4" fmla="*/ 23103 w 315591"/>
                    <a:gd name="connsiteY4" fmla="*/ 0 h 74599"/>
                    <a:gd name="connsiteX5" fmla="*/ 0 w 315591"/>
                    <a:gd name="connsiteY5" fmla="*/ 70991 h 74599"/>
                    <a:gd name="connsiteX6" fmla="*/ 315591 w 315591"/>
                    <a:gd name="connsiteY6" fmla="*/ 29383 h 7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591" h="74599">
                      <a:moveTo>
                        <a:pt x="315591" y="29383"/>
                      </a:moveTo>
                      <a:cubicBezTo>
                        <a:pt x="314750" y="24225"/>
                        <a:pt x="313853" y="19066"/>
                        <a:pt x="313012" y="13907"/>
                      </a:cubicBezTo>
                      <a:cubicBezTo>
                        <a:pt x="312731" y="12168"/>
                        <a:pt x="312283" y="10150"/>
                        <a:pt x="310825" y="9196"/>
                      </a:cubicBezTo>
                      <a:cubicBezTo>
                        <a:pt x="309535" y="8355"/>
                        <a:pt x="307853" y="8523"/>
                        <a:pt x="306339" y="8692"/>
                      </a:cubicBezTo>
                      <a:cubicBezTo>
                        <a:pt x="213142" y="19682"/>
                        <a:pt x="117982" y="13626"/>
                        <a:pt x="23103" y="0"/>
                      </a:cubicBezTo>
                      <a:cubicBezTo>
                        <a:pt x="15421" y="23664"/>
                        <a:pt x="7738" y="47328"/>
                        <a:pt x="0" y="70991"/>
                      </a:cubicBezTo>
                      <a:cubicBezTo>
                        <a:pt x="106543" y="80132"/>
                        <a:pt x="219310" y="73851"/>
                        <a:pt x="315591" y="29383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3" name="任意多边形: 形状 492">
                  <a:extLst>
                    <a:ext uri="{FF2B5EF4-FFF2-40B4-BE49-F238E27FC236}">
                      <a16:creationId xmlns:a16="http://schemas.microsoft.com/office/drawing/2014/main" id="{6B6BFFD6-4C7E-0AF6-5640-648B2B6FF256}"/>
                    </a:ext>
                  </a:extLst>
                </p:cNvPr>
                <p:cNvSpPr/>
                <p:nvPr/>
              </p:nvSpPr>
              <p:spPr>
                <a:xfrm>
                  <a:off x="17541840" y="5908566"/>
                  <a:ext cx="124533" cy="277230"/>
                </a:xfrm>
                <a:custGeom>
                  <a:avLst/>
                  <a:gdLst>
                    <a:gd name="connsiteX0" fmla="*/ 1056 w 124533"/>
                    <a:gd name="connsiteY0" fmla="*/ 39589 h 277230"/>
                    <a:gd name="connsiteX1" fmla="*/ 38795 w 124533"/>
                    <a:gd name="connsiteY1" fmla="*/ 252619 h 277230"/>
                    <a:gd name="connsiteX2" fmla="*/ 62009 w 124533"/>
                    <a:gd name="connsiteY2" fmla="*/ 277012 h 277230"/>
                    <a:gd name="connsiteX3" fmla="*/ 86178 w 124533"/>
                    <a:gd name="connsiteY3" fmla="*/ 263498 h 277230"/>
                    <a:gd name="connsiteX4" fmla="*/ 93804 w 124533"/>
                    <a:gd name="connsiteY4" fmla="*/ 235236 h 277230"/>
                    <a:gd name="connsiteX5" fmla="*/ 124533 w 124533"/>
                    <a:gd name="connsiteY5" fmla="*/ 0 h 277230"/>
                    <a:gd name="connsiteX6" fmla="*/ 1056 w 124533"/>
                    <a:gd name="connsiteY6" fmla="*/ 39589 h 277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533" h="277230">
                      <a:moveTo>
                        <a:pt x="1056" y="39589"/>
                      </a:moveTo>
                      <a:cubicBezTo>
                        <a:pt x="-3991" y="112263"/>
                        <a:pt x="9131" y="186114"/>
                        <a:pt x="38795" y="252619"/>
                      </a:cubicBezTo>
                      <a:cubicBezTo>
                        <a:pt x="43561" y="263329"/>
                        <a:pt x="50458" y="275161"/>
                        <a:pt x="62009" y="277012"/>
                      </a:cubicBezTo>
                      <a:cubicBezTo>
                        <a:pt x="71711" y="278526"/>
                        <a:pt x="81243" y="271965"/>
                        <a:pt x="86178" y="263498"/>
                      </a:cubicBezTo>
                      <a:cubicBezTo>
                        <a:pt x="91113" y="255030"/>
                        <a:pt x="92514" y="244993"/>
                        <a:pt x="93804" y="235236"/>
                      </a:cubicBezTo>
                      <a:cubicBezTo>
                        <a:pt x="104066" y="156842"/>
                        <a:pt x="114328" y="78449"/>
                        <a:pt x="124533" y="0"/>
                      </a:cubicBezTo>
                      <a:cubicBezTo>
                        <a:pt x="92290" y="22767"/>
                        <a:pt x="53654" y="36393"/>
                        <a:pt x="1056" y="39589"/>
                      </a:cubicBezTo>
                      <a:close/>
                    </a:path>
                  </a:pathLst>
                </a:custGeom>
                <a:solidFill>
                  <a:srgbClr val="30457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4" name="任意多边形: 形状 493">
                  <a:extLst>
                    <a:ext uri="{FF2B5EF4-FFF2-40B4-BE49-F238E27FC236}">
                      <a16:creationId xmlns:a16="http://schemas.microsoft.com/office/drawing/2014/main" id="{C83E6DCA-4034-EA3D-2DCE-999E751808C7}"/>
                    </a:ext>
                  </a:extLst>
                </p:cNvPr>
                <p:cNvSpPr/>
                <p:nvPr/>
              </p:nvSpPr>
              <p:spPr>
                <a:xfrm>
                  <a:off x="17532495" y="5365440"/>
                  <a:ext cx="1497132" cy="1363765"/>
                </a:xfrm>
                <a:custGeom>
                  <a:avLst/>
                  <a:gdLst>
                    <a:gd name="connsiteX0" fmla="*/ 1180354 w 1497132"/>
                    <a:gd name="connsiteY0" fmla="*/ 1105000 h 1363765"/>
                    <a:gd name="connsiteX1" fmla="*/ 850407 w 1497132"/>
                    <a:gd name="connsiteY1" fmla="*/ 1332665 h 1363765"/>
                    <a:gd name="connsiteX2" fmla="*/ 444759 w 1497132"/>
                    <a:gd name="connsiteY2" fmla="*/ 1351058 h 1363765"/>
                    <a:gd name="connsiteX3" fmla="*/ 71635 w 1497132"/>
                    <a:gd name="connsiteY3" fmla="*/ 1171337 h 1363765"/>
                    <a:gd name="connsiteX4" fmla="*/ 2718 w 1497132"/>
                    <a:gd name="connsiteY4" fmla="*/ 1012307 h 1363765"/>
                    <a:gd name="connsiteX5" fmla="*/ 48139 w 1497132"/>
                    <a:gd name="connsiteY5" fmla="*/ 848904 h 1363765"/>
                    <a:gd name="connsiteX6" fmla="*/ 73765 w 1497132"/>
                    <a:gd name="connsiteY6" fmla="*/ 819184 h 1363765"/>
                    <a:gd name="connsiteX7" fmla="*/ 82906 w 1497132"/>
                    <a:gd name="connsiteY7" fmla="*/ 775277 h 1363765"/>
                    <a:gd name="connsiteX8" fmla="*/ 219393 w 1497132"/>
                    <a:gd name="connsiteY8" fmla="*/ 232581 h 1363765"/>
                    <a:gd name="connsiteX9" fmla="*/ 575078 w 1497132"/>
                    <a:gd name="connsiteY9" fmla="*/ 11869 h 1363765"/>
                    <a:gd name="connsiteX10" fmla="*/ 1032820 w 1497132"/>
                    <a:gd name="connsiteY10" fmla="*/ 50561 h 1363765"/>
                    <a:gd name="connsiteX11" fmla="*/ 1098428 w 1497132"/>
                    <a:gd name="connsiteY11" fmla="*/ 94917 h 1363765"/>
                    <a:gd name="connsiteX12" fmla="*/ 1224654 w 1497132"/>
                    <a:gd name="connsiteY12" fmla="*/ 256694 h 1363765"/>
                    <a:gd name="connsiteX13" fmla="*/ 1257009 w 1497132"/>
                    <a:gd name="connsiteY13" fmla="*/ 420377 h 1363765"/>
                    <a:gd name="connsiteX14" fmla="*/ 1245009 w 1497132"/>
                    <a:gd name="connsiteY14" fmla="*/ 818904 h 1363765"/>
                    <a:gd name="connsiteX15" fmla="*/ 1346337 w 1497132"/>
                    <a:gd name="connsiteY15" fmla="*/ 750044 h 1363765"/>
                    <a:gd name="connsiteX16" fmla="*/ 1462469 w 1497132"/>
                    <a:gd name="connsiteY16" fmla="*/ 791932 h 1363765"/>
                    <a:gd name="connsiteX17" fmla="*/ 1489946 w 1497132"/>
                    <a:gd name="connsiteY17" fmla="*/ 833035 h 1363765"/>
                    <a:gd name="connsiteX18" fmla="*/ 1497067 w 1497132"/>
                    <a:gd name="connsiteY18" fmla="*/ 881260 h 1363765"/>
                    <a:gd name="connsiteX19" fmla="*/ 1295757 w 1497132"/>
                    <a:gd name="connsiteY19" fmla="*/ 1118289 h 1363765"/>
                    <a:gd name="connsiteX20" fmla="*/ 1180354 w 1497132"/>
                    <a:gd name="connsiteY20" fmla="*/ 1105000 h 136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497132" h="1363765">
                      <a:moveTo>
                        <a:pt x="1180354" y="1105000"/>
                      </a:moveTo>
                      <a:cubicBezTo>
                        <a:pt x="1103867" y="1217879"/>
                        <a:pt x="981511" y="1295095"/>
                        <a:pt x="850407" y="1332665"/>
                      </a:cubicBezTo>
                      <a:cubicBezTo>
                        <a:pt x="719303" y="1370179"/>
                        <a:pt x="579732" y="1370404"/>
                        <a:pt x="444759" y="1351058"/>
                      </a:cubicBezTo>
                      <a:cubicBezTo>
                        <a:pt x="299468" y="1330198"/>
                        <a:pt x="171393" y="1279001"/>
                        <a:pt x="71635" y="1171337"/>
                      </a:cubicBezTo>
                      <a:cubicBezTo>
                        <a:pt x="31821" y="1128383"/>
                        <a:pt x="12083" y="1070121"/>
                        <a:pt x="2718" y="1012307"/>
                      </a:cubicBezTo>
                      <a:cubicBezTo>
                        <a:pt x="-6590" y="954494"/>
                        <a:pt x="7877" y="891465"/>
                        <a:pt x="48139" y="848904"/>
                      </a:cubicBezTo>
                      <a:cubicBezTo>
                        <a:pt x="57167" y="839371"/>
                        <a:pt x="67485" y="830736"/>
                        <a:pt x="73765" y="819184"/>
                      </a:cubicBezTo>
                      <a:cubicBezTo>
                        <a:pt x="80943" y="805951"/>
                        <a:pt x="82009" y="790305"/>
                        <a:pt x="82906" y="775277"/>
                      </a:cubicBezTo>
                      <a:cubicBezTo>
                        <a:pt x="94009" y="586416"/>
                        <a:pt x="108812" y="386115"/>
                        <a:pt x="219393" y="232581"/>
                      </a:cubicBezTo>
                      <a:cubicBezTo>
                        <a:pt x="309506" y="107477"/>
                        <a:pt x="423282" y="38673"/>
                        <a:pt x="575078" y="11869"/>
                      </a:cubicBezTo>
                      <a:cubicBezTo>
                        <a:pt x="726930" y="-14935"/>
                        <a:pt x="884165" y="6093"/>
                        <a:pt x="1032820" y="50561"/>
                      </a:cubicBezTo>
                      <a:cubicBezTo>
                        <a:pt x="1053176" y="67384"/>
                        <a:pt x="1076671" y="79888"/>
                        <a:pt x="1098428" y="94917"/>
                      </a:cubicBezTo>
                      <a:cubicBezTo>
                        <a:pt x="1155625" y="134337"/>
                        <a:pt x="1200261" y="191646"/>
                        <a:pt x="1224654" y="256694"/>
                      </a:cubicBezTo>
                      <a:cubicBezTo>
                        <a:pt x="1244224" y="308900"/>
                        <a:pt x="1250672" y="364975"/>
                        <a:pt x="1257009" y="420377"/>
                      </a:cubicBezTo>
                      <a:cubicBezTo>
                        <a:pt x="1272149" y="552995"/>
                        <a:pt x="1286953" y="689987"/>
                        <a:pt x="1245009" y="818904"/>
                      </a:cubicBezTo>
                      <a:cubicBezTo>
                        <a:pt x="1264243" y="780941"/>
                        <a:pt x="1304000" y="754642"/>
                        <a:pt x="1346337" y="750044"/>
                      </a:cubicBezTo>
                      <a:cubicBezTo>
                        <a:pt x="1388617" y="745389"/>
                        <a:pt x="1432356" y="761819"/>
                        <a:pt x="1462469" y="791932"/>
                      </a:cubicBezTo>
                      <a:cubicBezTo>
                        <a:pt x="1474188" y="803651"/>
                        <a:pt x="1484057" y="817502"/>
                        <a:pt x="1489946" y="833035"/>
                      </a:cubicBezTo>
                      <a:cubicBezTo>
                        <a:pt x="1495721" y="848343"/>
                        <a:pt x="1497516" y="864885"/>
                        <a:pt x="1497067" y="881260"/>
                      </a:cubicBezTo>
                      <a:cubicBezTo>
                        <a:pt x="1495385" y="936213"/>
                        <a:pt x="1448001" y="1075392"/>
                        <a:pt x="1295757" y="1118289"/>
                      </a:cubicBezTo>
                      <a:cubicBezTo>
                        <a:pt x="1268392" y="1125860"/>
                        <a:pt x="1216242" y="1121037"/>
                        <a:pt x="1180354" y="1105000"/>
                      </a:cubicBezTo>
                      <a:close/>
                    </a:path>
                  </a:pathLst>
                </a:custGeom>
                <a:solidFill>
                  <a:srgbClr val="FFDFC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5" name="任意多边形: 形状 494">
                  <a:extLst>
                    <a:ext uri="{FF2B5EF4-FFF2-40B4-BE49-F238E27FC236}">
                      <a16:creationId xmlns:a16="http://schemas.microsoft.com/office/drawing/2014/main" id="{DAB238FC-E022-CEDB-9212-AC8EFB97CD98}"/>
                    </a:ext>
                  </a:extLst>
                </p:cNvPr>
                <p:cNvSpPr/>
                <p:nvPr/>
              </p:nvSpPr>
              <p:spPr>
                <a:xfrm>
                  <a:off x="18123596" y="5142308"/>
                  <a:ext cx="69774" cy="90271"/>
                </a:xfrm>
                <a:custGeom>
                  <a:avLst/>
                  <a:gdLst>
                    <a:gd name="connsiteX0" fmla="*/ 67080 w 69774"/>
                    <a:gd name="connsiteY0" fmla="*/ 90271 h 90271"/>
                    <a:gd name="connsiteX1" fmla="*/ 6295 w 69774"/>
                    <a:gd name="connsiteY1" fmla="*/ 49673 h 90271"/>
                    <a:gd name="connsiteX2" fmla="*/ 743 w 69774"/>
                    <a:gd name="connsiteY2" fmla="*/ 20962 h 90271"/>
                    <a:gd name="connsiteX3" fmla="*/ 20257 w 69774"/>
                    <a:gd name="connsiteY3" fmla="*/ 439 h 90271"/>
                    <a:gd name="connsiteX4" fmla="*/ 41061 w 69774"/>
                    <a:gd name="connsiteY4" fmla="*/ 5486 h 90271"/>
                    <a:gd name="connsiteX5" fmla="*/ 55585 w 69774"/>
                    <a:gd name="connsiteY5" fmla="*/ 21804 h 90271"/>
                    <a:gd name="connsiteX6" fmla="*/ 67080 w 69774"/>
                    <a:gd name="connsiteY6" fmla="*/ 90271 h 9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774" h="90271">
                      <a:moveTo>
                        <a:pt x="67080" y="90271"/>
                      </a:moveTo>
                      <a:cubicBezTo>
                        <a:pt x="43753" y="81636"/>
                        <a:pt x="18800" y="71150"/>
                        <a:pt x="6295" y="49673"/>
                      </a:cubicBezTo>
                      <a:cubicBezTo>
                        <a:pt x="1248" y="41037"/>
                        <a:pt x="-1388" y="30720"/>
                        <a:pt x="743" y="20962"/>
                      </a:cubicBezTo>
                      <a:cubicBezTo>
                        <a:pt x="2874" y="11205"/>
                        <a:pt x="10444" y="2402"/>
                        <a:pt x="20257" y="439"/>
                      </a:cubicBezTo>
                      <a:cubicBezTo>
                        <a:pt x="27435" y="-1019"/>
                        <a:pt x="35061" y="1280"/>
                        <a:pt x="41061" y="5486"/>
                      </a:cubicBezTo>
                      <a:cubicBezTo>
                        <a:pt x="47061" y="9691"/>
                        <a:pt x="51716" y="15579"/>
                        <a:pt x="55585" y="21804"/>
                      </a:cubicBezTo>
                      <a:cubicBezTo>
                        <a:pt x="68033" y="41766"/>
                        <a:pt x="73473" y="66047"/>
                        <a:pt x="67080" y="90271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6" name="任意多边形: 形状 495">
                  <a:extLst>
                    <a:ext uri="{FF2B5EF4-FFF2-40B4-BE49-F238E27FC236}">
                      <a16:creationId xmlns:a16="http://schemas.microsoft.com/office/drawing/2014/main" id="{0B23974B-4350-0474-BE6D-1BED87FE2B13}"/>
                    </a:ext>
                  </a:extLst>
                </p:cNvPr>
                <p:cNvSpPr/>
                <p:nvPr/>
              </p:nvSpPr>
              <p:spPr>
                <a:xfrm>
                  <a:off x="18211786" y="5147934"/>
                  <a:ext cx="84293" cy="95075"/>
                </a:xfrm>
                <a:custGeom>
                  <a:avLst/>
                  <a:gdLst>
                    <a:gd name="connsiteX0" fmla="*/ 31 w 84293"/>
                    <a:gd name="connsiteY0" fmla="*/ 95075 h 95075"/>
                    <a:gd name="connsiteX1" fmla="*/ 28237 w 84293"/>
                    <a:gd name="connsiteY1" fmla="*/ 15729 h 95075"/>
                    <a:gd name="connsiteX2" fmla="*/ 46069 w 84293"/>
                    <a:gd name="connsiteY2" fmla="*/ 1766 h 95075"/>
                    <a:gd name="connsiteX3" fmla="*/ 73882 w 84293"/>
                    <a:gd name="connsiteY3" fmla="*/ 6252 h 95075"/>
                    <a:gd name="connsiteX4" fmla="*/ 83976 w 84293"/>
                    <a:gd name="connsiteY4" fmla="*/ 32552 h 95075"/>
                    <a:gd name="connsiteX5" fmla="*/ 64910 w 84293"/>
                    <a:gd name="connsiteY5" fmla="*/ 60926 h 95075"/>
                    <a:gd name="connsiteX6" fmla="*/ 31 w 84293"/>
                    <a:gd name="connsiteY6" fmla="*/ 95075 h 95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4293" h="95075">
                      <a:moveTo>
                        <a:pt x="31" y="95075"/>
                      </a:moveTo>
                      <a:cubicBezTo>
                        <a:pt x="-642" y="66365"/>
                        <a:pt x="9620" y="37598"/>
                        <a:pt x="28237" y="15729"/>
                      </a:cubicBezTo>
                      <a:cubicBezTo>
                        <a:pt x="33171" y="9897"/>
                        <a:pt x="38891" y="4458"/>
                        <a:pt x="46069" y="1766"/>
                      </a:cubicBezTo>
                      <a:cubicBezTo>
                        <a:pt x="55265" y="-1710"/>
                        <a:pt x="66256" y="28"/>
                        <a:pt x="73882" y="6252"/>
                      </a:cubicBezTo>
                      <a:cubicBezTo>
                        <a:pt x="81508" y="12421"/>
                        <a:pt x="85490" y="22851"/>
                        <a:pt x="83976" y="32552"/>
                      </a:cubicBezTo>
                      <a:cubicBezTo>
                        <a:pt x="82181" y="44047"/>
                        <a:pt x="73602" y="53187"/>
                        <a:pt x="64910" y="60926"/>
                      </a:cubicBezTo>
                      <a:cubicBezTo>
                        <a:pt x="46069" y="77580"/>
                        <a:pt x="24480" y="91206"/>
                        <a:pt x="31" y="95075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7" name="任意多边形: 形状 496">
                  <a:extLst>
                    <a:ext uri="{FF2B5EF4-FFF2-40B4-BE49-F238E27FC236}">
                      <a16:creationId xmlns:a16="http://schemas.microsoft.com/office/drawing/2014/main" id="{D1F9C276-B447-E0E9-C26D-73B4DCF0E98D}"/>
                    </a:ext>
                  </a:extLst>
                </p:cNvPr>
                <p:cNvSpPr/>
                <p:nvPr/>
              </p:nvSpPr>
              <p:spPr>
                <a:xfrm>
                  <a:off x="18724232" y="5865089"/>
                  <a:ext cx="188245" cy="325759"/>
                </a:xfrm>
                <a:custGeom>
                  <a:avLst/>
                  <a:gdLst>
                    <a:gd name="connsiteX0" fmla="*/ 0 w 188245"/>
                    <a:gd name="connsiteY0" fmla="*/ 31196 h 325759"/>
                    <a:gd name="connsiteX1" fmla="*/ 44692 w 188245"/>
                    <a:gd name="connsiteY1" fmla="*/ 325760 h 325759"/>
                    <a:gd name="connsiteX2" fmla="*/ 183086 w 188245"/>
                    <a:gd name="connsiteY2" fmla="*/ 250282 h 325759"/>
                    <a:gd name="connsiteX3" fmla="*/ 177254 w 188245"/>
                    <a:gd name="connsiteY3" fmla="*/ 26654 h 325759"/>
                    <a:gd name="connsiteX4" fmla="*/ 169179 w 188245"/>
                    <a:gd name="connsiteY4" fmla="*/ 7645 h 325759"/>
                    <a:gd name="connsiteX5" fmla="*/ 154431 w 188245"/>
                    <a:gd name="connsiteY5" fmla="*/ 2598 h 325759"/>
                    <a:gd name="connsiteX6" fmla="*/ 0 w 188245"/>
                    <a:gd name="connsiteY6" fmla="*/ 31196 h 32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245" h="325759">
                      <a:moveTo>
                        <a:pt x="0" y="31196"/>
                      </a:moveTo>
                      <a:cubicBezTo>
                        <a:pt x="21869" y="128150"/>
                        <a:pt x="36786" y="226675"/>
                        <a:pt x="44692" y="325760"/>
                      </a:cubicBezTo>
                      <a:cubicBezTo>
                        <a:pt x="69646" y="276974"/>
                        <a:pt x="129590" y="238170"/>
                        <a:pt x="183086" y="250282"/>
                      </a:cubicBezTo>
                      <a:cubicBezTo>
                        <a:pt x="191553" y="172394"/>
                        <a:pt x="189591" y="104038"/>
                        <a:pt x="177254" y="26654"/>
                      </a:cubicBezTo>
                      <a:cubicBezTo>
                        <a:pt x="176132" y="19701"/>
                        <a:pt x="174618" y="12131"/>
                        <a:pt x="169179" y="7645"/>
                      </a:cubicBezTo>
                      <a:cubicBezTo>
                        <a:pt x="165142" y="4280"/>
                        <a:pt x="159646" y="3327"/>
                        <a:pt x="154431" y="2598"/>
                      </a:cubicBezTo>
                      <a:cubicBezTo>
                        <a:pt x="106880" y="-3851"/>
                        <a:pt x="57870" y="299"/>
                        <a:pt x="0" y="31196"/>
                      </a:cubicBezTo>
                      <a:close/>
                    </a:path>
                  </a:pathLst>
                </a:custGeom>
                <a:solidFill>
                  <a:srgbClr val="30457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8" name="任意多边形: 形状 497">
                  <a:extLst>
                    <a:ext uri="{FF2B5EF4-FFF2-40B4-BE49-F238E27FC236}">
                      <a16:creationId xmlns:a16="http://schemas.microsoft.com/office/drawing/2014/main" id="{23AD25CD-F500-6FEC-0DB9-4FB1813BE3F3}"/>
                    </a:ext>
                  </a:extLst>
                </p:cNvPr>
                <p:cNvSpPr/>
                <p:nvPr/>
              </p:nvSpPr>
              <p:spPr>
                <a:xfrm>
                  <a:off x="18796316" y="6202231"/>
                  <a:ext cx="141731" cy="97367"/>
                </a:xfrm>
                <a:custGeom>
                  <a:avLst/>
                  <a:gdLst>
                    <a:gd name="connsiteX0" fmla="*/ 141675 w 141731"/>
                    <a:gd name="connsiteY0" fmla="*/ 42002 h 97367"/>
                    <a:gd name="connsiteX1" fmla="*/ 141731 w 141731"/>
                    <a:gd name="connsiteY1" fmla="*/ 42170 h 97367"/>
                    <a:gd name="connsiteX2" fmla="*/ 141675 w 141731"/>
                    <a:gd name="connsiteY2" fmla="*/ 41889 h 97367"/>
                    <a:gd name="connsiteX3" fmla="*/ 141395 w 141731"/>
                    <a:gd name="connsiteY3" fmla="*/ 40207 h 97367"/>
                    <a:gd name="connsiteX4" fmla="*/ 139208 w 141731"/>
                    <a:gd name="connsiteY4" fmla="*/ 34824 h 97367"/>
                    <a:gd name="connsiteX5" fmla="*/ 63955 w 141731"/>
                    <a:gd name="connsiteY5" fmla="*/ 2132 h 97367"/>
                    <a:gd name="connsiteX6" fmla="*/ 702 w 141731"/>
                    <a:gd name="connsiteY6" fmla="*/ 80077 h 97367"/>
                    <a:gd name="connsiteX7" fmla="*/ 3113 w 141731"/>
                    <a:gd name="connsiteY7" fmla="*/ 94208 h 97367"/>
                    <a:gd name="connsiteX8" fmla="*/ 21618 w 141731"/>
                    <a:gd name="connsiteY8" fmla="*/ 89329 h 97367"/>
                    <a:gd name="connsiteX9" fmla="*/ 72759 w 141731"/>
                    <a:gd name="connsiteY9" fmla="*/ 26693 h 97367"/>
                    <a:gd name="connsiteX10" fmla="*/ 108759 w 141731"/>
                    <a:gd name="connsiteY10" fmla="*/ 30562 h 97367"/>
                    <a:gd name="connsiteX11" fmla="*/ 126254 w 141731"/>
                    <a:gd name="connsiteY11" fmla="*/ 43572 h 97367"/>
                    <a:gd name="connsiteX12" fmla="*/ 130797 w 141731"/>
                    <a:gd name="connsiteY12" fmla="*/ 47665 h 97367"/>
                    <a:gd name="connsiteX13" fmla="*/ 130797 w 141731"/>
                    <a:gd name="connsiteY13" fmla="*/ 47665 h 97367"/>
                    <a:gd name="connsiteX14" fmla="*/ 130853 w 141731"/>
                    <a:gd name="connsiteY14" fmla="*/ 47665 h 97367"/>
                    <a:gd name="connsiteX15" fmla="*/ 130853 w 141731"/>
                    <a:gd name="connsiteY15" fmla="*/ 47665 h 97367"/>
                    <a:gd name="connsiteX16" fmla="*/ 139769 w 141731"/>
                    <a:gd name="connsiteY16" fmla="*/ 47104 h 97367"/>
                    <a:gd name="connsiteX17" fmla="*/ 141675 w 141731"/>
                    <a:gd name="connsiteY17" fmla="*/ 42002 h 97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1731" h="97367">
                      <a:moveTo>
                        <a:pt x="141675" y="42002"/>
                      </a:moveTo>
                      <a:cubicBezTo>
                        <a:pt x="141675" y="42058"/>
                        <a:pt x="141675" y="42114"/>
                        <a:pt x="141731" y="42170"/>
                      </a:cubicBezTo>
                      <a:cubicBezTo>
                        <a:pt x="141731" y="42058"/>
                        <a:pt x="141675" y="42002"/>
                        <a:pt x="141675" y="41889"/>
                      </a:cubicBezTo>
                      <a:cubicBezTo>
                        <a:pt x="141675" y="41329"/>
                        <a:pt x="141563" y="40768"/>
                        <a:pt x="141395" y="40207"/>
                      </a:cubicBezTo>
                      <a:cubicBezTo>
                        <a:pt x="140890" y="38357"/>
                        <a:pt x="139825" y="36618"/>
                        <a:pt x="139208" y="34824"/>
                      </a:cubicBezTo>
                      <a:cubicBezTo>
                        <a:pt x="130740" y="14412"/>
                        <a:pt x="96983" y="-6896"/>
                        <a:pt x="63955" y="2132"/>
                      </a:cubicBezTo>
                      <a:cubicBezTo>
                        <a:pt x="31711" y="13291"/>
                        <a:pt x="7207" y="47216"/>
                        <a:pt x="702" y="80077"/>
                      </a:cubicBezTo>
                      <a:cubicBezTo>
                        <a:pt x="-195" y="84955"/>
                        <a:pt x="-924" y="90507"/>
                        <a:pt x="3113" y="94208"/>
                      </a:cubicBezTo>
                      <a:cubicBezTo>
                        <a:pt x="8833" y="100095"/>
                        <a:pt x="19599" y="97348"/>
                        <a:pt x="21618" y="89329"/>
                      </a:cubicBezTo>
                      <a:cubicBezTo>
                        <a:pt x="26440" y="59553"/>
                        <a:pt x="53805" y="33086"/>
                        <a:pt x="72759" y="26693"/>
                      </a:cubicBezTo>
                      <a:cubicBezTo>
                        <a:pt x="84983" y="22600"/>
                        <a:pt x="97937" y="25067"/>
                        <a:pt x="108759" y="30562"/>
                      </a:cubicBezTo>
                      <a:cubicBezTo>
                        <a:pt x="120871" y="38188"/>
                        <a:pt x="117955" y="36843"/>
                        <a:pt x="126254" y="43572"/>
                      </a:cubicBezTo>
                      <a:cubicBezTo>
                        <a:pt x="127824" y="45254"/>
                        <a:pt x="130180" y="47273"/>
                        <a:pt x="130797" y="47665"/>
                      </a:cubicBezTo>
                      <a:cubicBezTo>
                        <a:pt x="130797" y="47665"/>
                        <a:pt x="130797" y="47665"/>
                        <a:pt x="130797" y="47665"/>
                      </a:cubicBezTo>
                      <a:cubicBezTo>
                        <a:pt x="130797" y="47665"/>
                        <a:pt x="130797" y="47665"/>
                        <a:pt x="130853" y="47665"/>
                      </a:cubicBezTo>
                      <a:cubicBezTo>
                        <a:pt x="130853" y="47665"/>
                        <a:pt x="130853" y="47665"/>
                        <a:pt x="130853" y="47665"/>
                      </a:cubicBezTo>
                      <a:cubicBezTo>
                        <a:pt x="133376" y="49908"/>
                        <a:pt x="137469" y="49404"/>
                        <a:pt x="139769" y="47104"/>
                      </a:cubicBezTo>
                      <a:cubicBezTo>
                        <a:pt x="141114" y="45758"/>
                        <a:pt x="141731" y="43852"/>
                        <a:pt x="141675" y="42002"/>
                      </a:cubicBezTo>
                      <a:close/>
                    </a:path>
                  </a:pathLst>
                </a:custGeom>
                <a:solidFill>
                  <a:srgbClr val="E5B39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9" name="任意多边形: 形状 498">
                  <a:extLst>
                    <a:ext uri="{FF2B5EF4-FFF2-40B4-BE49-F238E27FC236}">
                      <a16:creationId xmlns:a16="http://schemas.microsoft.com/office/drawing/2014/main" id="{5B6DEE12-F799-BC19-7237-96696297C12D}"/>
                    </a:ext>
                  </a:extLst>
                </p:cNvPr>
                <p:cNvSpPr/>
                <p:nvPr/>
              </p:nvSpPr>
              <p:spPr>
                <a:xfrm>
                  <a:off x="17986809" y="6257189"/>
                  <a:ext cx="281574" cy="91459"/>
                </a:xfrm>
                <a:custGeom>
                  <a:avLst/>
                  <a:gdLst>
                    <a:gd name="connsiteX0" fmla="*/ 13941 w 281574"/>
                    <a:gd name="connsiteY0" fmla="*/ 2464 h 91459"/>
                    <a:gd name="connsiteX1" fmla="*/ 140278 w 281574"/>
                    <a:gd name="connsiteY1" fmla="*/ 58090 h 91459"/>
                    <a:gd name="connsiteX2" fmla="*/ 267793 w 281574"/>
                    <a:gd name="connsiteY2" fmla="*/ 5212 h 91459"/>
                    <a:gd name="connsiteX3" fmla="*/ 279345 w 281574"/>
                    <a:gd name="connsiteY3" fmla="*/ 5380 h 91459"/>
                    <a:gd name="connsiteX4" fmla="*/ 280466 w 281574"/>
                    <a:gd name="connsiteY4" fmla="*/ 15025 h 91459"/>
                    <a:gd name="connsiteX5" fmla="*/ 59193 w 281574"/>
                    <a:gd name="connsiteY5" fmla="*/ 69642 h 91459"/>
                    <a:gd name="connsiteX6" fmla="*/ 1043 w 281574"/>
                    <a:gd name="connsiteY6" fmla="*/ 11997 h 91459"/>
                    <a:gd name="connsiteX7" fmla="*/ 13941 w 281574"/>
                    <a:gd name="connsiteY7" fmla="*/ 2464 h 91459"/>
                    <a:gd name="connsiteX8" fmla="*/ 13941 w 281574"/>
                    <a:gd name="connsiteY8" fmla="*/ 2464 h 91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1574" h="91459">
                      <a:moveTo>
                        <a:pt x="13941" y="2464"/>
                      </a:moveTo>
                      <a:cubicBezTo>
                        <a:pt x="47810" y="36221"/>
                        <a:pt x="93007" y="57474"/>
                        <a:pt x="140278" y="58090"/>
                      </a:cubicBezTo>
                      <a:cubicBezTo>
                        <a:pt x="187605" y="58651"/>
                        <a:pt x="233363" y="38352"/>
                        <a:pt x="267793" y="5212"/>
                      </a:cubicBezTo>
                      <a:cubicBezTo>
                        <a:pt x="270989" y="2071"/>
                        <a:pt x="276204" y="2127"/>
                        <a:pt x="279345" y="5380"/>
                      </a:cubicBezTo>
                      <a:cubicBezTo>
                        <a:pt x="281868" y="8071"/>
                        <a:pt x="282260" y="11997"/>
                        <a:pt x="280466" y="15025"/>
                      </a:cubicBezTo>
                      <a:cubicBezTo>
                        <a:pt x="237120" y="89100"/>
                        <a:pt x="132372" y="113549"/>
                        <a:pt x="59193" y="69642"/>
                      </a:cubicBezTo>
                      <a:cubicBezTo>
                        <a:pt x="34969" y="55904"/>
                        <a:pt x="14165" y="35997"/>
                        <a:pt x="1043" y="11997"/>
                      </a:cubicBezTo>
                      <a:cubicBezTo>
                        <a:pt x="-3443" y="3922"/>
                        <a:pt x="7604" y="-4209"/>
                        <a:pt x="13941" y="2464"/>
                      </a:cubicBezTo>
                      <a:lnTo>
                        <a:pt x="13941" y="2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00" name="任意多边形: 形状 499">
                  <a:extLst>
                    <a:ext uri="{FF2B5EF4-FFF2-40B4-BE49-F238E27FC236}">
                      <a16:creationId xmlns:a16="http://schemas.microsoft.com/office/drawing/2014/main" id="{69435E56-FE2C-40DF-85C7-24C704A526CE}"/>
                    </a:ext>
                  </a:extLst>
                </p:cNvPr>
                <p:cNvSpPr/>
                <p:nvPr/>
              </p:nvSpPr>
              <p:spPr>
                <a:xfrm>
                  <a:off x="18339663" y="6082740"/>
                  <a:ext cx="173852" cy="109572"/>
                </a:xfrm>
                <a:custGeom>
                  <a:avLst/>
                  <a:gdLst>
                    <a:gd name="connsiteX0" fmla="*/ 16828 w 173852"/>
                    <a:gd name="connsiteY0" fmla="*/ 6052 h 109572"/>
                    <a:gd name="connsiteX1" fmla="*/ 38865 w 173852"/>
                    <a:gd name="connsiteY1" fmla="*/ 56519 h 109572"/>
                    <a:gd name="connsiteX2" fmla="*/ 107053 w 173852"/>
                    <a:gd name="connsiteY2" fmla="*/ 72108 h 109572"/>
                    <a:gd name="connsiteX3" fmla="*/ 157745 w 173852"/>
                    <a:gd name="connsiteY3" fmla="*/ 12781 h 109572"/>
                    <a:gd name="connsiteX4" fmla="*/ 173614 w 173852"/>
                    <a:gd name="connsiteY4" fmla="*/ 14519 h 109572"/>
                    <a:gd name="connsiteX5" fmla="*/ 81707 w 173852"/>
                    <a:gd name="connsiteY5" fmla="*/ 109398 h 109572"/>
                    <a:gd name="connsiteX6" fmla="*/ 1519 w 173852"/>
                    <a:gd name="connsiteY6" fmla="*/ 41099 h 109572"/>
                    <a:gd name="connsiteX7" fmla="*/ 790 w 173852"/>
                    <a:gd name="connsiteY7" fmla="*/ 7285 h 109572"/>
                    <a:gd name="connsiteX8" fmla="*/ 9762 w 173852"/>
                    <a:gd name="connsiteY8" fmla="*/ 52 h 109572"/>
                    <a:gd name="connsiteX9" fmla="*/ 16828 w 173852"/>
                    <a:gd name="connsiteY9" fmla="*/ 6052 h 109572"/>
                    <a:gd name="connsiteX10" fmla="*/ 16828 w 173852"/>
                    <a:gd name="connsiteY10" fmla="*/ 6052 h 109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3852" h="109572">
                      <a:moveTo>
                        <a:pt x="16828" y="6052"/>
                      </a:moveTo>
                      <a:cubicBezTo>
                        <a:pt x="21819" y="26183"/>
                        <a:pt x="27538" y="45080"/>
                        <a:pt x="38865" y="56519"/>
                      </a:cubicBezTo>
                      <a:cubicBezTo>
                        <a:pt x="55912" y="74239"/>
                        <a:pt x="84062" y="80463"/>
                        <a:pt x="107053" y="72108"/>
                      </a:cubicBezTo>
                      <a:cubicBezTo>
                        <a:pt x="132455" y="62520"/>
                        <a:pt x="149950" y="39641"/>
                        <a:pt x="157745" y="12781"/>
                      </a:cubicBezTo>
                      <a:cubicBezTo>
                        <a:pt x="160212" y="4145"/>
                        <a:pt x="173109" y="5603"/>
                        <a:pt x="173614" y="14519"/>
                      </a:cubicBezTo>
                      <a:cubicBezTo>
                        <a:pt x="177539" y="63697"/>
                        <a:pt x="132399" y="112875"/>
                        <a:pt x="81707" y="109398"/>
                      </a:cubicBezTo>
                      <a:cubicBezTo>
                        <a:pt x="43520" y="108894"/>
                        <a:pt x="6398" y="79342"/>
                        <a:pt x="1519" y="41099"/>
                      </a:cubicBezTo>
                      <a:cubicBezTo>
                        <a:pt x="-331" y="29435"/>
                        <a:pt x="-387" y="18164"/>
                        <a:pt x="790" y="7285"/>
                      </a:cubicBezTo>
                      <a:cubicBezTo>
                        <a:pt x="1239" y="2799"/>
                        <a:pt x="5276" y="-453"/>
                        <a:pt x="9762" y="52"/>
                      </a:cubicBezTo>
                      <a:cubicBezTo>
                        <a:pt x="13295" y="276"/>
                        <a:pt x="15987" y="2855"/>
                        <a:pt x="16828" y="6052"/>
                      </a:cubicBezTo>
                      <a:lnTo>
                        <a:pt x="16828" y="6052"/>
                      </a:lnTo>
                      <a:close/>
                    </a:path>
                  </a:pathLst>
                </a:custGeom>
                <a:solidFill>
                  <a:srgbClr val="18183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01" name="任意多边形: 形状 500">
                  <a:extLst>
                    <a:ext uri="{FF2B5EF4-FFF2-40B4-BE49-F238E27FC236}">
                      <a16:creationId xmlns:a16="http://schemas.microsoft.com/office/drawing/2014/main" id="{67E18BB8-D2E6-F5A8-7A6D-ED507F9312CB}"/>
                    </a:ext>
                  </a:extLst>
                </p:cNvPr>
                <p:cNvSpPr/>
                <p:nvPr/>
              </p:nvSpPr>
              <p:spPr>
                <a:xfrm>
                  <a:off x="17793220" y="6063580"/>
                  <a:ext cx="169028" cy="103013"/>
                </a:xfrm>
                <a:custGeom>
                  <a:avLst/>
                  <a:gdLst>
                    <a:gd name="connsiteX0" fmla="*/ 17603 w 169028"/>
                    <a:gd name="connsiteY0" fmla="*/ 6651 h 103013"/>
                    <a:gd name="connsiteX1" fmla="*/ 38855 w 169028"/>
                    <a:gd name="connsiteY1" fmla="*/ 52576 h 103013"/>
                    <a:gd name="connsiteX2" fmla="*/ 112762 w 169028"/>
                    <a:gd name="connsiteY2" fmla="*/ 61324 h 103013"/>
                    <a:gd name="connsiteX3" fmla="*/ 153753 w 169028"/>
                    <a:gd name="connsiteY3" fmla="*/ 10464 h 103013"/>
                    <a:gd name="connsiteX4" fmla="*/ 168950 w 169028"/>
                    <a:gd name="connsiteY4" fmla="*/ 15174 h 103013"/>
                    <a:gd name="connsiteX5" fmla="*/ 114389 w 169028"/>
                    <a:gd name="connsiteY5" fmla="*/ 96315 h 103013"/>
                    <a:gd name="connsiteX6" fmla="*/ 1789 w 169028"/>
                    <a:gd name="connsiteY6" fmla="*/ 39511 h 103013"/>
                    <a:gd name="connsiteX7" fmla="*/ 10986 w 169028"/>
                    <a:gd name="connsiteY7" fmla="*/ 146 h 103013"/>
                    <a:gd name="connsiteX8" fmla="*/ 17603 w 169028"/>
                    <a:gd name="connsiteY8" fmla="*/ 6651 h 103013"/>
                    <a:gd name="connsiteX9" fmla="*/ 17603 w 169028"/>
                    <a:gd name="connsiteY9" fmla="*/ 6651 h 103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028" h="103013">
                      <a:moveTo>
                        <a:pt x="17603" y="6651"/>
                      </a:moveTo>
                      <a:cubicBezTo>
                        <a:pt x="21360" y="24931"/>
                        <a:pt x="28145" y="41642"/>
                        <a:pt x="38855" y="52576"/>
                      </a:cubicBezTo>
                      <a:cubicBezTo>
                        <a:pt x="57136" y="71249"/>
                        <a:pt x="90108" y="74446"/>
                        <a:pt x="112762" y="61324"/>
                      </a:cubicBezTo>
                      <a:cubicBezTo>
                        <a:pt x="131099" y="49941"/>
                        <a:pt x="142763" y="30539"/>
                        <a:pt x="153753" y="10464"/>
                      </a:cubicBezTo>
                      <a:cubicBezTo>
                        <a:pt x="157735" y="2613"/>
                        <a:pt x="170127" y="6538"/>
                        <a:pt x="168950" y="15174"/>
                      </a:cubicBezTo>
                      <a:cubicBezTo>
                        <a:pt x="164632" y="48258"/>
                        <a:pt x="146744" y="82913"/>
                        <a:pt x="114389" y="96315"/>
                      </a:cubicBezTo>
                      <a:cubicBezTo>
                        <a:pt x="68295" y="116053"/>
                        <a:pt x="10425" y="90707"/>
                        <a:pt x="1789" y="39511"/>
                      </a:cubicBezTo>
                      <a:cubicBezTo>
                        <a:pt x="388" y="29922"/>
                        <a:pt x="-4323" y="-2434"/>
                        <a:pt x="10986" y="146"/>
                      </a:cubicBezTo>
                      <a:cubicBezTo>
                        <a:pt x="14463" y="763"/>
                        <a:pt x="16986" y="3454"/>
                        <a:pt x="17603" y="6651"/>
                      </a:cubicBezTo>
                      <a:lnTo>
                        <a:pt x="17603" y="6651"/>
                      </a:lnTo>
                      <a:close/>
                    </a:path>
                  </a:pathLst>
                </a:custGeom>
                <a:solidFill>
                  <a:srgbClr val="18183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502" name="图形 13">
                  <a:extLst>
                    <a:ext uri="{FF2B5EF4-FFF2-40B4-BE49-F238E27FC236}">
                      <a16:creationId xmlns:a16="http://schemas.microsoft.com/office/drawing/2014/main" id="{CE4C3F16-2AE0-73A6-E3FE-39578422DC03}"/>
                    </a:ext>
                  </a:extLst>
                </p:cNvPr>
                <p:cNvGrpSpPr/>
                <p:nvPr/>
              </p:nvGrpSpPr>
              <p:grpSpPr>
                <a:xfrm>
                  <a:off x="18070138" y="6140102"/>
                  <a:ext cx="112407" cy="86519"/>
                  <a:chOff x="18070138" y="6140102"/>
                  <a:chExt cx="112407" cy="86519"/>
                </a:xfrm>
              </p:grpSpPr>
              <p:sp>
                <p:nvSpPr>
                  <p:cNvPr id="503" name="任意多边形: 形状 502">
                    <a:extLst>
                      <a:ext uri="{FF2B5EF4-FFF2-40B4-BE49-F238E27FC236}">
                        <a16:creationId xmlns:a16="http://schemas.microsoft.com/office/drawing/2014/main" id="{6949B829-2A47-E7B8-D5B8-508450A79E20}"/>
                      </a:ext>
                    </a:extLst>
                  </p:cNvPr>
                  <p:cNvSpPr/>
                  <p:nvPr/>
                </p:nvSpPr>
                <p:spPr>
                  <a:xfrm>
                    <a:off x="18080713" y="6142736"/>
                    <a:ext cx="101832" cy="83327"/>
                  </a:xfrm>
                  <a:custGeom>
                    <a:avLst/>
                    <a:gdLst>
                      <a:gd name="connsiteX0" fmla="*/ 101833 w 101832"/>
                      <a:gd name="connsiteY0" fmla="*/ 41664 h 83327"/>
                      <a:gd name="connsiteX1" fmla="*/ 50916 w 101832"/>
                      <a:gd name="connsiteY1" fmla="*/ 83328 h 83327"/>
                      <a:gd name="connsiteX2" fmla="*/ 0 w 101832"/>
                      <a:gd name="connsiteY2" fmla="*/ 41664 h 83327"/>
                      <a:gd name="connsiteX3" fmla="*/ 50916 w 101832"/>
                      <a:gd name="connsiteY3" fmla="*/ 0 h 83327"/>
                      <a:gd name="connsiteX4" fmla="*/ 101833 w 101832"/>
                      <a:gd name="connsiteY4" fmla="*/ 41664 h 83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32" h="83327">
                        <a:moveTo>
                          <a:pt x="101833" y="41664"/>
                        </a:moveTo>
                        <a:cubicBezTo>
                          <a:pt x="101833" y="64674"/>
                          <a:pt x="79037" y="83328"/>
                          <a:pt x="50916" y="83328"/>
                        </a:cubicBezTo>
                        <a:cubicBezTo>
                          <a:pt x="22796" y="83328"/>
                          <a:pt x="0" y="64674"/>
                          <a:pt x="0" y="41664"/>
                        </a:cubicBezTo>
                        <a:cubicBezTo>
                          <a:pt x="0" y="18653"/>
                          <a:pt x="22796" y="0"/>
                          <a:pt x="50916" y="0"/>
                        </a:cubicBezTo>
                        <a:cubicBezTo>
                          <a:pt x="79037" y="0"/>
                          <a:pt x="101833" y="18654"/>
                          <a:pt x="101833" y="41664"/>
                        </a:cubicBezTo>
                        <a:close/>
                      </a:path>
                    </a:pathLst>
                  </a:custGeom>
                  <a:solidFill>
                    <a:srgbClr val="E8A69C">
                      <a:alpha val="46000"/>
                    </a:srgbClr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04" name="任意多边形: 形状 503">
                    <a:extLst>
                      <a:ext uri="{FF2B5EF4-FFF2-40B4-BE49-F238E27FC236}">
                        <a16:creationId xmlns:a16="http://schemas.microsoft.com/office/drawing/2014/main" id="{3BF91E79-566C-FC65-DE12-6DDF29FE0FFD}"/>
                      </a:ext>
                    </a:extLst>
                  </p:cNvPr>
                  <p:cNvSpPr/>
                  <p:nvPr/>
                </p:nvSpPr>
                <p:spPr>
                  <a:xfrm>
                    <a:off x="18149349" y="6206344"/>
                    <a:ext cx="24318" cy="17420"/>
                  </a:xfrm>
                  <a:custGeom>
                    <a:avLst/>
                    <a:gdLst>
                      <a:gd name="connsiteX0" fmla="*/ 0 w 24318"/>
                      <a:gd name="connsiteY0" fmla="*/ 16636 h 17420"/>
                      <a:gd name="connsiteX1" fmla="*/ 16879 w 24318"/>
                      <a:gd name="connsiteY1" fmla="*/ 710 h 17420"/>
                      <a:gd name="connsiteX2" fmla="*/ 21140 w 24318"/>
                      <a:gd name="connsiteY2" fmla="*/ 149 h 17420"/>
                      <a:gd name="connsiteX3" fmla="*/ 23944 w 24318"/>
                      <a:gd name="connsiteY3" fmla="*/ 7103 h 17420"/>
                      <a:gd name="connsiteX4" fmla="*/ 18000 w 24318"/>
                      <a:gd name="connsiteY4" fmla="*/ 12823 h 17420"/>
                      <a:gd name="connsiteX5" fmla="*/ 2243 w 24318"/>
                      <a:gd name="connsiteY5" fmla="*/ 17421 h 17420"/>
                      <a:gd name="connsiteX6" fmla="*/ 0 w 24318"/>
                      <a:gd name="connsiteY6" fmla="*/ 16636 h 17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18" h="17420">
                        <a:moveTo>
                          <a:pt x="0" y="16636"/>
                        </a:moveTo>
                        <a:cubicBezTo>
                          <a:pt x="3308" y="9402"/>
                          <a:pt x="9477" y="3570"/>
                          <a:pt x="16879" y="710"/>
                        </a:cubicBezTo>
                        <a:cubicBezTo>
                          <a:pt x="18224" y="206"/>
                          <a:pt x="19738" y="-243"/>
                          <a:pt x="21140" y="149"/>
                        </a:cubicBezTo>
                        <a:cubicBezTo>
                          <a:pt x="23888" y="878"/>
                          <a:pt x="24954" y="4467"/>
                          <a:pt x="23944" y="7103"/>
                        </a:cubicBezTo>
                        <a:cubicBezTo>
                          <a:pt x="22935" y="9738"/>
                          <a:pt x="20467" y="11477"/>
                          <a:pt x="18000" y="12823"/>
                        </a:cubicBezTo>
                        <a:cubicBezTo>
                          <a:pt x="13121" y="15458"/>
                          <a:pt x="7738" y="17028"/>
                          <a:pt x="2243" y="17421"/>
                        </a:cubicBezTo>
                        <a:cubicBezTo>
                          <a:pt x="1794" y="17365"/>
                          <a:pt x="1122" y="16972"/>
                          <a:pt x="0" y="16636"/>
                        </a:cubicBezTo>
                        <a:close/>
                      </a:path>
                    </a:pathLst>
                  </a:custGeom>
                  <a:solidFill>
                    <a:srgbClr val="60443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05" name="任意多边形: 形状 504">
                    <a:extLst>
                      <a:ext uri="{FF2B5EF4-FFF2-40B4-BE49-F238E27FC236}">
                        <a16:creationId xmlns:a16="http://schemas.microsoft.com/office/drawing/2014/main" id="{14AC3F14-26EA-8F6C-0DDF-3D5C49E9A08A}"/>
                      </a:ext>
                    </a:extLst>
                  </p:cNvPr>
                  <p:cNvSpPr/>
                  <p:nvPr/>
                </p:nvSpPr>
                <p:spPr>
                  <a:xfrm>
                    <a:off x="18070138" y="6140102"/>
                    <a:ext cx="44582" cy="86519"/>
                  </a:xfrm>
                  <a:custGeom>
                    <a:avLst/>
                    <a:gdLst>
                      <a:gd name="connsiteX0" fmla="*/ 30986 w 44582"/>
                      <a:gd name="connsiteY0" fmla="*/ 12222 h 86519"/>
                      <a:gd name="connsiteX1" fmla="*/ 43323 w 44582"/>
                      <a:gd name="connsiteY1" fmla="*/ 4877 h 86519"/>
                      <a:gd name="connsiteX2" fmla="*/ 41304 w 44582"/>
                      <a:gd name="connsiteY2" fmla="*/ 110 h 86519"/>
                      <a:gd name="connsiteX3" fmla="*/ 25267 w 44582"/>
                      <a:gd name="connsiteY3" fmla="*/ 6391 h 86519"/>
                      <a:gd name="connsiteX4" fmla="*/ 2893 w 44582"/>
                      <a:gd name="connsiteY4" fmla="*/ 27924 h 86519"/>
                      <a:gd name="connsiteX5" fmla="*/ 3790 w 44582"/>
                      <a:gd name="connsiteY5" fmla="*/ 60223 h 86519"/>
                      <a:gd name="connsiteX6" fmla="*/ 24538 w 44582"/>
                      <a:gd name="connsiteY6" fmla="*/ 80746 h 86519"/>
                      <a:gd name="connsiteX7" fmla="*/ 43323 w 44582"/>
                      <a:gd name="connsiteY7" fmla="*/ 82429 h 86519"/>
                      <a:gd name="connsiteX8" fmla="*/ 41753 w 44582"/>
                      <a:gd name="connsiteY8" fmla="*/ 79232 h 86519"/>
                      <a:gd name="connsiteX9" fmla="*/ 41697 w 44582"/>
                      <a:gd name="connsiteY9" fmla="*/ 79176 h 86519"/>
                      <a:gd name="connsiteX10" fmla="*/ 41248 w 44582"/>
                      <a:gd name="connsiteY10" fmla="*/ 78840 h 86519"/>
                      <a:gd name="connsiteX11" fmla="*/ 39286 w 44582"/>
                      <a:gd name="connsiteY11" fmla="*/ 77494 h 86519"/>
                      <a:gd name="connsiteX12" fmla="*/ 38108 w 44582"/>
                      <a:gd name="connsiteY12" fmla="*/ 76653 h 86519"/>
                      <a:gd name="connsiteX13" fmla="*/ 36875 w 44582"/>
                      <a:gd name="connsiteY13" fmla="*/ 75644 h 86519"/>
                      <a:gd name="connsiteX14" fmla="*/ 21678 w 44582"/>
                      <a:gd name="connsiteY14" fmla="*/ 61232 h 86519"/>
                      <a:gd name="connsiteX15" fmla="*/ 16351 w 44582"/>
                      <a:gd name="connsiteY15" fmla="*/ 33699 h 86519"/>
                      <a:gd name="connsiteX16" fmla="*/ 30986 w 44582"/>
                      <a:gd name="connsiteY16" fmla="*/ 12222 h 8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582" h="86519">
                        <a:moveTo>
                          <a:pt x="30986" y="12222"/>
                        </a:moveTo>
                        <a:cubicBezTo>
                          <a:pt x="33174" y="9979"/>
                          <a:pt x="38332" y="7064"/>
                          <a:pt x="43323" y="4877"/>
                        </a:cubicBezTo>
                        <a:cubicBezTo>
                          <a:pt x="45903" y="3475"/>
                          <a:pt x="44164" y="-731"/>
                          <a:pt x="41304" y="110"/>
                        </a:cubicBezTo>
                        <a:cubicBezTo>
                          <a:pt x="36146" y="2129"/>
                          <a:pt x="27342" y="5157"/>
                          <a:pt x="25267" y="6391"/>
                        </a:cubicBezTo>
                        <a:cubicBezTo>
                          <a:pt x="16351" y="11606"/>
                          <a:pt x="7267" y="18166"/>
                          <a:pt x="2893" y="27924"/>
                        </a:cubicBezTo>
                        <a:cubicBezTo>
                          <a:pt x="-1313" y="38073"/>
                          <a:pt x="-864" y="50298"/>
                          <a:pt x="3790" y="60223"/>
                        </a:cubicBezTo>
                        <a:cubicBezTo>
                          <a:pt x="7715" y="69419"/>
                          <a:pt x="15902" y="76036"/>
                          <a:pt x="24538" y="80746"/>
                        </a:cubicBezTo>
                        <a:cubicBezTo>
                          <a:pt x="30426" y="83606"/>
                          <a:pt x="41921" y="91176"/>
                          <a:pt x="43323" y="82429"/>
                        </a:cubicBezTo>
                        <a:cubicBezTo>
                          <a:pt x="43323" y="81195"/>
                          <a:pt x="42706" y="80017"/>
                          <a:pt x="41753" y="79232"/>
                        </a:cubicBezTo>
                        <a:cubicBezTo>
                          <a:pt x="41753" y="79232"/>
                          <a:pt x="41753" y="79232"/>
                          <a:pt x="41697" y="79176"/>
                        </a:cubicBezTo>
                        <a:cubicBezTo>
                          <a:pt x="41529" y="79064"/>
                          <a:pt x="41417" y="78952"/>
                          <a:pt x="41248" y="78840"/>
                        </a:cubicBezTo>
                        <a:cubicBezTo>
                          <a:pt x="40744" y="78503"/>
                          <a:pt x="39903" y="77943"/>
                          <a:pt x="39286" y="77494"/>
                        </a:cubicBezTo>
                        <a:cubicBezTo>
                          <a:pt x="38837" y="77158"/>
                          <a:pt x="38277" y="76765"/>
                          <a:pt x="38108" y="76653"/>
                        </a:cubicBezTo>
                        <a:cubicBezTo>
                          <a:pt x="37716" y="76317"/>
                          <a:pt x="37267" y="75980"/>
                          <a:pt x="36875" y="75644"/>
                        </a:cubicBezTo>
                        <a:cubicBezTo>
                          <a:pt x="34071" y="73793"/>
                          <a:pt x="26332" y="67064"/>
                          <a:pt x="21678" y="61232"/>
                        </a:cubicBezTo>
                        <a:cubicBezTo>
                          <a:pt x="15566" y="54167"/>
                          <a:pt x="14220" y="44466"/>
                          <a:pt x="16351" y="33699"/>
                        </a:cubicBezTo>
                        <a:cubicBezTo>
                          <a:pt x="18426" y="27307"/>
                          <a:pt x="23697" y="19737"/>
                          <a:pt x="30986" y="12222"/>
                        </a:cubicBezTo>
                        <a:close/>
                      </a:path>
                    </a:pathLst>
                  </a:custGeom>
                  <a:solidFill>
                    <a:srgbClr val="CC9278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506" name="任意多边形: 形状 505">
                  <a:extLst>
                    <a:ext uri="{FF2B5EF4-FFF2-40B4-BE49-F238E27FC236}">
                      <a16:creationId xmlns:a16="http://schemas.microsoft.com/office/drawing/2014/main" id="{E1372DED-E557-472C-6137-DD8DC39EA18C}"/>
                    </a:ext>
                  </a:extLst>
                </p:cNvPr>
                <p:cNvSpPr/>
                <p:nvPr/>
              </p:nvSpPr>
              <p:spPr>
                <a:xfrm>
                  <a:off x="17592354" y="6203690"/>
                  <a:ext cx="349236" cy="349236"/>
                </a:xfrm>
                <a:custGeom>
                  <a:avLst/>
                  <a:gdLst>
                    <a:gd name="connsiteX0" fmla="*/ 349237 w 349236"/>
                    <a:gd name="connsiteY0" fmla="*/ 174618 h 349236"/>
                    <a:gd name="connsiteX1" fmla="*/ 174618 w 349236"/>
                    <a:gd name="connsiteY1" fmla="*/ 349237 h 349236"/>
                    <a:gd name="connsiteX2" fmla="*/ 0 w 349236"/>
                    <a:gd name="connsiteY2" fmla="*/ 174618 h 349236"/>
                    <a:gd name="connsiteX3" fmla="*/ 174618 w 349236"/>
                    <a:gd name="connsiteY3" fmla="*/ 0 h 349236"/>
                    <a:gd name="connsiteX4" fmla="*/ 349237 w 349236"/>
                    <a:gd name="connsiteY4" fmla="*/ 174618 h 34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236" h="349236">
                      <a:moveTo>
                        <a:pt x="349237" y="174618"/>
                      </a:moveTo>
                      <a:cubicBezTo>
                        <a:pt x="349237" y="271057"/>
                        <a:pt x="271057" y="349237"/>
                        <a:pt x="174618" y="349237"/>
                      </a:cubicBezTo>
                      <a:cubicBezTo>
                        <a:pt x="78179" y="349237"/>
                        <a:pt x="0" y="271057"/>
                        <a:pt x="0" y="174618"/>
                      </a:cubicBezTo>
                      <a:cubicBezTo>
                        <a:pt x="0" y="78179"/>
                        <a:pt x="78179" y="0"/>
                        <a:pt x="174618" y="0"/>
                      </a:cubicBezTo>
                      <a:cubicBezTo>
                        <a:pt x="271057" y="0"/>
                        <a:pt x="349237" y="78179"/>
                        <a:pt x="349237" y="174618"/>
                      </a:cubicBezTo>
                      <a:close/>
                    </a:path>
                  </a:pathLst>
                </a:custGeom>
                <a:solidFill>
                  <a:srgbClr val="E8A69C">
                    <a:alpha val="36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07" name="任意多边形: 形状 506">
                  <a:extLst>
                    <a:ext uri="{FF2B5EF4-FFF2-40B4-BE49-F238E27FC236}">
                      <a16:creationId xmlns:a16="http://schemas.microsoft.com/office/drawing/2014/main" id="{50D34E1F-F5E4-110C-7B4D-20614BC9A040}"/>
                    </a:ext>
                  </a:extLst>
                </p:cNvPr>
                <p:cNvSpPr/>
                <p:nvPr/>
              </p:nvSpPr>
              <p:spPr>
                <a:xfrm>
                  <a:off x="18330696" y="6250905"/>
                  <a:ext cx="349236" cy="349236"/>
                </a:xfrm>
                <a:custGeom>
                  <a:avLst/>
                  <a:gdLst>
                    <a:gd name="connsiteX0" fmla="*/ 349237 w 349236"/>
                    <a:gd name="connsiteY0" fmla="*/ 174618 h 349236"/>
                    <a:gd name="connsiteX1" fmla="*/ 174618 w 349236"/>
                    <a:gd name="connsiteY1" fmla="*/ 349237 h 349236"/>
                    <a:gd name="connsiteX2" fmla="*/ 0 w 349236"/>
                    <a:gd name="connsiteY2" fmla="*/ 174618 h 349236"/>
                    <a:gd name="connsiteX3" fmla="*/ 174618 w 349236"/>
                    <a:gd name="connsiteY3" fmla="*/ 0 h 349236"/>
                    <a:gd name="connsiteX4" fmla="*/ 349237 w 349236"/>
                    <a:gd name="connsiteY4" fmla="*/ 174618 h 34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236" h="349236">
                      <a:moveTo>
                        <a:pt x="349237" y="174618"/>
                      </a:moveTo>
                      <a:cubicBezTo>
                        <a:pt x="349237" y="271057"/>
                        <a:pt x="271057" y="349237"/>
                        <a:pt x="174618" y="349237"/>
                      </a:cubicBezTo>
                      <a:cubicBezTo>
                        <a:pt x="78179" y="349237"/>
                        <a:pt x="0" y="271057"/>
                        <a:pt x="0" y="174618"/>
                      </a:cubicBezTo>
                      <a:cubicBezTo>
                        <a:pt x="0" y="78179"/>
                        <a:pt x="78179" y="0"/>
                        <a:pt x="174618" y="0"/>
                      </a:cubicBezTo>
                      <a:cubicBezTo>
                        <a:pt x="271057" y="0"/>
                        <a:pt x="349237" y="78179"/>
                        <a:pt x="349237" y="174618"/>
                      </a:cubicBezTo>
                      <a:close/>
                    </a:path>
                  </a:pathLst>
                </a:custGeom>
                <a:solidFill>
                  <a:srgbClr val="E8A69C">
                    <a:alpha val="36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08" name="任意多边形: 形状 507">
                  <a:extLst>
                    <a:ext uri="{FF2B5EF4-FFF2-40B4-BE49-F238E27FC236}">
                      <a16:creationId xmlns:a16="http://schemas.microsoft.com/office/drawing/2014/main" id="{02C669A1-88FF-1E40-3DB7-1C10137BF9B8}"/>
                    </a:ext>
                  </a:extLst>
                </p:cNvPr>
                <p:cNvSpPr/>
                <p:nvPr/>
              </p:nvSpPr>
              <p:spPr>
                <a:xfrm>
                  <a:off x="17356628" y="5243692"/>
                  <a:ext cx="1687762" cy="730429"/>
                </a:xfrm>
                <a:custGeom>
                  <a:avLst/>
                  <a:gdLst>
                    <a:gd name="connsiteX0" fmla="*/ 853002 w 1687762"/>
                    <a:gd name="connsiteY0" fmla="*/ 34028 h 730429"/>
                    <a:gd name="connsiteX1" fmla="*/ 535616 w 1687762"/>
                    <a:gd name="connsiteY1" fmla="*/ 27411 h 730429"/>
                    <a:gd name="connsiteX2" fmla="*/ 396437 w 1687762"/>
                    <a:gd name="connsiteY2" fmla="*/ 85898 h 730429"/>
                    <a:gd name="connsiteX3" fmla="*/ 212567 w 1687762"/>
                    <a:gd name="connsiteY3" fmla="*/ 290796 h 730429"/>
                    <a:gd name="connsiteX4" fmla="*/ 81631 w 1687762"/>
                    <a:gd name="connsiteY4" fmla="*/ 536126 h 730429"/>
                    <a:gd name="connsiteX5" fmla="*/ 21574 w 1687762"/>
                    <a:gd name="connsiteY5" fmla="*/ 609248 h 730429"/>
                    <a:gd name="connsiteX6" fmla="*/ 826 w 1687762"/>
                    <a:gd name="connsiteY6" fmla="*/ 630612 h 730429"/>
                    <a:gd name="connsiteX7" fmla="*/ 34023 w 1687762"/>
                    <a:gd name="connsiteY7" fmla="*/ 666949 h 730429"/>
                    <a:gd name="connsiteX8" fmla="*/ 110510 w 1687762"/>
                    <a:gd name="connsiteY8" fmla="*/ 662575 h 730429"/>
                    <a:gd name="connsiteX9" fmla="*/ 126940 w 1687762"/>
                    <a:gd name="connsiteY9" fmla="*/ 705809 h 730429"/>
                    <a:gd name="connsiteX10" fmla="*/ 170174 w 1687762"/>
                    <a:gd name="connsiteY10" fmla="*/ 726165 h 730429"/>
                    <a:gd name="connsiteX11" fmla="*/ 374512 w 1687762"/>
                    <a:gd name="connsiteY11" fmla="*/ 632407 h 730429"/>
                    <a:gd name="connsiteX12" fmla="*/ 432382 w 1687762"/>
                    <a:gd name="connsiteY12" fmla="*/ 683772 h 730429"/>
                    <a:gd name="connsiteX13" fmla="*/ 510494 w 1687762"/>
                    <a:gd name="connsiteY13" fmla="*/ 647883 h 730429"/>
                    <a:gd name="connsiteX14" fmla="*/ 801917 w 1687762"/>
                    <a:gd name="connsiteY14" fmla="*/ 300105 h 730429"/>
                    <a:gd name="connsiteX15" fmla="*/ 892871 w 1687762"/>
                    <a:gd name="connsiteY15" fmla="*/ 506294 h 730429"/>
                    <a:gd name="connsiteX16" fmla="*/ 1079938 w 1687762"/>
                    <a:gd name="connsiteY16" fmla="*/ 670145 h 730429"/>
                    <a:gd name="connsiteX17" fmla="*/ 1125640 w 1687762"/>
                    <a:gd name="connsiteY17" fmla="*/ 659940 h 730429"/>
                    <a:gd name="connsiteX18" fmla="*/ 1219846 w 1687762"/>
                    <a:gd name="connsiteY18" fmla="*/ 712034 h 730429"/>
                    <a:gd name="connsiteX19" fmla="*/ 1301267 w 1687762"/>
                    <a:gd name="connsiteY19" fmla="*/ 704463 h 730429"/>
                    <a:gd name="connsiteX20" fmla="*/ 1338613 w 1687762"/>
                    <a:gd name="connsiteY20" fmla="*/ 633696 h 730429"/>
                    <a:gd name="connsiteX21" fmla="*/ 1432988 w 1687762"/>
                    <a:gd name="connsiteY21" fmla="*/ 705192 h 730429"/>
                    <a:gd name="connsiteX22" fmla="*/ 1687513 w 1687762"/>
                    <a:gd name="connsiteY22" fmla="*/ 622201 h 730429"/>
                    <a:gd name="connsiteX23" fmla="*/ 1606653 w 1687762"/>
                    <a:gd name="connsiteY23" fmla="*/ 533826 h 730429"/>
                    <a:gd name="connsiteX24" fmla="*/ 1492203 w 1687762"/>
                    <a:gd name="connsiteY24" fmla="*/ 277507 h 730429"/>
                    <a:gd name="connsiteX25" fmla="*/ 853002 w 1687762"/>
                    <a:gd name="connsiteY25" fmla="*/ 34028 h 730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87762" h="730429">
                      <a:moveTo>
                        <a:pt x="853002" y="34028"/>
                      </a:moveTo>
                      <a:cubicBezTo>
                        <a:pt x="757225" y="-17113"/>
                        <a:pt x="639804" y="-3206"/>
                        <a:pt x="535616" y="27411"/>
                      </a:cubicBezTo>
                      <a:cubicBezTo>
                        <a:pt x="487167" y="41654"/>
                        <a:pt x="439335" y="59374"/>
                        <a:pt x="396437" y="85898"/>
                      </a:cubicBezTo>
                      <a:cubicBezTo>
                        <a:pt x="317595" y="134683"/>
                        <a:pt x="259333" y="210721"/>
                        <a:pt x="212567" y="290796"/>
                      </a:cubicBezTo>
                      <a:cubicBezTo>
                        <a:pt x="165800" y="370872"/>
                        <a:pt x="128846" y="456331"/>
                        <a:pt x="81631" y="536126"/>
                      </a:cubicBezTo>
                      <a:cubicBezTo>
                        <a:pt x="65425" y="563490"/>
                        <a:pt x="47425" y="590799"/>
                        <a:pt x="21574" y="609248"/>
                      </a:cubicBezTo>
                      <a:cubicBezTo>
                        <a:pt x="13332" y="615136"/>
                        <a:pt x="3686" y="620911"/>
                        <a:pt x="826" y="630612"/>
                      </a:cubicBezTo>
                      <a:cubicBezTo>
                        <a:pt x="-4388" y="648276"/>
                        <a:pt x="16079" y="662744"/>
                        <a:pt x="34023" y="666949"/>
                      </a:cubicBezTo>
                      <a:cubicBezTo>
                        <a:pt x="59257" y="672837"/>
                        <a:pt x="86117" y="671267"/>
                        <a:pt x="110510" y="662575"/>
                      </a:cubicBezTo>
                      <a:cubicBezTo>
                        <a:pt x="107482" y="678388"/>
                        <a:pt x="115052" y="694931"/>
                        <a:pt x="126940" y="705809"/>
                      </a:cubicBezTo>
                      <a:cubicBezTo>
                        <a:pt x="138828" y="716688"/>
                        <a:pt x="154473" y="722576"/>
                        <a:pt x="170174" y="726165"/>
                      </a:cubicBezTo>
                      <a:cubicBezTo>
                        <a:pt x="248735" y="744165"/>
                        <a:pt x="336941" y="703734"/>
                        <a:pt x="374512" y="632407"/>
                      </a:cubicBezTo>
                      <a:cubicBezTo>
                        <a:pt x="371820" y="661454"/>
                        <a:pt x="403222" y="684501"/>
                        <a:pt x="432382" y="683772"/>
                      </a:cubicBezTo>
                      <a:cubicBezTo>
                        <a:pt x="461541" y="683043"/>
                        <a:pt x="487391" y="665715"/>
                        <a:pt x="510494" y="647883"/>
                      </a:cubicBezTo>
                      <a:cubicBezTo>
                        <a:pt x="635206" y="551490"/>
                        <a:pt x="733562" y="450274"/>
                        <a:pt x="801917" y="300105"/>
                      </a:cubicBezTo>
                      <a:cubicBezTo>
                        <a:pt x="826534" y="381134"/>
                        <a:pt x="849806" y="433340"/>
                        <a:pt x="892871" y="506294"/>
                      </a:cubicBezTo>
                      <a:cubicBezTo>
                        <a:pt x="935937" y="579191"/>
                        <a:pt x="999583" y="643397"/>
                        <a:pt x="1079938" y="670145"/>
                      </a:cubicBezTo>
                      <a:cubicBezTo>
                        <a:pt x="1096424" y="675641"/>
                        <a:pt x="1119920" y="676370"/>
                        <a:pt x="1125640" y="659940"/>
                      </a:cubicBezTo>
                      <a:cubicBezTo>
                        <a:pt x="1152275" y="684557"/>
                        <a:pt x="1184855" y="702557"/>
                        <a:pt x="1219846" y="712034"/>
                      </a:cubicBezTo>
                      <a:cubicBezTo>
                        <a:pt x="1247042" y="719379"/>
                        <a:pt x="1278332" y="720893"/>
                        <a:pt x="1301267" y="704463"/>
                      </a:cubicBezTo>
                      <a:cubicBezTo>
                        <a:pt x="1323417" y="688594"/>
                        <a:pt x="1332220" y="660220"/>
                        <a:pt x="1338613" y="633696"/>
                      </a:cubicBezTo>
                      <a:cubicBezTo>
                        <a:pt x="1355548" y="670706"/>
                        <a:pt x="1393903" y="693809"/>
                        <a:pt x="1432988" y="705192"/>
                      </a:cubicBezTo>
                      <a:cubicBezTo>
                        <a:pt x="1518446" y="730090"/>
                        <a:pt x="1695308" y="698351"/>
                        <a:pt x="1687513" y="622201"/>
                      </a:cubicBezTo>
                      <a:cubicBezTo>
                        <a:pt x="1684205" y="589902"/>
                        <a:pt x="1652073" y="596687"/>
                        <a:pt x="1606653" y="533826"/>
                      </a:cubicBezTo>
                      <a:cubicBezTo>
                        <a:pt x="1546821" y="451003"/>
                        <a:pt x="1518110" y="343619"/>
                        <a:pt x="1492203" y="277507"/>
                      </a:cubicBezTo>
                      <a:cubicBezTo>
                        <a:pt x="1360875" y="-57431"/>
                        <a:pt x="933358" y="-7187"/>
                        <a:pt x="853002" y="34028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509" name="图形 13">
                  <a:extLst>
                    <a:ext uri="{FF2B5EF4-FFF2-40B4-BE49-F238E27FC236}">
                      <a16:creationId xmlns:a16="http://schemas.microsoft.com/office/drawing/2014/main" id="{730707AD-41F4-CC92-4611-EFE8D6B6F8C4}"/>
                    </a:ext>
                  </a:extLst>
                </p:cNvPr>
                <p:cNvGrpSpPr/>
                <p:nvPr/>
              </p:nvGrpSpPr>
              <p:grpSpPr>
                <a:xfrm>
                  <a:off x="17356442" y="5506041"/>
                  <a:ext cx="1639990" cy="479464"/>
                  <a:chOff x="17356442" y="5506041"/>
                  <a:chExt cx="1639990" cy="479464"/>
                </a:xfrm>
                <a:solidFill>
                  <a:srgbClr val="2D4787"/>
                </a:solidFill>
              </p:grpSpPr>
              <p:grpSp>
                <p:nvGrpSpPr>
                  <p:cNvPr id="510" name="图形 13">
                    <a:extLst>
                      <a:ext uri="{FF2B5EF4-FFF2-40B4-BE49-F238E27FC236}">
                        <a16:creationId xmlns:a16="http://schemas.microsoft.com/office/drawing/2014/main" id="{F270863F-EA4F-95E5-52C6-79FBB5620173}"/>
                      </a:ext>
                    </a:extLst>
                  </p:cNvPr>
                  <p:cNvGrpSpPr/>
                  <p:nvPr/>
                </p:nvGrpSpPr>
                <p:grpSpPr>
                  <a:xfrm>
                    <a:off x="17356442" y="5506041"/>
                    <a:ext cx="1639990" cy="479464"/>
                    <a:chOff x="17356442" y="5506041"/>
                    <a:chExt cx="1639990" cy="479464"/>
                  </a:xfrm>
                  <a:solidFill>
                    <a:srgbClr val="2D4787"/>
                  </a:solidFill>
                </p:grpSpPr>
                <p:sp>
                  <p:nvSpPr>
                    <p:cNvPr id="511" name="任意多边形: 形状 510">
                      <a:extLst>
                        <a:ext uri="{FF2B5EF4-FFF2-40B4-BE49-F238E27FC236}">
                          <a16:creationId xmlns:a16="http://schemas.microsoft.com/office/drawing/2014/main" id="{5A28F9C8-BB8F-A2D7-1E4B-E36660FF5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56442" y="5506041"/>
                      <a:ext cx="1639990" cy="479464"/>
                    </a:xfrm>
                    <a:custGeom>
                      <a:avLst/>
                      <a:gdLst>
                        <a:gd name="connsiteX0" fmla="*/ 1639923 w 1639990"/>
                        <a:gd name="connsiteY0" fmla="*/ 421927 h 479464"/>
                        <a:gd name="connsiteX1" fmla="*/ 1636839 w 1639990"/>
                        <a:gd name="connsiteY1" fmla="*/ 418338 h 479464"/>
                        <a:gd name="connsiteX2" fmla="*/ 1625288 w 1639990"/>
                        <a:gd name="connsiteY2" fmla="*/ 421703 h 479464"/>
                        <a:gd name="connsiteX3" fmla="*/ 1589624 w 1639990"/>
                        <a:gd name="connsiteY3" fmla="*/ 433030 h 479464"/>
                        <a:gd name="connsiteX4" fmla="*/ 1526483 w 1639990"/>
                        <a:gd name="connsiteY4" fmla="*/ 443067 h 479464"/>
                        <a:gd name="connsiteX5" fmla="*/ 1421847 w 1639990"/>
                        <a:gd name="connsiteY5" fmla="*/ 420469 h 479464"/>
                        <a:gd name="connsiteX6" fmla="*/ 1371659 w 1639990"/>
                        <a:gd name="connsiteY6" fmla="*/ 387048 h 479464"/>
                        <a:gd name="connsiteX7" fmla="*/ 1349790 w 1639990"/>
                        <a:gd name="connsiteY7" fmla="*/ 364786 h 479464"/>
                        <a:gd name="connsiteX8" fmla="*/ 1339865 w 1639990"/>
                        <a:gd name="connsiteY8" fmla="*/ 354637 h 479464"/>
                        <a:gd name="connsiteX9" fmla="*/ 1328537 w 1639990"/>
                        <a:gd name="connsiteY9" fmla="*/ 367478 h 479464"/>
                        <a:gd name="connsiteX10" fmla="*/ 1330108 w 1639990"/>
                        <a:gd name="connsiteY10" fmla="*/ 369777 h 479464"/>
                        <a:gd name="connsiteX11" fmla="*/ 1324893 w 1639990"/>
                        <a:gd name="connsiteY11" fmla="*/ 385646 h 479464"/>
                        <a:gd name="connsiteX12" fmla="*/ 1307790 w 1639990"/>
                        <a:gd name="connsiteY12" fmla="*/ 413516 h 479464"/>
                        <a:gd name="connsiteX13" fmla="*/ 1304705 w 1639990"/>
                        <a:gd name="connsiteY13" fmla="*/ 417160 h 479464"/>
                        <a:gd name="connsiteX14" fmla="*/ 1294724 w 1639990"/>
                        <a:gd name="connsiteY14" fmla="*/ 426581 h 479464"/>
                        <a:gd name="connsiteX15" fmla="*/ 1293771 w 1639990"/>
                        <a:gd name="connsiteY15" fmla="*/ 427366 h 479464"/>
                        <a:gd name="connsiteX16" fmla="*/ 1293659 w 1639990"/>
                        <a:gd name="connsiteY16" fmla="*/ 427478 h 479464"/>
                        <a:gd name="connsiteX17" fmla="*/ 1293715 w 1639990"/>
                        <a:gd name="connsiteY17" fmla="*/ 427422 h 479464"/>
                        <a:gd name="connsiteX18" fmla="*/ 1293659 w 1639990"/>
                        <a:gd name="connsiteY18" fmla="*/ 427478 h 479464"/>
                        <a:gd name="connsiteX19" fmla="*/ 1274313 w 1639990"/>
                        <a:gd name="connsiteY19" fmla="*/ 437572 h 479464"/>
                        <a:gd name="connsiteX20" fmla="*/ 1250144 w 1639990"/>
                        <a:gd name="connsiteY20" fmla="*/ 438974 h 479464"/>
                        <a:gd name="connsiteX21" fmla="*/ 1207527 w 1639990"/>
                        <a:gd name="connsiteY21" fmla="*/ 429497 h 479464"/>
                        <a:gd name="connsiteX22" fmla="*/ 1137994 w 1639990"/>
                        <a:gd name="connsiteY22" fmla="*/ 381160 h 479464"/>
                        <a:gd name="connsiteX23" fmla="*/ 1139620 w 1639990"/>
                        <a:gd name="connsiteY23" fmla="*/ 374824 h 479464"/>
                        <a:gd name="connsiteX24" fmla="*/ 1144443 w 1639990"/>
                        <a:gd name="connsiteY24" fmla="*/ 330973 h 479464"/>
                        <a:gd name="connsiteX25" fmla="*/ 1133003 w 1639990"/>
                        <a:gd name="connsiteY25" fmla="*/ 259757 h 479464"/>
                        <a:gd name="connsiteX26" fmla="*/ 1111638 w 1639990"/>
                        <a:gd name="connsiteY26" fmla="*/ 223421 h 479464"/>
                        <a:gd name="connsiteX27" fmla="*/ 1067900 w 1639990"/>
                        <a:gd name="connsiteY27" fmla="*/ 274617 h 479464"/>
                        <a:gd name="connsiteX28" fmla="*/ 1081134 w 1639990"/>
                        <a:gd name="connsiteY28" fmla="*/ 328337 h 479464"/>
                        <a:gd name="connsiteX29" fmla="*/ 1116629 w 1639990"/>
                        <a:gd name="connsiteY29" fmla="*/ 389964 h 479464"/>
                        <a:gd name="connsiteX30" fmla="*/ 1054498 w 1639990"/>
                        <a:gd name="connsiteY30" fmla="*/ 392039 h 479464"/>
                        <a:gd name="connsiteX31" fmla="*/ 901076 w 1639990"/>
                        <a:gd name="connsiteY31" fmla="*/ 233795 h 479464"/>
                        <a:gd name="connsiteX32" fmla="*/ 851225 w 1639990"/>
                        <a:gd name="connsiteY32" fmla="*/ 129775 h 479464"/>
                        <a:gd name="connsiteX33" fmla="*/ 850216 w 1639990"/>
                        <a:gd name="connsiteY33" fmla="*/ 127364 h 479464"/>
                        <a:gd name="connsiteX34" fmla="*/ 843262 w 1639990"/>
                        <a:gd name="connsiteY34" fmla="*/ 111999 h 479464"/>
                        <a:gd name="connsiteX35" fmla="*/ 842646 w 1639990"/>
                        <a:gd name="connsiteY35" fmla="*/ 110709 h 479464"/>
                        <a:gd name="connsiteX36" fmla="*/ 842533 w 1639990"/>
                        <a:gd name="connsiteY36" fmla="*/ 110429 h 479464"/>
                        <a:gd name="connsiteX37" fmla="*/ 842365 w 1639990"/>
                        <a:gd name="connsiteY37" fmla="*/ 110092 h 479464"/>
                        <a:gd name="connsiteX38" fmla="*/ 842422 w 1639990"/>
                        <a:gd name="connsiteY38" fmla="*/ 110205 h 479464"/>
                        <a:gd name="connsiteX39" fmla="*/ 823356 w 1639990"/>
                        <a:gd name="connsiteY39" fmla="*/ 59625 h 479464"/>
                        <a:gd name="connsiteX40" fmla="*/ 811188 w 1639990"/>
                        <a:gd name="connsiteY40" fmla="*/ 16952 h 479464"/>
                        <a:gd name="connsiteX41" fmla="*/ 810290 w 1639990"/>
                        <a:gd name="connsiteY41" fmla="*/ 13755 h 479464"/>
                        <a:gd name="connsiteX42" fmla="*/ 812533 w 1639990"/>
                        <a:gd name="connsiteY42" fmla="*/ 4447 h 479464"/>
                        <a:gd name="connsiteX43" fmla="*/ 802440 w 1639990"/>
                        <a:gd name="connsiteY43" fmla="*/ 3606 h 479464"/>
                        <a:gd name="connsiteX44" fmla="*/ 787411 w 1639990"/>
                        <a:gd name="connsiteY44" fmla="*/ 41513 h 479464"/>
                        <a:gd name="connsiteX45" fmla="*/ 723598 w 1639990"/>
                        <a:gd name="connsiteY45" fmla="*/ 151140 h 479464"/>
                        <a:gd name="connsiteX46" fmla="*/ 618345 w 1639990"/>
                        <a:gd name="connsiteY46" fmla="*/ 285328 h 479464"/>
                        <a:gd name="connsiteX47" fmla="*/ 517858 w 1639990"/>
                        <a:gd name="connsiteY47" fmla="*/ 376282 h 479464"/>
                        <a:gd name="connsiteX48" fmla="*/ 440362 w 1639990"/>
                        <a:gd name="connsiteY48" fmla="*/ 416095 h 479464"/>
                        <a:gd name="connsiteX49" fmla="*/ 432399 w 1639990"/>
                        <a:gd name="connsiteY49" fmla="*/ 415983 h 479464"/>
                        <a:gd name="connsiteX50" fmla="*/ 429259 w 1639990"/>
                        <a:gd name="connsiteY50" fmla="*/ 415478 h 479464"/>
                        <a:gd name="connsiteX51" fmla="*/ 423540 w 1639990"/>
                        <a:gd name="connsiteY51" fmla="*/ 414020 h 479464"/>
                        <a:gd name="connsiteX52" fmla="*/ 388100 w 1639990"/>
                        <a:gd name="connsiteY52" fmla="*/ 384356 h 479464"/>
                        <a:gd name="connsiteX53" fmla="*/ 387820 w 1639990"/>
                        <a:gd name="connsiteY53" fmla="*/ 383908 h 479464"/>
                        <a:gd name="connsiteX54" fmla="*/ 387764 w 1639990"/>
                        <a:gd name="connsiteY54" fmla="*/ 383740 h 479464"/>
                        <a:gd name="connsiteX55" fmla="*/ 387427 w 1639990"/>
                        <a:gd name="connsiteY55" fmla="*/ 383179 h 479464"/>
                        <a:gd name="connsiteX56" fmla="*/ 387651 w 1639990"/>
                        <a:gd name="connsiteY56" fmla="*/ 383515 h 479464"/>
                        <a:gd name="connsiteX57" fmla="*/ 382661 w 1639990"/>
                        <a:gd name="connsiteY57" fmla="*/ 368375 h 479464"/>
                        <a:gd name="connsiteX58" fmla="*/ 365838 w 1639990"/>
                        <a:gd name="connsiteY58" fmla="*/ 376001 h 479464"/>
                        <a:gd name="connsiteX59" fmla="*/ 364436 w 1639990"/>
                        <a:gd name="connsiteY59" fmla="*/ 377683 h 479464"/>
                        <a:gd name="connsiteX60" fmla="*/ 356586 w 1639990"/>
                        <a:gd name="connsiteY60" fmla="*/ 386431 h 479464"/>
                        <a:gd name="connsiteX61" fmla="*/ 299557 w 1639990"/>
                        <a:gd name="connsiteY61" fmla="*/ 430675 h 479464"/>
                        <a:gd name="connsiteX62" fmla="*/ 200192 w 1639990"/>
                        <a:gd name="connsiteY62" fmla="*/ 462974 h 479464"/>
                        <a:gd name="connsiteX63" fmla="*/ 128584 w 1639990"/>
                        <a:gd name="connsiteY63" fmla="*/ 423217 h 479464"/>
                        <a:gd name="connsiteX64" fmla="*/ 124490 w 1639990"/>
                        <a:gd name="connsiteY64" fmla="*/ 409310 h 479464"/>
                        <a:gd name="connsiteX65" fmla="*/ 205463 w 1639990"/>
                        <a:gd name="connsiteY65" fmla="*/ 346169 h 479464"/>
                        <a:gd name="connsiteX66" fmla="*/ 246174 w 1639990"/>
                        <a:gd name="connsiteY66" fmla="*/ 293739 h 479464"/>
                        <a:gd name="connsiteX67" fmla="*/ 254977 w 1639990"/>
                        <a:gd name="connsiteY67" fmla="*/ 258075 h 479464"/>
                        <a:gd name="connsiteX68" fmla="*/ 236472 w 1639990"/>
                        <a:gd name="connsiteY68" fmla="*/ 233290 h 479464"/>
                        <a:gd name="connsiteX69" fmla="*/ 216454 w 1639990"/>
                        <a:gd name="connsiteY69" fmla="*/ 235421 h 479464"/>
                        <a:gd name="connsiteX70" fmla="*/ 202154 w 1639990"/>
                        <a:gd name="connsiteY70" fmla="*/ 240692 h 479464"/>
                        <a:gd name="connsiteX71" fmla="*/ 112602 w 1639990"/>
                        <a:gd name="connsiteY71" fmla="*/ 359459 h 479464"/>
                        <a:gd name="connsiteX72" fmla="*/ 107387 w 1639990"/>
                        <a:gd name="connsiteY72" fmla="*/ 396693 h 479464"/>
                        <a:gd name="connsiteX73" fmla="*/ 86079 w 1639990"/>
                        <a:gd name="connsiteY73" fmla="*/ 404319 h 479464"/>
                        <a:gd name="connsiteX74" fmla="*/ 50639 w 1639990"/>
                        <a:gd name="connsiteY74" fmla="*/ 404768 h 479464"/>
                        <a:gd name="connsiteX75" fmla="*/ 14190 w 1639990"/>
                        <a:gd name="connsiteY75" fmla="*/ 387833 h 479464"/>
                        <a:gd name="connsiteX76" fmla="*/ 9480 w 1639990"/>
                        <a:gd name="connsiteY76" fmla="*/ 370394 h 479464"/>
                        <a:gd name="connsiteX77" fmla="*/ 59 w 1639990"/>
                        <a:gd name="connsiteY77" fmla="*/ 370394 h 479464"/>
                        <a:gd name="connsiteX78" fmla="*/ 25742 w 1639990"/>
                        <a:gd name="connsiteY78" fmla="*/ 412674 h 479464"/>
                        <a:gd name="connsiteX79" fmla="*/ 72733 w 1639990"/>
                        <a:gd name="connsiteY79" fmla="*/ 423273 h 479464"/>
                        <a:gd name="connsiteX80" fmla="*/ 109182 w 1639990"/>
                        <a:gd name="connsiteY80" fmla="*/ 416544 h 479464"/>
                        <a:gd name="connsiteX81" fmla="*/ 153593 w 1639990"/>
                        <a:gd name="connsiteY81" fmla="*/ 469030 h 479464"/>
                        <a:gd name="connsiteX82" fmla="*/ 261538 w 1639990"/>
                        <a:gd name="connsiteY82" fmla="*/ 465890 h 479464"/>
                        <a:gd name="connsiteX83" fmla="*/ 345595 w 1639990"/>
                        <a:gd name="connsiteY83" fmla="*/ 419291 h 479464"/>
                        <a:gd name="connsiteX84" fmla="*/ 370661 w 1639990"/>
                        <a:gd name="connsiteY84" fmla="*/ 394282 h 479464"/>
                        <a:gd name="connsiteX85" fmla="*/ 416362 w 1639990"/>
                        <a:gd name="connsiteY85" fmla="*/ 435497 h 479464"/>
                        <a:gd name="connsiteX86" fmla="*/ 426063 w 1639990"/>
                        <a:gd name="connsiteY86" fmla="*/ 436002 h 479464"/>
                        <a:gd name="connsiteX87" fmla="*/ 429091 w 1639990"/>
                        <a:gd name="connsiteY87" fmla="*/ 435665 h 479464"/>
                        <a:gd name="connsiteX88" fmla="*/ 435652 w 1639990"/>
                        <a:gd name="connsiteY88" fmla="*/ 434544 h 479464"/>
                        <a:gd name="connsiteX89" fmla="*/ 511465 w 1639990"/>
                        <a:gd name="connsiteY89" fmla="*/ 400114 h 479464"/>
                        <a:gd name="connsiteX90" fmla="*/ 567989 w 1639990"/>
                        <a:gd name="connsiteY90" fmla="*/ 358225 h 479464"/>
                        <a:gd name="connsiteX91" fmla="*/ 613971 w 1639990"/>
                        <a:gd name="connsiteY91" fmla="*/ 310113 h 479464"/>
                        <a:gd name="connsiteX92" fmla="*/ 751299 w 1639990"/>
                        <a:gd name="connsiteY92" fmla="*/ 132298 h 479464"/>
                        <a:gd name="connsiteX93" fmla="*/ 794926 w 1639990"/>
                        <a:gd name="connsiteY93" fmla="*/ 56148 h 479464"/>
                        <a:gd name="connsiteX94" fmla="*/ 802047 w 1639990"/>
                        <a:gd name="connsiteY94" fmla="*/ 37924 h 479464"/>
                        <a:gd name="connsiteX95" fmla="*/ 808776 w 1639990"/>
                        <a:gd name="connsiteY95" fmla="*/ 69774 h 479464"/>
                        <a:gd name="connsiteX96" fmla="*/ 842197 w 1639990"/>
                        <a:gd name="connsiteY96" fmla="*/ 161906 h 479464"/>
                        <a:gd name="connsiteX97" fmla="*/ 929170 w 1639990"/>
                        <a:gd name="connsiteY97" fmla="*/ 312580 h 479464"/>
                        <a:gd name="connsiteX98" fmla="*/ 992142 w 1639990"/>
                        <a:gd name="connsiteY98" fmla="*/ 378469 h 479464"/>
                        <a:gd name="connsiteX99" fmla="*/ 1087751 w 1639990"/>
                        <a:gd name="connsiteY99" fmla="*/ 419067 h 479464"/>
                        <a:gd name="connsiteX100" fmla="*/ 1127115 w 1639990"/>
                        <a:gd name="connsiteY100" fmla="*/ 402637 h 479464"/>
                        <a:gd name="connsiteX101" fmla="*/ 1191434 w 1639990"/>
                        <a:gd name="connsiteY101" fmla="*/ 446544 h 479464"/>
                        <a:gd name="connsiteX102" fmla="*/ 1247733 w 1639990"/>
                        <a:gd name="connsiteY102" fmla="*/ 458095 h 479464"/>
                        <a:gd name="connsiteX103" fmla="*/ 1276724 w 1639990"/>
                        <a:gd name="connsiteY103" fmla="*/ 454114 h 479464"/>
                        <a:gd name="connsiteX104" fmla="*/ 1301229 w 1639990"/>
                        <a:gd name="connsiteY104" fmla="*/ 439254 h 479464"/>
                        <a:gd name="connsiteX105" fmla="*/ 1329995 w 1639990"/>
                        <a:gd name="connsiteY105" fmla="*/ 402076 h 479464"/>
                        <a:gd name="connsiteX106" fmla="*/ 1338182 w 1639990"/>
                        <a:gd name="connsiteY106" fmla="*/ 381328 h 479464"/>
                        <a:gd name="connsiteX107" fmla="*/ 1389996 w 1639990"/>
                        <a:gd name="connsiteY107" fmla="*/ 432637 h 479464"/>
                        <a:gd name="connsiteX108" fmla="*/ 1608409 w 1639990"/>
                        <a:gd name="connsiteY108" fmla="*/ 441890 h 479464"/>
                        <a:gd name="connsiteX109" fmla="*/ 1637961 w 1639990"/>
                        <a:gd name="connsiteY109" fmla="*/ 426189 h 479464"/>
                        <a:gd name="connsiteX110" fmla="*/ 1637792 w 1639990"/>
                        <a:gd name="connsiteY110" fmla="*/ 426357 h 479464"/>
                        <a:gd name="connsiteX111" fmla="*/ 1639923 w 1639990"/>
                        <a:gd name="connsiteY111" fmla="*/ 421927 h 479464"/>
                        <a:gd name="connsiteX112" fmla="*/ 127238 w 1639990"/>
                        <a:gd name="connsiteY112" fmla="*/ 369384 h 479464"/>
                        <a:gd name="connsiteX113" fmla="*/ 166491 w 1639990"/>
                        <a:gd name="connsiteY113" fmla="*/ 285944 h 479464"/>
                        <a:gd name="connsiteX114" fmla="*/ 232435 w 1639990"/>
                        <a:gd name="connsiteY114" fmla="*/ 248767 h 479464"/>
                        <a:gd name="connsiteX115" fmla="*/ 232604 w 1639990"/>
                        <a:gd name="connsiteY115" fmla="*/ 283645 h 479464"/>
                        <a:gd name="connsiteX116" fmla="*/ 195818 w 1639990"/>
                        <a:gd name="connsiteY116" fmla="*/ 330917 h 479464"/>
                        <a:gd name="connsiteX117" fmla="*/ 126285 w 1639990"/>
                        <a:gd name="connsiteY117" fmla="*/ 386487 h 479464"/>
                        <a:gd name="connsiteX118" fmla="*/ 124210 w 1639990"/>
                        <a:gd name="connsiteY118" fmla="*/ 387609 h 479464"/>
                        <a:gd name="connsiteX119" fmla="*/ 127238 w 1639990"/>
                        <a:gd name="connsiteY119" fmla="*/ 369384 h 479464"/>
                        <a:gd name="connsiteX120" fmla="*/ 1124592 w 1639990"/>
                        <a:gd name="connsiteY120" fmla="*/ 364618 h 479464"/>
                        <a:gd name="connsiteX121" fmla="*/ 1084050 w 1639990"/>
                        <a:gd name="connsiteY121" fmla="*/ 262337 h 479464"/>
                        <a:gd name="connsiteX122" fmla="*/ 1088424 w 1639990"/>
                        <a:gd name="connsiteY122" fmla="*/ 240131 h 479464"/>
                        <a:gd name="connsiteX123" fmla="*/ 1093190 w 1639990"/>
                        <a:gd name="connsiteY123" fmla="*/ 233570 h 479464"/>
                        <a:gd name="connsiteX124" fmla="*/ 1093302 w 1639990"/>
                        <a:gd name="connsiteY124" fmla="*/ 233514 h 479464"/>
                        <a:gd name="connsiteX125" fmla="*/ 1094143 w 1639990"/>
                        <a:gd name="connsiteY125" fmla="*/ 233290 h 479464"/>
                        <a:gd name="connsiteX126" fmla="*/ 1125377 w 1639990"/>
                        <a:gd name="connsiteY126" fmla="*/ 303552 h 479464"/>
                        <a:gd name="connsiteX127" fmla="*/ 1124592 w 1639990"/>
                        <a:gd name="connsiteY127" fmla="*/ 364618 h 479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</a:cxnLst>
                      <a:rect l="l" t="t" r="r" b="b"/>
                      <a:pathLst>
                        <a:path w="1639990" h="479464">
                          <a:moveTo>
                            <a:pt x="1639923" y="421927"/>
                          </a:moveTo>
                          <a:cubicBezTo>
                            <a:pt x="1639811" y="420245"/>
                            <a:pt x="1638409" y="418731"/>
                            <a:pt x="1636839" y="418338"/>
                          </a:cubicBezTo>
                          <a:cubicBezTo>
                            <a:pt x="1632633" y="417833"/>
                            <a:pt x="1632633" y="419403"/>
                            <a:pt x="1625288" y="421703"/>
                          </a:cubicBezTo>
                          <a:cubicBezTo>
                            <a:pt x="1613456" y="425740"/>
                            <a:pt x="1601624" y="429721"/>
                            <a:pt x="1589624" y="433030"/>
                          </a:cubicBezTo>
                          <a:cubicBezTo>
                            <a:pt x="1560633" y="441609"/>
                            <a:pt x="1552446" y="443684"/>
                            <a:pt x="1526483" y="443067"/>
                          </a:cubicBezTo>
                          <a:cubicBezTo>
                            <a:pt x="1490931" y="442506"/>
                            <a:pt x="1459754" y="435048"/>
                            <a:pt x="1421847" y="420469"/>
                          </a:cubicBezTo>
                          <a:cubicBezTo>
                            <a:pt x="1402276" y="412394"/>
                            <a:pt x="1391342" y="406730"/>
                            <a:pt x="1371659" y="387048"/>
                          </a:cubicBezTo>
                          <a:cubicBezTo>
                            <a:pt x="1364033" y="379926"/>
                            <a:pt x="1356687" y="372581"/>
                            <a:pt x="1349790" y="364786"/>
                          </a:cubicBezTo>
                          <a:cubicBezTo>
                            <a:pt x="1346370" y="361590"/>
                            <a:pt x="1344239" y="356543"/>
                            <a:pt x="1339865" y="354637"/>
                          </a:cubicBezTo>
                          <a:cubicBezTo>
                            <a:pt x="1332351" y="350936"/>
                            <a:pt x="1323995" y="360412"/>
                            <a:pt x="1328537" y="367478"/>
                          </a:cubicBezTo>
                          <a:cubicBezTo>
                            <a:pt x="1329042" y="368263"/>
                            <a:pt x="1329603" y="368992"/>
                            <a:pt x="1330108" y="369777"/>
                          </a:cubicBezTo>
                          <a:cubicBezTo>
                            <a:pt x="1328650" y="375216"/>
                            <a:pt x="1327416" y="379534"/>
                            <a:pt x="1324893" y="385646"/>
                          </a:cubicBezTo>
                          <a:cubicBezTo>
                            <a:pt x="1323379" y="389628"/>
                            <a:pt x="1313846" y="405833"/>
                            <a:pt x="1307790" y="413516"/>
                          </a:cubicBezTo>
                          <a:cubicBezTo>
                            <a:pt x="1310481" y="410431"/>
                            <a:pt x="1305603" y="416095"/>
                            <a:pt x="1304705" y="417160"/>
                          </a:cubicBezTo>
                          <a:cubicBezTo>
                            <a:pt x="1301621" y="420581"/>
                            <a:pt x="1298257" y="423665"/>
                            <a:pt x="1294724" y="426581"/>
                          </a:cubicBezTo>
                          <a:cubicBezTo>
                            <a:pt x="1294948" y="426525"/>
                            <a:pt x="1294724" y="426862"/>
                            <a:pt x="1293771" y="427366"/>
                          </a:cubicBezTo>
                          <a:cubicBezTo>
                            <a:pt x="1293715" y="427366"/>
                            <a:pt x="1293715" y="427422"/>
                            <a:pt x="1293659" y="427478"/>
                          </a:cubicBezTo>
                          <a:cubicBezTo>
                            <a:pt x="1293659" y="427478"/>
                            <a:pt x="1293715" y="427422"/>
                            <a:pt x="1293715" y="427422"/>
                          </a:cubicBezTo>
                          <a:cubicBezTo>
                            <a:pt x="1293715" y="427422"/>
                            <a:pt x="1293715" y="427422"/>
                            <a:pt x="1293659" y="427478"/>
                          </a:cubicBezTo>
                          <a:cubicBezTo>
                            <a:pt x="1288556" y="431067"/>
                            <a:pt x="1281491" y="435890"/>
                            <a:pt x="1274313" y="437572"/>
                          </a:cubicBezTo>
                          <a:cubicBezTo>
                            <a:pt x="1267696" y="439759"/>
                            <a:pt x="1253901" y="439198"/>
                            <a:pt x="1250144" y="438974"/>
                          </a:cubicBezTo>
                          <a:cubicBezTo>
                            <a:pt x="1234611" y="438862"/>
                            <a:pt x="1225696" y="436170"/>
                            <a:pt x="1207527" y="429497"/>
                          </a:cubicBezTo>
                          <a:cubicBezTo>
                            <a:pt x="1180106" y="418226"/>
                            <a:pt x="1160088" y="406002"/>
                            <a:pt x="1137994" y="381160"/>
                          </a:cubicBezTo>
                          <a:cubicBezTo>
                            <a:pt x="1138555" y="379029"/>
                            <a:pt x="1139115" y="376899"/>
                            <a:pt x="1139620" y="374824"/>
                          </a:cubicBezTo>
                          <a:cubicBezTo>
                            <a:pt x="1143041" y="360468"/>
                            <a:pt x="1144274" y="345721"/>
                            <a:pt x="1144443" y="330973"/>
                          </a:cubicBezTo>
                          <a:cubicBezTo>
                            <a:pt x="1145564" y="306748"/>
                            <a:pt x="1141078" y="282524"/>
                            <a:pt x="1133003" y="259757"/>
                          </a:cubicBezTo>
                          <a:cubicBezTo>
                            <a:pt x="1128293" y="246467"/>
                            <a:pt x="1122517" y="232897"/>
                            <a:pt x="1111638" y="223421"/>
                          </a:cubicBezTo>
                          <a:cubicBezTo>
                            <a:pt x="1078498" y="196504"/>
                            <a:pt x="1065376" y="249832"/>
                            <a:pt x="1067900" y="274617"/>
                          </a:cubicBezTo>
                          <a:cubicBezTo>
                            <a:pt x="1068909" y="293178"/>
                            <a:pt x="1074461" y="311066"/>
                            <a:pt x="1081134" y="328337"/>
                          </a:cubicBezTo>
                          <a:cubicBezTo>
                            <a:pt x="1089321" y="350823"/>
                            <a:pt x="1101657" y="371347"/>
                            <a:pt x="1116629" y="389964"/>
                          </a:cubicBezTo>
                          <a:cubicBezTo>
                            <a:pt x="1108330" y="402132"/>
                            <a:pt x="1085844" y="404936"/>
                            <a:pt x="1054498" y="392039"/>
                          </a:cubicBezTo>
                          <a:cubicBezTo>
                            <a:pt x="992647" y="363833"/>
                            <a:pt x="937693" y="298337"/>
                            <a:pt x="901076" y="233795"/>
                          </a:cubicBezTo>
                          <a:cubicBezTo>
                            <a:pt x="881506" y="199308"/>
                            <a:pt x="863898" y="159551"/>
                            <a:pt x="851225" y="129775"/>
                          </a:cubicBezTo>
                          <a:cubicBezTo>
                            <a:pt x="851730" y="130952"/>
                            <a:pt x="847468" y="120915"/>
                            <a:pt x="850216" y="127364"/>
                          </a:cubicBezTo>
                          <a:cubicBezTo>
                            <a:pt x="848085" y="122149"/>
                            <a:pt x="845506" y="117158"/>
                            <a:pt x="843262" y="111999"/>
                          </a:cubicBezTo>
                          <a:cubicBezTo>
                            <a:pt x="843375" y="112448"/>
                            <a:pt x="843150" y="112223"/>
                            <a:pt x="842646" y="110709"/>
                          </a:cubicBezTo>
                          <a:cubicBezTo>
                            <a:pt x="842590" y="110597"/>
                            <a:pt x="842590" y="110541"/>
                            <a:pt x="842533" y="110429"/>
                          </a:cubicBezTo>
                          <a:cubicBezTo>
                            <a:pt x="842477" y="110317"/>
                            <a:pt x="842422" y="110205"/>
                            <a:pt x="842365" y="110092"/>
                          </a:cubicBezTo>
                          <a:cubicBezTo>
                            <a:pt x="842365" y="110149"/>
                            <a:pt x="842422" y="110205"/>
                            <a:pt x="842422" y="110205"/>
                          </a:cubicBezTo>
                          <a:cubicBezTo>
                            <a:pt x="833001" y="87382"/>
                            <a:pt x="828347" y="73363"/>
                            <a:pt x="823356" y="59625"/>
                          </a:cubicBezTo>
                          <a:cubicBezTo>
                            <a:pt x="818590" y="45045"/>
                            <a:pt x="811804" y="27606"/>
                            <a:pt x="811188" y="16952"/>
                          </a:cubicBezTo>
                          <a:cubicBezTo>
                            <a:pt x="811243" y="15662"/>
                            <a:pt x="810851" y="14596"/>
                            <a:pt x="810290" y="13755"/>
                          </a:cubicBezTo>
                          <a:cubicBezTo>
                            <a:pt x="811131" y="10615"/>
                            <a:pt x="811917" y="7475"/>
                            <a:pt x="812533" y="4447"/>
                          </a:cubicBezTo>
                          <a:cubicBezTo>
                            <a:pt x="811075" y="-2282"/>
                            <a:pt x="803113" y="-376"/>
                            <a:pt x="802440" y="3606"/>
                          </a:cubicBezTo>
                          <a:cubicBezTo>
                            <a:pt x="797113" y="16110"/>
                            <a:pt x="792290" y="28840"/>
                            <a:pt x="787411" y="41513"/>
                          </a:cubicBezTo>
                          <a:cubicBezTo>
                            <a:pt x="774795" y="75718"/>
                            <a:pt x="745355" y="115532"/>
                            <a:pt x="723598" y="151140"/>
                          </a:cubicBezTo>
                          <a:cubicBezTo>
                            <a:pt x="689504" y="200374"/>
                            <a:pt x="660569" y="236374"/>
                            <a:pt x="618345" y="285328"/>
                          </a:cubicBezTo>
                          <a:cubicBezTo>
                            <a:pt x="586662" y="319982"/>
                            <a:pt x="553185" y="354020"/>
                            <a:pt x="517858" y="376282"/>
                          </a:cubicBezTo>
                          <a:cubicBezTo>
                            <a:pt x="492961" y="393441"/>
                            <a:pt x="458474" y="413908"/>
                            <a:pt x="440362" y="416095"/>
                          </a:cubicBezTo>
                          <a:cubicBezTo>
                            <a:pt x="433801" y="416207"/>
                            <a:pt x="436213" y="416319"/>
                            <a:pt x="432399" y="415983"/>
                          </a:cubicBezTo>
                          <a:cubicBezTo>
                            <a:pt x="431614" y="415871"/>
                            <a:pt x="430381" y="415647"/>
                            <a:pt x="429259" y="415478"/>
                          </a:cubicBezTo>
                          <a:cubicBezTo>
                            <a:pt x="429988" y="415478"/>
                            <a:pt x="425278" y="414525"/>
                            <a:pt x="423540" y="414020"/>
                          </a:cubicBezTo>
                          <a:cubicBezTo>
                            <a:pt x="405539" y="410263"/>
                            <a:pt x="396624" y="401179"/>
                            <a:pt x="388100" y="384356"/>
                          </a:cubicBezTo>
                          <a:cubicBezTo>
                            <a:pt x="388436" y="385254"/>
                            <a:pt x="388324" y="385758"/>
                            <a:pt x="387820" y="383908"/>
                          </a:cubicBezTo>
                          <a:cubicBezTo>
                            <a:pt x="387820" y="383852"/>
                            <a:pt x="387764" y="383796"/>
                            <a:pt x="387764" y="383740"/>
                          </a:cubicBezTo>
                          <a:cubicBezTo>
                            <a:pt x="387651" y="383515"/>
                            <a:pt x="387539" y="383347"/>
                            <a:pt x="387427" y="383179"/>
                          </a:cubicBezTo>
                          <a:cubicBezTo>
                            <a:pt x="387483" y="383291"/>
                            <a:pt x="387595" y="383403"/>
                            <a:pt x="387651" y="383515"/>
                          </a:cubicBezTo>
                          <a:cubicBezTo>
                            <a:pt x="385633" y="378637"/>
                            <a:pt x="385689" y="372749"/>
                            <a:pt x="382661" y="368375"/>
                          </a:cubicBezTo>
                          <a:cubicBezTo>
                            <a:pt x="376997" y="360188"/>
                            <a:pt x="363707" y="366637"/>
                            <a:pt x="365838" y="376001"/>
                          </a:cubicBezTo>
                          <a:cubicBezTo>
                            <a:pt x="365390" y="376618"/>
                            <a:pt x="364829" y="377347"/>
                            <a:pt x="364436" y="377683"/>
                          </a:cubicBezTo>
                          <a:cubicBezTo>
                            <a:pt x="361913" y="380712"/>
                            <a:pt x="359221" y="383571"/>
                            <a:pt x="356586" y="386431"/>
                          </a:cubicBezTo>
                          <a:cubicBezTo>
                            <a:pt x="338417" y="406114"/>
                            <a:pt x="323782" y="416600"/>
                            <a:pt x="299557" y="430675"/>
                          </a:cubicBezTo>
                          <a:cubicBezTo>
                            <a:pt x="266809" y="446319"/>
                            <a:pt x="233276" y="462357"/>
                            <a:pt x="200192" y="462974"/>
                          </a:cubicBezTo>
                          <a:cubicBezTo>
                            <a:pt x="170472" y="462021"/>
                            <a:pt x="141033" y="449965"/>
                            <a:pt x="128584" y="423217"/>
                          </a:cubicBezTo>
                          <a:cubicBezTo>
                            <a:pt x="126116" y="416544"/>
                            <a:pt x="125051" y="413123"/>
                            <a:pt x="124490" y="409310"/>
                          </a:cubicBezTo>
                          <a:cubicBezTo>
                            <a:pt x="156846" y="392543"/>
                            <a:pt x="178267" y="373646"/>
                            <a:pt x="205463" y="346169"/>
                          </a:cubicBezTo>
                          <a:cubicBezTo>
                            <a:pt x="220547" y="329963"/>
                            <a:pt x="236248" y="313702"/>
                            <a:pt x="246174" y="293739"/>
                          </a:cubicBezTo>
                          <a:cubicBezTo>
                            <a:pt x="251557" y="282748"/>
                            <a:pt x="256267" y="270468"/>
                            <a:pt x="254977" y="258075"/>
                          </a:cubicBezTo>
                          <a:cubicBezTo>
                            <a:pt x="253800" y="247477"/>
                            <a:pt x="247127" y="236374"/>
                            <a:pt x="236472" y="233290"/>
                          </a:cubicBezTo>
                          <a:cubicBezTo>
                            <a:pt x="229800" y="231664"/>
                            <a:pt x="222846" y="233346"/>
                            <a:pt x="216454" y="235421"/>
                          </a:cubicBezTo>
                          <a:cubicBezTo>
                            <a:pt x="212192" y="236430"/>
                            <a:pt x="209556" y="237720"/>
                            <a:pt x="202154" y="240692"/>
                          </a:cubicBezTo>
                          <a:cubicBezTo>
                            <a:pt x="155892" y="263683"/>
                            <a:pt x="124210" y="309776"/>
                            <a:pt x="112602" y="359459"/>
                          </a:cubicBezTo>
                          <a:cubicBezTo>
                            <a:pt x="109350" y="372525"/>
                            <a:pt x="107499" y="384973"/>
                            <a:pt x="107387" y="396693"/>
                          </a:cubicBezTo>
                          <a:cubicBezTo>
                            <a:pt x="100546" y="400114"/>
                            <a:pt x="94154" y="402693"/>
                            <a:pt x="86079" y="404319"/>
                          </a:cubicBezTo>
                          <a:cubicBezTo>
                            <a:pt x="83892" y="405609"/>
                            <a:pt x="53331" y="405945"/>
                            <a:pt x="50639" y="404768"/>
                          </a:cubicBezTo>
                          <a:cubicBezTo>
                            <a:pt x="30845" y="400506"/>
                            <a:pt x="20695" y="395179"/>
                            <a:pt x="14190" y="387833"/>
                          </a:cubicBezTo>
                          <a:cubicBezTo>
                            <a:pt x="12116" y="385310"/>
                            <a:pt x="9368" y="378637"/>
                            <a:pt x="9480" y="370394"/>
                          </a:cubicBezTo>
                          <a:cubicBezTo>
                            <a:pt x="9536" y="364282"/>
                            <a:pt x="3" y="364225"/>
                            <a:pt x="59" y="370394"/>
                          </a:cubicBezTo>
                          <a:cubicBezTo>
                            <a:pt x="-782" y="390357"/>
                            <a:pt x="7293" y="403983"/>
                            <a:pt x="25742" y="412674"/>
                          </a:cubicBezTo>
                          <a:cubicBezTo>
                            <a:pt x="40265" y="420076"/>
                            <a:pt x="56471" y="423217"/>
                            <a:pt x="72733" y="423273"/>
                          </a:cubicBezTo>
                          <a:cubicBezTo>
                            <a:pt x="85294" y="423833"/>
                            <a:pt x="97630" y="421198"/>
                            <a:pt x="109182" y="416544"/>
                          </a:cubicBezTo>
                          <a:cubicBezTo>
                            <a:pt x="113780" y="438189"/>
                            <a:pt x="127126" y="456245"/>
                            <a:pt x="153593" y="469030"/>
                          </a:cubicBezTo>
                          <a:cubicBezTo>
                            <a:pt x="189313" y="486189"/>
                            <a:pt x="226042" y="480077"/>
                            <a:pt x="261538" y="465890"/>
                          </a:cubicBezTo>
                          <a:cubicBezTo>
                            <a:pt x="292043" y="454226"/>
                            <a:pt x="320585" y="440656"/>
                            <a:pt x="345595" y="419291"/>
                          </a:cubicBezTo>
                          <a:cubicBezTo>
                            <a:pt x="354791" y="411833"/>
                            <a:pt x="363034" y="403310"/>
                            <a:pt x="370661" y="394282"/>
                          </a:cubicBezTo>
                          <a:cubicBezTo>
                            <a:pt x="377894" y="414525"/>
                            <a:pt x="391072" y="429497"/>
                            <a:pt x="416362" y="435497"/>
                          </a:cubicBezTo>
                          <a:cubicBezTo>
                            <a:pt x="419558" y="436170"/>
                            <a:pt x="422811" y="436282"/>
                            <a:pt x="426063" y="436002"/>
                          </a:cubicBezTo>
                          <a:cubicBezTo>
                            <a:pt x="427353" y="436002"/>
                            <a:pt x="428530" y="435778"/>
                            <a:pt x="429091" y="435665"/>
                          </a:cubicBezTo>
                          <a:cubicBezTo>
                            <a:pt x="431334" y="435441"/>
                            <a:pt x="433577" y="435217"/>
                            <a:pt x="435652" y="434544"/>
                          </a:cubicBezTo>
                          <a:cubicBezTo>
                            <a:pt x="463521" y="430394"/>
                            <a:pt x="488587" y="415927"/>
                            <a:pt x="511465" y="400114"/>
                          </a:cubicBezTo>
                          <a:cubicBezTo>
                            <a:pt x="530755" y="387497"/>
                            <a:pt x="547914" y="375945"/>
                            <a:pt x="567989" y="358225"/>
                          </a:cubicBezTo>
                          <a:cubicBezTo>
                            <a:pt x="584251" y="343085"/>
                            <a:pt x="598214" y="325702"/>
                            <a:pt x="613971" y="310113"/>
                          </a:cubicBezTo>
                          <a:cubicBezTo>
                            <a:pt x="664439" y="254767"/>
                            <a:pt x="711598" y="195944"/>
                            <a:pt x="751299" y="132298"/>
                          </a:cubicBezTo>
                          <a:cubicBezTo>
                            <a:pt x="766888" y="107569"/>
                            <a:pt x="783711" y="83289"/>
                            <a:pt x="794926" y="56148"/>
                          </a:cubicBezTo>
                          <a:cubicBezTo>
                            <a:pt x="797169" y="50316"/>
                            <a:pt x="799692" y="44204"/>
                            <a:pt x="802047" y="37924"/>
                          </a:cubicBezTo>
                          <a:cubicBezTo>
                            <a:pt x="804122" y="49419"/>
                            <a:pt x="806982" y="60915"/>
                            <a:pt x="808776" y="69774"/>
                          </a:cubicBezTo>
                          <a:cubicBezTo>
                            <a:pt x="817243" y="106560"/>
                            <a:pt x="828066" y="127924"/>
                            <a:pt x="842197" y="161906"/>
                          </a:cubicBezTo>
                          <a:cubicBezTo>
                            <a:pt x="865300" y="215234"/>
                            <a:pt x="892552" y="267215"/>
                            <a:pt x="929170" y="312580"/>
                          </a:cubicBezTo>
                          <a:cubicBezTo>
                            <a:pt x="939263" y="326319"/>
                            <a:pt x="969824" y="362375"/>
                            <a:pt x="992142" y="378469"/>
                          </a:cubicBezTo>
                          <a:cubicBezTo>
                            <a:pt x="1019059" y="400562"/>
                            <a:pt x="1051806" y="420357"/>
                            <a:pt x="1087751" y="419067"/>
                          </a:cubicBezTo>
                          <a:cubicBezTo>
                            <a:pt x="1103788" y="417553"/>
                            <a:pt x="1115732" y="416263"/>
                            <a:pt x="1127115" y="402637"/>
                          </a:cubicBezTo>
                          <a:cubicBezTo>
                            <a:pt x="1144723" y="422039"/>
                            <a:pt x="1167209" y="436731"/>
                            <a:pt x="1191434" y="446544"/>
                          </a:cubicBezTo>
                          <a:cubicBezTo>
                            <a:pt x="1209153" y="454170"/>
                            <a:pt x="1228275" y="459329"/>
                            <a:pt x="1247733" y="458095"/>
                          </a:cubicBezTo>
                          <a:cubicBezTo>
                            <a:pt x="1253621" y="458151"/>
                            <a:pt x="1264836" y="457647"/>
                            <a:pt x="1276724" y="454114"/>
                          </a:cubicBezTo>
                          <a:cubicBezTo>
                            <a:pt x="1286537" y="451310"/>
                            <a:pt x="1298033" y="442338"/>
                            <a:pt x="1301229" y="439254"/>
                          </a:cubicBezTo>
                          <a:cubicBezTo>
                            <a:pt x="1313790" y="429497"/>
                            <a:pt x="1322593" y="415983"/>
                            <a:pt x="1329995" y="402076"/>
                          </a:cubicBezTo>
                          <a:cubicBezTo>
                            <a:pt x="1334033" y="395235"/>
                            <a:pt x="1336668" y="387889"/>
                            <a:pt x="1338182" y="381328"/>
                          </a:cubicBezTo>
                          <a:cubicBezTo>
                            <a:pt x="1354276" y="402973"/>
                            <a:pt x="1373622" y="424114"/>
                            <a:pt x="1389996" y="432637"/>
                          </a:cubicBezTo>
                          <a:cubicBezTo>
                            <a:pt x="1456445" y="468413"/>
                            <a:pt x="1539492" y="474413"/>
                            <a:pt x="1608409" y="441890"/>
                          </a:cubicBezTo>
                          <a:cubicBezTo>
                            <a:pt x="1618391" y="437852"/>
                            <a:pt x="1630558" y="431852"/>
                            <a:pt x="1637961" y="426189"/>
                          </a:cubicBezTo>
                          <a:cubicBezTo>
                            <a:pt x="1637905" y="426245"/>
                            <a:pt x="1637512" y="426469"/>
                            <a:pt x="1637792" y="426357"/>
                          </a:cubicBezTo>
                          <a:cubicBezTo>
                            <a:pt x="1639306" y="425404"/>
                            <a:pt x="1640260" y="423609"/>
                            <a:pt x="1639923" y="421927"/>
                          </a:cubicBezTo>
                          <a:close/>
                          <a:moveTo>
                            <a:pt x="127238" y="369384"/>
                          </a:moveTo>
                          <a:cubicBezTo>
                            <a:pt x="133014" y="336468"/>
                            <a:pt x="147706" y="308038"/>
                            <a:pt x="166491" y="285944"/>
                          </a:cubicBezTo>
                          <a:cubicBezTo>
                            <a:pt x="185724" y="264748"/>
                            <a:pt x="216678" y="245963"/>
                            <a:pt x="232435" y="248767"/>
                          </a:cubicBezTo>
                          <a:cubicBezTo>
                            <a:pt x="239501" y="252243"/>
                            <a:pt x="241800" y="265421"/>
                            <a:pt x="232604" y="283645"/>
                          </a:cubicBezTo>
                          <a:cubicBezTo>
                            <a:pt x="222342" y="303552"/>
                            <a:pt x="212472" y="313590"/>
                            <a:pt x="195818" y="330917"/>
                          </a:cubicBezTo>
                          <a:cubicBezTo>
                            <a:pt x="171594" y="354749"/>
                            <a:pt x="154827" y="369216"/>
                            <a:pt x="126285" y="386487"/>
                          </a:cubicBezTo>
                          <a:cubicBezTo>
                            <a:pt x="125556" y="386880"/>
                            <a:pt x="124939" y="387216"/>
                            <a:pt x="124210" y="387609"/>
                          </a:cubicBezTo>
                          <a:cubicBezTo>
                            <a:pt x="124771" y="382282"/>
                            <a:pt x="125836" y="377796"/>
                            <a:pt x="127238" y="369384"/>
                          </a:cubicBezTo>
                          <a:close/>
                          <a:moveTo>
                            <a:pt x="1124592" y="364618"/>
                          </a:moveTo>
                          <a:cubicBezTo>
                            <a:pt x="1102330" y="334674"/>
                            <a:pt x="1084498" y="298113"/>
                            <a:pt x="1084050" y="262337"/>
                          </a:cubicBezTo>
                          <a:cubicBezTo>
                            <a:pt x="1084947" y="251795"/>
                            <a:pt x="1084779" y="250337"/>
                            <a:pt x="1088424" y="240131"/>
                          </a:cubicBezTo>
                          <a:cubicBezTo>
                            <a:pt x="1090779" y="235308"/>
                            <a:pt x="1089881" y="236710"/>
                            <a:pt x="1093190" y="233570"/>
                          </a:cubicBezTo>
                          <a:cubicBezTo>
                            <a:pt x="1093246" y="233570"/>
                            <a:pt x="1093246" y="233514"/>
                            <a:pt x="1093302" y="233514"/>
                          </a:cubicBezTo>
                          <a:cubicBezTo>
                            <a:pt x="1093582" y="233458"/>
                            <a:pt x="1093863" y="233346"/>
                            <a:pt x="1094143" y="233290"/>
                          </a:cubicBezTo>
                          <a:cubicBezTo>
                            <a:pt x="1104461" y="235421"/>
                            <a:pt x="1119713" y="268000"/>
                            <a:pt x="1125377" y="303552"/>
                          </a:cubicBezTo>
                          <a:cubicBezTo>
                            <a:pt x="1127620" y="318580"/>
                            <a:pt x="1127900" y="344094"/>
                            <a:pt x="1124592" y="364618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512" name="任意多边形: 形状 511">
                      <a:extLst>
                        <a:ext uri="{FF2B5EF4-FFF2-40B4-BE49-F238E27FC236}">
                          <a16:creationId xmlns:a16="http://schemas.microsoft.com/office/drawing/2014/main" id="{8850C48E-6496-33C0-2CE1-89D5E66A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98751" y="5616134"/>
                      <a:ext cx="785" cy="1794"/>
                    </a:xfrm>
                    <a:custGeom>
                      <a:avLst/>
                      <a:gdLst>
                        <a:gd name="connsiteX0" fmla="*/ 785 w 785"/>
                        <a:gd name="connsiteY0" fmla="*/ 1794 h 1794"/>
                        <a:gd name="connsiteX1" fmla="*/ 0 w 785"/>
                        <a:gd name="connsiteY1" fmla="*/ 0 h 1794"/>
                        <a:gd name="connsiteX2" fmla="*/ 112 w 785"/>
                        <a:gd name="connsiteY2" fmla="*/ 224 h 1794"/>
                        <a:gd name="connsiteX3" fmla="*/ 785 w 785"/>
                        <a:gd name="connsiteY3" fmla="*/ 1794 h 1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5" h="1794">
                          <a:moveTo>
                            <a:pt x="785" y="1794"/>
                          </a:moveTo>
                          <a:cubicBezTo>
                            <a:pt x="729" y="1458"/>
                            <a:pt x="449" y="841"/>
                            <a:pt x="0" y="0"/>
                          </a:cubicBezTo>
                          <a:cubicBezTo>
                            <a:pt x="56" y="56"/>
                            <a:pt x="56" y="168"/>
                            <a:pt x="112" y="224"/>
                          </a:cubicBezTo>
                          <a:cubicBezTo>
                            <a:pt x="336" y="785"/>
                            <a:pt x="561" y="1290"/>
                            <a:pt x="785" y="1794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513" name="任意多边形: 形状 512">
                      <a:extLst>
                        <a:ext uri="{FF2B5EF4-FFF2-40B4-BE49-F238E27FC236}">
                          <a16:creationId xmlns:a16="http://schemas.microsoft.com/office/drawing/2014/main" id="{FA616CAA-1377-0EEB-8DD3-E6B26840E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50101" y="5932622"/>
                      <a:ext cx="953" cy="841"/>
                    </a:xfrm>
                    <a:custGeom>
                      <a:avLst/>
                      <a:gdLst>
                        <a:gd name="connsiteX0" fmla="*/ 953 w 953"/>
                        <a:gd name="connsiteY0" fmla="*/ 0 h 841"/>
                        <a:gd name="connsiteX1" fmla="*/ 0 w 953"/>
                        <a:gd name="connsiteY1" fmla="*/ 841 h 841"/>
                        <a:gd name="connsiteX2" fmla="*/ 56 w 953"/>
                        <a:gd name="connsiteY2" fmla="*/ 785 h 841"/>
                        <a:gd name="connsiteX3" fmla="*/ 953 w 953"/>
                        <a:gd name="connsiteY3" fmla="*/ 0 h 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53" h="841">
                          <a:moveTo>
                            <a:pt x="953" y="0"/>
                          </a:moveTo>
                          <a:cubicBezTo>
                            <a:pt x="785" y="56"/>
                            <a:pt x="449" y="280"/>
                            <a:pt x="0" y="841"/>
                          </a:cubicBezTo>
                          <a:cubicBezTo>
                            <a:pt x="0" y="841"/>
                            <a:pt x="0" y="841"/>
                            <a:pt x="56" y="785"/>
                          </a:cubicBezTo>
                          <a:cubicBezTo>
                            <a:pt x="336" y="561"/>
                            <a:pt x="617" y="280"/>
                            <a:pt x="953" y="0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微软雅黑"/>
                        <a:cs typeface="+mn-cs"/>
                      </a:endParaRPr>
                    </a:p>
                  </p:txBody>
                </p:sp>
              </p:grpSp>
              <p:sp>
                <p:nvSpPr>
                  <p:cNvPr id="514" name="任意多边形: 形状 513">
                    <a:extLst>
                      <a:ext uri="{FF2B5EF4-FFF2-40B4-BE49-F238E27FC236}">
                        <a16:creationId xmlns:a16="http://schemas.microsoft.com/office/drawing/2014/main" id="{5FF04DE2-42CB-E64C-E813-721C0F701F23}"/>
                      </a:ext>
                    </a:extLst>
                  </p:cNvPr>
                  <p:cNvSpPr/>
                  <p:nvPr/>
                </p:nvSpPr>
                <p:spPr>
                  <a:xfrm>
                    <a:off x="17743925" y="5889500"/>
                    <a:ext cx="448" cy="841"/>
                  </a:xfrm>
                  <a:custGeom>
                    <a:avLst/>
                    <a:gdLst>
                      <a:gd name="connsiteX0" fmla="*/ 448 w 448"/>
                      <a:gd name="connsiteY0" fmla="*/ 841 h 841"/>
                      <a:gd name="connsiteX1" fmla="*/ 0 w 448"/>
                      <a:gd name="connsiteY1" fmla="*/ 0 h 841"/>
                      <a:gd name="connsiteX2" fmla="*/ 112 w 448"/>
                      <a:gd name="connsiteY2" fmla="*/ 280 h 841"/>
                      <a:gd name="connsiteX3" fmla="*/ 448 w 448"/>
                      <a:gd name="connsiteY3" fmla="*/ 841 h 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8" h="841">
                        <a:moveTo>
                          <a:pt x="448" y="841"/>
                        </a:moveTo>
                        <a:cubicBezTo>
                          <a:pt x="336" y="561"/>
                          <a:pt x="224" y="280"/>
                          <a:pt x="0" y="0"/>
                        </a:cubicBezTo>
                        <a:cubicBezTo>
                          <a:pt x="56" y="56"/>
                          <a:pt x="56" y="168"/>
                          <a:pt x="112" y="280"/>
                        </a:cubicBezTo>
                        <a:cubicBezTo>
                          <a:pt x="280" y="449"/>
                          <a:pt x="392" y="617"/>
                          <a:pt x="448" y="841"/>
                        </a:cubicBezTo>
                        <a:close/>
                      </a:path>
                    </a:pathLst>
                  </a:custGeom>
                  <a:solidFill>
                    <a:srgbClr val="2D478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515" name="图形 13">
                  <a:extLst>
                    <a:ext uri="{FF2B5EF4-FFF2-40B4-BE49-F238E27FC236}">
                      <a16:creationId xmlns:a16="http://schemas.microsoft.com/office/drawing/2014/main" id="{0BF886BD-D83C-C18A-0222-C2A17ED0D47B}"/>
                    </a:ext>
                  </a:extLst>
                </p:cNvPr>
                <p:cNvGrpSpPr/>
                <p:nvPr/>
              </p:nvGrpSpPr>
              <p:grpSpPr>
                <a:xfrm>
                  <a:off x="18237063" y="5340139"/>
                  <a:ext cx="537995" cy="408153"/>
                  <a:chOff x="18237063" y="5340139"/>
                  <a:chExt cx="537995" cy="408153"/>
                </a:xfrm>
                <a:solidFill>
                  <a:srgbClr val="FFFFFF"/>
                </a:solidFill>
              </p:grpSpPr>
              <p:sp>
                <p:nvSpPr>
                  <p:cNvPr id="516" name="任意多边形: 形状 515">
                    <a:extLst>
                      <a:ext uri="{FF2B5EF4-FFF2-40B4-BE49-F238E27FC236}">
                        <a16:creationId xmlns:a16="http://schemas.microsoft.com/office/drawing/2014/main" id="{A8D3DCD3-6753-BB91-FE82-021794241A4B}"/>
                      </a:ext>
                    </a:extLst>
                  </p:cNvPr>
                  <p:cNvSpPr/>
                  <p:nvPr/>
                </p:nvSpPr>
                <p:spPr>
                  <a:xfrm>
                    <a:off x="18636138" y="5443534"/>
                    <a:ext cx="1121" cy="1345"/>
                  </a:xfrm>
                  <a:custGeom>
                    <a:avLst/>
                    <a:gdLst>
                      <a:gd name="connsiteX0" fmla="*/ 1009 w 1121"/>
                      <a:gd name="connsiteY0" fmla="*/ 1178 h 1345"/>
                      <a:gd name="connsiteX1" fmla="*/ 0 w 1121"/>
                      <a:gd name="connsiteY1" fmla="*/ 0 h 1345"/>
                      <a:gd name="connsiteX2" fmla="*/ 1122 w 1121"/>
                      <a:gd name="connsiteY2" fmla="*/ 1346 h 1345"/>
                      <a:gd name="connsiteX3" fmla="*/ 1009 w 1121"/>
                      <a:gd name="connsiteY3" fmla="*/ 1178 h 1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1" h="1345">
                        <a:moveTo>
                          <a:pt x="1009" y="1178"/>
                        </a:moveTo>
                        <a:cubicBezTo>
                          <a:pt x="673" y="785"/>
                          <a:pt x="336" y="393"/>
                          <a:pt x="0" y="0"/>
                        </a:cubicBezTo>
                        <a:cubicBezTo>
                          <a:pt x="112" y="168"/>
                          <a:pt x="449" y="617"/>
                          <a:pt x="1122" y="1346"/>
                        </a:cubicBezTo>
                        <a:cubicBezTo>
                          <a:pt x="1065" y="1290"/>
                          <a:pt x="1065" y="1234"/>
                          <a:pt x="1009" y="11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17" name="任意多边形: 形状 516">
                    <a:extLst>
                      <a:ext uri="{FF2B5EF4-FFF2-40B4-BE49-F238E27FC236}">
                        <a16:creationId xmlns:a16="http://schemas.microsoft.com/office/drawing/2014/main" id="{F8D3F532-F4B0-D088-56FA-77E3E96601AD}"/>
                      </a:ext>
                    </a:extLst>
                  </p:cNvPr>
                  <p:cNvSpPr/>
                  <p:nvPr/>
                </p:nvSpPr>
                <p:spPr>
                  <a:xfrm>
                    <a:off x="18572941" y="5438992"/>
                    <a:ext cx="5607" cy="56"/>
                  </a:xfrm>
                  <a:custGeom>
                    <a:avLst/>
                    <a:gdLst>
                      <a:gd name="connsiteX0" fmla="*/ 0 w 5607"/>
                      <a:gd name="connsiteY0" fmla="*/ 56 h 56"/>
                      <a:gd name="connsiteX1" fmla="*/ 0 w 5607"/>
                      <a:gd name="connsiteY1" fmla="*/ 56 h 56"/>
                      <a:gd name="connsiteX2" fmla="*/ 0 w 5607"/>
                      <a:gd name="connsiteY2" fmla="*/ 0 h 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07" h="56">
                        <a:moveTo>
                          <a:pt x="0" y="56"/>
                        </a:moveTo>
                        <a:lnTo>
                          <a:pt x="0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18" name="任意多边形: 形状 517">
                    <a:extLst>
                      <a:ext uri="{FF2B5EF4-FFF2-40B4-BE49-F238E27FC236}">
                        <a16:creationId xmlns:a16="http://schemas.microsoft.com/office/drawing/2014/main" id="{95A85670-1967-F74E-13DF-1CB4F00F3FD8}"/>
                      </a:ext>
                    </a:extLst>
                  </p:cNvPr>
                  <p:cNvSpPr/>
                  <p:nvPr/>
                </p:nvSpPr>
                <p:spPr>
                  <a:xfrm>
                    <a:off x="18237063" y="5340139"/>
                    <a:ext cx="537995" cy="408153"/>
                  </a:xfrm>
                  <a:custGeom>
                    <a:avLst/>
                    <a:gdLst>
                      <a:gd name="connsiteX0" fmla="*/ 535899 w 537995"/>
                      <a:gd name="connsiteY0" fmla="*/ 307957 h 408153"/>
                      <a:gd name="connsiteX1" fmla="*/ 509880 w 537995"/>
                      <a:gd name="connsiteY1" fmla="*/ 239713 h 408153"/>
                      <a:gd name="connsiteX2" fmla="*/ 468553 w 537995"/>
                      <a:gd name="connsiteY2" fmla="*/ 160703 h 408153"/>
                      <a:gd name="connsiteX3" fmla="*/ 429804 w 537995"/>
                      <a:gd name="connsiteY3" fmla="*/ 99694 h 408153"/>
                      <a:gd name="connsiteX4" fmla="*/ 395543 w 537995"/>
                      <a:gd name="connsiteY4" fmla="*/ 63020 h 408153"/>
                      <a:gd name="connsiteX5" fmla="*/ 337841 w 537995"/>
                      <a:gd name="connsiteY5" fmla="*/ 64927 h 408153"/>
                      <a:gd name="connsiteX6" fmla="*/ 318103 w 537995"/>
                      <a:gd name="connsiteY6" fmla="*/ 81749 h 408153"/>
                      <a:gd name="connsiteX7" fmla="*/ 317037 w 537995"/>
                      <a:gd name="connsiteY7" fmla="*/ 82815 h 408153"/>
                      <a:gd name="connsiteX8" fmla="*/ 296233 w 537995"/>
                      <a:gd name="connsiteY8" fmla="*/ 137713 h 408153"/>
                      <a:gd name="connsiteX9" fmla="*/ 290906 w 537995"/>
                      <a:gd name="connsiteY9" fmla="*/ 202816 h 408153"/>
                      <a:gd name="connsiteX10" fmla="*/ 239036 w 537995"/>
                      <a:gd name="connsiteY10" fmla="*/ 111357 h 408153"/>
                      <a:gd name="connsiteX11" fmla="*/ 196475 w 537995"/>
                      <a:gd name="connsiteY11" fmla="*/ 106030 h 408153"/>
                      <a:gd name="connsiteX12" fmla="*/ 160699 w 537995"/>
                      <a:gd name="connsiteY12" fmla="*/ 172535 h 408153"/>
                      <a:gd name="connsiteX13" fmla="*/ 158176 w 537995"/>
                      <a:gd name="connsiteY13" fmla="*/ 200517 h 408153"/>
                      <a:gd name="connsiteX14" fmla="*/ 131596 w 537995"/>
                      <a:gd name="connsiteY14" fmla="*/ 130311 h 408153"/>
                      <a:gd name="connsiteX15" fmla="*/ 115952 w 537995"/>
                      <a:gd name="connsiteY15" fmla="*/ 85955 h 408153"/>
                      <a:gd name="connsiteX16" fmla="*/ 97951 w 537995"/>
                      <a:gd name="connsiteY16" fmla="*/ 39076 h 408153"/>
                      <a:gd name="connsiteX17" fmla="*/ 77876 w 537995"/>
                      <a:gd name="connsiteY17" fmla="*/ 10870 h 408153"/>
                      <a:gd name="connsiteX18" fmla="*/ 32119 w 537995"/>
                      <a:gd name="connsiteY18" fmla="*/ 3020 h 408153"/>
                      <a:gd name="connsiteX19" fmla="*/ 1951 w 537995"/>
                      <a:gd name="connsiteY19" fmla="*/ 61338 h 408153"/>
                      <a:gd name="connsiteX20" fmla="*/ 2119 w 537995"/>
                      <a:gd name="connsiteY20" fmla="*/ 119656 h 408153"/>
                      <a:gd name="connsiteX21" fmla="*/ 10362 w 537995"/>
                      <a:gd name="connsiteY21" fmla="*/ 161152 h 408153"/>
                      <a:gd name="connsiteX22" fmla="*/ 16194 w 537995"/>
                      <a:gd name="connsiteY22" fmla="*/ 182909 h 408153"/>
                      <a:gd name="connsiteX23" fmla="*/ 20680 w 537995"/>
                      <a:gd name="connsiteY23" fmla="*/ 200124 h 408153"/>
                      <a:gd name="connsiteX24" fmla="*/ 30100 w 537995"/>
                      <a:gd name="connsiteY24" fmla="*/ 226368 h 408153"/>
                      <a:gd name="connsiteX25" fmla="*/ 59484 w 537995"/>
                      <a:gd name="connsiteY25" fmla="*/ 301733 h 408153"/>
                      <a:gd name="connsiteX26" fmla="*/ 88082 w 537995"/>
                      <a:gd name="connsiteY26" fmla="*/ 348555 h 408153"/>
                      <a:gd name="connsiteX27" fmla="*/ 162830 w 537995"/>
                      <a:gd name="connsiteY27" fmla="*/ 379621 h 408153"/>
                      <a:gd name="connsiteX28" fmla="*/ 206233 w 537995"/>
                      <a:gd name="connsiteY28" fmla="*/ 302069 h 408153"/>
                      <a:gd name="connsiteX29" fmla="*/ 233821 w 537995"/>
                      <a:gd name="connsiteY29" fmla="*/ 341714 h 408153"/>
                      <a:gd name="connsiteX30" fmla="*/ 332682 w 537995"/>
                      <a:gd name="connsiteY30" fmla="*/ 407322 h 408153"/>
                      <a:gd name="connsiteX31" fmla="*/ 348720 w 537995"/>
                      <a:gd name="connsiteY31" fmla="*/ 407042 h 408153"/>
                      <a:gd name="connsiteX32" fmla="*/ 363860 w 537995"/>
                      <a:gd name="connsiteY32" fmla="*/ 395434 h 408153"/>
                      <a:gd name="connsiteX33" fmla="*/ 372327 w 537995"/>
                      <a:gd name="connsiteY33" fmla="*/ 314406 h 408153"/>
                      <a:gd name="connsiteX34" fmla="*/ 372327 w 537995"/>
                      <a:gd name="connsiteY34" fmla="*/ 314237 h 408153"/>
                      <a:gd name="connsiteX35" fmla="*/ 393636 w 537995"/>
                      <a:gd name="connsiteY35" fmla="*/ 336163 h 408153"/>
                      <a:gd name="connsiteX36" fmla="*/ 463842 w 537995"/>
                      <a:gd name="connsiteY36" fmla="*/ 374967 h 408153"/>
                      <a:gd name="connsiteX37" fmla="*/ 514254 w 537995"/>
                      <a:gd name="connsiteY37" fmla="*/ 370032 h 408153"/>
                      <a:gd name="connsiteX38" fmla="*/ 535899 w 537995"/>
                      <a:gd name="connsiteY38" fmla="*/ 307957 h 408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37995" h="408153">
                        <a:moveTo>
                          <a:pt x="535899" y="307957"/>
                        </a:moveTo>
                        <a:cubicBezTo>
                          <a:pt x="531805" y="283788"/>
                          <a:pt x="519973" y="261863"/>
                          <a:pt x="509880" y="239713"/>
                        </a:cubicBezTo>
                        <a:cubicBezTo>
                          <a:pt x="496927" y="212966"/>
                          <a:pt x="483300" y="186498"/>
                          <a:pt x="468553" y="160703"/>
                        </a:cubicBezTo>
                        <a:cubicBezTo>
                          <a:pt x="455936" y="140180"/>
                          <a:pt x="442646" y="120049"/>
                          <a:pt x="429804" y="99694"/>
                        </a:cubicBezTo>
                        <a:cubicBezTo>
                          <a:pt x="420664" y="85731"/>
                          <a:pt x="410458" y="71151"/>
                          <a:pt x="395543" y="63020"/>
                        </a:cubicBezTo>
                        <a:cubicBezTo>
                          <a:pt x="377486" y="54553"/>
                          <a:pt x="355449" y="55899"/>
                          <a:pt x="337841" y="64927"/>
                        </a:cubicBezTo>
                        <a:cubicBezTo>
                          <a:pt x="330720" y="69301"/>
                          <a:pt x="323037" y="74684"/>
                          <a:pt x="318103" y="81749"/>
                        </a:cubicBezTo>
                        <a:cubicBezTo>
                          <a:pt x="318271" y="81357"/>
                          <a:pt x="318103" y="81469"/>
                          <a:pt x="317037" y="82815"/>
                        </a:cubicBezTo>
                        <a:cubicBezTo>
                          <a:pt x="303747" y="98123"/>
                          <a:pt x="298589" y="117974"/>
                          <a:pt x="296233" y="137713"/>
                        </a:cubicBezTo>
                        <a:cubicBezTo>
                          <a:pt x="292645" y="159245"/>
                          <a:pt x="290626" y="180947"/>
                          <a:pt x="290906" y="202816"/>
                        </a:cubicBezTo>
                        <a:cubicBezTo>
                          <a:pt x="281149" y="172591"/>
                          <a:pt x="266289" y="129974"/>
                          <a:pt x="239036" y="111357"/>
                        </a:cubicBezTo>
                        <a:cubicBezTo>
                          <a:pt x="226924" y="103002"/>
                          <a:pt x="210270" y="100815"/>
                          <a:pt x="196475" y="106030"/>
                        </a:cubicBezTo>
                        <a:cubicBezTo>
                          <a:pt x="170120" y="116572"/>
                          <a:pt x="164288" y="145956"/>
                          <a:pt x="160699" y="172535"/>
                        </a:cubicBezTo>
                        <a:cubicBezTo>
                          <a:pt x="159466" y="183077"/>
                          <a:pt x="159017" y="192666"/>
                          <a:pt x="158176" y="200517"/>
                        </a:cubicBezTo>
                        <a:cubicBezTo>
                          <a:pt x="147746" y="183694"/>
                          <a:pt x="139223" y="156834"/>
                          <a:pt x="131596" y="130311"/>
                        </a:cubicBezTo>
                        <a:cubicBezTo>
                          <a:pt x="124923" y="109507"/>
                          <a:pt x="122905" y="106647"/>
                          <a:pt x="115952" y="85955"/>
                        </a:cubicBezTo>
                        <a:cubicBezTo>
                          <a:pt x="111073" y="69918"/>
                          <a:pt x="105521" y="54048"/>
                          <a:pt x="97951" y="39076"/>
                        </a:cubicBezTo>
                        <a:cubicBezTo>
                          <a:pt x="92792" y="28702"/>
                          <a:pt x="86792" y="18385"/>
                          <a:pt x="77876" y="10870"/>
                        </a:cubicBezTo>
                        <a:cubicBezTo>
                          <a:pt x="65652" y="-513"/>
                          <a:pt x="47484" y="-2644"/>
                          <a:pt x="32119" y="3020"/>
                        </a:cubicBezTo>
                        <a:cubicBezTo>
                          <a:pt x="9072" y="11487"/>
                          <a:pt x="4586" y="39805"/>
                          <a:pt x="1951" y="61338"/>
                        </a:cubicBezTo>
                        <a:cubicBezTo>
                          <a:pt x="605" y="67619"/>
                          <a:pt x="-1750" y="101320"/>
                          <a:pt x="2119" y="119656"/>
                        </a:cubicBezTo>
                        <a:cubicBezTo>
                          <a:pt x="4194" y="133619"/>
                          <a:pt x="7614" y="147301"/>
                          <a:pt x="10362" y="161152"/>
                        </a:cubicBezTo>
                        <a:cubicBezTo>
                          <a:pt x="12605" y="168105"/>
                          <a:pt x="12941" y="176292"/>
                          <a:pt x="16194" y="182909"/>
                        </a:cubicBezTo>
                        <a:cubicBezTo>
                          <a:pt x="14736" y="181844"/>
                          <a:pt x="19670" y="195807"/>
                          <a:pt x="20680" y="200124"/>
                        </a:cubicBezTo>
                        <a:cubicBezTo>
                          <a:pt x="23820" y="209825"/>
                          <a:pt x="27465" y="219975"/>
                          <a:pt x="30100" y="226368"/>
                        </a:cubicBezTo>
                        <a:cubicBezTo>
                          <a:pt x="37558" y="252218"/>
                          <a:pt x="47540" y="277676"/>
                          <a:pt x="59484" y="301733"/>
                        </a:cubicBezTo>
                        <a:cubicBezTo>
                          <a:pt x="68007" y="317938"/>
                          <a:pt x="76194" y="334481"/>
                          <a:pt x="88082" y="348555"/>
                        </a:cubicBezTo>
                        <a:cubicBezTo>
                          <a:pt x="105577" y="370088"/>
                          <a:pt x="134176" y="389827"/>
                          <a:pt x="162830" y="379621"/>
                        </a:cubicBezTo>
                        <a:cubicBezTo>
                          <a:pt x="191092" y="368686"/>
                          <a:pt x="201690" y="329658"/>
                          <a:pt x="206233" y="302069"/>
                        </a:cubicBezTo>
                        <a:cubicBezTo>
                          <a:pt x="214756" y="315135"/>
                          <a:pt x="224962" y="330892"/>
                          <a:pt x="233821" y="341714"/>
                        </a:cubicBezTo>
                        <a:cubicBezTo>
                          <a:pt x="259224" y="376201"/>
                          <a:pt x="299373" y="403229"/>
                          <a:pt x="332682" y="407322"/>
                        </a:cubicBezTo>
                        <a:cubicBezTo>
                          <a:pt x="337953" y="408163"/>
                          <a:pt x="343505" y="408780"/>
                          <a:pt x="348720" y="407042"/>
                        </a:cubicBezTo>
                        <a:cubicBezTo>
                          <a:pt x="354776" y="404799"/>
                          <a:pt x="359823" y="400369"/>
                          <a:pt x="363860" y="395434"/>
                        </a:cubicBezTo>
                        <a:cubicBezTo>
                          <a:pt x="380290" y="371883"/>
                          <a:pt x="374963" y="341210"/>
                          <a:pt x="372327" y="314406"/>
                        </a:cubicBezTo>
                        <a:cubicBezTo>
                          <a:pt x="372327" y="314350"/>
                          <a:pt x="372327" y="314293"/>
                          <a:pt x="372327" y="314237"/>
                        </a:cubicBezTo>
                        <a:cubicBezTo>
                          <a:pt x="379056" y="321864"/>
                          <a:pt x="386290" y="329097"/>
                          <a:pt x="393636" y="336163"/>
                        </a:cubicBezTo>
                        <a:cubicBezTo>
                          <a:pt x="413767" y="353826"/>
                          <a:pt x="437431" y="369191"/>
                          <a:pt x="463842" y="374967"/>
                        </a:cubicBezTo>
                        <a:cubicBezTo>
                          <a:pt x="480665" y="377434"/>
                          <a:pt x="498665" y="377658"/>
                          <a:pt x="514254" y="370032"/>
                        </a:cubicBezTo>
                        <a:cubicBezTo>
                          <a:pt x="538815" y="358929"/>
                          <a:pt x="540665" y="331396"/>
                          <a:pt x="535899" y="3079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19" name="任意多边形: 形状 518">
                    <a:extLst>
                      <a:ext uri="{FF2B5EF4-FFF2-40B4-BE49-F238E27FC236}">
                        <a16:creationId xmlns:a16="http://schemas.microsoft.com/office/drawing/2014/main" id="{55419E87-E9B6-9E08-2090-EB190BAA03E3}"/>
                      </a:ext>
                    </a:extLst>
                  </p:cNvPr>
                  <p:cNvSpPr/>
                  <p:nvPr/>
                </p:nvSpPr>
                <p:spPr>
                  <a:xfrm>
                    <a:off x="18549389" y="5566406"/>
                    <a:ext cx="170" cy="1334"/>
                  </a:xfrm>
                  <a:custGeom>
                    <a:avLst/>
                    <a:gdLst>
                      <a:gd name="connsiteX0" fmla="*/ 0 w 170"/>
                      <a:gd name="connsiteY0" fmla="*/ 1335 h 1334"/>
                      <a:gd name="connsiteX1" fmla="*/ 0 w 170"/>
                      <a:gd name="connsiteY1" fmla="*/ 1335 h 1334"/>
                      <a:gd name="connsiteX2" fmla="*/ 0 w 170"/>
                      <a:gd name="connsiteY2" fmla="*/ 1335 h 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0" h="1334">
                        <a:moveTo>
                          <a:pt x="0" y="1335"/>
                        </a:moveTo>
                        <a:cubicBezTo>
                          <a:pt x="281" y="-740"/>
                          <a:pt x="168" y="-123"/>
                          <a:pt x="0" y="1335"/>
                        </a:cubicBezTo>
                        <a:lnTo>
                          <a:pt x="0" y="13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520" name="图形 13">
                  <a:extLst>
                    <a:ext uri="{FF2B5EF4-FFF2-40B4-BE49-F238E27FC236}">
                      <a16:creationId xmlns:a16="http://schemas.microsoft.com/office/drawing/2014/main" id="{D9C8EDE9-C5B9-71AF-F3C5-E259F1A92D81}"/>
                    </a:ext>
                  </a:extLst>
                </p:cNvPr>
                <p:cNvGrpSpPr/>
                <p:nvPr/>
              </p:nvGrpSpPr>
              <p:grpSpPr>
                <a:xfrm>
                  <a:off x="17541787" y="5374444"/>
                  <a:ext cx="624186" cy="361179"/>
                  <a:chOff x="17541787" y="5374444"/>
                  <a:chExt cx="624186" cy="361179"/>
                </a:xfrm>
                <a:solidFill>
                  <a:srgbClr val="FFFFFF"/>
                </a:solidFill>
              </p:grpSpPr>
              <p:sp>
                <p:nvSpPr>
                  <p:cNvPr id="521" name="任意多边形: 形状 520">
                    <a:extLst>
                      <a:ext uri="{FF2B5EF4-FFF2-40B4-BE49-F238E27FC236}">
                        <a16:creationId xmlns:a16="http://schemas.microsoft.com/office/drawing/2014/main" id="{E92373A9-A2F3-C3FE-A0E9-29D3B24BFBC2}"/>
                      </a:ext>
                    </a:extLst>
                  </p:cNvPr>
                  <p:cNvSpPr/>
                  <p:nvPr/>
                </p:nvSpPr>
                <p:spPr>
                  <a:xfrm>
                    <a:off x="17541787" y="5374444"/>
                    <a:ext cx="624186" cy="361179"/>
                  </a:xfrm>
                  <a:custGeom>
                    <a:avLst/>
                    <a:gdLst>
                      <a:gd name="connsiteX0" fmla="*/ 568590 w 624186"/>
                      <a:gd name="connsiteY0" fmla="*/ 10716 h 361179"/>
                      <a:gd name="connsiteX1" fmla="*/ 521486 w 624186"/>
                      <a:gd name="connsiteY1" fmla="*/ 59726 h 361179"/>
                      <a:gd name="connsiteX2" fmla="*/ 436140 w 624186"/>
                      <a:gd name="connsiteY2" fmla="*/ 152530 h 361179"/>
                      <a:gd name="connsiteX3" fmla="*/ 431934 w 624186"/>
                      <a:gd name="connsiteY3" fmla="*/ 156680 h 361179"/>
                      <a:gd name="connsiteX4" fmla="*/ 437205 w 624186"/>
                      <a:gd name="connsiteY4" fmla="*/ 137278 h 361179"/>
                      <a:gd name="connsiteX5" fmla="*/ 446177 w 624186"/>
                      <a:gd name="connsiteY5" fmla="*/ 91072 h 361179"/>
                      <a:gd name="connsiteX6" fmla="*/ 369915 w 624186"/>
                      <a:gd name="connsiteY6" fmla="*/ 83389 h 361179"/>
                      <a:gd name="connsiteX7" fmla="*/ 268195 w 624186"/>
                      <a:gd name="connsiteY7" fmla="*/ 167334 h 361179"/>
                      <a:gd name="connsiteX8" fmla="*/ 270606 w 624186"/>
                      <a:gd name="connsiteY8" fmla="*/ 159147 h 361179"/>
                      <a:gd name="connsiteX9" fmla="*/ 280307 w 624186"/>
                      <a:gd name="connsiteY9" fmla="*/ 69146 h 361179"/>
                      <a:gd name="connsiteX10" fmla="*/ 189297 w 624186"/>
                      <a:gd name="connsiteY10" fmla="*/ 57763 h 361179"/>
                      <a:gd name="connsiteX11" fmla="*/ 66997 w 624186"/>
                      <a:gd name="connsiteY11" fmla="*/ 183259 h 361179"/>
                      <a:gd name="connsiteX12" fmla="*/ 26510 w 624186"/>
                      <a:gd name="connsiteY12" fmla="*/ 242475 h 361179"/>
                      <a:gd name="connsiteX13" fmla="*/ 43 w 624186"/>
                      <a:gd name="connsiteY13" fmla="*/ 310326 h 361179"/>
                      <a:gd name="connsiteX14" fmla="*/ 30492 w 624186"/>
                      <a:gd name="connsiteY14" fmla="*/ 344363 h 361179"/>
                      <a:gd name="connsiteX15" fmla="*/ 61726 w 624186"/>
                      <a:gd name="connsiteY15" fmla="*/ 331915 h 361179"/>
                      <a:gd name="connsiteX16" fmla="*/ 118642 w 624186"/>
                      <a:gd name="connsiteY16" fmla="*/ 285316 h 361179"/>
                      <a:gd name="connsiteX17" fmla="*/ 117520 w 624186"/>
                      <a:gd name="connsiteY17" fmla="*/ 289578 h 361179"/>
                      <a:gd name="connsiteX18" fmla="*/ 119651 w 624186"/>
                      <a:gd name="connsiteY18" fmla="*/ 338868 h 361179"/>
                      <a:gd name="connsiteX19" fmla="*/ 183016 w 624186"/>
                      <a:gd name="connsiteY19" fmla="*/ 356476 h 361179"/>
                      <a:gd name="connsiteX20" fmla="*/ 293541 w 624186"/>
                      <a:gd name="connsiteY20" fmla="*/ 285821 h 361179"/>
                      <a:gd name="connsiteX21" fmla="*/ 316980 w 624186"/>
                      <a:gd name="connsiteY21" fmla="*/ 359784 h 361179"/>
                      <a:gd name="connsiteX22" fmla="*/ 351354 w 624186"/>
                      <a:gd name="connsiteY22" fmla="*/ 357373 h 361179"/>
                      <a:gd name="connsiteX23" fmla="*/ 404906 w 624186"/>
                      <a:gd name="connsiteY23" fmla="*/ 329167 h 361179"/>
                      <a:gd name="connsiteX24" fmla="*/ 514645 w 624186"/>
                      <a:gd name="connsiteY24" fmla="*/ 213484 h 361179"/>
                      <a:gd name="connsiteX25" fmla="*/ 591805 w 624186"/>
                      <a:gd name="connsiteY25" fmla="*/ 115072 h 361179"/>
                      <a:gd name="connsiteX26" fmla="*/ 623039 w 624186"/>
                      <a:gd name="connsiteY26" fmla="*/ 46099 h 361179"/>
                      <a:gd name="connsiteX27" fmla="*/ 568590 w 624186"/>
                      <a:gd name="connsiteY27" fmla="*/ 10716 h 3611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624186" h="361179">
                        <a:moveTo>
                          <a:pt x="568590" y="10716"/>
                        </a:moveTo>
                        <a:cubicBezTo>
                          <a:pt x="550982" y="25127"/>
                          <a:pt x="537019" y="43296"/>
                          <a:pt x="521486" y="59726"/>
                        </a:cubicBezTo>
                        <a:cubicBezTo>
                          <a:pt x="491655" y="89445"/>
                          <a:pt x="465804" y="122698"/>
                          <a:pt x="436140" y="152530"/>
                        </a:cubicBezTo>
                        <a:cubicBezTo>
                          <a:pt x="434794" y="153932"/>
                          <a:pt x="433336" y="155278"/>
                          <a:pt x="431934" y="156680"/>
                        </a:cubicBezTo>
                        <a:cubicBezTo>
                          <a:pt x="433280" y="151240"/>
                          <a:pt x="435131" y="145296"/>
                          <a:pt x="437205" y="137278"/>
                        </a:cubicBezTo>
                        <a:cubicBezTo>
                          <a:pt x="441243" y="122193"/>
                          <a:pt x="446626" y="106829"/>
                          <a:pt x="446177" y="91072"/>
                        </a:cubicBezTo>
                        <a:cubicBezTo>
                          <a:pt x="440682" y="48567"/>
                          <a:pt x="392850" y="65670"/>
                          <a:pt x="369915" y="83389"/>
                        </a:cubicBezTo>
                        <a:cubicBezTo>
                          <a:pt x="333803" y="108904"/>
                          <a:pt x="298363" y="145577"/>
                          <a:pt x="268195" y="167334"/>
                        </a:cubicBezTo>
                        <a:cubicBezTo>
                          <a:pt x="268980" y="164642"/>
                          <a:pt x="269821" y="161839"/>
                          <a:pt x="270606" y="159147"/>
                        </a:cubicBezTo>
                        <a:cubicBezTo>
                          <a:pt x="279522" y="130436"/>
                          <a:pt x="286755" y="98978"/>
                          <a:pt x="280307" y="69146"/>
                        </a:cubicBezTo>
                        <a:cubicBezTo>
                          <a:pt x="264269" y="23781"/>
                          <a:pt x="220699" y="36791"/>
                          <a:pt x="189297" y="57763"/>
                        </a:cubicBezTo>
                        <a:cubicBezTo>
                          <a:pt x="138941" y="89053"/>
                          <a:pt x="102212" y="136549"/>
                          <a:pt x="66997" y="183259"/>
                        </a:cubicBezTo>
                        <a:cubicBezTo>
                          <a:pt x="52810" y="202493"/>
                          <a:pt x="39184" y="222176"/>
                          <a:pt x="26510" y="242475"/>
                        </a:cubicBezTo>
                        <a:cubicBezTo>
                          <a:pt x="13557" y="263054"/>
                          <a:pt x="2286" y="285821"/>
                          <a:pt x="43" y="310326"/>
                        </a:cubicBezTo>
                        <a:cubicBezTo>
                          <a:pt x="-686" y="322270"/>
                          <a:pt x="7837" y="342793"/>
                          <a:pt x="30492" y="344363"/>
                        </a:cubicBezTo>
                        <a:cubicBezTo>
                          <a:pt x="44455" y="342737"/>
                          <a:pt x="48716" y="339765"/>
                          <a:pt x="61726" y="331915"/>
                        </a:cubicBezTo>
                        <a:cubicBezTo>
                          <a:pt x="83090" y="315036"/>
                          <a:pt x="103614" y="295802"/>
                          <a:pt x="118642" y="285316"/>
                        </a:cubicBezTo>
                        <a:cubicBezTo>
                          <a:pt x="118306" y="286550"/>
                          <a:pt x="117969" y="287952"/>
                          <a:pt x="117520" y="289578"/>
                        </a:cubicBezTo>
                        <a:cubicBezTo>
                          <a:pt x="113147" y="305840"/>
                          <a:pt x="111464" y="323503"/>
                          <a:pt x="119651" y="338868"/>
                        </a:cubicBezTo>
                        <a:cubicBezTo>
                          <a:pt x="129801" y="360233"/>
                          <a:pt x="154811" y="365784"/>
                          <a:pt x="183016" y="356476"/>
                        </a:cubicBezTo>
                        <a:cubicBezTo>
                          <a:pt x="228718" y="343186"/>
                          <a:pt x="261802" y="311728"/>
                          <a:pt x="293541" y="285821"/>
                        </a:cubicBezTo>
                        <a:cubicBezTo>
                          <a:pt x="285746" y="312961"/>
                          <a:pt x="285297" y="349971"/>
                          <a:pt x="316980" y="359784"/>
                        </a:cubicBezTo>
                        <a:cubicBezTo>
                          <a:pt x="328363" y="362868"/>
                          <a:pt x="340195" y="360289"/>
                          <a:pt x="351354" y="357373"/>
                        </a:cubicBezTo>
                        <a:cubicBezTo>
                          <a:pt x="370868" y="351541"/>
                          <a:pt x="388700" y="341279"/>
                          <a:pt x="404906" y="329167"/>
                        </a:cubicBezTo>
                        <a:cubicBezTo>
                          <a:pt x="439168" y="304382"/>
                          <a:pt x="480551" y="253970"/>
                          <a:pt x="514645" y="213484"/>
                        </a:cubicBezTo>
                        <a:cubicBezTo>
                          <a:pt x="541842" y="181857"/>
                          <a:pt x="569094" y="150175"/>
                          <a:pt x="591805" y="115072"/>
                        </a:cubicBezTo>
                        <a:cubicBezTo>
                          <a:pt x="605431" y="93875"/>
                          <a:pt x="619394" y="71501"/>
                          <a:pt x="623039" y="46099"/>
                        </a:cubicBezTo>
                        <a:cubicBezTo>
                          <a:pt x="630496" y="8136"/>
                          <a:pt x="600384" y="-14630"/>
                          <a:pt x="568590" y="107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22" name="任意多边形: 形状 521">
                    <a:extLst>
                      <a:ext uri="{FF2B5EF4-FFF2-40B4-BE49-F238E27FC236}">
                        <a16:creationId xmlns:a16="http://schemas.microsoft.com/office/drawing/2014/main" id="{F97B2208-A828-04BD-73C5-1DCC6B349727}"/>
                      </a:ext>
                    </a:extLst>
                  </p:cNvPr>
                  <p:cNvSpPr/>
                  <p:nvPr/>
                </p:nvSpPr>
                <p:spPr>
                  <a:xfrm>
                    <a:off x="17680672" y="5704901"/>
                    <a:ext cx="714" cy="1594"/>
                  </a:xfrm>
                  <a:custGeom>
                    <a:avLst/>
                    <a:gdLst>
                      <a:gd name="connsiteX0" fmla="*/ 0 w 714"/>
                      <a:gd name="connsiteY0" fmla="*/ 0 h 1594"/>
                      <a:gd name="connsiteX1" fmla="*/ 56 w 714"/>
                      <a:gd name="connsiteY1" fmla="*/ 224 h 1594"/>
                      <a:gd name="connsiteX2" fmla="*/ 561 w 714"/>
                      <a:gd name="connsiteY2" fmla="*/ 1402 h 1594"/>
                      <a:gd name="connsiteX3" fmla="*/ 0 w 714"/>
                      <a:gd name="connsiteY3" fmla="*/ 0 h 1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" h="1594">
                        <a:moveTo>
                          <a:pt x="0" y="0"/>
                        </a:moveTo>
                        <a:cubicBezTo>
                          <a:pt x="0" y="56"/>
                          <a:pt x="56" y="168"/>
                          <a:pt x="56" y="224"/>
                        </a:cubicBezTo>
                        <a:cubicBezTo>
                          <a:pt x="224" y="617"/>
                          <a:pt x="393" y="1009"/>
                          <a:pt x="561" y="1402"/>
                        </a:cubicBezTo>
                        <a:cubicBezTo>
                          <a:pt x="841" y="1850"/>
                          <a:pt x="785" y="157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23" name="任意多边形: 形状 522">
                    <a:extLst>
                      <a:ext uri="{FF2B5EF4-FFF2-40B4-BE49-F238E27FC236}">
                        <a16:creationId xmlns:a16="http://schemas.microsoft.com/office/drawing/2014/main" id="{12A4D690-8B2A-5913-82B5-732CE6C66E2B}"/>
                      </a:ext>
                    </a:extLst>
                  </p:cNvPr>
                  <p:cNvSpPr/>
                  <p:nvPr/>
                </p:nvSpPr>
                <p:spPr>
                  <a:xfrm>
                    <a:off x="17684598" y="5710340"/>
                    <a:ext cx="729" cy="560"/>
                  </a:xfrm>
                  <a:custGeom>
                    <a:avLst/>
                    <a:gdLst>
                      <a:gd name="connsiteX0" fmla="*/ 0 w 729"/>
                      <a:gd name="connsiteY0" fmla="*/ 0 h 560"/>
                      <a:gd name="connsiteX1" fmla="*/ 168 w 729"/>
                      <a:gd name="connsiteY1" fmla="*/ 168 h 560"/>
                      <a:gd name="connsiteX2" fmla="*/ 729 w 729"/>
                      <a:gd name="connsiteY2" fmla="*/ 561 h 560"/>
                      <a:gd name="connsiteX3" fmla="*/ 0 w 729"/>
                      <a:gd name="connsiteY3" fmla="*/ 0 h 560"/>
                      <a:gd name="connsiteX4" fmla="*/ 0 w 729"/>
                      <a:gd name="connsiteY4" fmla="*/ 0 h 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9" h="560">
                        <a:moveTo>
                          <a:pt x="0" y="0"/>
                        </a:moveTo>
                        <a:cubicBezTo>
                          <a:pt x="56" y="56"/>
                          <a:pt x="112" y="112"/>
                          <a:pt x="168" y="168"/>
                        </a:cubicBezTo>
                        <a:cubicBezTo>
                          <a:pt x="336" y="280"/>
                          <a:pt x="561" y="393"/>
                          <a:pt x="729" y="561"/>
                        </a:cubicBezTo>
                        <a:cubicBezTo>
                          <a:pt x="504" y="393"/>
                          <a:pt x="280" y="168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524" name="图形 13">
                  <a:extLst>
                    <a:ext uri="{FF2B5EF4-FFF2-40B4-BE49-F238E27FC236}">
                      <a16:creationId xmlns:a16="http://schemas.microsoft.com/office/drawing/2014/main" id="{7CC682DC-F162-B626-4E08-3DBDFAE90524}"/>
                    </a:ext>
                  </a:extLst>
                </p:cNvPr>
                <p:cNvGrpSpPr/>
                <p:nvPr/>
              </p:nvGrpSpPr>
              <p:grpSpPr>
                <a:xfrm>
                  <a:off x="17518305" y="5863650"/>
                  <a:ext cx="1411165" cy="451461"/>
                  <a:chOff x="17518305" y="5863650"/>
                  <a:chExt cx="1411165" cy="451461"/>
                </a:xfrm>
                <a:solidFill>
                  <a:srgbClr val="A9EAC4"/>
                </a:solidFill>
              </p:grpSpPr>
              <p:sp>
                <p:nvSpPr>
                  <p:cNvPr id="525" name="任意多边形: 形状 524">
                    <a:extLst>
                      <a:ext uri="{FF2B5EF4-FFF2-40B4-BE49-F238E27FC236}">
                        <a16:creationId xmlns:a16="http://schemas.microsoft.com/office/drawing/2014/main" id="{BF3C7E9D-3215-940E-A1E2-0C742ED10129}"/>
                      </a:ext>
                    </a:extLst>
                  </p:cNvPr>
                  <p:cNvSpPr/>
                  <p:nvPr/>
                </p:nvSpPr>
                <p:spPr>
                  <a:xfrm>
                    <a:off x="18220340" y="5901949"/>
                    <a:ext cx="422414" cy="413162"/>
                  </a:xfrm>
                  <a:custGeom>
                    <a:avLst/>
                    <a:gdLst>
                      <a:gd name="connsiteX0" fmla="*/ 211179 w 422414"/>
                      <a:gd name="connsiteY0" fmla="*/ 413162 h 413162"/>
                      <a:gd name="connsiteX1" fmla="*/ 0 w 422414"/>
                      <a:gd name="connsiteY1" fmla="*/ 206581 h 413162"/>
                      <a:gd name="connsiteX2" fmla="*/ 211179 w 422414"/>
                      <a:gd name="connsiteY2" fmla="*/ 0 h 413162"/>
                      <a:gd name="connsiteX3" fmla="*/ 422415 w 422414"/>
                      <a:gd name="connsiteY3" fmla="*/ 206581 h 413162"/>
                      <a:gd name="connsiteX4" fmla="*/ 211179 w 422414"/>
                      <a:gd name="connsiteY4" fmla="*/ 413162 h 413162"/>
                      <a:gd name="connsiteX5" fmla="*/ 211179 w 422414"/>
                      <a:gd name="connsiteY5" fmla="*/ 33645 h 413162"/>
                      <a:gd name="connsiteX6" fmla="*/ 33645 w 422414"/>
                      <a:gd name="connsiteY6" fmla="*/ 206581 h 413162"/>
                      <a:gd name="connsiteX7" fmla="*/ 211179 w 422414"/>
                      <a:gd name="connsiteY7" fmla="*/ 379517 h 413162"/>
                      <a:gd name="connsiteX8" fmla="*/ 388770 w 422414"/>
                      <a:gd name="connsiteY8" fmla="*/ 206581 h 413162"/>
                      <a:gd name="connsiteX9" fmla="*/ 211179 w 422414"/>
                      <a:gd name="connsiteY9" fmla="*/ 33645 h 41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22414" h="413162">
                        <a:moveTo>
                          <a:pt x="211179" y="413162"/>
                        </a:moveTo>
                        <a:cubicBezTo>
                          <a:pt x="94711" y="413162"/>
                          <a:pt x="0" y="320470"/>
                          <a:pt x="0" y="206581"/>
                        </a:cubicBezTo>
                        <a:cubicBezTo>
                          <a:pt x="0" y="92692"/>
                          <a:pt x="94767" y="0"/>
                          <a:pt x="211179" y="0"/>
                        </a:cubicBezTo>
                        <a:cubicBezTo>
                          <a:pt x="327647" y="0"/>
                          <a:pt x="422415" y="92692"/>
                          <a:pt x="422415" y="206581"/>
                        </a:cubicBezTo>
                        <a:cubicBezTo>
                          <a:pt x="422415" y="320470"/>
                          <a:pt x="327647" y="413162"/>
                          <a:pt x="211179" y="413162"/>
                        </a:cubicBezTo>
                        <a:close/>
                        <a:moveTo>
                          <a:pt x="211179" y="33645"/>
                        </a:moveTo>
                        <a:cubicBezTo>
                          <a:pt x="113272" y="33645"/>
                          <a:pt x="33645" y="111197"/>
                          <a:pt x="33645" y="206581"/>
                        </a:cubicBezTo>
                        <a:cubicBezTo>
                          <a:pt x="33645" y="301909"/>
                          <a:pt x="113272" y="379517"/>
                          <a:pt x="211179" y="379517"/>
                        </a:cubicBezTo>
                        <a:cubicBezTo>
                          <a:pt x="309087" y="379517"/>
                          <a:pt x="388770" y="301965"/>
                          <a:pt x="388770" y="206581"/>
                        </a:cubicBezTo>
                        <a:cubicBezTo>
                          <a:pt x="388770" y="111197"/>
                          <a:pt x="309087" y="33645"/>
                          <a:pt x="211179" y="3364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26" name="任意多边形: 形状 525">
                    <a:extLst>
                      <a:ext uri="{FF2B5EF4-FFF2-40B4-BE49-F238E27FC236}">
                        <a16:creationId xmlns:a16="http://schemas.microsoft.com/office/drawing/2014/main" id="{9D731093-740E-AA68-4D59-F2F94A6790DC}"/>
                      </a:ext>
                    </a:extLst>
                  </p:cNvPr>
                  <p:cNvSpPr/>
                  <p:nvPr/>
                </p:nvSpPr>
                <p:spPr>
                  <a:xfrm>
                    <a:off x="17632504" y="5863650"/>
                    <a:ext cx="422414" cy="413162"/>
                  </a:xfrm>
                  <a:custGeom>
                    <a:avLst/>
                    <a:gdLst>
                      <a:gd name="connsiteX0" fmla="*/ 211235 w 422414"/>
                      <a:gd name="connsiteY0" fmla="*/ 413162 h 413162"/>
                      <a:gd name="connsiteX1" fmla="*/ 0 w 422414"/>
                      <a:gd name="connsiteY1" fmla="*/ 206581 h 413162"/>
                      <a:gd name="connsiteX2" fmla="*/ 211235 w 422414"/>
                      <a:gd name="connsiteY2" fmla="*/ 0 h 413162"/>
                      <a:gd name="connsiteX3" fmla="*/ 422414 w 422414"/>
                      <a:gd name="connsiteY3" fmla="*/ 206581 h 413162"/>
                      <a:gd name="connsiteX4" fmla="*/ 211235 w 422414"/>
                      <a:gd name="connsiteY4" fmla="*/ 413162 h 413162"/>
                      <a:gd name="connsiteX5" fmla="*/ 211235 w 422414"/>
                      <a:gd name="connsiteY5" fmla="*/ 33645 h 413162"/>
                      <a:gd name="connsiteX6" fmla="*/ 33645 w 422414"/>
                      <a:gd name="connsiteY6" fmla="*/ 206581 h 413162"/>
                      <a:gd name="connsiteX7" fmla="*/ 211235 w 422414"/>
                      <a:gd name="connsiteY7" fmla="*/ 379517 h 413162"/>
                      <a:gd name="connsiteX8" fmla="*/ 388769 w 422414"/>
                      <a:gd name="connsiteY8" fmla="*/ 206581 h 413162"/>
                      <a:gd name="connsiteX9" fmla="*/ 211235 w 422414"/>
                      <a:gd name="connsiteY9" fmla="*/ 33645 h 41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22414" h="413162">
                        <a:moveTo>
                          <a:pt x="211235" y="413162"/>
                        </a:moveTo>
                        <a:cubicBezTo>
                          <a:pt x="94767" y="413162"/>
                          <a:pt x="0" y="320470"/>
                          <a:pt x="0" y="206581"/>
                        </a:cubicBezTo>
                        <a:cubicBezTo>
                          <a:pt x="0" y="92692"/>
                          <a:pt x="94767" y="0"/>
                          <a:pt x="211235" y="0"/>
                        </a:cubicBezTo>
                        <a:cubicBezTo>
                          <a:pt x="327703" y="0"/>
                          <a:pt x="422414" y="92692"/>
                          <a:pt x="422414" y="206581"/>
                        </a:cubicBezTo>
                        <a:cubicBezTo>
                          <a:pt x="422471" y="320526"/>
                          <a:pt x="327703" y="413162"/>
                          <a:pt x="211235" y="413162"/>
                        </a:cubicBezTo>
                        <a:close/>
                        <a:moveTo>
                          <a:pt x="211235" y="33645"/>
                        </a:moveTo>
                        <a:cubicBezTo>
                          <a:pt x="113328" y="33645"/>
                          <a:pt x="33645" y="111197"/>
                          <a:pt x="33645" y="206581"/>
                        </a:cubicBezTo>
                        <a:cubicBezTo>
                          <a:pt x="33645" y="301909"/>
                          <a:pt x="113328" y="379517"/>
                          <a:pt x="211235" y="379517"/>
                        </a:cubicBezTo>
                        <a:cubicBezTo>
                          <a:pt x="309142" y="379517"/>
                          <a:pt x="388769" y="301965"/>
                          <a:pt x="388769" y="206581"/>
                        </a:cubicBezTo>
                        <a:cubicBezTo>
                          <a:pt x="388825" y="111253"/>
                          <a:pt x="309142" y="33645"/>
                          <a:pt x="211235" y="3364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27" name="任意多边形: 形状 526">
                    <a:extLst>
                      <a:ext uri="{FF2B5EF4-FFF2-40B4-BE49-F238E27FC236}">
                        <a16:creationId xmlns:a16="http://schemas.microsoft.com/office/drawing/2014/main" id="{B11EB7CF-1AFF-6866-92B3-F154BC862D12}"/>
                      </a:ext>
                    </a:extLst>
                  </p:cNvPr>
                  <p:cNvSpPr/>
                  <p:nvPr/>
                </p:nvSpPr>
                <p:spPr>
                  <a:xfrm>
                    <a:off x="18018318" y="6020922"/>
                    <a:ext cx="235968" cy="78075"/>
                  </a:xfrm>
                  <a:custGeom>
                    <a:avLst/>
                    <a:gdLst>
                      <a:gd name="connsiteX0" fmla="*/ 221929 w 235968"/>
                      <a:gd name="connsiteY0" fmla="*/ 78075 h 78075"/>
                      <a:gd name="connsiteX1" fmla="*/ 211275 w 235968"/>
                      <a:gd name="connsiteY1" fmla="*/ 73197 h 78075"/>
                      <a:gd name="connsiteX2" fmla="*/ 119480 w 235968"/>
                      <a:gd name="connsiteY2" fmla="*/ 28168 h 78075"/>
                      <a:gd name="connsiteX3" fmla="*/ 23647 w 235968"/>
                      <a:gd name="connsiteY3" fmla="*/ 63776 h 78075"/>
                      <a:gd name="connsiteX4" fmla="*/ 3853 w 235968"/>
                      <a:gd name="connsiteY4" fmla="*/ 63271 h 78075"/>
                      <a:gd name="connsiteX5" fmla="*/ 4357 w 235968"/>
                      <a:gd name="connsiteY5" fmla="*/ 43477 h 78075"/>
                      <a:gd name="connsiteX6" fmla="*/ 120938 w 235968"/>
                      <a:gd name="connsiteY6" fmla="*/ 187 h 78075"/>
                      <a:gd name="connsiteX7" fmla="*/ 232584 w 235968"/>
                      <a:gd name="connsiteY7" fmla="*/ 54916 h 78075"/>
                      <a:gd name="connsiteX8" fmla="*/ 231069 w 235968"/>
                      <a:gd name="connsiteY8" fmla="*/ 74655 h 78075"/>
                      <a:gd name="connsiteX9" fmla="*/ 221929 w 235968"/>
                      <a:gd name="connsiteY9" fmla="*/ 78075 h 78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5968" h="78075">
                        <a:moveTo>
                          <a:pt x="221929" y="78075"/>
                        </a:moveTo>
                        <a:cubicBezTo>
                          <a:pt x="218004" y="78075"/>
                          <a:pt x="214079" y="76393"/>
                          <a:pt x="211275" y="73197"/>
                        </a:cubicBezTo>
                        <a:cubicBezTo>
                          <a:pt x="188565" y="46785"/>
                          <a:pt x="154247" y="29963"/>
                          <a:pt x="119480" y="28168"/>
                        </a:cubicBezTo>
                        <a:cubicBezTo>
                          <a:pt x="84713" y="26374"/>
                          <a:pt x="48881" y="39720"/>
                          <a:pt x="23647" y="63776"/>
                        </a:cubicBezTo>
                        <a:cubicBezTo>
                          <a:pt x="18040" y="69103"/>
                          <a:pt x="9180" y="68879"/>
                          <a:pt x="3853" y="63271"/>
                        </a:cubicBezTo>
                        <a:cubicBezTo>
                          <a:pt x="-1474" y="57664"/>
                          <a:pt x="-1250" y="48804"/>
                          <a:pt x="4357" y="43477"/>
                        </a:cubicBezTo>
                        <a:cubicBezTo>
                          <a:pt x="35031" y="14262"/>
                          <a:pt x="78657" y="-1944"/>
                          <a:pt x="120938" y="187"/>
                        </a:cubicBezTo>
                        <a:cubicBezTo>
                          <a:pt x="163275" y="2318"/>
                          <a:pt x="204995" y="22785"/>
                          <a:pt x="232584" y="54916"/>
                        </a:cubicBezTo>
                        <a:cubicBezTo>
                          <a:pt x="237630" y="60804"/>
                          <a:pt x="236958" y="69664"/>
                          <a:pt x="231069" y="74655"/>
                        </a:cubicBezTo>
                        <a:cubicBezTo>
                          <a:pt x="228434" y="76954"/>
                          <a:pt x="225182" y="78075"/>
                          <a:pt x="221929" y="7807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28" name="任意多边形: 形状 527">
                    <a:extLst>
                      <a:ext uri="{FF2B5EF4-FFF2-40B4-BE49-F238E27FC236}">
                        <a16:creationId xmlns:a16="http://schemas.microsoft.com/office/drawing/2014/main" id="{4387B8BF-AC07-A2C6-8315-B33A47E6657D}"/>
                      </a:ext>
                    </a:extLst>
                  </p:cNvPr>
                  <p:cNvSpPr/>
                  <p:nvPr/>
                </p:nvSpPr>
                <p:spPr>
                  <a:xfrm>
                    <a:off x="18611910" y="6069440"/>
                    <a:ext cx="317560" cy="34940"/>
                  </a:xfrm>
                  <a:custGeom>
                    <a:avLst/>
                    <a:gdLst>
                      <a:gd name="connsiteX0" fmla="*/ 303538 w 317560"/>
                      <a:gd name="connsiteY0" fmla="*/ 34941 h 34940"/>
                      <a:gd name="connsiteX1" fmla="*/ 303202 w 317560"/>
                      <a:gd name="connsiteY1" fmla="*/ 34941 h 34940"/>
                      <a:gd name="connsiteX2" fmla="*/ 13686 w 317560"/>
                      <a:gd name="connsiteY2" fmla="*/ 28044 h 34940"/>
                      <a:gd name="connsiteX3" fmla="*/ 3 w 317560"/>
                      <a:gd name="connsiteY3" fmla="*/ 13688 h 34940"/>
                      <a:gd name="connsiteX4" fmla="*/ 14359 w 317560"/>
                      <a:gd name="connsiteY4" fmla="*/ 6 h 34940"/>
                      <a:gd name="connsiteX5" fmla="*/ 303875 w 317560"/>
                      <a:gd name="connsiteY5" fmla="*/ 6903 h 34940"/>
                      <a:gd name="connsiteX6" fmla="*/ 317557 w 317560"/>
                      <a:gd name="connsiteY6" fmla="*/ 21258 h 34940"/>
                      <a:gd name="connsiteX7" fmla="*/ 303538 w 317560"/>
                      <a:gd name="connsiteY7" fmla="*/ 34941 h 34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17560" h="34940">
                        <a:moveTo>
                          <a:pt x="303538" y="34941"/>
                        </a:moveTo>
                        <a:cubicBezTo>
                          <a:pt x="303427" y="34941"/>
                          <a:pt x="303314" y="34941"/>
                          <a:pt x="303202" y="34941"/>
                        </a:cubicBezTo>
                        <a:lnTo>
                          <a:pt x="13686" y="28044"/>
                        </a:lnTo>
                        <a:cubicBezTo>
                          <a:pt x="5947" y="27875"/>
                          <a:pt x="-165" y="21427"/>
                          <a:pt x="3" y="13688"/>
                        </a:cubicBezTo>
                        <a:cubicBezTo>
                          <a:pt x="171" y="5950"/>
                          <a:pt x="6676" y="-218"/>
                          <a:pt x="14359" y="6"/>
                        </a:cubicBezTo>
                        <a:lnTo>
                          <a:pt x="303875" y="6903"/>
                        </a:lnTo>
                        <a:cubicBezTo>
                          <a:pt x="311613" y="7071"/>
                          <a:pt x="317725" y="13520"/>
                          <a:pt x="317557" y="21258"/>
                        </a:cubicBezTo>
                        <a:cubicBezTo>
                          <a:pt x="317333" y="28885"/>
                          <a:pt x="311109" y="34941"/>
                          <a:pt x="303538" y="34941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29" name="任意多边形: 形状 528">
                    <a:extLst>
                      <a:ext uri="{FF2B5EF4-FFF2-40B4-BE49-F238E27FC236}">
                        <a16:creationId xmlns:a16="http://schemas.microsoft.com/office/drawing/2014/main" id="{94E89E71-7C1A-E472-D7FC-C52046BCF16A}"/>
                      </a:ext>
                    </a:extLst>
                  </p:cNvPr>
                  <p:cNvSpPr/>
                  <p:nvPr/>
                </p:nvSpPr>
                <p:spPr>
                  <a:xfrm>
                    <a:off x="17518305" y="6069418"/>
                    <a:ext cx="145628" cy="41298"/>
                  </a:xfrm>
                  <a:custGeom>
                    <a:avLst/>
                    <a:gdLst>
                      <a:gd name="connsiteX0" fmla="*/ 14216 w 145628"/>
                      <a:gd name="connsiteY0" fmla="*/ 41299 h 41298"/>
                      <a:gd name="connsiteX1" fmla="*/ 29 w 145628"/>
                      <a:gd name="connsiteY1" fmla="*/ 28009 h 41298"/>
                      <a:gd name="connsiteX2" fmla="*/ 17357 w 145628"/>
                      <a:gd name="connsiteY2" fmla="*/ 12588 h 41298"/>
                      <a:gd name="connsiteX3" fmla="*/ 30814 w 145628"/>
                      <a:gd name="connsiteY3" fmla="*/ 11018 h 41298"/>
                      <a:gd name="connsiteX4" fmla="*/ 71301 w 145628"/>
                      <a:gd name="connsiteY4" fmla="*/ 6476 h 41298"/>
                      <a:gd name="connsiteX5" fmla="*/ 130124 w 145628"/>
                      <a:gd name="connsiteY5" fmla="*/ 84 h 41298"/>
                      <a:gd name="connsiteX6" fmla="*/ 145544 w 145628"/>
                      <a:gd name="connsiteY6" fmla="*/ 12532 h 41298"/>
                      <a:gd name="connsiteX7" fmla="*/ 133096 w 145628"/>
                      <a:gd name="connsiteY7" fmla="*/ 27953 h 41298"/>
                      <a:gd name="connsiteX8" fmla="*/ 17861 w 145628"/>
                      <a:gd name="connsiteY8" fmla="*/ 40794 h 41298"/>
                      <a:gd name="connsiteX9" fmla="*/ 14216 w 145628"/>
                      <a:gd name="connsiteY9" fmla="*/ 41299 h 41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628" h="41298">
                        <a:moveTo>
                          <a:pt x="14216" y="41299"/>
                        </a:moveTo>
                        <a:cubicBezTo>
                          <a:pt x="6758" y="41299"/>
                          <a:pt x="422" y="35467"/>
                          <a:pt x="29" y="28009"/>
                        </a:cubicBezTo>
                        <a:cubicBezTo>
                          <a:pt x="-700" y="14831"/>
                          <a:pt x="12422" y="13205"/>
                          <a:pt x="17357" y="12588"/>
                        </a:cubicBezTo>
                        <a:cubicBezTo>
                          <a:pt x="20609" y="12196"/>
                          <a:pt x="25263" y="11635"/>
                          <a:pt x="30814" y="11018"/>
                        </a:cubicBezTo>
                        <a:cubicBezTo>
                          <a:pt x="41861" y="9728"/>
                          <a:pt x="56553" y="8102"/>
                          <a:pt x="71301" y="6476"/>
                        </a:cubicBezTo>
                        <a:cubicBezTo>
                          <a:pt x="100740" y="3224"/>
                          <a:pt x="130124" y="84"/>
                          <a:pt x="130124" y="84"/>
                        </a:cubicBezTo>
                        <a:cubicBezTo>
                          <a:pt x="137862" y="-758"/>
                          <a:pt x="144759" y="4850"/>
                          <a:pt x="145544" y="12532"/>
                        </a:cubicBezTo>
                        <a:cubicBezTo>
                          <a:pt x="146386" y="20215"/>
                          <a:pt x="140778" y="27168"/>
                          <a:pt x="133096" y="27953"/>
                        </a:cubicBezTo>
                        <a:cubicBezTo>
                          <a:pt x="92834" y="32271"/>
                          <a:pt x="28067" y="39392"/>
                          <a:pt x="17861" y="40794"/>
                        </a:cubicBezTo>
                        <a:cubicBezTo>
                          <a:pt x="16684" y="41131"/>
                          <a:pt x="15450" y="41299"/>
                          <a:pt x="14216" y="41299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530" name="任意多边形: 形状 529">
                  <a:extLst>
                    <a:ext uri="{FF2B5EF4-FFF2-40B4-BE49-F238E27FC236}">
                      <a16:creationId xmlns:a16="http://schemas.microsoft.com/office/drawing/2014/main" id="{282CFCB5-16B8-9092-CD65-9E909A5222E5}"/>
                    </a:ext>
                  </a:extLst>
                </p:cNvPr>
                <p:cNvSpPr/>
                <p:nvPr/>
              </p:nvSpPr>
              <p:spPr>
                <a:xfrm>
                  <a:off x="17701797" y="7064022"/>
                  <a:ext cx="67116" cy="188019"/>
                </a:xfrm>
                <a:custGeom>
                  <a:avLst/>
                  <a:gdLst>
                    <a:gd name="connsiteX0" fmla="*/ 54913 w 67116"/>
                    <a:gd name="connsiteY0" fmla="*/ 4124 h 188019"/>
                    <a:gd name="connsiteX1" fmla="*/ 22894 w 67116"/>
                    <a:gd name="connsiteY1" fmla="*/ 93732 h 188019"/>
                    <a:gd name="connsiteX2" fmla="*/ 9604 w 67116"/>
                    <a:gd name="connsiteY2" fmla="*/ 138704 h 188019"/>
                    <a:gd name="connsiteX3" fmla="*/ 3660 w 67116"/>
                    <a:gd name="connsiteY3" fmla="*/ 160686 h 188019"/>
                    <a:gd name="connsiteX4" fmla="*/ 1025 w 67116"/>
                    <a:gd name="connsiteY4" fmla="*/ 183845 h 188019"/>
                    <a:gd name="connsiteX5" fmla="*/ 10670 w 67116"/>
                    <a:gd name="connsiteY5" fmla="*/ 186368 h 188019"/>
                    <a:gd name="connsiteX6" fmla="*/ 18913 w 67116"/>
                    <a:gd name="connsiteY6" fmla="*/ 166237 h 188019"/>
                    <a:gd name="connsiteX7" fmla="*/ 24577 w 67116"/>
                    <a:gd name="connsiteY7" fmla="*/ 144200 h 188019"/>
                    <a:gd name="connsiteX8" fmla="*/ 37642 w 67116"/>
                    <a:gd name="connsiteY8" fmla="*/ 97769 h 188019"/>
                    <a:gd name="connsiteX9" fmla="*/ 66745 w 67116"/>
                    <a:gd name="connsiteY9" fmla="*/ 7320 h 188019"/>
                    <a:gd name="connsiteX10" fmla="*/ 54913 w 67116"/>
                    <a:gd name="connsiteY10" fmla="*/ 4124 h 18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7116" h="188019">
                      <a:moveTo>
                        <a:pt x="54913" y="4124"/>
                      </a:moveTo>
                      <a:cubicBezTo>
                        <a:pt x="43306" y="33619"/>
                        <a:pt x="32371" y="63451"/>
                        <a:pt x="22894" y="93732"/>
                      </a:cubicBezTo>
                      <a:cubicBezTo>
                        <a:pt x="18240" y="108648"/>
                        <a:pt x="13810" y="123620"/>
                        <a:pt x="9604" y="138704"/>
                      </a:cubicBezTo>
                      <a:cubicBezTo>
                        <a:pt x="7586" y="145994"/>
                        <a:pt x="5511" y="153340"/>
                        <a:pt x="3660" y="160686"/>
                      </a:cubicBezTo>
                      <a:cubicBezTo>
                        <a:pt x="1866" y="167695"/>
                        <a:pt x="-1779" y="176835"/>
                        <a:pt x="1025" y="183845"/>
                      </a:cubicBezTo>
                      <a:cubicBezTo>
                        <a:pt x="2651" y="187994"/>
                        <a:pt x="7193" y="189452"/>
                        <a:pt x="10670" y="186368"/>
                      </a:cubicBezTo>
                      <a:cubicBezTo>
                        <a:pt x="16109" y="181602"/>
                        <a:pt x="17119" y="172910"/>
                        <a:pt x="18913" y="166237"/>
                      </a:cubicBezTo>
                      <a:cubicBezTo>
                        <a:pt x="20819" y="158891"/>
                        <a:pt x="22670" y="151545"/>
                        <a:pt x="24577" y="144200"/>
                      </a:cubicBezTo>
                      <a:cubicBezTo>
                        <a:pt x="28670" y="128667"/>
                        <a:pt x="33044" y="113190"/>
                        <a:pt x="37642" y="97769"/>
                      </a:cubicBezTo>
                      <a:cubicBezTo>
                        <a:pt x="46670" y="67433"/>
                        <a:pt x="56203" y="37208"/>
                        <a:pt x="66745" y="7320"/>
                      </a:cubicBezTo>
                      <a:cubicBezTo>
                        <a:pt x="69325" y="-138"/>
                        <a:pt x="57717" y="-3054"/>
                        <a:pt x="54913" y="4124"/>
                      </a:cubicBezTo>
                      <a:close/>
                    </a:path>
                  </a:pathLst>
                </a:custGeom>
                <a:solidFill>
                  <a:srgbClr val="C9AC3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31" name="任意多边形: 形状 530">
                  <a:extLst>
                    <a:ext uri="{FF2B5EF4-FFF2-40B4-BE49-F238E27FC236}">
                      <a16:creationId xmlns:a16="http://schemas.microsoft.com/office/drawing/2014/main" id="{AC097A85-A6FA-01A0-DDCC-C7179D3A98F4}"/>
                    </a:ext>
                  </a:extLst>
                </p:cNvPr>
                <p:cNvSpPr/>
                <p:nvPr/>
              </p:nvSpPr>
              <p:spPr>
                <a:xfrm>
                  <a:off x="18014217" y="6766473"/>
                  <a:ext cx="392305" cy="114635"/>
                </a:xfrm>
                <a:custGeom>
                  <a:avLst/>
                  <a:gdLst>
                    <a:gd name="connsiteX0" fmla="*/ 370985 w 392305"/>
                    <a:gd name="connsiteY0" fmla="*/ 3240 h 114635"/>
                    <a:gd name="connsiteX1" fmla="*/ 359601 w 392305"/>
                    <a:gd name="connsiteY1" fmla="*/ 18829 h 114635"/>
                    <a:gd name="connsiteX2" fmla="*/ 348274 w 392305"/>
                    <a:gd name="connsiteY2" fmla="*/ 32455 h 114635"/>
                    <a:gd name="connsiteX3" fmla="*/ 320348 w 392305"/>
                    <a:gd name="connsiteY3" fmla="*/ 54044 h 114635"/>
                    <a:gd name="connsiteX4" fmla="*/ 244142 w 392305"/>
                    <a:gd name="connsiteY4" fmla="*/ 83203 h 114635"/>
                    <a:gd name="connsiteX5" fmla="*/ 88982 w 392305"/>
                    <a:gd name="connsiteY5" fmla="*/ 62287 h 114635"/>
                    <a:gd name="connsiteX6" fmla="*/ 18832 w 392305"/>
                    <a:gd name="connsiteY6" fmla="*/ 11203 h 114635"/>
                    <a:gd name="connsiteX7" fmla="*/ 2963 w 392305"/>
                    <a:gd name="connsiteY7" fmla="*/ 27072 h 114635"/>
                    <a:gd name="connsiteX8" fmla="*/ 329937 w 392305"/>
                    <a:gd name="connsiteY8" fmla="*/ 81185 h 114635"/>
                    <a:gd name="connsiteX9" fmla="*/ 366947 w 392305"/>
                    <a:gd name="connsiteY9" fmla="*/ 54100 h 114635"/>
                    <a:gd name="connsiteX10" fmla="*/ 392293 w 392305"/>
                    <a:gd name="connsiteY10" fmla="*/ 11988 h 114635"/>
                    <a:gd name="connsiteX11" fmla="*/ 370985 w 392305"/>
                    <a:gd name="connsiteY11" fmla="*/ 3240 h 114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2305" h="114635">
                      <a:moveTo>
                        <a:pt x="370985" y="3240"/>
                      </a:moveTo>
                      <a:cubicBezTo>
                        <a:pt x="365657" y="7502"/>
                        <a:pt x="363302" y="13278"/>
                        <a:pt x="359601" y="18829"/>
                      </a:cubicBezTo>
                      <a:cubicBezTo>
                        <a:pt x="356293" y="23764"/>
                        <a:pt x="352480" y="28249"/>
                        <a:pt x="348274" y="32455"/>
                      </a:cubicBezTo>
                      <a:cubicBezTo>
                        <a:pt x="339919" y="40923"/>
                        <a:pt x="330498" y="47932"/>
                        <a:pt x="320348" y="54044"/>
                      </a:cubicBezTo>
                      <a:cubicBezTo>
                        <a:pt x="296909" y="68231"/>
                        <a:pt x="270946" y="77820"/>
                        <a:pt x="244142" y="83203"/>
                      </a:cubicBezTo>
                      <a:cubicBezTo>
                        <a:pt x="191993" y="93689"/>
                        <a:pt x="136534" y="86119"/>
                        <a:pt x="88982" y="62287"/>
                      </a:cubicBezTo>
                      <a:cubicBezTo>
                        <a:pt x="63019" y="49278"/>
                        <a:pt x="39299" y="31782"/>
                        <a:pt x="18832" y="11203"/>
                      </a:cubicBezTo>
                      <a:cubicBezTo>
                        <a:pt x="8514" y="829"/>
                        <a:pt x="-6402" y="16249"/>
                        <a:pt x="2963" y="27072"/>
                      </a:cubicBezTo>
                      <a:cubicBezTo>
                        <a:pt x="82926" y="119708"/>
                        <a:pt x="224067" y="140680"/>
                        <a:pt x="329937" y="81185"/>
                      </a:cubicBezTo>
                      <a:cubicBezTo>
                        <a:pt x="343227" y="73727"/>
                        <a:pt x="355956" y="64755"/>
                        <a:pt x="366947" y="54100"/>
                      </a:cubicBezTo>
                      <a:cubicBezTo>
                        <a:pt x="377657" y="43726"/>
                        <a:pt x="392798" y="27745"/>
                        <a:pt x="392293" y="11988"/>
                      </a:cubicBezTo>
                      <a:cubicBezTo>
                        <a:pt x="391900" y="436"/>
                        <a:pt x="379284" y="-3377"/>
                        <a:pt x="370985" y="3240"/>
                      </a:cubicBezTo>
                      <a:close/>
                    </a:path>
                  </a:pathLst>
                </a:custGeom>
                <a:solidFill>
                  <a:srgbClr val="EBB83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458" name="图形 13">
                <a:extLst>
                  <a:ext uri="{FF2B5EF4-FFF2-40B4-BE49-F238E27FC236}">
                    <a16:creationId xmlns:a16="http://schemas.microsoft.com/office/drawing/2014/main" id="{15500EC9-871F-836E-497E-C5F10D4F3BE9}"/>
                  </a:ext>
                </a:extLst>
              </p:cNvPr>
              <p:cNvGrpSpPr/>
              <p:nvPr/>
            </p:nvGrpSpPr>
            <p:grpSpPr>
              <a:xfrm>
                <a:off x="9426092" y="1473065"/>
                <a:ext cx="2085393" cy="1839294"/>
                <a:chOff x="16838422" y="4595043"/>
                <a:chExt cx="2625161" cy="2315363"/>
              </a:xfrm>
            </p:grpSpPr>
            <p:sp>
              <p:nvSpPr>
                <p:cNvPr id="459" name="任意多边形: 形状 458">
                  <a:extLst>
                    <a:ext uri="{FF2B5EF4-FFF2-40B4-BE49-F238E27FC236}">
                      <a16:creationId xmlns:a16="http://schemas.microsoft.com/office/drawing/2014/main" id="{22F2CF9A-05E0-39FA-6160-7162F6A1242B}"/>
                    </a:ext>
                  </a:extLst>
                </p:cNvPr>
                <p:cNvSpPr/>
                <p:nvPr/>
              </p:nvSpPr>
              <p:spPr>
                <a:xfrm>
                  <a:off x="17013657" y="5346019"/>
                  <a:ext cx="374863" cy="396395"/>
                </a:xfrm>
                <a:custGeom>
                  <a:avLst/>
                  <a:gdLst>
                    <a:gd name="connsiteX0" fmla="*/ 176244 w 374863"/>
                    <a:gd name="connsiteY0" fmla="*/ 0 h 396395"/>
                    <a:gd name="connsiteX1" fmla="*/ 132562 w 374863"/>
                    <a:gd name="connsiteY1" fmla="*/ 126954 h 396395"/>
                    <a:gd name="connsiteX2" fmla="*/ 0 w 374863"/>
                    <a:gd name="connsiteY2" fmla="*/ 144113 h 396395"/>
                    <a:gd name="connsiteX3" fmla="*/ 70206 w 374863"/>
                    <a:gd name="connsiteY3" fmla="*/ 202992 h 396395"/>
                    <a:gd name="connsiteX4" fmla="*/ 82150 w 374863"/>
                    <a:gd name="connsiteY4" fmla="*/ 216675 h 396395"/>
                    <a:gd name="connsiteX5" fmla="*/ 82823 w 374863"/>
                    <a:gd name="connsiteY5" fmla="*/ 238039 h 396395"/>
                    <a:gd name="connsiteX6" fmla="*/ 58262 w 374863"/>
                    <a:gd name="connsiteY6" fmla="*/ 396396 h 396395"/>
                    <a:gd name="connsiteX7" fmla="*/ 167441 w 374863"/>
                    <a:gd name="connsiteY7" fmla="*/ 275105 h 396395"/>
                    <a:gd name="connsiteX8" fmla="*/ 275946 w 374863"/>
                    <a:gd name="connsiteY8" fmla="*/ 358881 h 396395"/>
                    <a:gd name="connsiteX9" fmla="*/ 259628 w 374863"/>
                    <a:gd name="connsiteY9" fmla="*/ 242413 h 396395"/>
                    <a:gd name="connsiteX10" fmla="*/ 260077 w 374863"/>
                    <a:gd name="connsiteY10" fmla="*/ 225254 h 396395"/>
                    <a:gd name="connsiteX11" fmla="*/ 271348 w 374863"/>
                    <a:gd name="connsiteY11" fmla="*/ 211740 h 396395"/>
                    <a:gd name="connsiteX12" fmla="*/ 374863 w 374863"/>
                    <a:gd name="connsiteY12" fmla="*/ 123141 h 396395"/>
                    <a:gd name="connsiteX13" fmla="*/ 246899 w 374863"/>
                    <a:gd name="connsiteY13" fmla="*/ 134637 h 396395"/>
                    <a:gd name="connsiteX14" fmla="*/ 230806 w 374863"/>
                    <a:gd name="connsiteY14" fmla="*/ 132730 h 396395"/>
                    <a:gd name="connsiteX15" fmla="*/ 220880 w 374863"/>
                    <a:gd name="connsiteY15" fmla="*/ 116749 h 396395"/>
                    <a:gd name="connsiteX16" fmla="*/ 176244 w 374863"/>
                    <a:gd name="connsiteY16" fmla="*/ 0 h 3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74863" h="396395">
                      <a:moveTo>
                        <a:pt x="176244" y="0"/>
                      </a:moveTo>
                      <a:cubicBezTo>
                        <a:pt x="161665" y="42337"/>
                        <a:pt x="147141" y="84618"/>
                        <a:pt x="132562" y="126954"/>
                      </a:cubicBezTo>
                      <a:cubicBezTo>
                        <a:pt x="87814" y="124375"/>
                        <a:pt x="42617" y="130207"/>
                        <a:pt x="0" y="144113"/>
                      </a:cubicBezTo>
                      <a:cubicBezTo>
                        <a:pt x="23384" y="163740"/>
                        <a:pt x="46823" y="183366"/>
                        <a:pt x="70206" y="202992"/>
                      </a:cubicBezTo>
                      <a:cubicBezTo>
                        <a:pt x="74861" y="206918"/>
                        <a:pt x="79739" y="211067"/>
                        <a:pt x="82150" y="216675"/>
                      </a:cubicBezTo>
                      <a:cubicBezTo>
                        <a:pt x="84954" y="223348"/>
                        <a:pt x="83945" y="230918"/>
                        <a:pt x="82823" y="238039"/>
                      </a:cubicBezTo>
                      <a:cubicBezTo>
                        <a:pt x="74636" y="290806"/>
                        <a:pt x="66449" y="343629"/>
                        <a:pt x="58262" y="396396"/>
                      </a:cubicBezTo>
                      <a:cubicBezTo>
                        <a:pt x="97235" y="358433"/>
                        <a:pt x="133740" y="317890"/>
                        <a:pt x="167441" y="275105"/>
                      </a:cubicBezTo>
                      <a:cubicBezTo>
                        <a:pt x="199179" y="308189"/>
                        <a:pt x="235909" y="336564"/>
                        <a:pt x="275946" y="358881"/>
                      </a:cubicBezTo>
                      <a:cubicBezTo>
                        <a:pt x="270507" y="320077"/>
                        <a:pt x="265068" y="281217"/>
                        <a:pt x="259628" y="242413"/>
                      </a:cubicBezTo>
                      <a:cubicBezTo>
                        <a:pt x="258843" y="236694"/>
                        <a:pt x="258058" y="230693"/>
                        <a:pt x="260077" y="225254"/>
                      </a:cubicBezTo>
                      <a:cubicBezTo>
                        <a:pt x="262152" y="219703"/>
                        <a:pt x="266806" y="215609"/>
                        <a:pt x="271348" y="211740"/>
                      </a:cubicBezTo>
                      <a:cubicBezTo>
                        <a:pt x="305834" y="182188"/>
                        <a:pt x="340377" y="152693"/>
                        <a:pt x="374863" y="123141"/>
                      </a:cubicBezTo>
                      <a:cubicBezTo>
                        <a:pt x="332190" y="126954"/>
                        <a:pt x="289573" y="130767"/>
                        <a:pt x="246899" y="134637"/>
                      </a:cubicBezTo>
                      <a:cubicBezTo>
                        <a:pt x="241404" y="135141"/>
                        <a:pt x="235516" y="135534"/>
                        <a:pt x="230806" y="132730"/>
                      </a:cubicBezTo>
                      <a:cubicBezTo>
                        <a:pt x="225254" y="129478"/>
                        <a:pt x="222843" y="122861"/>
                        <a:pt x="220880" y="116749"/>
                      </a:cubicBezTo>
                      <a:cubicBezTo>
                        <a:pt x="207366" y="75589"/>
                        <a:pt x="193908" y="34374"/>
                        <a:pt x="176244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0" name="任意多边形: 形状 459">
                  <a:extLst>
                    <a:ext uri="{FF2B5EF4-FFF2-40B4-BE49-F238E27FC236}">
                      <a16:creationId xmlns:a16="http://schemas.microsoft.com/office/drawing/2014/main" id="{47857D9C-D081-7DF8-7830-7138DE67526F}"/>
                    </a:ext>
                  </a:extLst>
                </p:cNvPr>
                <p:cNvSpPr/>
                <p:nvPr/>
              </p:nvSpPr>
              <p:spPr>
                <a:xfrm>
                  <a:off x="17193547" y="6197241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6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4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0" y="59047"/>
                        <a:pt x="11327" y="64318"/>
                        <a:pt x="0" y="69646"/>
                      </a:cubicBezTo>
                      <a:cubicBezTo>
                        <a:pt x="10766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8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4" y="93309"/>
                      </a:cubicBezTo>
                      <a:cubicBezTo>
                        <a:pt x="83216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7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70"/>
                        <a:pt x="71608" y="37851"/>
                      </a:cubicBezTo>
                      <a:cubicBezTo>
                        <a:pt x="62243" y="25234"/>
                        <a:pt x="52935" y="12617"/>
                        <a:pt x="43571" y="0"/>
                      </a:cubicBezTo>
                      <a:cubicBezTo>
                        <a:pt x="43514" y="8243"/>
                        <a:pt x="43514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1" name="任意多边形: 形状 460">
                  <a:extLst>
                    <a:ext uri="{FF2B5EF4-FFF2-40B4-BE49-F238E27FC236}">
                      <a16:creationId xmlns:a16="http://schemas.microsoft.com/office/drawing/2014/main" id="{EC4C1CE6-DFD8-03EC-EA52-FCB65C38C573}"/>
                    </a:ext>
                  </a:extLst>
                </p:cNvPr>
                <p:cNvSpPr/>
                <p:nvPr/>
              </p:nvSpPr>
              <p:spPr>
                <a:xfrm>
                  <a:off x="19294181" y="4941605"/>
                  <a:ext cx="122300" cy="134356"/>
                </a:xfrm>
                <a:custGeom>
                  <a:avLst/>
                  <a:gdLst>
                    <a:gd name="connsiteX0" fmla="*/ 78786 w 122300"/>
                    <a:gd name="connsiteY0" fmla="*/ 9533 h 134356"/>
                    <a:gd name="connsiteX1" fmla="*/ 81982 w 122300"/>
                    <a:gd name="connsiteY1" fmla="*/ 44972 h 134356"/>
                    <a:gd name="connsiteX2" fmla="*/ 83272 w 122300"/>
                    <a:gd name="connsiteY2" fmla="*/ 50131 h 134356"/>
                    <a:gd name="connsiteX3" fmla="*/ 88262 w 122300"/>
                    <a:gd name="connsiteY3" fmla="*/ 53720 h 134356"/>
                    <a:gd name="connsiteX4" fmla="*/ 122300 w 122300"/>
                    <a:gd name="connsiteY4" fmla="*/ 69645 h 134356"/>
                    <a:gd name="connsiteX5" fmla="*/ 89945 w 122300"/>
                    <a:gd name="connsiteY5" fmla="*/ 84786 h 134356"/>
                    <a:gd name="connsiteX6" fmla="*/ 86524 w 122300"/>
                    <a:gd name="connsiteY6" fmla="*/ 134356 h 134356"/>
                    <a:gd name="connsiteX7" fmla="*/ 58879 w 122300"/>
                    <a:gd name="connsiteY7" fmla="*/ 95664 h 134356"/>
                    <a:gd name="connsiteX8" fmla="*/ 55458 w 122300"/>
                    <a:gd name="connsiteY8" fmla="*/ 92748 h 134356"/>
                    <a:gd name="connsiteX9" fmla="*/ 51926 w 122300"/>
                    <a:gd name="connsiteY9" fmla="*/ 93309 h 134356"/>
                    <a:gd name="connsiteX10" fmla="*/ 13402 w 122300"/>
                    <a:gd name="connsiteY10" fmla="*/ 107496 h 134356"/>
                    <a:gd name="connsiteX11" fmla="*/ 30785 w 122300"/>
                    <a:gd name="connsiteY11" fmla="*/ 71552 h 134356"/>
                    <a:gd name="connsiteX12" fmla="*/ 0 w 122300"/>
                    <a:gd name="connsiteY12" fmla="*/ 41664 h 134356"/>
                    <a:gd name="connsiteX13" fmla="*/ 38244 w 122300"/>
                    <a:gd name="connsiteY13" fmla="*/ 43739 h 134356"/>
                    <a:gd name="connsiteX14" fmla="*/ 45421 w 122300"/>
                    <a:gd name="connsiteY14" fmla="*/ 42954 h 134356"/>
                    <a:gd name="connsiteX15" fmla="*/ 50692 w 122300"/>
                    <a:gd name="connsiteY15" fmla="*/ 37851 h 134356"/>
                    <a:gd name="connsiteX16" fmla="*/ 78730 w 122300"/>
                    <a:gd name="connsiteY16" fmla="*/ 0 h 134356"/>
                    <a:gd name="connsiteX17" fmla="*/ 78786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78786" y="9533"/>
                      </a:moveTo>
                      <a:cubicBezTo>
                        <a:pt x="79851" y="21365"/>
                        <a:pt x="80917" y="33197"/>
                        <a:pt x="81982" y="44972"/>
                      </a:cubicBezTo>
                      <a:cubicBezTo>
                        <a:pt x="82150" y="46767"/>
                        <a:pt x="82319" y="48617"/>
                        <a:pt x="83272" y="50131"/>
                      </a:cubicBezTo>
                      <a:cubicBezTo>
                        <a:pt x="84393" y="51870"/>
                        <a:pt x="86356" y="52823"/>
                        <a:pt x="88262" y="53720"/>
                      </a:cubicBezTo>
                      <a:cubicBezTo>
                        <a:pt x="99590" y="59047"/>
                        <a:pt x="110973" y="64318"/>
                        <a:pt x="122300" y="69645"/>
                      </a:cubicBezTo>
                      <a:cubicBezTo>
                        <a:pt x="111534" y="74692"/>
                        <a:pt x="100711" y="79739"/>
                        <a:pt x="89945" y="84786"/>
                      </a:cubicBezTo>
                      <a:cubicBezTo>
                        <a:pt x="90449" y="101384"/>
                        <a:pt x="90898" y="118319"/>
                        <a:pt x="86524" y="134356"/>
                      </a:cubicBezTo>
                      <a:cubicBezTo>
                        <a:pt x="77328" y="121459"/>
                        <a:pt x="68075" y="108562"/>
                        <a:pt x="58879" y="95664"/>
                      </a:cubicBezTo>
                      <a:cubicBezTo>
                        <a:pt x="57982" y="94431"/>
                        <a:pt x="56973" y="93085"/>
                        <a:pt x="55458" y="92748"/>
                      </a:cubicBezTo>
                      <a:cubicBezTo>
                        <a:pt x="54281" y="92468"/>
                        <a:pt x="53047" y="92917"/>
                        <a:pt x="51926" y="93309"/>
                      </a:cubicBezTo>
                      <a:cubicBezTo>
                        <a:pt x="39084" y="98019"/>
                        <a:pt x="26244" y="102730"/>
                        <a:pt x="13402" y="107496"/>
                      </a:cubicBezTo>
                      <a:cubicBezTo>
                        <a:pt x="19178" y="95496"/>
                        <a:pt x="24954" y="83496"/>
                        <a:pt x="30785" y="71552"/>
                      </a:cubicBezTo>
                      <a:cubicBezTo>
                        <a:pt x="19570" y="62636"/>
                        <a:pt x="9253" y="52599"/>
                        <a:pt x="0" y="41664"/>
                      </a:cubicBezTo>
                      <a:cubicBezTo>
                        <a:pt x="12729" y="42337"/>
                        <a:pt x="25515" y="43066"/>
                        <a:pt x="38244" y="43739"/>
                      </a:cubicBezTo>
                      <a:cubicBezTo>
                        <a:pt x="40655" y="43851"/>
                        <a:pt x="43234" y="43963"/>
                        <a:pt x="45421" y="42954"/>
                      </a:cubicBezTo>
                      <a:cubicBezTo>
                        <a:pt x="47664" y="41888"/>
                        <a:pt x="49234" y="39869"/>
                        <a:pt x="50692" y="37851"/>
                      </a:cubicBezTo>
                      <a:cubicBezTo>
                        <a:pt x="60056" y="25234"/>
                        <a:pt x="69365" y="12617"/>
                        <a:pt x="78730" y="0"/>
                      </a:cubicBezTo>
                      <a:cubicBezTo>
                        <a:pt x="78730" y="8243"/>
                        <a:pt x="78786" y="16486"/>
                        <a:pt x="78786" y="9533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3" name="任意多边形: 形状 462">
                  <a:extLst>
                    <a:ext uri="{FF2B5EF4-FFF2-40B4-BE49-F238E27FC236}">
                      <a16:creationId xmlns:a16="http://schemas.microsoft.com/office/drawing/2014/main" id="{CAF4BDA5-1952-34B0-E238-A14B3A877A24}"/>
                    </a:ext>
                  </a:extLst>
                </p:cNvPr>
                <p:cNvSpPr/>
                <p:nvPr/>
              </p:nvSpPr>
              <p:spPr>
                <a:xfrm>
                  <a:off x="19348798" y="6489954"/>
                  <a:ext cx="114785" cy="125944"/>
                </a:xfrm>
                <a:custGeom>
                  <a:avLst/>
                  <a:gdLst>
                    <a:gd name="connsiteX0" fmla="*/ 74020 w 114785"/>
                    <a:gd name="connsiteY0" fmla="*/ 8916 h 125944"/>
                    <a:gd name="connsiteX1" fmla="*/ 76991 w 114785"/>
                    <a:gd name="connsiteY1" fmla="*/ 42169 h 125944"/>
                    <a:gd name="connsiteX2" fmla="*/ 78225 w 114785"/>
                    <a:gd name="connsiteY2" fmla="*/ 46991 h 125944"/>
                    <a:gd name="connsiteX3" fmla="*/ 82879 w 114785"/>
                    <a:gd name="connsiteY3" fmla="*/ 50355 h 125944"/>
                    <a:gd name="connsiteX4" fmla="*/ 114786 w 114785"/>
                    <a:gd name="connsiteY4" fmla="*/ 65271 h 125944"/>
                    <a:gd name="connsiteX5" fmla="*/ 84450 w 114785"/>
                    <a:gd name="connsiteY5" fmla="*/ 79459 h 125944"/>
                    <a:gd name="connsiteX6" fmla="*/ 81253 w 114785"/>
                    <a:gd name="connsiteY6" fmla="*/ 125945 h 125944"/>
                    <a:gd name="connsiteX7" fmla="*/ 55290 w 114785"/>
                    <a:gd name="connsiteY7" fmla="*/ 89664 h 125944"/>
                    <a:gd name="connsiteX8" fmla="*/ 52094 w 114785"/>
                    <a:gd name="connsiteY8" fmla="*/ 86917 h 125944"/>
                    <a:gd name="connsiteX9" fmla="*/ 48786 w 114785"/>
                    <a:gd name="connsiteY9" fmla="*/ 87477 h 125944"/>
                    <a:gd name="connsiteX10" fmla="*/ 12617 w 114785"/>
                    <a:gd name="connsiteY10" fmla="*/ 100767 h 125944"/>
                    <a:gd name="connsiteX11" fmla="*/ 28879 w 114785"/>
                    <a:gd name="connsiteY11" fmla="*/ 67066 h 125944"/>
                    <a:gd name="connsiteX12" fmla="*/ 0 w 114785"/>
                    <a:gd name="connsiteY12" fmla="*/ 39028 h 125944"/>
                    <a:gd name="connsiteX13" fmla="*/ 35888 w 114785"/>
                    <a:gd name="connsiteY13" fmla="*/ 40991 h 125944"/>
                    <a:gd name="connsiteX14" fmla="*/ 42617 w 114785"/>
                    <a:gd name="connsiteY14" fmla="*/ 40262 h 125944"/>
                    <a:gd name="connsiteX15" fmla="*/ 47552 w 114785"/>
                    <a:gd name="connsiteY15" fmla="*/ 35496 h 125944"/>
                    <a:gd name="connsiteX16" fmla="*/ 73851 w 114785"/>
                    <a:gd name="connsiteY16" fmla="*/ 0 h 125944"/>
                    <a:gd name="connsiteX17" fmla="*/ 74020 w 114785"/>
                    <a:gd name="connsiteY17" fmla="*/ 8916 h 12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785" h="125944">
                      <a:moveTo>
                        <a:pt x="74020" y="8916"/>
                      </a:moveTo>
                      <a:cubicBezTo>
                        <a:pt x="75029" y="20019"/>
                        <a:pt x="75982" y="31066"/>
                        <a:pt x="76991" y="42169"/>
                      </a:cubicBezTo>
                      <a:cubicBezTo>
                        <a:pt x="77160" y="43851"/>
                        <a:pt x="77328" y="45589"/>
                        <a:pt x="78225" y="46991"/>
                      </a:cubicBezTo>
                      <a:cubicBezTo>
                        <a:pt x="79290" y="48617"/>
                        <a:pt x="81141" y="49514"/>
                        <a:pt x="82879" y="50355"/>
                      </a:cubicBezTo>
                      <a:cubicBezTo>
                        <a:pt x="93534" y="55346"/>
                        <a:pt x="104132" y="60337"/>
                        <a:pt x="114786" y="65271"/>
                      </a:cubicBezTo>
                      <a:cubicBezTo>
                        <a:pt x="104693" y="69982"/>
                        <a:pt x="94543" y="74748"/>
                        <a:pt x="84450" y="79459"/>
                      </a:cubicBezTo>
                      <a:cubicBezTo>
                        <a:pt x="84898" y="95047"/>
                        <a:pt x="85346" y="110917"/>
                        <a:pt x="81253" y="125945"/>
                      </a:cubicBezTo>
                      <a:cubicBezTo>
                        <a:pt x="72618" y="113833"/>
                        <a:pt x="63926" y="101720"/>
                        <a:pt x="55290" y="89664"/>
                      </a:cubicBezTo>
                      <a:cubicBezTo>
                        <a:pt x="54450" y="88487"/>
                        <a:pt x="53496" y="87253"/>
                        <a:pt x="52094" y="86917"/>
                      </a:cubicBezTo>
                      <a:cubicBezTo>
                        <a:pt x="50972" y="86692"/>
                        <a:pt x="49851" y="87085"/>
                        <a:pt x="48786" y="87477"/>
                      </a:cubicBezTo>
                      <a:cubicBezTo>
                        <a:pt x="36730" y="91907"/>
                        <a:pt x="24673" y="96337"/>
                        <a:pt x="12617" y="100767"/>
                      </a:cubicBezTo>
                      <a:cubicBezTo>
                        <a:pt x="18056" y="89552"/>
                        <a:pt x="23496" y="78281"/>
                        <a:pt x="28879" y="67066"/>
                      </a:cubicBezTo>
                      <a:cubicBezTo>
                        <a:pt x="18393" y="58711"/>
                        <a:pt x="8692" y="49290"/>
                        <a:pt x="0" y="39028"/>
                      </a:cubicBezTo>
                      <a:cubicBezTo>
                        <a:pt x="11944" y="39701"/>
                        <a:pt x="23944" y="40318"/>
                        <a:pt x="35888" y="40991"/>
                      </a:cubicBezTo>
                      <a:cubicBezTo>
                        <a:pt x="38188" y="41103"/>
                        <a:pt x="40542" y="41215"/>
                        <a:pt x="42617" y="40262"/>
                      </a:cubicBezTo>
                      <a:cubicBezTo>
                        <a:pt x="44692" y="39309"/>
                        <a:pt x="46206" y="37346"/>
                        <a:pt x="47552" y="35496"/>
                      </a:cubicBezTo>
                      <a:cubicBezTo>
                        <a:pt x="56300" y="23664"/>
                        <a:pt x="65103" y="11832"/>
                        <a:pt x="73851" y="0"/>
                      </a:cubicBezTo>
                      <a:cubicBezTo>
                        <a:pt x="73964" y="7682"/>
                        <a:pt x="73964" y="15421"/>
                        <a:pt x="74020" y="891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4" name="任意多边形: 形状 463">
                  <a:extLst>
                    <a:ext uri="{FF2B5EF4-FFF2-40B4-BE49-F238E27FC236}">
                      <a16:creationId xmlns:a16="http://schemas.microsoft.com/office/drawing/2014/main" id="{2E8F581B-1EF1-976C-92A6-244AFAEEACEF}"/>
                    </a:ext>
                  </a:extLst>
                </p:cNvPr>
                <p:cNvSpPr/>
                <p:nvPr/>
              </p:nvSpPr>
              <p:spPr>
                <a:xfrm>
                  <a:off x="17295379" y="5023026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5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5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1" y="59047"/>
                        <a:pt x="11327" y="64318"/>
                        <a:pt x="0" y="69645"/>
                      </a:cubicBezTo>
                      <a:cubicBezTo>
                        <a:pt x="10767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8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5" y="93309"/>
                      </a:cubicBezTo>
                      <a:cubicBezTo>
                        <a:pt x="83216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8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69"/>
                        <a:pt x="71608" y="37851"/>
                      </a:cubicBezTo>
                      <a:cubicBezTo>
                        <a:pt x="62244" y="25234"/>
                        <a:pt x="52935" y="12617"/>
                        <a:pt x="43571" y="0"/>
                      </a:cubicBezTo>
                      <a:cubicBezTo>
                        <a:pt x="43571" y="8243"/>
                        <a:pt x="43514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5" name="任意多边形: 形状 464">
                  <a:extLst>
                    <a:ext uri="{FF2B5EF4-FFF2-40B4-BE49-F238E27FC236}">
                      <a16:creationId xmlns:a16="http://schemas.microsoft.com/office/drawing/2014/main" id="{6F38A9B2-E71F-1363-5D1F-BE0968E2F9DD}"/>
                    </a:ext>
                  </a:extLst>
                </p:cNvPr>
                <p:cNvSpPr/>
                <p:nvPr/>
              </p:nvSpPr>
              <p:spPr>
                <a:xfrm>
                  <a:off x="16919171" y="6776050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6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4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0" y="59047"/>
                        <a:pt x="11327" y="64318"/>
                        <a:pt x="0" y="69646"/>
                      </a:cubicBezTo>
                      <a:cubicBezTo>
                        <a:pt x="10766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7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4" y="93309"/>
                      </a:cubicBezTo>
                      <a:cubicBezTo>
                        <a:pt x="83215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7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69"/>
                        <a:pt x="71608" y="37851"/>
                      </a:cubicBezTo>
                      <a:cubicBezTo>
                        <a:pt x="62243" y="25234"/>
                        <a:pt x="52935" y="12617"/>
                        <a:pt x="43571" y="0"/>
                      </a:cubicBezTo>
                      <a:cubicBezTo>
                        <a:pt x="43571" y="8243"/>
                        <a:pt x="43571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7" name="任意多边形: 形状 466">
                  <a:extLst>
                    <a:ext uri="{FF2B5EF4-FFF2-40B4-BE49-F238E27FC236}">
                      <a16:creationId xmlns:a16="http://schemas.microsoft.com/office/drawing/2014/main" id="{639AFE41-F928-811A-A5DC-AB23D95AB5A1}"/>
                    </a:ext>
                  </a:extLst>
                </p:cNvPr>
                <p:cNvSpPr/>
                <p:nvPr/>
              </p:nvSpPr>
              <p:spPr>
                <a:xfrm>
                  <a:off x="16838422" y="4770856"/>
                  <a:ext cx="80636" cy="80131"/>
                </a:xfrm>
                <a:custGeom>
                  <a:avLst/>
                  <a:gdLst>
                    <a:gd name="connsiteX0" fmla="*/ 26860 w 80636"/>
                    <a:gd name="connsiteY0" fmla="*/ 4766 h 80131"/>
                    <a:gd name="connsiteX1" fmla="*/ 42617 w 80636"/>
                    <a:gd name="connsiteY1" fmla="*/ 21309 h 80131"/>
                    <a:gd name="connsiteX2" fmla="*/ 45309 w 80636"/>
                    <a:gd name="connsiteY2" fmla="*/ 23383 h 80131"/>
                    <a:gd name="connsiteX3" fmla="*/ 49234 w 80636"/>
                    <a:gd name="connsiteY3" fmla="*/ 23215 h 80131"/>
                    <a:gd name="connsiteX4" fmla="*/ 72730 w 80636"/>
                    <a:gd name="connsiteY4" fmla="*/ 17608 h 80131"/>
                    <a:gd name="connsiteX5" fmla="*/ 62524 w 80636"/>
                    <a:gd name="connsiteY5" fmla="*/ 38131 h 80131"/>
                    <a:gd name="connsiteX6" fmla="*/ 80636 w 80636"/>
                    <a:gd name="connsiteY6" fmla="*/ 64430 h 80131"/>
                    <a:gd name="connsiteX7" fmla="*/ 51253 w 80636"/>
                    <a:gd name="connsiteY7" fmla="*/ 56019 h 80131"/>
                    <a:gd name="connsiteX8" fmla="*/ 48393 w 80636"/>
                    <a:gd name="connsiteY8" fmla="*/ 55907 h 80131"/>
                    <a:gd name="connsiteX9" fmla="*/ 46823 w 80636"/>
                    <a:gd name="connsiteY9" fmla="*/ 57589 h 80131"/>
                    <a:gd name="connsiteX10" fmla="*/ 33085 w 80636"/>
                    <a:gd name="connsiteY10" fmla="*/ 80131 h 80131"/>
                    <a:gd name="connsiteX11" fmla="*/ 27421 w 80636"/>
                    <a:gd name="connsiteY11" fmla="*/ 55122 h 80131"/>
                    <a:gd name="connsiteX12" fmla="*/ 0 w 80636"/>
                    <a:gd name="connsiteY12" fmla="*/ 52374 h 80131"/>
                    <a:gd name="connsiteX13" fmla="*/ 20075 w 80636"/>
                    <a:gd name="connsiteY13" fmla="*/ 38131 h 80131"/>
                    <a:gd name="connsiteX14" fmla="*/ 23384 w 80636"/>
                    <a:gd name="connsiteY14" fmla="*/ 34879 h 80131"/>
                    <a:gd name="connsiteX15" fmla="*/ 24000 w 80636"/>
                    <a:gd name="connsiteY15" fmla="*/ 30225 h 80131"/>
                    <a:gd name="connsiteX16" fmla="*/ 22991 w 80636"/>
                    <a:gd name="connsiteY16" fmla="*/ 0 h 80131"/>
                    <a:gd name="connsiteX17" fmla="*/ 26860 w 80636"/>
                    <a:gd name="connsiteY17" fmla="*/ 4766 h 8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0636" h="80131">
                      <a:moveTo>
                        <a:pt x="26860" y="4766"/>
                      </a:moveTo>
                      <a:cubicBezTo>
                        <a:pt x="32131" y="10318"/>
                        <a:pt x="37402" y="15813"/>
                        <a:pt x="42617" y="21309"/>
                      </a:cubicBezTo>
                      <a:cubicBezTo>
                        <a:pt x="43402" y="22150"/>
                        <a:pt x="44243" y="22991"/>
                        <a:pt x="45309" y="23383"/>
                      </a:cubicBezTo>
                      <a:cubicBezTo>
                        <a:pt x="46598" y="23832"/>
                        <a:pt x="47944" y="23496"/>
                        <a:pt x="49234" y="23215"/>
                      </a:cubicBezTo>
                      <a:cubicBezTo>
                        <a:pt x="57085" y="21365"/>
                        <a:pt x="64879" y="19458"/>
                        <a:pt x="72730" y="17608"/>
                      </a:cubicBezTo>
                      <a:cubicBezTo>
                        <a:pt x="69309" y="24449"/>
                        <a:pt x="65888" y="31290"/>
                        <a:pt x="62524" y="38131"/>
                      </a:cubicBezTo>
                      <a:cubicBezTo>
                        <a:pt x="69421" y="46262"/>
                        <a:pt x="76431" y="54617"/>
                        <a:pt x="80636" y="64430"/>
                      </a:cubicBezTo>
                      <a:cubicBezTo>
                        <a:pt x="70823" y="61627"/>
                        <a:pt x="61066" y="58823"/>
                        <a:pt x="51253" y="56019"/>
                      </a:cubicBezTo>
                      <a:cubicBezTo>
                        <a:pt x="50300" y="55739"/>
                        <a:pt x="49234" y="55458"/>
                        <a:pt x="48393" y="55907"/>
                      </a:cubicBezTo>
                      <a:cubicBezTo>
                        <a:pt x="47720" y="56243"/>
                        <a:pt x="47271" y="56916"/>
                        <a:pt x="46823" y="57589"/>
                      </a:cubicBezTo>
                      <a:cubicBezTo>
                        <a:pt x="42225" y="65103"/>
                        <a:pt x="37683" y="72617"/>
                        <a:pt x="33085" y="80131"/>
                      </a:cubicBezTo>
                      <a:cubicBezTo>
                        <a:pt x="31178" y="71776"/>
                        <a:pt x="29328" y="63421"/>
                        <a:pt x="27421" y="55122"/>
                      </a:cubicBezTo>
                      <a:cubicBezTo>
                        <a:pt x="18224" y="55122"/>
                        <a:pt x="9028" y="54169"/>
                        <a:pt x="0" y="52374"/>
                      </a:cubicBezTo>
                      <a:cubicBezTo>
                        <a:pt x="6673" y="47608"/>
                        <a:pt x="13402" y="42898"/>
                        <a:pt x="20075" y="38131"/>
                      </a:cubicBezTo>
                      <a:cubicBezTo>
                        <a:pt x="21365" y="37234"/>
                        <a:pt x="22710" y="36281"/>
                        <a:pt x="23384" y="34879"/>
                      </a:cubicBezTo>
                      <a:cubicBezTo>
                        <a:pt x="24112" y="33477"/>
                        <a:pt x="24056" y="31795"/>
                        <a:pt x="24000" y="30225"/>
                      </a:cubicBezTo>
                      <a:cubicBezTo>
                        <a:pt x="23664" y="20131"/>
                        <a:pt x="23327" y="10037"/>
                        <a:pt x="22991" y="0"/>
                      </a:cubicBezTo>
                      <a:cubicBezTo>
                        <a:pt x="26299" y="4150"/>
                        <a:pt x="29608" y="8299"/>
                        <a:pt x="26860" y="476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8" name="任意多边形: 形状 467">
                  <a:extLst>
                    <a:ext uri="{FF2B5EF4-FFF2-40B4-BE49-F238E27FC236}">
                      <a16:creationId xmlns:a16="http://schemas.microsoft.com/office/drawing/2014/main" id="{83FF9FE6-3DA5-BC5B-A32F-0EA26EFCA283}"/>
                    </a:ext>
                  </a:extLst>
                </p:cNvPr>
                <p:cNvSpPr/>
                <p:nvPr/>
              </p:nvSpPr>
              <p:spPr>
                <a:xfrm>
                  <a:off x="16853675" y="6392327"/>
                  <a:ext cx="73570" cy="79963"/>
                </a:xfrm>
                <a:custGeom>
                  <a:avLst/>
                  <a:gdLst>
                    <a:gd name="connsiteX0" fmla="*/ 8411 w 73570"/>
                    <a:gd name="connsiteY0" fmla="*/ 5495 h 79963"/>
                    <a:gd name="connsiteX1" fmla="*/ 16486 w 73570"/>
                    <a:gd name="connsiteY1" fmla="*/ 26916 h 79963"/>
                    <a:gd name="connsiteX2" fmla="*/ 17159 w 73570"/>
                    <a:gd name="connsiteY2" fmla="*/ 30281 h 79963"/>
                    <a:gd name="connsiteX3" fmla="*/ 15252 w 73570"/>
                    <a:gd name="connsiteY3" fmla="*/ 33757 h 79963"/>
                    <a:gd name="connsiteX4" fmla="*/ 0 w 73570"/>
                    <a:gd name="connsiteY4" fmla="*/ 52486 h 79963"/>
                    <a:gd name="connsiteX5" fmla="*/ 22935 w 73570"/>
                    <a:gd name="connsiteY5" fmla="*/ 52206 h 79963"/>
                    <a:gd name="connsiteX6" fmla="*/ 38748 w 73570"/>
                    <a:gd name="connsiteY6" fmla="*/ 79963 h 79963"/>
                    <a:gd name="connsiteX7" fmla="*/ 43963 w 73570"/>
                    <a:gd name="connsiteY7" fmla="*/ 49851 h 79963"/>
                    <a:gd name="connsiteX8" fmla="*/ 45140 w 73570"/>
                    <a:gd name="connsiteY8" fmla="*/ 47215 h 79963"/>
                    <a:gd name="connsiteX9" fmla="*/ 47328 w 73570"/>
                    <a:gd name="connsiteY9" fmla="*/ 46542 h 79963"/>
                    <a:gd name="connsiteX10" fmla="*/ 73571 w 73570"/>
                    <a:gd name="connsiteY10" fmla="*/ 43963 h 79963"/>
                    <a:gd name="connsiteX11" fmla="*/ 53496 w 73570"/>
                    <a:gd name="connsiteY11" fmla="*/ 27981 h 79963"/>
                    <a:gd name="connsiteX12" fmla="*/ 62972 w 73570"/>
                    <a:gd name="connsiteY12" fmla="*/ 2075 h 79963"/>
                    <a:gd name="connsiteX13" fmla="*/ 41440 w 73570"/>
                    <a:gd name="connsiteY13" fmla="*/ 13963 h 79963"/>
                    <a:gd name="connsiteX14" fmla="*/ 37066 w 73570"/>
                    <a:gd name="connsiteY14" fmla="*/ 15533 h 79963"/>
                    <a:gd name="connsiteX15" fmla="*/ 32580 w 73570"/>
                    <a:gd name="connsiteY15" fmla="*/ 14075 h 79963"/>
                    <a:gd name="connsiteX16" fmla="*/ 5776 w 73570"/>
                    <a:gd name="connsiteY16" fmla="*/ 0 h 79963"/>
                    <a:gd name="connsiteX17" fmla="*/ 8411 w 73570"/>
                    <a:gd name="connsiteY17" fmla="*/ 5495 h 7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3570" h="79963">
                      <a:moveTo>
                        <a:pt x="8411" y="5495"/>
                      </a:moveTo>
                      <a:cubicBezTo>
                        <a:pt x="11103" y="12617"/>
                        <a:pt x="13794" y="19738"/>
                        <a:pt x="16486" y="26916"/>
                      </a:cubicBezTo>
                      <a:cubicBezTo>
                        <a:pt x="16879" y="27981"/>
                        <a:pt x="17327" y="29103"/>
                        <a:pt x="17159" y="30281"/>
                      </a:cubicBezTo>
                      <a:cubicBezTo>
                        <a:pt x="16991" y="31626"/>
                        <a:pt x="16094" y="32692"/>
                        <a:pt x="15252" y="33757"/>
                      </a:cubicBezTo>
                      <a:cubicBezTo>
                        <a:pt x="10150" y="39982"/>
                        <a:pt x="5103" y="46262"/>
                        <a:pt x="0" y="52486"/>
                      </a:cubicBezTo>
                      <a:cubicBezTo>
                        <a:pt x="7626" y="52374"/>
                        <a:pt x="15308" y="52318"/>
                        <a:pt x="22935" y="52206"/>
                      </a:cubicBezTo>
                      <a:cubicBezTo>
                        <a:pt x="27309" y="61963"/>
                        <a:pt x="31738" y="71888"/>
                        <a:pt x="38748" y="79963"/>
                      </a:cubicBezTo>
                      <a:cubicBezTo>
                        <a:pt x="40486" y="69926"/>
                        <a:pt x="42224" y="59888"/>
                        <a:pt x="43963" y="49851"/>
                      </a:cubicBezTo>
                      <a:cubicBezTo>
                        <a:pt x="44131" y="48898"/>
                        <a:pt x="44355" y="47832"/>
                        <a:pt x="45140" y="47215"/>
                      </a:cubicBezTo>
                      <a:cubicBezTo>
                        <a:pt x="45757" y="46711"/>
                        <a:pt x="46542" y="46655"/>
                        <a:pt x="47328" y="46542"/>
                      </a:cubicBezTo>
                      <a:cubicBezTo>
                        <a:pt x="56075" y="45701"/>
                        <a:pt x="64823" y="44804"/>
                        <a:pt x="73571" y="43963"/>
                      </a:cubicBezTo>
                      <a:cubicBezTo>
                        <a:pt x="66898" y="38636"/>
                        <a:pt x="60169" y="33309"/>
                        <a:pt x="53496" y="27981"/>
                      </a:cubicBezTo>
                      <a:cubicBezTo>
                        <a:pt x="57477" y="19682"/>
                        <a:pt x="60673" y="10991"/>
                        <a:pt x="62972" y="2075"/>
                      </a:cubicBezTo>
                      <a:cubicBezTo>
                        <a:pt x="55795" y="6056"/>
                        <a:pt x="48617" y="9981"/>
                        <a:pt x="41440" y="13963"/>
                      </a:cubicBezTo>
                      <a:cubicBezTo>
                        <a:pt x="40094" y="14748"/>
                        <a:pt x="38636" y="15477"/>
                        <a:pt x="37066" y="15533"/>
                      </a:cubicBezTo>
                      <a:cubicBezTo>
                        <a:pt x="35495" y="15533"/>
                        <a:pt x="33982" y="14804"/>
                        <a:pt x="32580" y="14075"/>
                      </a:cubicBezTo>
                      <a:cubicBezTo>
                        <a:pt x="23664" y="9364"/>
                        <a:pt x="14692" y="4710"/>
                        <a:pt x="5776" y="0"/>
                      </a:cubicBezTo>
                      <a:cubicBezTo>
                        <a:pt x="8075" y="4710"/>
                        <a:pt x="10374" y="9477"/>
                        <a:pt x="8411" y="5495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9" name="任意多边形: 形状 468">
                  <a:extLst>
                    <a:ext uri="{FF2B5EF4-FFF2-40B4-BE49-F238E27FC236}">
                      <a16:creationId xmlns:a16="http://schemas.microsoft.com/office/drawing/2014/main" id="{F5DA7FB1-0C55-0EC5-84E9-655058140184}"/>
                    </a:ext>
                  </a:extLst>
                </p:cNvPr>
                <p:cNvSpPr/>
                <p:nvPr/>
              </p:nvSpPr>
              <p:spPr>
                <a:xfrm>
                  <a:off x="16888049" y="5258654"/>
                  <a:ext cx="125552" cy="124879"/>
                </a:xfrm>
                <a:custGeom>
                  <a:avLst/>
                  <a:gdLst>
                    <a:gd name="connsiteX0" fmla="*/ 83720 w 125552"/>
                    <a:gd name="connsiteY0" fmla="*/ 7458 h 124879"/>
                    <a:gd name="connsiteX1" fmla="*/ 59159 w 125552"/>
                    <a:gd name="connsiteY1" fmla="*/ 33253 h 124879"/>
                    <a:gd name="connsiteX2" fmla="*/ 54954 w 125552"/>
                    <a:gd name="connsiteY2" fmla="*/ 36449 h 124879"/>
                    <a:gd name="connsiteX3" fmla="*/ 48841 w 125552"/>
                    <a:gd name="connsiteY3" fmla="*/ 36169 h 124879"/>
                    <a:gd name="connsiteX4" fmla="*/ 12280 w 125552"/>
                    <a:gd name="connsiteY4" fmla="*/ 27477 h 124879"/>
                    <a:gd name="connsiteX5" fmla="*/ 28206 w 125552"/>
                    <a:gd name="connsiteY5" fmla="*/ 59440 h 124879"/>
                    <a:gd name="connsiteX6" fmla="*/ 0 w 125552"/>
                    <a:gd name="connsiteY6" fmla="*/ 100375 h 124879"/>
                    <a:gd name="connsiteX7" fmla="*/ 45757 w 125552"/>
                    <a:gd name="connsiteY7" fmla="*/ 87309 h 124879"/>
                    <a:gd name="connsiteX8" fmla="*/ 50243 w 125552"/>
                    <a:gd name="connsiteY8" fmla="*/ 87141 h 124879"/>
                    <a:gd name="connsiteX9" fmla="*/ 52654 w 125552"/>
                    <a:gd name="connsiteY9" fmla="*/ 89776 h 124879"/>
                    <a:gd name="connsiteX10" fmla="*/ 74019 w 125552"/>
                    <a:gd name="connsiteY10" fmla="*/ 124880 h 124879"/>
                    <a:gd name="connsiteX11" fmla="*/ 82823 w 125552"/>
                    <a:gd name="connsiteY11" fmla="*/ 85907 h 124879"/>
                    <a:gd name="connsiteX12" fmla="*/ 125552 w 125552"/>
                    <a:gd name="connsiteY12" fmla="*/ 81646 h 124879"/>
                    <a:gd name="connsiteX13" fmla="*/ 94319 w 125552"/>
                    <a:gd name="connsiteY13" fmla="*/ 59440 h 124879"/>
                    <a:gd name="connsiteX14" fmla="*/ 89159 w 125552"/>
                    <a:gd name="connsiteY14" fmla="*/ 54337 h 124879"/>
                    <a:gd name="connsiteX15" fmla="*/ 88206 w 125552"/>
                    <a:gd name="connsiteY15" fmla="*/ 47103 h 124879"/>
                    <a:gd name="connsiteX16" fmla="*/ 89776 w 125552"/>
                    <a:gd name="connsiteY16" fmla="*/ 0 h 124879"/>
                    <a:gd name="connsiteX17" fmla="*/ 83720 w 125552"/>
                    <a:gd name="connsiteY17" fmla="*/ 7458 h 12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5552" h="124879">
                      <a:moveTo>
                        <a:pt x="83720" y="7458"/>
                      </a:moveTo>
                      <a:cubicBezTo>
                        <a:pt x="75533" y="16038"/>
                        <a:pt x="67346" y="24673"/>
                        <a:pt x="59159" y="33253"/>
                      </a:cubicBezTo>
                      <a:cubicBezTo>
                        <a:pt x="57925" y="34542"/>
                        <a:pt x="56636" y="35888"/>
                        <a:pt x="54954" y="36449"/>
                      </a:cubicBezTo>
                      <a:cubicBezTo>
                        <a:pt x="52991" y="37122"/>
                        <a:pt x="50860" y="36617"/>
                        <a:pt x="48841" y="36169"/>
                      </a:cubicBezTo>
                      <a:cubicBezTo>
                        <a:pt x="36673" y="33253"/>
                        <a:pt x="24449" y="30337"/>
                        <a:pt x="12280" y="27477"/>
                      </a:cubicBezTo>
                      <a:cubicBezTo>
                        <a:pt x="17607" y="38131"/>
                        <a:pt x="22878" y="48786"/>
                        <a:pt x="28206" y="59440"/>
                      </a:cubicBezTo>
                      <a:cubicBezTo>
                        <a:pt x="17495" y="72113"/>
                        <a:pt x="6561" y="85066"/>
                        <a:pt x="0" y="100375"/>
                      </a:cubicBezTo>
                      <a:cubicBezTo>
                        <a:pt x="15252" y="96001"/>
                        <a:pt x="30505" y="91627"/>
                        <a:pt x="45757" y="87309"/>
                      </a:cubicBezTo>
                      <a:cubicBezTo>
                        <a:pt x="47215" y="86917"/>
                        <a:pt x="48841" y="86468"/>
                        <a:pt x="50243" y="87141"/>
                      </a:cubicBezTo>
                      <a:cubicBezTo>
                        <a:pt x="51309" y="87646"/>
                        <a:pt x="52038" y="88767"/>
                        <a:pt x="52654" y="89776"/>
                      </a:cubicBezTo>
                      <a:cubicBezTo>
                        <a:pt x="59776" y="101496"/>
                        <a:pt x="66898" y="113160"/>
                        <a:pt x="74019" y="124880"/>
                      </a:cubicBezTo>
                      <a:cubicBezTo>
                        <a:pt x="76935" y="111870"/>
                        <a:pt x="79851" y="98917"/>
                        <a:pt x="82823" y="85907"/>
                      </a:cubicBezTo>
                      <a:cubicBezTo>
                        <a:pt x="97178" y="85907"/>
                        <a:pt x="111478" y="84449"/>
                        <a:pt x="125552" y="81646"/>
                      </a:cubicBezTo>
                      <a:cubicBezTo>
                        <a:pt x="115122" y="74244"/>
                        <a:pt x="104692" y="66842"/>
                        <a:pt x="94319" y="59440"/>
                      </a:cubicBezTo>
                      <a:cubicBezTo>
                        <a:pt x="92300" y="58038"/>
                        <a:pt x="90281" y="56524"/>
                        <a:pt x="89159" y="54337"/>
                      </a:cubicBezTo>
                      <a:cubicBezTo>
                        <a:pt x="88038" y="52150"/>
                        <a:pt x="88094" y="49571"/>
                        <a:pt x="88206" y="47103"/>
                      </a:cubicBezTo>
                      <a:cubicBezTo>
                        <a:pt x="88711" y="31402"/>
                        <a:pt x="89272" y="15701"/>
                        <a:pt x="89776" y="0"/>
                      </a:cubicBezTo>
                      <a:cubicBezTo>
                        <a:pt x="84505" y="6449"/>
                        <a:pt x="79402" y="12897"/>
                        <a:pt x="83720" y="74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0" name="任意多边形: 形状 469">
                  <a:extLst>
                    <a:ext uri="{FF2B5EF4-FFF2-40B4-BE49-F238E27FC236}">
                      <a16:creationId xmlns:a16="http://schemas.microsoft.com/office/drawing/2014/main" id="{18E891F7-8A00-CB6C-1457-560ACF5E03BA}"/>
                    </a:ext>
                  </a:extLst>
                </p:cNvPr>
                <p:cNvSpPr/>
                <p:nvPr/>
              </p:nvSpPr>
              <p:spPr>
                <a:xfrm>
                  <a:off x="19202554" y="5965594"/>
                  <a:ext cx="125552" cy="124879"/>
                </a:xfrm>
                <a:custGeom>
                  <a:avLst/>
                  <a:gdLst>
                    <a:gd name="connsiteX0" fmla="*/ 83720 w 125552"/>
                    <a:gd name="connsiteY0" fmla="*/ 7458 h 124879"/>
                    <a:gd name="connsiteX1" fmla="*/ 59159 w 125552"/>
                    <a:gd name="connsiteY1" fmla="*/ 33253 h 124879"/>
                    <a:gd name="connsiteX2" fmla="*/ 54953 w 125552"/>
                    <a:gd name="connsiteY2" fmla="*/ 36449 h 124879"/>
                    <a:gd name="connsiteX3" fmla="*/ 48841 w 125552"/>
                    <a:gd name="connsiteY3" fmla="*/ 36169 h 124879"/>
                    <a:gd name="connsiteX4" fmla="*/ 12280 w 125552"/>
                    <a:gd name="connsiteY4" fmla="*/ 27477 h 124879"/>
                    <a:gd name="connsiteX5" fmla="*/ 28206 w 125552"/>
                    <a:gd name="connsiteY5" fmla="*/ 59440 h 124879"/>
                    <a:gd name="connsiteX6" fmla="*/ 0 w 125552"/>
                    <a:gd name="connsiteY6" fmla="*/ 100375 h 124879"/>
                    <a:gd name="connsiteX7" fmla="*/ 45758 w 125552"/>
                    <a:gd name="connsiteY7" fmla="*/ 87309 h 124879"/>
                    <a:gd name="connsiteX8" fmla="*/ 50243 w 125552"/>
                    <a:gd name="connsiteY8" fmla="*/ 87141 h 124879"/>
                    <a:gd name="connsiteX9" fmla="*/ 52655 w 125552"/>
                    <a:gd name="connsiteY9" fmla="*/ 89776 h 124879"/>
                    <a:gd name="connsiteX10" fmla="*/ 74019 w 125552"/>
                    <a:gd name="connsiteY10" fmla="*/ 124879 h 124879"/>
                    <a:gd name="connsiteX11" fmla="*/ 82823 w 125552"/>
                    <a:gd name="connsiteY11" fmla="*/ 85907 h 124879"/>
                    <a:gd name="connsiteX12" fmla="*/ 125553 w 125552"/>
                    <a:gd name="connsiteY12" fmla="*/ 81646 h 124879"/>
                    <a:gd name="connsiteX13" fmla="*/ 94318 w 125552"/>
                    <a:gd name="connsiteY13" fmla="*/ 59440 h 124879"/>
                    <a:gd name="connsiteX14" fmla="*/ 89160 w 125552"/>
                    <a:gd name="connsiteY14" fmla="*/ 54337 h 124879"/>
                    <a:gd name="connsiteX15" fmla="*/ 88206 w 125552"/>
                    <a:gd name="connsiteY15" fmla="*/ 47103 h 124879"/>
                    <a:gd name="connsiteX16" fmla="*/ 89776 w 125552"/>
                    <a:gd name="connsiteY16" fmla="*/ 0 h 124879"/>
                    <a:gd name="connsiteX17" fmla="*/ 83720 w 125552"/>
                    <a:gd name="connsiteY17" fmla="*/ 7458 h 12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5552" h="124879">
                      <a:moveTo>
                        <a:pt x="83720" y="7458"/>
                      </a:moveTo>
                      <a:cubicBezTo>
                        <a:pt x="75533" y="16037"/>
                        <a:pt x="67346" y="24673"/>
                        <a:pt x="59159" y="33253"/>
                      </a:cubicBezTo>
                      <a:cubicBezTo>
                        <a:pt x="57925" y="34542"/>
                        <a:pt x="56636" y="35888"/>
                        <a:pt x="54953" y="36449"/>
                      </a:cubicBezTo>
                      <a:cubicBezTo>
                        <a:pt x="52991" y="37122"/>
                        <a:pt x="50860" y="36617"/>
                        <a:pt x="48841" y="36169"/>
                      </a:cubicBezTo>
                      <a:cubicBezTo>
                        <a:pt x="36673" y="33253"/>
                        <a:pt x="24449" y="30337"/>
                        <a:pt x="12280" y="27477"/>
                      </a:cubicBezTo>
                      <a:cubicBezTo>
                        <a:pt x="17608" y="38131"/>
                        <a:pt x="22878" y="48786"/>
                        <a:pt x="28206" y="59440"/>
                      </a:cubicBezTo>
                      <a:cubicBezTo>
                        <a:pt x="17495" y="72113"/>
                        <a:pt x="6560" y="85066"/>
                        <a:pt x="0" y="100375"/>
                      </a:cubicBezTo>
                      <a:cubicBezTo>
                        <a:pt x="15252" y="96001"/>
                        <a:pt x="30505" y="91627"/>
                        <a:pt x="45758" y="87309"/>
                      </a:cubicBezTo>
                      <a:cubicBezTo>
                        <a:pt x="47215" y="86860"/>
                        <a:pt x="48841" y="86468"/>
                        <a:pt x="50243" y="87141"/>
                      </a:cubicBezTo>
                      <a:cubicBezTo>
                        <a:pt x="51309" y="87646"/>
                        <a:pt x="52038" y="88767"/>
                        <a:pt x="52655" y="89776"/>
                      </a:cubicBezTo>
                      <a:cubicBezTo>
                        <a:pt x="59776" y="101496"/>
                        <a:pt x="66897" y="113160"/>
                        <a:pt x="74019" y="124879"/>
                      </a:cubicBezTo>
                      <a:cubicBezTo>
                        <a:pt x="76935" y="111870"/>
                        <a:pt x="79851" y="98917"/>
                        <a:pt x="82823" y="85907"/>
                      </a:cubicBezTo>
                      <a:cubicBezTo>
                        <a:pt x="97178" y="85907"/>
                        <a:pt x="111478" y="84449"/>
                        <a:pt x="125553" y="81646"/>
                      </a:cubicBezTo>
                      <a:cubicBezTo>
                        <a:pt x="115123" y="74244"/>
                        <a:pt x="104692" y="66842"/>
                        <a:pt x="94318" y="59440"/>
                      </a:cubicBezTo>
                      <a:cubicBezTo>
                        <a:pt x="92300" y="58038"/>
                        <a:pt x="90281" y="56524"/>
                        <a:pt x="89160" y="54337"/>
                      </a:cubicBezTo>
                      <a:cubicBezTo>
                        <a:pt x="88038" y="52150"/>
                        <a:pt x="88094" y="49570"/>
                        <a:pt x="88206" y="47103"/>
                      </a:cubicBezTo>
                      <a:cubicBezTo>
                        <a:pt x="88711" y="31402"/>
                        <a:pt x="89271" y="15701"/>
                        <a:pt x="89776" y="0"/>
                      </a:cubicBezTo>
                      <a:cubicBezTo>
                        <a:pt x="84561" y="6449"/>
                        <a:pt x="79403" y="12897"/>
                        <a:pt x="83720" y="7458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1" name="任意多边形: 形状 470">
                  <a:extLst>
                    <a:ext uri="{FF2B5EF4-FFF2-40B4-BE49-F238E27FC236}">
                      <a16:creationId xmlns:a16="http://schemas.microsoft.com/office/drawing/2014/main" id="{04822262-CC96-AA97-681A-B97454830054}"/>
                    </a:ext>
                  </a:extLst>
                </p:cNvPr>
                <p:cNvSpPr/>
                <p:nvPr/>
              </p:nvSpPr>
              <p:spPr>
                <a:xfrm>
                  <a:off x="17241267" y="4645808"/>
                  <a:ext cx="79065" cy="78617"/>
                </a:xfrm>
                <a:custGeom>
                  <a:avLst/>
                  <a:gdLst>
                    <a:gd name="connsiteX0" fmla="*/ 52655 w 79065"/>
                    <a:gd name="connsiteY0" fmla="*/ 4710 h 78617"/>
                    <a:gd name="connsiteX1" fmla="*/ 37178 w 79065"/>
                    <a:gd name="connsiteY1" fmla="*/ 20972 h 78617"/>
                    <a:gd name="connsiteX2" fmla="*/ 34542 w 79065"/>
                    <a:gd name="connsiteY2" fmla="*/ 22991 h 78617"/>
                    <a:gd name="connsiteX3" fmla="*/ 30673 w 79065"/>
                    <a:gd name="connsiteY3" fmla="*/ 22823 h 78617"/>
                    <a:gd name="connsiteX4" fmla="*/ 7682 w 79065"/>
                    <a:gd name="connsiteY4" fmla="*/ 17327 h 78617"/>
                    <a:gd name="connsiteX5" fmla="*/ 17720 w 79065"/>
                    <a:gd name="connsiteY5" fmla="*/ 37458 h 78617"/>
                    <a:gd name="connsiteX6" fmla="*/ 0 w 79065"/>
                    <a:gd name="connsiteY6" fmla="*/ 63197 h 78617"/>
                    <a:gd name="connsiteX7" fmla="*/ 28823 w 79065"/>
                    <a:gd name="connsiteY7" fmla="*/ 54954 h 78617"/>
                    <a:gd name="connsiteX8" fmla="*/ 31627 w 79065"/>
                    <a:gd name="connsiteY8" fmla="*/ 54842 h 78617"/>
                    <a:gd name="connsiteX9" fmla="*/ 33140 w 79065"/>
                    <a:gd name="connsiteY9" fmla="*/ 56524 h 78617"/>
                    <a:gd name="connsiteX10" fmla="*/ 46598 w 79065"/>
                    <a:gd name="connsiteY10" fmla="*/ 78617 h 78617"/>
                    <a:gd name="connsiteX11" fmla="*/ 52150 w 79065"/>
                    <a:gd name="connsiteY11" fmla="*/ 54113 h 78617"/>
                    <a:gd name="connsiteX12" fmla="*/ 79066 w 79065"/>
                    <a:gd name="connsiteY12" fmla="*/ 51421 h 78617"/>
                    <a:gd name="connsiteX13" fmla="*/ 59383 w 79065"/>
                    <a:gd name="connsiteY13" fmla="*/ 37458 h 78617"/>
                    <a:gd name="connsiteX14" fmla="*/ 56131 w 79065"/>
                    <a:gd name="connsiteY14" fmla="*/ 34262 h 78617"/>
                    <a:gd name="connsiteX15" fmla="*/ 55514 w 79065"/>
                    <a:gd name="connsiteY15" fmla="*/ 29664 h 78617"/>
                    <a:gd name="connsiteX16" fmla="*/ 56524 w 79065"/>
                    <a:gd name="connsiteY16" fmla="*/ 0 h 78617"/>
                    <a:gd name="connsiteX17" fmla="*/ 52655 w 79065"/>
                    <a:gd name="connsiteY17" fmla="*/ 4710 h 7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9065" h="78617">
                      <a:moveTo>
                        <a:pt x="52655" y="4710"/>
                      </a:moveTo>
                      <a:cubicBezTo>
                        <a:pt x="47496" y="10150"/>
                        <a:pt x="42337" y="15533"/>
                        <a:pt x="37178" y="20972"/>
                      </a:cubicBezTo>
                      <a:cubicBezTo>
                        <a:pt x="36393" y="21813"/>
                        <a:pt x="35608" y="22654"/>
                        <a:pt x="34542" y="22991"/>
                      </a:cubicBezTo>
                      <a:cubicBezTo>
                        <a:pt x="33309" y="23439"/>
                        <a:pt x="31963" y="23103"/>
                        <a:pt x="30673" y="22823"/>
                      </a:cubicBezTo>
                      <a:cubicBezTo>
                        <a:pt x="22991" y="20972"/>
                        <a:pt x="15308" y="19178"/>
                        <a:pt x="7682" y="17327"/>
                      </a:cubicBezTo>
                      <a:cubicBezTo>
                        <a:pt x="11047" y="24056"/>
                        <a:pt x="14355" y="30729"/>
                        <a:pt x="17720" y="37458"/>
                      </a:cubicBezTo>
                      <a:cubicBezTo>
                        <a:pt x="10935" y="45477"/>
                        <a:pt x="4093" y="53608"/>
                        <a:pt x="0" y="63197"/>
                      </a:cubicBezTo>
                      <a:cubicBezTo>
                        <a:pt x="9589" y="60449"/>
                        <a:pt x="19178" y="57701"/>
                        <a:pt x="28823" y="54954"/>
                      </a:cubicBezTo>
                      <a:cubicBezTo>
                        <a:pt x="29720" y="54673"/>
                        <a:pt x="30785" y="54449"/>
                        <a:pt x="31627" y="54842"/>
                      </a:cubicBezTo>
                      <a:cubicBezTo>
                        <a:pt x="32299" y="55178"/>
                        <a:pt x="32748" y="55851"/>
                        <a:pt x="33140" y="56524"/>
                      </a:cubicBezTo>
                      <a:cubicBezTo>
                        <a:pt x="37626" y="63870"/>
                        <a:pt x="42113" y="71272"/>
                        <a:pt x="46598" y="78617"/>
                      </a:cubicBezTo>
                      <a:cubicBezTo>
                        <a:pt x="48449" y="70430"/>
                        <a:pt x="50299" y="62243"/>
                        <a:pt x="52150" y="54113"/>
                      </a:cubicBezTo>
                      <a:cubicBezTo>
                        <a:pt x="61178" y="54113"/>
                        <a:pt x="70206" y="53215"/>
                        <a:pt x="79066" y="51421"/>
                      </a:cubicBezTo>
                      <a:cubicBezTo>
                        <a:pt x="72505" y="46767"/>
                        <a:pt x="65945" y="42112"/>
                        <a:pt x="59383" y="37458"/>
                      </a:cubicBezTo>
                      <a:cubicBezTo>
                        <a:pt x="58150" y="36561"/>
                        <a:pt x="56804" y="35608"/>
                        <a:pt x="56131" y="34262"/>
                      </a:cubicBezTo>
                      <a:cubicBezTo>
                        <a:pt x="55458" y="32860"/>
                        <a:pt x="55458" y="31234"/>
                        <a:pt x="55514" y="29664"/>
                      </a:cubicBezTo>
                      <a:cubicBezTo>
                        <a:pt x="55851" y="19795"/>
                        <a:pt x="56187" y="9925"/>
                        <a:pt x="56524" y="0"/>
                      </a:cubicBezTo>
                      <a:cubicBezTo>
                        <a:pt x="53159" y="4093"/>
                        <a:pt x="49907" y="8187"/>
                        <a:pt x="52655" y="4710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2" name="任意多边形: 形状 471">
                  <a:extLst>
                    <a:ext uri="{FF2B5EF4-FFF2-40B4-BE49-F238E27FC236}">
                      <a16:creationId xmlns:a16="http://schemas.microsoft.com/office/drawing/2014/main" id="{DC76B75E-D186-536E-C8F4-C320747AE28B}"/>
                    </a:ext>
                  </a:extLst>
                </p:cNvPr>
                <p:cNvSpPr/>
                <p:nvPr/>
              </p:nvSpPr>
              <p:spPr>
                <a:xfrm>
                  <a:off x="17093340" y="4854015"/>
                  <a:ext cx="79065" cy="78617"/>
                </a:xfrm>
                <a:custGeom>
                  <a:avLst/>
                  <a:gdLst>
                    <a:gd name="connsiteX0" fmla="*/ 52655 w 79065"/>
                    <a:gd name="connsiteY0" fmla="*/ 4710 h 78617"/>
                    <a:gd name="connsiteX1" fmla="*/ 37178 w 79065"/>
                    <a:gd name="connsiteY1" fmla="*/ 20972 h 78617"/>
                    <a:gd name="connsiteX2" fmla="*/ 34542 w 79065"/>
                    <a:gd name="connsiteY2" fmla="*/ 22991 h 78617"/>
                    <a:gd name="connsiteX3" fmla="*/ 30673 w 79065"/>
                    <a:gd name="connsiteY3" fmla="*/ 22823 h 78617"/>
                    <a:gd name="connsiteX4" fmla="*/ 7682 w 79065"/>
                    <a:gd name="connsiteY4" fmla="*/ 17327 h 78617"/>
                    <a:gd name="connsiteX5" fmla="*/ 17720 w 79065"/>
                    <a:gd name="connsiteY5" fmla="*/ 37458 h 78617"/>
                    <a:gd name="connsiteX6" fmla="*/ 0 w 79065"/>
                    <a:gd name="connsiteY6" fmla="*/ 63197 h 78617"/>
                    <a:gd name="connsiteX7" fmla="*/ 28823 w 79065"/>
                    <a:gd name="connsiteY7" fmla="*/ 54954 h 78617"/>
                    <a:gd name="connsiteX8" fmla="*/ 31627 w 79065"/>
                    <a:gd name="connsiteY8" fmla="*/ 54842 h 78617"/>
                    <a:gd name="connsiteX9" fmla="*/ 33140 w 79065"/>
                    <a:gd name="connsiteY9" fmla="*/ 56524 h 78617"/>
                    <a:gd name="connsiteX10" fmla="*/ 46598 w 79065"/>
                    <a:gd name="connsiteY10" fmla="*/ 78617 h 78617"/>
                    <a:gd name="connsiteX11" fmla="*/ 52150 w 79065"/>
                    <a:gd name="connsiteY11" fmla="*/ 54113 h 78617"/>
                    <a:gd name="connsiteX12" fmla="*/ 79066 w 79065"/>
                    <a:gd name="connsiteY12" fmla="*/ 51421 h 78617"/>
                    <a:gd name="connsiteX13" fmla="*/ 59383 w 79065"/>
                    <a:gd name="connsiteY13" fmla="*/ 37458 h 78617"/>
                    <a:gd name="connsiteX14" fmla="*/ 56131 w 79065"/>
                    <a:gd name="connsiteY14" fmla="*/ 34262 h 78617"/>
                    <a:gd name="connsiteX15" fmla="*/ 55515 w 79065"/>
                    <a:gd name="connsiteY15" fmla="*/ 29664 h 78617"/>
                    <a:gd name="connsiteX16" fmla="*/ 56524 w 79065"/>
                    <a:gd name="connsiteY16" fmla="*/ 0 h 78617"/>
                    <a:gd name="connsiteX17" fmla="*/ 52655 w 79065"/>
                    <a:gd name="connsiteY17" fmla="*/ 4710 h 7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9065" h="78617">
                      <a:moveTo>
                        <a:pt x="52655" y="4710"/>
                      </a:moveTo>
                      <a:cubicBezTo>
                        <a:pt x="47496" y="10150"/>
                        <a:pt x="42337" y="15533"/>
                        <a:pt x="37178" y="20972"/>
                      </a:cubicBezTo>
                      <a:cubicBezTo>
                        <a:pt x="36393" y="21813"/>
                        <a:pt x="35608" y="22654"/>
                        <a:pt x="34542" y="22991"/>
                      </a:cubicBezTo>
                      <a:cubicBezTo>
                        <a:pt x="33309" y="23383"/>
                        <a:pt x="31963" y="23103"/>
                        <a:pt x="30673" y="22823"/>
                      </a:cubicBezTo>
                      <a:cubicBezTo>
                        <a:pt x="22991" y="20972"/>
                        <a:pt x="15308" y="19178"/>
                        <a:pt x="7682" y="17327"/>
                      </a:cubicBezTo>
                      <a:cubicBezTo>
                        <a:pt x="11047" y="24056"/>
                        <a:pt x="14355" y="30729"/>
                        <a:pt x="17720" y="37458"/>
                      </a:cubicBezTo>
                      <a:cubicBezTo>
                        <a:pt x="10935" y="45477"/>
                        <a:pt x="4093" y="53608"/>
                        <a:pt x="0" y="63197"/>
                      </a:cubicBezTo>
                      <a:cubicBezTo>
                        <a:pt x="9589" y="60449"/>
                        <a:pt x="19178" y="57701"/>
                        <a:pt x="28823" y="54954"/>
                      </a:cubicBezTo>
                      <a:cubicBezTo>
                        <a:pt x="29776" y="54673"/>
                        <a:pt x="30785" y="54449"/>
                        <a:pt x="31627" y="54842"/>
                      </a:cubicBezTo>
                      <a:cubicBezTo>
                        <a:pt x="32299" y="55178"/>
                        <a:pt x="32748" y="55851"/>
                        <a:pt x="33140" y="56524"/>
                      </a:cubicBezTo>
                      <a:cubicBezTo>
                        <a:pt x="37627" y="63870"/>
                        <a:pt x="42113" y="71272"/>
                        <a:pt x="46598" y="78617"/>
                      </a:cubicBezTo>
                      <a:cubicBezTo>
                        <a:pt x="48449" y="70431"/>
                        <a:pt x="50299" y="62243"/>
                        <a:pt x="52150" y="54113"/>
                      </a:cubicBezTo>
                      <a:cubicBezTo>
                        <a:pt x="61178" y="54113"/>
                        <a:pt x="70206" y="53215"/>
                        <a:pt x="79066" y="51421"/>
                      </a:cubicBezTo>
                      <a:cubicBezTo>
                        <a:pt x="72505" y="46767"/>
                        <a:pt x="65945" y="42113"/>
                        <a:pt x="59383" y="37458"/>
                      </a:cubicBezTo>
                      <a:cubicBezTo>
                        <a:pt x="58150" y="36561"/>
                        <a:pt x="56804" y="35608"/>
                        <a:pt x="56131" y="34262"/>
                      </a:cubicBezTo>
                      <a:cubicBezTo>
                        <a:pt x="55458" y="32860"/>
                        <a:pt x="55458" y="31234"/>
                        <a:pt x="55515" y="29664"/>
                      </a:cubicBezTo>
                      <a:cubicBezTo>
                        <a:pt x="55851" y="19795"/>
                        <a:pt x="56187" y="9925"/>
                        <a:pt x="56524" y="0"/>
                      </a:cubicBezTo>
                      <a:cubicBezTo>
                        <a:pt x="53159" y="4094"/>
                        <a:pt x="49907" y="8187"/>
                        <a:pt x="52655" y="47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3" name="任意多边形: 形状 472">
                  <a:extLst>
                    <a:ext uri="{FF2B5EF4-FFF2-40B4-BE49-F238E27FC236}">
                      <a16:creationId xmlns:a16="http://schemas.microsoft.com/office/drawing/2014/main" id="{1788853B-15F2-B979-BAA3-240E578952B7}"/>
                    </a:ext>
                  </a:extLst>
                </p:cNvPr>
                <p:cNvSpPr/>
                <p:nvPr/>
              </p:nvSpPr>
              <p:spPr>
                <a:xfrm>
                  <a:off x="16972162" y="5946304"/>
                  <a:ext cx="116860" cy="136599"/>
                </a:xfrm>
                <a:custGeom>
                  <a:avLst/>
                  <a:gdLst>
                    <a:gd name="connsiteX0" fmla="*/ 36393 w 116860"/>
                    <a:gd name="connsiteY0" fmla="*/ 43346 h 136599"/>
                    <a:gd name="connsiteX1" fmla="*/ 35495 w 116860"/>
                    <a:gd name="connsiteY1" fmla="*/ 50131 h 136599"/>
                    <a:gd name="connsiteX2" fmla="*/ 29888 w 116860"/>
                    <a:gd name="connsiteY2" fmla="*/ 56860 h 136599"/>
                    <a:gd name="connsiteX3" fmla="*/ 0 w 116860"/>
                    <a:gd name="connsiteY3" fmla="*/ 82991 h 136599"/>
                    <a:gd name="connsiteX4" fmla="*/ 39197 w 116860"/>
                    <a:gd name="connsiteY4" fmla="*/ 82823 h 136599"/>
                    <a:gd name="connsiteX5" fmla="*/ 50019 w 116860"/>
                    <a:gd name="connsiteY5" fmla="*/ 136599 h 136599"/>
                    <a:gd name="connsiteX6" fmla="*/ 68972 w 116860"/>
                    <a:gd name="connsiteY6" fmla="*/ 86860 h 136599"/>
                    <a:gd name="connsiteX7" fmla="*/ 112599 w 116860"/>
                    <a:gd name="connsiteY7" fmla="*/ 109964 h 136599"/>
                    <a:gd name="connsiteX8" fmla="*/ 92580 w 116860"/>
                    <a:gd name="connsiteY8" fmla="*/ 74917 h 136599"/>
                    <a:gd name="connsiteX9" fmla="*/ 90674 w 116860"/>
                    <a:gd name="connsiteY9" fmla="*/ 69589 h 136599"/>
                    <a:gd name="connsiteX10" fmla="*/ 92692 w 116860"/>
                    <a:gd name="connsiteY10" fmla="*/ 64430 h 136599"/>
                    <a:gd name="connsiteX11" fmla="*/ 116861 w 116860"/>
                    <a:gd name="connsiteY11" fmla="*/ 25066 h 136599"/>
                    <a:gd name="connsiteX12" fmla="*/ 74244 w 116860"/>
                    <a:gd name="connsiteY12" fmla="*/ 39645 h 136599"/>
                    <a:gd name="connsiteX13" fmla="*/ 69645 w 116860"/>
                    <a:gd name="connsiteY13" fmla="*/ 40318 h 136599"/>
                    <a:gd name="connsiteX14" fmla="*/ 65103 w 116860"/>
                    <a:gd name="connsiteY14" fmla="*/ 36561 h 136599"/>
                    <a:gd name="connsiteX15" fmla="*/ 37682 w 116860"/>
                    <a:gd name="connsiteY15" fmla="*/ 0 h 136599"/>
                    <a:gd name="connsiteX16" fmla="*/ 36393 w 116860"/>
                    <a:gd name="connsiteY16" fmla="*/ 43346 h 136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6860" h="136599">
                      <a:moveTo>
                        <a:pt x="36393" y="43346"/>
                      </a:moveTo>
                      <a:cubicBezTo>
                        <a:pt x="36393" y="45645"/>
                        <a:pt x="36337" y="48000"/>
                        <a:pt x="35495" y="50131"/>
                      </a:cubicBezTo>
                      <a:cubicBezTo>
                        <a:pt x="34430" y="52879"/>
                        <a:pt x="32131" y="54898"/>
                        <a:pt x="29888" y="56860"/>
                      </a:cubicBezTo>
                      <a:cubicBezTo>
                        <a:pt x="19907" y="65552"/>
                        <a:pt x="9981" y="74300"/>
                        <a:pt x="0" y="82991"/>
                      </a:cubicBezTo>
                      <a:cubicBezTo>
                        <a:pt x="13065" y="82935"/>
                        <a:pt x="26131" y="82879"/>
                        <a:pt x="39197" y="82823"/>
                      </a:cubicBezTo>
                      <a:cubicBezTo>
                        <a:pt x="40318" y="101104"/>
                        <a:pt x="43963" y="119272"/>
                        <a:pt x="50019" y="136599"/>
                      </a:cubicBezTo>
                      <a:cubicBezTo>
                        <a:pt x="56860" y="120225"/>
                        <a:pt x="63197" y="103627"/>
                        <a:pt x="68972" y="86860"/>
                      </a:cubicBezTo>
                      <a:cubicBezTo>
                        <a:pt x="82823" y="95776"/>
                        <a:pt x="97403" y="103515"/>
                        <a:pt x="112599" y="109964"/>
                      </a:cubicBezTo>
                      <a:cubicBezTo>
                        <a:pt x="105926" y="98300"/>
                        <a:pt x="99253" y="86580"/>
                        <a:pt x="92580" y="74917"/>
                      </a:cubicBezTo>
                      <a:cubicBezTo>
                        <a:pt x="91627" y="73234"/>
                        <a:pt x="90674" y="71496"/>
                        <a:pt x="90674" y="69589"/>
                      </a:cubicBezTo>
                      <a:cubicBezTo>
                        <a:pt x="90730" y="67739"/>
                        <a:pt x="91739" y="66000"/>
                        <a:pt x="92692" y="64430"/>
                      </a:cubicBezTo>
                      <a:cubicBezTo>
                        <a:pt x="100767" y="51309"/>
                        <a:pt x="108786" y="38187"/>
                        <a:pt x="116861" y="25066"/>
                      </a:cubicBezTo>
                      <a:cubicBezTo>
                        <a:pt x="102674" y="29944"/>
                        <a:pt x="88430" y="34767"/>
                        <a:pt x="74244" y="39645"/>
                      </a:cubicBezTo>
                      <a:cubicBezTo>
                        <a:pt x="72786" y="40150"/>
                        <a:pt x="71159" y="40655"/>
                        <a:pt x="69645" y="40318"/>
                      </a:cubicBezTo>
                      <a:cubicBezTo>
                        <a:pt x="67683" y="39870"/>
                        <a:pt x="66281" y="38131"/>
                        <a:pt x="65103" y="36561"/>
                      </a:cubicBezTo>
                      <a:cubicBezTo>
                        <a:pt x="55963" y="24393"/>
                        <a:pt x="46823" y="12224"/>
                        <a:pt x="37682" y="0"/>
                      </a:cubicBezTo>
                      <a:cubicBezTo>
                        <a:pt x="38243" y="7963"/>
                        <a:pt x="36505" y="34038"/>
                        <a:pt x="36393" y="433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5" name="任意多边形: 形状 474">
                  <a:extLst>
                    <a:ext uri="{FF2B5EF4-FFF2-40B4-BE49-F238E27FC236}">
                      <a16:creationId xmlns:a16="http://schemas.microsoft.com/office/drawing/2014/main" id="{2F75B089-EF24-45F4-0CCE-F1FDF5CB7A98}"/>
                    </a:ext>
                  </a:extLst>
                </p:cNvPr>
                <p:cNvSpPr/>
                <p:nvPr/>
              </p:nvSpPr>
              <p:spPr>
                <a:xfrm>
                  <a:off x="19091581" y="6392747"/>
                  <a:ext cx="102168" cy="107020"/>
                </a:xfrm>
                <a:custGeom>
                  <a:avLst/>
                  <a:gdLst>
                    <a:gd name="connsiteX0" fmla="*/ 32524 w 102168"/>
                    <a:gd name="connsiteY0" fmla="*/ 197 h 107020"/>
                    <a:gd name="connsiteX1" fmla="*/ 36337 w 102168"/>
                    <a:gd name="connsiteY1" fmla="*/ 37318 h 107020"/>
                    <a:gd name="connsiteX2" fmla="*/ 0 w 102168"/>
                    <a:gd name="connsiteY2" fmla="*/ 56777 h 107020"/>
                    <a:gd name="connsiteX3" fmla="*/ 28710 w 102168"/>
                    <a:gd name="connsiteY3" fmla="*/ 60534 h 107020"/>
                    <a:gd name="connsiteX4" fmla="*/ 32356 w 102168"/>
                    <a:gd name="connsiteY4" fmla="*/ 107020 h 107020"/>
                    <a:gd name="connsiteX5" fmla="*/ 49795 w 102168"/>
                    <a:gd name="connsiteY5" fmla="*/ 67375 h 107020"/>
                    <a:gd name="connsiteX6" fmla="*/ 92805 w 102168"/>
                    <a:gd name="connsiteY6" fmla="*/ 80553 h 107020"/>
                    <a:gd name="connsiteX7" fmla="*/ 76206 w 102168"/>
                    <a:gd name="connsiteY7" fmla="*/ 48646 h 107020"/>
                    <a:gd name="connsiteX8" fmla="*/ 102169 w 102168"/>
                    <a:gd name="connsiteY8" fmla="*/ 21001 h 107020"/>
                    <a:gd name="connsiteX9" fmla="*/ 61234 w 102168"/>
                    <a:gd name="connsiteY9" fmla="*/ 29300 h 107020"/>
                    <a:gd name="connsiteX10" fmla="*/ 32524 w 102168"/>
                    <a:gd name="connsiteY10" fmla="*/ 197 h 107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2168" h="107020">
                      <a:moveTo>
                        <a:pt x="32524" y="197"/>
                      </a:moveTo>
                      <a:cubicBezTo>
                        <a:pt x="32804" y="3393"/>
                        <a:pt x="34655" y="28234"/>
                        <a:pt x="36337" y="37318"/>
                      </a:cubicBezTo>
                      <a:cubicBezTo>
                        <a:pt x="23496" y="42365"/>
                        <a:pt x="11271" y="48926"/>
                        <a:pt x="0" y="56777"/>
                      </a:cubicBezTo>
                      <a:cubicBezTo>
                        <a:pt x="9589" y="58010"/>
                        <a:pt x="19122" y="59300"/>
                        <a:pt x="28710" y="60534"/>
                      </a:cubicBezTo>
                      <a:cubicBezTo>
                        <a:pt x="27645" y="76123"/>
                        <a:pt x="28879" y="91824"/>
                        <a:pt x="32356" y="107020"/>
                      </a:cubicBezTo>
                      <a:cubicBezTo>
                        <a:pt x="38188" y="93786"/>
                        <a:pt x="43963" y="80553"/>
                        <a:pt x="49795" y="67375"/>
                      </a:cubicBezTo>
                      <a:cubicBezTo>
                        <a:pt x="64150" y="71749"/>
                        <a:pt x="78449" y="76179"/>
                        <a:pt x="92805" y="80553"/>
                      </a:cubicBezTo>
                      <a:cubicBezTo>
                        <a:pt x="88711" y="69225"/>
                        <a:pt x="83160" y="58459"/>
                        <a:pt x="76206" y="48646"/>
                      </a:cubicBezTo>
                      <a:cubicBezTo>
                        <a:pt x="84842" y="39449"/>
                        <a:pt x="93534" y="30197"/>
                        <a:pt x="102169" y="21001"/>
                      </a:cubicBezTo>
                      <a:cubicBezTo>
                        <a:pt x="90449" y="23636"/>
                        <a:pt x="63141" y="29692"/>
                        <a:pt x="61234" y="29300"/>
                      </a:cubicBezTo>
                      <a:cubicBezTo>
                        <a:pt x="59104" y="28907"/>
                        <a:pt x="32243" y="-2775"/>
                        <a:pt x="32524" y="1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6" name="任意多边形: 形状 475">
                  <a:extLst>
                    <a:ext uri="{FF2B5EF4-FFF2-40B4-BE49-F238E27FC236}">
                      <a16:creationId xmlns:a16="http://schemas.microsoft.com/office/drawing/2014/main" id="{81583D57-3A8B-D02D-0B3E-00625255F244}"/>
                    </a:ext>
                  </a:extLst>
                </p:cNvPr>
                <p:cNvSpPr/>
                <p:nvPr/>
              </p:nvSpPr>
              <p:spPr>
                <a:xfrm>
                  <a:off x="17030592" y="4595043"/>
                  <a:ext cx="125272" cy="131177"/>
                </a:xfrm>
                <a:custGeom>
                  <a:avLst/>
                  <a:gdLst>
                    <a:gd name="connsiteX0" fmla="*/ 39869 w 125272"/>
                    <a:gd name="connsiteY0" fmla="*/ 242 h 131177"/>
                    <a:gd name="connsiteX1" fmla="*/ 44524 w 125272"/>
                    <a:gd name="connsiteY1" fmla="*/ 45775 h 131177"/>
                    <a:gd name="connsiteX2" fmla="*/ 0 w 125272"/>
                    <a:gd name="connsiteY2" fmla="*/ 69607 h 131177"/>
                    <a:gd name="connsiteX3" fmla="*/ 35159 w 125272"/>
                    <a:gd name="connsiteY3" fmla="*/ 74205 h 131177"/>
                    <a:gd name="connsiteX4" fmla="*/ 39645 w 125272"/>
                    <a:gd name="connsiteY4" fmla="*/ 131177 h 131177"/>
                    <a:gd name="connsiteX5" fmla="*/ 61010 w 125272"/>
                    <a:gd name="connsiteY5" fmla="*/ 82560 h 131177"/>
                    <a:gd name="connsiteX6" fmla="*/ 113720 w 125272"/>
                    <a:gd name="connsiteY6" fmla="*/ 98710 h 131177"/>
                    <a:gd name="connsiteX7" fmla="*/ 93421 w 125272"/>
                    <a:gd name="connsiteY7" fmla="*/ 59569 h 131177"/>
                    <a:gd name="connsiteX8" fmla="*/ 125272 w 125272"/>
                    <a:gd name="connsiteY8" fmla="*/ 25700 h 131177"/>
                    <a:gd name="connsiteX9" fmla="*/ 75141 w 125272"/>
                    <a:gd name="connsiteY9" fmla="*/ 35905 h 131177"/>
                    <a:gd name="connsiteX10" fmla="*/ 39869 w 125272"/>
                    <a:gd name="connsiteY10" fmla="*/ 242 h 13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5272" h="131177">
                      <a:moveTo>
                        <a:pt x="39869" y="242"/>
                      </a:moveTo>
                      <a:cubicBezTo>
                        <a:pt x="40262" y="4167"/>
                        <a:pt x="42449" y="34616"/>
                        <a:pt x="44524" y="45775"/>
                      </a:cubicBezTo>
                      <a:cubicBezTo>
                        <a:pt x="28823" y="51943"/>
                        <a:pt x="13850" y="59962"/>
                        <a:pt x="0" y="69607"/>
                      </a:cubicBezTo>
                      <a:cubicBezTo>
                        <a:pt x="11720" y="71121"/>
                        <a:pt x="23439" y="72691"/>
                        <a:pt x="35159" y="74205"/>
                      </a:cubicBezTo>
                      <a:cubicBezTo>
                        <a:pt x="33813" y="93270"/>
                        <a:pt x="35383" y="112560"/>
                        <a:pt x="39645" y="131177"/>
                      </a:cubicBezTo>
                      <a:cubicBezTo>
                        <a:pt x="46767" y="114971"/>
                        <a:pt x="53888" y="98766"/>
                        <a:pt x="61010" y="82560"/>
                      </a:cubicBezTo>
                      <a:cubicBezTo>
                        <a:pt x="78561" y="87943"/>
                        <a:pt x="96169" y="93326"/>
                        <a:pt x="113720" y="98710"/>
                      </a:cubicBezTo>
                      <a:cubicBezTo>
                        <a:pt x="108730" y="84859"/>
                        <a:pt x="101889" y="71625"/>
                        <a:pt x="93421" y="59569"/>
                      </a:cubicBezTo>
                      <a:cubicBezTo>
                        <a:pt x="104019" y="48298"/>
                        <a:pt x="114618" y="36971"/>
                        <a:pt x="125272" y="25700"/>
                      </a:cubicBezTo>
                      <a:cubicBezTo>
                        <a:pt x="110861" y="28896"/>
                        <a:pt x="77440" y="36354"/>
                        <a:pt x="75141" y="35905"/>
                      </a:cubicBezTo>
                      <a:cubicBezTo>
                        <a:pt x="72505" y="35401"/>
                        <a:pt x="39533" y="-3403"/>
                        <a:pt x="39869" y="242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7" name="任意多边形: 形状 476">
                  <a:extLst>
                    <a:ext uri="{FF2B5EF4-FFF2-40B4-BE49-F238E27FC236}">
                      <a16:creationId xmlns:a16="http://schemas.microsoft.com/office/drawing/2014/main" id="{83070AA6-7B85-2EB1-329F-B662CAEA6C68}"/>
                    </a:ext>
                  </a:extLst>
                </p:cNvPr>
                <p:cNvSpPr/>
                <p:nvPr/>
              </p:nvSpPr>
              <p:spPr>
                <a:xfrm>
                  <a:off x="17175379" y="6524440"/>
                  <a:ext cx="268207" cy="270170"/>
                </a:xfrm>
                <a:custGeom>
                  <a:avLst/>
                  <a:gdLst>
                    <a:gd name="connsiteX0" fmla="*/ 199123 w 268207"/>
                    <a:gd name="connsiteY0" fmla="*/ 111982 h 270170"/>
                    <a:gd name="connsiteX1" fmla="*/ 267030 w 268207"/>
                    <a:gd name="connsiteY1" fmla="*/ 204450 h 270170"/>
                    <a:gd name="connsiteX2" fmla="*/ 163067 w 268207"/>
                    <a:gd name="connsiteY2" fmla="*/ 166151 h 270170"/>
                    <a:gd name="connsiteX3" fmla="*/ 99421 w 268207"/>
                    <a:gd name="connsiteY3" fmla="*/ 270170 h 270170"/>
                    <a:gd name="connsiteX4" fmla="*/ 100655 w 268207"/>
                    <a:gd name="connsiteY4" fmla="*/ 141366 h 270170"/>
                    <a:gd name="connsiteX5" fmla="*/ 0 w 268207"/>
                    <a:gd name="connsiteY5" fmla="*/ 117197 h 270170"/>
                    <a:gd name="connsiteX6" fmla="*/ 111365 w 268207"/>
                    <a:gd name="connsiteY6" fmla="*/ 74300 h 270170"/>
                    <a:gd name="connsiteX7" fmla="*/ 120337 w 268207"/>
                    <a:gd name="connsiteY7" fmla="*/ 0 h 270170"/>
                    <a:gd name="connsiteX8" fmla="*/ 166151 w 268207"/>
                    <a:gd name="connsiteY8" fmla="*/ 51028 h 270170"/>
                    <a:gd name="connsiteX9" fmla="*/ 268208 w 268207"/>
                    <a:gd name="connsiteY9" fmla="*/ 28654 h 270170"/>
                    <a:gd name="connsiteX10" fmla="*/ 199123 w 268207"/>
                    <a:gd name="connsiteY10" fmla="*/ 111982 h 270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8207" h="270170">
                      <a:moveTo>
                        <a:pt x="199123" y="111982"/>
                      </a:moveTo>
                      <a:cubicBezTo>
                        <a:pt x="212974" y="139066"/>
                        <a:pt x="255086" y="176525"/>
                        <a:pt x="267030" y="204450"/>
                      </a:cubicBezTo>
                      <a:cubicBezTo>
                        <a:pt x="231927" y="193011"/>
                        <a:pt x="197216" y="180226"/>
                        <a:pt x="163067" y="166151"/>
                      </a:cubicBezTo>
                      <a:cubicBezTo>
                        <a:pt x="143552" y="201815"/>
                        <a:pt x="122300" y="236525"/>
                        <a:pt x="99421" y="270170"/>
                      </a:cubicBezTo>
                      <a:cubicBezTo>
                        <a:pt x="99814" y="227217"/>
                        <a:pt x="100263" y="184319"/>
                        <a:pt x="100655" y="141366"/>
                      </a:cubicBezTo>
                      <a:cubicBezTo>
                        <a:pt x="67122" y="133291"/>
                        <a:pt x="33533" y="125272"/>
                        <a:pt x="0" y="117197"/>
                      </a:cubicBezTo>
                      <a:cubicBezTo>
                        <a:pt x="37514" y="103907"/>
                        <a:pt x="74636" y="89608"/>
                        <a:pt x="111365" y="74300"/>
                      </a:cubicBezTo>
                      <a:cubicBezTo>
                        <a:pt x="113104" y="50916"/>
                        <a:pt x="116020" y="27645"/>
                        <a:pt x="120337" y="0"/>
                      </a:cubicBezTo>
                      <a:cubicBezTo>
                        <a:pt x="130150" y="11215"/>
                        <a:pt x="164300" y="51533"/>
                        <a:pt x="166151" y="51028"/>
                      </a:cubicBezTo>
                      <a:cubicBezTo>
                        <a:pt x="204002" y="41215"/>
                        <a:pt x="229292" y="32243"/>
                        <a:pt x="268208" y="28654"/>
                      </a:cubicBezTo>
                      <a:cubicBezTo>
                        <a:pt x="235123" y="69589"/>
                        <a:pt x="206020" y="107440"/>
                        <a:pt x="199123" y="111982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8" name="任意多边形: 形状 477">
                  <a:extLst>
                    <a:ext uri="{FF2B5EF4-FFF2-40B4-BE49-F238E27FC236}">
                      <a16:creationId xmlns:a16="http://schemas.microsoft.com/office/drawing/2014/main" id="{BEA8A7A3-0D6C-46D1-8B09-977CED575D1C}"/>
                    </a:ext>
                  </a:extLst>
                </p:cNvPr>
                <p:cNvSpPr/>
                <p:nvPr/>
              </p:nvSpPr>
              <p:spPr>
                <a:xfrm>
                  <a:off x="18996982" y="4613228"/>
                  <a:ext cx="228899" cy="197665"/>
                </a:xfrm>
                <a:custGeom>
                  <a:avLst/>
                  <a:gdLst>
                    <a:gd name="connsiteX0" fmla="*/ 143833 w 228899"/>
                    <a:gd name="connsiteY0" fmla="*/ 108281 h 197665"/>
                    <a:gd name="connsiteX1" fmla="*/ 129983 w 228899"/>
                    <a:gd name="connsiteY1" fmla="*/ 197665 h 197665"/>
                    <a:gd name="connsiteX2" fmla="*/ 93534 w 228899"/>
                    <a:gd name="connsiteY2" fmla="*/ 118263 h 197665"/>
                    <a:gd name="connsiteX3" fmla="*/ 0 w 228899"/>
                    <a:gd name="connsiteY3" fmla="*/ 140637 h 197665"/>
                    <a:gd name="connsiteX4" fmla="*/ 72618 w 228899"/>
                    <a:gd name="connsiteY4" fmla="*/ 69645 h 197665"/>
                    <a:gd name="connsiteX5" fmla="*/ 30112 w 228899"/>
                    <a:gd name="connsiteY5" fmla="*/ 0 h 197665"/>
                    <a:gd name="connsiteX6" fmla="*/ 116076 w 228899"/>
                    <a:gd name="connsiteY6" fmla="*/ 38299 h 197665"/>
                    <a:gd name="connsiteX7" fmla="*/ 162562 w 228899"/>
                    <a:gd name="connsiteY7" fmla="*/ 1963 h 197665"/>
                    <a:gd name="connsiteX8" fmla="*/ 159590 w 228899"/>
                    <a:gd name="connsiteY8" fmla="*/ 55963 h 197665"/>
                    <a:gd name="connsiteX9" fmla="*/ 228899 w 228899"/>
                    <a:gd name="connsiteY9" fmla="*/ 100543 h 197665"/>
                    <a:gd name="connsiteX10" fmla="*/ 143833 w 228899"/>
                    <a:gd name="connsiteY10" fmla="*/ 108281 h 197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8899" h="197665">
                      <a:moveTo>
                        <a:pt x="143833" y="108281"/>
                      </a:moveTo>
                      <a:cubicBezTo>
                        <a:pt x="136431" y="131104"/>
                        <a:pt x="138955" y="175459"/>
                        <a:pt x="129983" y="197665"/>
                      </a:cubicBezTo>
                      <a:cubicBezTo>
                        <a:pt x="116804" y="171702"/>
                        <a:pt x="104637" y="145179"/>
                        <a:pt x="93534" y="118263"/>
                      </a:cubicBezTo>
                      <a:cubicBezTo>
                        <a:pt x="62749" y="127235"/>
                        <a:pt x="31514" y="134693"/>
                        <a:pt x="0" y="140637"/>
                      </a:cubicBezTo>
                      <a:cubicBezTo>
                        <a:pt x="24225" y="116973"/>
                        <a:pt x="48393" y="93309"/>
                        <a:pt x="72618" y="69645"/>
                      </a:cubicBezTo>
                      <a:cubicBezTo>
                        <a:pt x="58431" y="46430"/>
                        <a:pt x="44243" y="23215"/>
                        <a:pt x="30112" y="0"/>
                      </a:cubicBezTo>
                      <a:cubicBezTo>
                        <a:pt x="58431" y="13570"/>
                        <a:pt x="87085" y="26299"/>
                        <a:pt x="116076" y="38299"/>
                      </a:cubicBezTo>
                      <a:cubicBezTo>
                        <a:pt x="130095" y="26243"/>
                        <a:pt x="144730" y="14916"/>
                        <a:pt x="162562" y="1963"/>
                      </a:cubicBezTo>
                      <a:cubicBezTo>
                        <a:pt x="161777" y="13682"/>
                        <a:pt x="158244" y="55234"/>
                        <a:pt x="159590" y="55963"/>
                      </a:cubicBezTo>
                      <a:cubicBezTo>
                        <a:pt x="186114" y="71608"/>
                        <a:pt x="205235" y="80748"/>
                        <a:pt x="228899" y="100543"/>
                      </a:cubicBezTo>
                      <a:cubicBezTo>
                        <a:pt x="187572" y="104805"/>
                        <a:pt x="150226" y="109683"/>
                        <a:pt x="143833" y="108281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9" name="任意多边形: 形状 478">
                  <a:extLst>
                    <a:ext uri="{FF2B5EF4-FFF2-40B4-BE49-F238E27FC236}">
                      <a16:creationId xmlns:a16="http://schemas.microsoft.com/office/drawing/2014/main" id="{F783C2DA-48BE-8AEC-04C2-797EAC98D44D}"/>
                    </a:ext>
                  </a:extLst>
                </p:cNvPr>
                <p:cNvSpPr/>
                <p:nvPr/>
              </p:nvSpPr>
              <p:spPr>
                <a:xfrm>
                  <a:off x="19120516" y="6693170"/>
                  <a:ext cx="169627" cy="175066"/>
                </a:xfrm>
                <a:custGeom>
                  <a:avLst/>
                  <a:gdLst>
                    <a:gd name="connsiteX0" fmla="*/ 116188 w 169627"/>
                    <a:gd name="connsiteY0" fmla="*/ 0 h 175066"/>
                    <a:gd name="connsiteX1" fmla="*/ 86356 w 169627"/>
                    <a:gd name="connsiteY1" fmla="*/ 43234 h 175066"/>
                    <a:gd name="connsiteX2" fmla="*/ 83215 w 169627"/>
                    <a:gd name="connsiteY2" fmla="*/ 46262 h 175066"/>
                    <a:gd name="connsiteX3" fmla="*/ 79010 w 169627"/>
                    <a:gd name="connsiteY3" fmla="*/ 46094 h 175066"/>
                    <a:gd name="connsiteX4" fmla="*/ 21757 w 169627"/>
                    <a:gd name="connsiteY4" fmla="*/ 32355 h 175066"/>
                    <a:gd name="connsiteX5" fmla="*/ 45645 w 169627"/>
                    <a:gd name="connsiteY5" fmla="*/ 83272 h 175066"/>
                    <a:gd name="connsiteX6" fmla="*/ 0 w 169627"/>
                    <a:gd name="connsiteY6" fmla="*/ 138898 h 175066"/>
                    <a:gd name="connsiteX7" fmla="*/ 16823 w 169627"/>
                    <a:gd name="connsiteY7" fmla="*/ 136039 h 175066"/>
                    <a:gd name="connsiteX8" fmla="*/ 63421 w 169627"/>
                    <a:gd name="connsiteY8" fmla="*/ 115122 h 175066"/>
                    <a:gd name="connsiteX9" fmla="*/ 67515 w 169627"/>
                    <a:gd name="connsiteY9" fmla="*/ 114393 h 175066"/>
                    <a:gd name="connsiteX10" fmla="*/ 70486 w 169627"/>
                    <a:gd name="connsiteY10" fmla="*/ 117534 h 175066"/>
                    <a:gd name="connsiteX11" fmla="*/ 102786 w 169627"/>
                    <a:gd name="connsiteY11" fmla="*/ 175067 h 175066"/>
                    <a:gd name="connsiteX12" fmla="*/ 113159 w 169627"/>
                    <a:gd name="connsiteY12" fmla="*/ 115739 h 175066"/>
                    <a:gd name="connsiteX13" fmla="*/ 115179 w 169627"/>
                    <a:gd name="connsiteY13" fmla="*/ 111197 h 175066"/>
                    <a:gd name="connsiteX14" fmla="*/ 119608 w 169627"/>
                    <a:gd name="connsiteY14" fmla="*/ 109347 h 175066"/>
                    <a:gd name="connsiteX15" fmla="*/ 169628 w 169627"/>
                    <a:gd name="connsiteY15" fmla="*/ 91627 h 175066"/>
                    <a:gd name="connsiteX16" fmla="*/ 116244 w 169627"/>
                    <a:gd name="connsiteY16" fmla="*/ 66000 h 175066"/>
                    <a:gd name="connsiteX17" fmla="*/ 113832 w 169627"/>
                    <a:gd name="connsiteY17" fmla="*/ 64094 h 175066"/>
                    <a:gd name="connsiteX18" fmla="*/ 113608 w 169627"/>
                    <a:gd name="connsiteY18" fmla="*/ 61402 h 175066"/>
                    <a:gd name="connsiteX19" fmla="*/ 116188 w 169627"/>
                    <a:gd name="connsiteY19" fmla="*/ 0 h 175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69627" h="175066">
                      <a:moveTo>
                        <a:pt x="116188" y="0"/>
                      </a:moveTo>
                      <a:cubicBezTo>
                        <a:pt x="106262" y="14411"/>
                        <a:pt x="96281" y="28823"/>
                        <a:pt x="86356" y="43234"/>
                      </a:cubicBezTo>
                      <a:cubicBezTo>
                        <a:pt x="85515" y="44468"/>
                        <a:pt x="84617" y="45757"/>
                        <a:pt x="83215" y="46262"/>
                      </a:cubicBezTo>
                      <a:cubicBezTo>
                        <a:pt x="81870" y="46767"/>
                        <a:pt x="80356" y="46430"/>
                        <a:pt x="79010" y="46094"/>
                      </a:cubicBezTo>
                      <a:cubicBezTo>
                        <a:pt x="59944" y="41496"/>
                        <a:pt x="40823" y="36954"/>
                        <a:pt x="21757" y="32355"/>
                      </a:cubicBezTo>
                      <a:cubicBezTo>
                        <a:pt x="31402" y="48449"/>
                        <a:pt x="39421" y="65552"/>
                        <a:pt x="45645" y="83272"/>
                      </a:cubicBezTo>
                      <a:cubicBezTo>
                        <a:pt x="27757" y="99365"/>
                        <a:pt x="12336" y="118207"/>
                        <a:pt x="0" y="138898"/>
                      </a:cubicBezTo>
                      <a:cubicBezTo>
                        <a:pt x="5495" y="140861"/>
                        <a:pt x="11495" y="138450"/>
                        <a:pt x="16823" y="136039"/>
                      </a:cubicBezTo>
                      <a:cubicBezTo>
                        <a:pt x="32356" y="129085"/>
                        <a:pt x="47888" y="122076"/>
                        <a:pt x="63421" y="115122"/>
                      </a:cubicBezTo>
                      <a:cubicBezTo>
                        <a:pt x="64711" y="114562"/>
                        <a:pt x="66168" y="113945"/>
                        <a:pt x="67515" y="114393"/>
                      </a:cubicBezTo>
                      <a:cubicBezTo>
                        <a:pt x="68917" y="114842"/>
                        <a:pt x="69757" y="116244"/>
                        <a:pt x="70486" y="117534"/>
                      </a:cubicBezTo>
                      <a:cubicBezTo>
                        <a:pt x="81253" y="136711"/>
                        <a:pt x="92020" y="155889"/>
                        <a:pt x="102786" y="175067"/>
                      </a:cubicBezTo>
                      <a:cubicBezTo>
                        <a:pt x="105141" y="155104"/>
                        <a:pt x="108618" y="135310"/>
                        <a:pt x="113159" y="115739"/>
                      </a:cubicBezTo>
                      <a:cubicBezTo>
                        <a:pt x="113552" y="114113"/>
                        <a:pt x="114001" y="112375"/>
                        <a:pt x="115179" y="111197"/>
                      </a:cubicBezTo>
                      <a:cubicBezTo>
                        <a:pt x="116356" y="110076"/>
                        <a:pt x="118038" y="109683"/>
                        <a:pt x="119608" y="109347"/>
                      </a:cubicBezTo>
                      <a:cubicBezTo>
                        <a:pt x="136936" y="105477"/>
                        <a:pt x="153759" y="99477"/>
                        <a:pt x="169628" y="91627"/>
                      </a:cubicBezTo>
                      <a:cubicBezTo>
                        <a:pt x="151851" y="83104"/>
                        <a:pt x="134020" y="74580"/>
                        <a:pt x="116244" y="66000"/>
                      </a:cubicBezTo>
                      <a:cubicBezTo>
                        <a:pt x="115290" y="65552"/>
                        <a:pt x="114281" y="65047"/>
                        <a:pt x="113832" y="64094"/>
                      </a:cubicBezTo>
                      <a:cubicBezTo>
                        <a:pt x="113440" y="63253"/>
                        <a:pt x="113496" y="62299"/>
                        <a:pt x="113608" y="61402"/>
                      </a:cubicBezTo>
                      <a:cubicBezTo>
                        <a:pt x="115852" y="39365"/>
                        <a:pt x="118150" y="17439"/>
                        <a:pt x="116188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0" name="任意多边形: 形状 479">
                  <a:extLst>
                    <a:ext uri="{FF2B5EF4-FFF2-40B4-BE49-F238E27FC236}">
                      <a16:creationId xmlns:a16="http://schemas.microsoft.com/office/drawing/2014/main" id="{910653C3-9DEC-7489-142F-665B1B48DE92}"/>
                    </a:ext>
                  </a:extLst>
                </p:cNvPr>
                <p:cNvSpPr/>
                <p:nvPr/>
              </p:nvSpPr>
              <p:spPr>
                <a:xfrm>
                  <a:off x="18782775" y="4953661"/>
                  <a:ext cx="265235" cy="267534"/>
                </a:xfrm>
                <a:custGeom>
                  <a:avLst/>
                  <a:gdLst>
                    <a:gd name="connsiteX0" fmla="*/ 160936 w 265235"/>
                    <a:gd name="connsiteY0" fmla="*/ 0 h 267534"/>
                    <a:gd name="connsiteX1" fmla="*/ 120786 w 265235"/>
                    <a:gd name="connsiteY1" fmla="*/ 73010 h 267534"/>
                    <a:gd name="connsiteX2" fmla="*/ 114955 w 265235"/>
                    <a:gd name="connsiteY2" fmla="*/ 79627 h 267534"/>
                    <a:gd name="connsiteX3" fmla="*/ 106992 w 265235"/>
                    <a:gd name="connsiteY3" fmla="*/ 79739 h 267534"/>
                    <a:gd name="connsiteX4" fmla="*/ 21982 w 265235"/>
                    <a:gd name="connsiteY4" fmla="*/ 58711 h 267534"/>
                    <a:gd name="connsiteX5" fmla="*/ 52935 w 265235"/>
                    <a:gd name="connsiteY5" fmla="*/ 120674 h 267534"/>
                    <a:gd name="connsiteX6" fmla="*/ 55683 w 265235"/>
                    <a:gd name="connsiteY6" fmla="*/ 130151 h 267534"/>
                    <a:gd name="connsiteX7" fmla="*/ 51982 w 265235"/>
                    <a:gd name="connsiteY7" fmla="*/ 138618 h 267534"/>
                    <a:gd name="connsiteX8" fmla="*/ 0 w 265235"/>
                    <a:gd name="connsiteY8" fmla="*/ 217628 h 267534"/>
                    <a:gd name="connsiteX9" fmla="*/ 103066 w 265235"/>
                    <a:gd name="connsiteY9" fmla="*/ 174899 h 267534"/>
                    <a:gd name="connsiteX10" fmla="*/ 156955 w 265235"/>
                    <a:gd name="connsiteY10" fmla="*/ 267535 h 267534"/>
                    <a:gd name="connsiteX11" fmla="*/ 161497 w 265235"/>
                    <a:gd name="connsiteY11" fmla="*/ 175964 h 267534"/>
                    <a:gd name="connsiteX12" fmla="*/ 163852 w 265235"/>
                    <a:gd name="connsiteY12" fmla="*/ 166207 h 267534"/>
                    <a:gd name="connsiteX13" fmla="*/ 171366 w 265235"/>
                    <a:gd name="connsiteY13" fmla="*/ 160992 h 267534"/>
                    <a:gd name="connsiteX14" fmla="*/ 265236 w 265235"/>
                    <a:gd name="connsiteY14" fmla="*/ 117253 h 267534"/>
                    <a:gd name="connsiteX15" fmla="*/ 171030 w 265235"/>
                    <a:gd name="connsiteY15" fmla="*/ 103347 h 267534"/>
                    <a:gd name="connsiteX16" fmla="*/ 160936 w 265235"/>
                    <a:gd name="connsiteY16" fmla="*/ 0 h 267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65235" h="267534">
                      <a:moveTo>
                        <a:pt x="160936" y="0"/>
                      </a:moveTo>
                      <a:cubicBezTo>
                        <a:pt x="147534" y="24337"/>
                        <a:pt x="134188" y="48673"/>
                        <a:pt x="120786" y="73010"/>
                      </a:cubicBezTo>
                      <a:cubicBezTo>
                        <a:pt x="119328" y="75645"/>
                        <a:pt x="117702" y="78449"/>
                        <a:pt x="114955" y="79627"/>
                      </a:cubicBezTo>
                      <a:cubicBezTo>
                        <a:pt x="112487" y="80692"/>
                        <a:pt x="109683" y="80244"/>
                        <a:pt x="106992" y="79739"/>
                      </a:cubicBezTo>
                      <a:cubicBezTo>
                        <a:pt x="78281" y="74300"/>
                        <a:pt x="49907" y="67290"/>
                        <a:pt x="21982" y="58711"/>
                      </a:cubicBezTo>
                      <a:cubicBezTo>
                        <a:pt x="32299" y="79346"/>
                        <a:pt x="42617" y="99982"/>
                        <a:pt x="52935" y="120674"/>
                      </a:cubicBezTo>
                      <a:cubicBezTo>
                        <a:pt x="54449" y="123646"/>
                        <a:pt x="55963" y="126842"/>
                        <a:pt x="55683" y="130151"/>
                      </a:cubicBezTo>
                      <a:cubicBezTo>
                        <a:pt x="55458" y="133235"/>
                        <a:pt x="53664" y="135982"/>
                        <a:pt x="51982" y="138618"/>
                      </a:cubicBezTo>
                      <a:cubicBezTo>
                        <a:pt x="34655" y="164973"/>
                        <a:pt x="17327" y="191329"/>
                        <a:pt x="0" y="217628"/>
                      </a:cubicBezTo>
                      <a:cubicBezTo>
                        <a:pt x="33701" y="201927"/>
                        <a:pt x="68132" y="187684"/>
                        <a:pt x="103066" y="174899"/>
                      </a:cubicBezTo>
                      <a:cubicBezTo>
                        <a:pt x="118823" y="206974"/>
                        <a:pt x="136824" y="237983"/>
                        <a:pt x="156955" y="267535"/>
                      </a:cubicBezTo>
                      <a:cubicBezTo>
                        <a:pt x="158469" y="237030"/>
                        <a:pt x="159982" y="206525"/>
                        <a:pt x="161497" y="175964"/>
                      </a:cubicBezTo>
                      <a:cubicBezTo>
                        <a:pt x="161665" y="172600"/>
                        <a:pt x="161889" y="169011"/>
                        <a:pt x="163852" y="166207"/>
                      </a:cubicBezTo>
                      <a:cubicBezTo>
                        <a:pt x="165646" y="163684"/>
                        <a:pt x="168562" y="162282"/>
                        <a:pt x="171366" y="160992"/>
                      </a:cubicBezTo>
                      <a:cubicBezTo>
                        <a:pt x="202656" y="146412"/>
                        <a:pt x="233946" y="131833"/>
                        <a:pt x="265236" y="117253"/>
                      </a:cubicBezTo>
                      <a:cubicBezTo>
                        <a:pt x="233834" y="112599"/>
                        <a:pt x="202432" y="108001"/>
                        <a:pt x="171030" y="103347"/>
                      </a:cubicBezTo>
                      <a:cubicBezTo>
                        <a:pt x="169628" y="68636"/>
                        <a:pt x="168226" y="33925"/>
                        <a:pt x="160936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1" name="任意多边形: 形状 480">
                  <a:extLst>
                    <a:ext uri="{FF2B5EF4-FFF2-40B4-BE49-F238E27FC236}">
                      <a16:creationId xmlns:a16="http://schemas.microsoft.com/office/drawing/2014/main" id="{9D180D57-E1C7-FD91-91EE-7419360F48E7}"/>
                    </a:ext>
                  </a:extLst>
                </p:cNvPr>
                <p:cNvSpPr/>
                <p:nvPr/>
              </p:nvSpPr>
              <p:spPr>
                <a:xfrm>
                  <a:off x="19182928" y="5294262"/>
                  <a:ext cx="164861" cy="160319"/>
                </a:xfrm>
                <a:custGeom>
                  <a:avLst/>
                  <a:gdLst>
                    <a:gd name="connsiteX0" fmla="*/ 73346 w 164861"/>
                    <a:gd name="connsiteY0" fmla="*/ 0 h 160319"/>
                    <a:gd name="connsiteX1" fmla="*/ 59608 w 164861"/>
                    <a:gd name="connsiteY1" fmla="*/ 53215 h 160319"/>
                    <a:gd name="connsiteX2" fmla="*/ 0 w 164861"/>
                    <a:gd name="connsiteY2" fmla="*/ 72505 h 160319"/>
                    <a:gd name="connsiteX3" fmla="*/ 58038 w 164861"/>
                    <a:gd name="connsiteY3" fmla="*/ 88206 h 160319"/>
                    <a:gd name="connsiteX4" fmla="*/ 38804 w 164861"/>
                    <a:gd name="connsiteY4" fmla="*/ 160319 h 160319"/>
                    <a:gd name="connsiteX5" fmla="*/ 87309 w 164861"/>
                    <a:gd name="connsiteY5" fmla="*/ 103851 h 160319"/>
                    <a:gd name="connsiteX6" fmla="*/ 157067 w 164861"/>
                    <a:gd name="connsiteY6" fmla="*/ 139010 h 160319"/>
                    <a:gd name="connsiteX7" fmla="*/ 120506 w 164861"/>
                    <a:gd name="connsiteY7" fmla="*/ 76206 h 160319"/>
                    <a:gd name="connsiteX8" fmla="*/ 164861 w 164861"/>
                    <a:gd name="connsiteY8" fmla="*/ 32131 h 160319"/>
                    <a:gd name="connsiteX9" fmla="*/ 104860 w 164861"/>
                    <a:gd name="connsiteY9" fmla="*/ 52038 h 160319"/>
                    <a:gd name="connsiteX10" fmla="*/ 73346 w 164861"/>
                    <a:gd name="connsiteY10" fmla="*/ 0 h 16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4861" h="160319">
                      <a:moveTo>
                        <a:pt x="73346" y="0"/>
                      </a:moveTo>
                      <a:cubicBezTo>
                        <a:pt x="70430" y="12729"/>
                        <a:pt x="61795" y="50804"/>
                        <a:pt x="59608" y="53215"/>
                      </a:cubicBezTo>
                      <a:cubicBezTo>
                        <a:pt x="57702" y="55290"/>
                        <a:pt x="17888" y="65440"/>
                        <a:pt x="0" y="72505"/>
                      </a:cubicBezTo>
                      <a:cubicBezTo>
                        <a:pt x="1794" y="75029"/>
                        <a:pt x="55122" y="85290"/>
                        <a:pt x="58038" y="88206"/>
                      </a:cubicBezTo>
                      <a:cubicBezTo>
                        <a:pt x="52430" y="115235"/>
                        <a:pt x="44356" y="133291"/>
                        <a:pt x="38804" y="160319"/>
                      </a:cubicBezTo>
                      <a:cubicBezTo>
                        <a:pt x="57028" y="143384"/>
                        <a:pt x="73290" y="124375"/>
                        <a:pt x="87309" y="103851"/>
                      </a:cubicBezTo>
                      <a:cubicBezTo>
                        <a:pt x="90954" y="108169"/>
                        <a:pt x="155609" y="138394"/>
                        <a:pt x="157067" y="139010"/>
                      </a:cubicBezTo>
                      <a:cubicBezTo>
                        <a:pt x="155609" y="136936"/>
                        <a:pt x="123982" y="82599"/>
                        <a:pt x="120506" y="76206"/>
                      </a:cubicBezTo>
                      <a:cubicBezTo>
                        <a:pt x="136991" y="63421"/>
                        <a:pt x="151964" y="48561"/>
                        <a:pt x="164861" y="32131"/>
                      </a:cubicBezTo>
                      <a:cubicBezTo>
                        <a:pt x="144394" y="37346"/>
                        <a:pt x="124318" y="44019"/>
                        <a:pt x="104860" y="52038"/>
                      </a:cubicBezTo>
                      <a:cubicBezTo>
                        <a:pt x="95159" y="35271"/>
                        <a:pt x="87029" y="17720"/>
                        <a:pt x="73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620" name="组合 619">
              <a:extLst>
                <a:ext uri="{FF2B5EF4-FFF2-40B4-BE49-F238E27FC236}">
                  <a16:creationId xmlns:a16="http://schemas.microsoft.com/office/drawing/2014/main" id="{7007757D-5DFB-9F6D-5F1F-F0E178A97790}"/>
                </a:ext>
              </a:extLst>
            </p:cNvPr>
            <p:cNvGrpSpPr/>
            <p:nvPr/>
          </p:nvGrpSpPr>
          <p:grpSpPr>
            <a:xfrm>
              <a:off x="6959600" y="3200049"/>
              <a:ext cx="2209800" cy="1973661"/>
              <a:chOff x="6959600" y="3200049"/>
              <a:chExt cx="2209800" cy="1973661"/>
            </a:xfrm>
          </p:grpSpPr>
          <p:sp>
            <p:nvSpPr>
              <p:cNvPr id="609" name="矩形: 圆角 608">
                <a:extLst>
                  <a:ext uri="{FF2B5EF4-FFF2-40B4-BE49-F238E27FC236}">
                    <a16:creationId xmlns:a16="http://schemas.microsoft.com/office/drawing/2014/main" id="{C3345A03-839F-A8F4-F397-D69B8C7FEB03}"/>
                  </a:ext>
                </a:extLst>
              </p:cNvPr>
              <p:cNvSpPr/>
              <p:nvPr/>
            </p:nvSpPr>
            <p:spPr>
              <a:xfrm>
                <a:off x="6959600" y="3200049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FCDD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34BCFD7B-FBB5-FE80-26A3-59CA0CC8FBA5}"/>
                  </a:ext>
                </a:extLst>
              </p:cNvPr>
              <p:cNvGrpSpPr/>
              <p:nvPr/>
            </p:nvGrpSpPr>
            <p:grpSpPr>
              <a:xfrm>
                <a:off x="6959600" y="3365697"/>
                <a:ext cx="1535899" cy="1808013"/>
                <a:chOff x="6959600" y="3365697"/>
                <a:chExt cx="1535899" cy="1808013"/>
              </a:xfrm>
            </p:grpSpPr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72FF6DB8-C756-280D-3596-01198F42CD9E}"/>
                    </a:ext>
                  </a:extLst>
                </p:cNvPr>
                <p:cNvSpPr/>
                <p:nvPr/>
              </p:nvSpPr>
              <p:spPr>
                <a:xfrm>
                  <a:off x="6959600" y="4556774"/>
                  <a:ext cx="1283502" cy="616936"/>
                </a:xfrm>
                <a:custGeom>
                  <a:avLst/>
                  <a:gdLst>
                    <a:gd name="connsiteX0" fmla="*/ 611488 w 1283502"/>
                    <a:gd name="connsiteY0" fmla="*/ 24 h 616936"/>
                    <a:gd name="connsiteX1" fmla="*/ 660336 w 1283502"/>
                    <a:gd name="connsiteY1" fmla="*/ 5065 h 616936"/>
                    <a:gd name="connsiteX2" fmla="*/ 920952 w 1283502"/>
                    <a:gd name="connsiteY2" fmla="*/ 87558 h 616936"/>
                    <a:gd name="connsiteX3" fmla="*/ 1198272 w 1283502"/>
                    <a:gd name="connsiteY3" fmla="*/ 286799 h 616936"/>
                    <a:gd name="connsiteX4" fmla="*/ 1276139 w 1283502"/>
                    <a:gd name="connsiteY4" fmla="*/ 481732 h 616936"/>
                    <a:gd name="connsiteX5" fmla="*/ 1282267 w 1283502"/>
                    <a:gd name="connsiteY5" fmla="*/ 602580 h 616936"/>
                    <a:gd name="connsiteX6" fmla="*/ 1281345 w 1283502"/>
                    <a:gd name="connsiteY6" fmla="*/ 616936 h 616936"/>
                    <a:gd name="connsiteX7" fmla="*/ 259043 w 1283502"/>
                    <a:gd name="connsiteY7" fmla="*/ 616936 h 616936"/>
                    <a:gd name="connsiteX8" fmla="*/ 0 w 1283502"/>
                    <a:gd name="connsiteY8" fmla="*/ 357893 h 616936"/>
                    <a:gd name="connsiteX9" fmla="*/ 0 w 1283502"/>
                    <a:gd name="connsiteY9" fmla="*/ 300479 h 616936"/>
                    <a:gd name="connsiteX10" fmla="*/ 107 w 1283502"/>
                    <a:gd name="connsiteY10" fmla="*/ 299336 h 616936"/>
                    <a:gd name="connsiteX11" fmla="*/ 264220 w 1283502"/>
                    <a:gd name="connsiteY11" fmla="*/ 51114 h 616936"/>
                    <a:gd name="connsiteX12" fmla="*/ 611488 w 1283502"/>
                    <a:gd name="connsiteY12" fmla="*/ 24 h 616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83502" h="616936">
                      <a:moveTo>
                        <a:pt x="611488" y="24"/>
                      </a:moveTo>
                      <a:cubicBezTo>
                        <a:pt x="640483" y="247"/>
                        <a:pt x="659144" y="2054"/>
                        <a:pt x="660336" y="5065"/>
                      </a:cubicBezTo>
                      <a:cubicBezTo>
                        <a:pt x="700593" y="106733"/>
                        <a:pt x="829630" y="115880"/>
                        <a:pt x="920952" y="87558"/>
                      </a:cubicBezTo>
                      <a:cubicBezTo>
                        <a:pt x="999137" y="127039"/>
                        <a:pt x="1146113" y="218149"/>
                        <a:pt x="1198272" y="286799"/>
                      </a:cubicBezTo>
                      <a:cubicBezTo>
                        <a:pt x="1241320" y="343513"/>
                        <a:pt x="1265298" y="412163"/>
                        <a:pt x="1276139" y="481732"/>
                      </a:cubicBezTo>
                      <a:cubicBezTo>
                        <a:pt x="1284270" y="533909"/>
                        <a:pt x="1284555" y="562109"/>
                        <a:pt x="1282267" y="602580"/>
                      </a:cubicBezTo>
                      <a:lnTo>
                        <a:pt x="1281345" y="616936"/>
                      </a:lnTo>
                      <a:lnTo>
                        <a:pt x="259043" y="616936"/>
                      </a:lnTo>
                      <a:cubicBezTo>
                        <a:pt x="115978" y="616936"/>
                        <a:pt x="0" y="500958"/>
                        <a:pt x="0" y="357893"/>
                      </a:cubicBezTo>
                      <a:lnTo>
                        <a:pt x="0" y="300479"/>
                      </a:lnTo>
                      <a:lnTo>
                        <a:pt x="107" y="299336"/>
                      </a:lnTo>
                      <a:cubicBezTo>
                        <a:pt x="55338" y="215712"/>
                        <a:pt x="153970" y="103519"/>
                        <a:pt x="264220" y="51114"/>
                      </a:cubicBezTo>
                      <a:cubicBezTo>
                        <a:pt x="344523" y="12948"/>
                        <a:pt x="524505" y="-646"/>
                        <a:pt x="611488" y="24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6" name="任意多边形: 形状 405">
                  <a:extLst>
                    <a:ext uri="{FF2B5EF4-FFF2-40B4-BE49-F238E27FC236}">
                      <a16:creationId xmlns:a16="http://schemas.microsoft.com/office/drawing/2014/main" id="{E731A382-B8E1-37A1-C358-2B31F89C0102}"/>
                    </a:ext>
                  </a:extLst>
                </p:cNvPr>
                <p:cNvSpPr/>
                <p:nvPr/>
              </p:nvSpPr>
              <p:spPr>
                <a:xfrm>
                  <a:off x="7602300" y="4502688"/>
                  <a:ext cx="279711" cy="192779"/>
                </a:xfrm>
                <a:custGeom>
                  <a:avLst/>
                  <a:gdLst>
                    <a:gd name="connsiteX0" fmla="*/ 78 w 444155"/>
                    <a:gd name="connsiteY0" fmla="*/ 174562 h 306115"/>
                    <a:gd name="connsiteX1" fmla="*/ 10900 w 444155"/>
                    <a:gd name="connsiteY1" fmla="*/ 192562 h 306115"/>
                    <a:gd name="connsiteX2" fmla="*/ 198696 w 444155"/>
                    <a:gd name="connsiteY2" fmla="*/ 300731 h 306115"/>
                    <a:gd name="connsiteX3" fmla="*/ 412792 w 444155"/>
                    <a:gd name="connsiteY3" fmla="*/ 267311 h 306115"/>
                    <a:gd name="connsiteX4" fmla="*/ 430175 w 444155"/>
                    <a:gd name="connsiteY4" fmla="*/ 254469 h 306115"/>
                    <a:gd name="connsiteX5" fmla="*/ 439820 w 444155"/>
                    <a:gd name="connsiteY5" fmla="*/ 230918 h 306115"/>
                    <a:gd name="connsiteX6" fmla="*/ 444082 w 444155"/>
                    <a:gd name="connsiteY6" fmla="*/ 70206 h 306115"/>
                    <a:gd name="connsiteX7" fmla="*/ 63106 w 444155"/>
                    <a:gd name="connsiteY7" fmla="*/ 0 h 306115"/>
                    <a:gd name="connsiteX8" fmla="*/ 78 w 444155"/>
                    <a:gd name="connsiteY8" fmla="*/ 174562 h 30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55" h="306115">
                      <a:moveTo>
                        <a:pt x="78" y="174562"/>
                      </a:moveTo>
                      <a:cubicBezTo>
                        <a:pt x="1704" y="181459"/>
                        <a:pt x="6246" y="187235"/>
                        <a:pt x="10900" y="192562"/>
                      </a:cubicBezTo>
                      <a:cubicBezTo>
                        <a:pt x="58845" y="248413"/>
                        <a:pt x="126303" y="287273"/>
                        <a:pt x="198696" y="300731"/>
                      </a:cubicBezTo>
                      <a:cubicBezTo>
                        <a:pt x="271089" y="314189"/>
                        <a:pt x="347969" y="302189"/>
                        <a:pt x="412792" y="267311"/>
                      </a:cubicBezTo>
                      <a:cubicBezTo>
                        <a:pt x="419184" y="263890"/>
                        <a:pt x="425577" y="260077"/>
                        <a:pt x="430175" y="254469"/>
                      </a:cubicBezTo>
                      <a:cubicBezTo>
                        <a:pt x="435558" y="247796"/>
                        <a:pt x="438586" y="239385"/>
                        <a:pt x="439820" y="230918"/>
                      </a:cubicBezTo>
                      <a:cubicBezTo>
                        <a:pt x="444530" y="199683"/>
                        <a:pt x="444250" y="97347"/>
                        <a:pt x="444082" y="70206"/>
                      </a:cubicBezTo>
                      <a:cubicBezTo>
                        <a:pt x="302828" y="78169"/>
                        <a:pt x="193762" y="54281"/>
                        <a:pt x="63106" y="0"/>
                      </a:cubicBezTo>
                      <a:cubicBezTo>
                        <a:pt x="31592" y="59327"/>
                        <a:pt x="-1829" y="166543"/>
                        <a:pt x="78" y="174562"/>
                      </a:cubicBezTo>
                      <a:close/>
                    </a:path>
                  </a:pathLst>
                </a:custGeom>
                <a:solidFill>
                  <a:srgbClr val="A8564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7" name="任意多边形: 形状 406">
                  <a:extLst>
                    <a:ext uri="{FF2B5EF4-FFF2-40B4-BE49-F238E27FC236}">
                      <a16:creationId xmlns:a16="http://schemas.microsoft.com/office/drawing/2014/main" id="{FA02C56B-ECD7-2A4D-49AA-B1F03DD17142}"/>
                    </a:ext>
                  </a:extLst>
                </p:cNvPr>
                <p:cNvSpPr/>
                <p:nvPr/>
              </p:nvSpPr>
              <p:spPr>
                <a:xfrm>
                  <a:off x="7635120" y="4502723"/>
                  <a:ext cx="246888" cy="117771"/>
                </a:xfrm>
                <a:custGeom>
                  <a:avLst/>
                  <a:gdLst>
                    <a:gd name="connsiteX0" fmla="*/ 391966 w 392036"/>
                    <a:gd name="connsiteY0" fmla="*/ 70206 h 187010"/>
                    <a:gd name="connsiteX1" fmla="*/ 10991 w 392036"/>
                    <a:gd name="connsiteY1" fmla="*/ 0 h 187010"/>
                    <a:gd name="connsiteX2" fmla="*/ 0 w 392036"/>
                    <a:gd name="connsiteY2" fmla="*/ 22374 h 187010"/>
                    <a:gd name="connsiteX3" fmla="*/ 390788 w 392036"/>
                    <a:gd name="connsiteY3" fmla="*/ 187011 h 187010"/>
                    <a:gd name="connsiteX4" fmla="*/ 391966 w 392036"/>
                    <a:gd name="connsiteY4" fmla="*/ 70206 h 187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036" h="187010">
                      <a:moveTo>
                        <a:pt x="391966" y="70206"/>
                      </a:moveTo>
                      <a:cubicBezTo>
                        <a:pt x="250712" y="78169"/>
                        <a:pt x="141646" y="54281"/>
                        <a:pt x="10991" y="0"/>
                      </a:cubicBezTo>
                      <a:cubicBezTo>
                        <a:pt x="7346" y="6897"/>
                        <a:pt x="3645" y="14411"/>
                        <a:pt x="0" y="22374"/>
                      </a:cubicBezTo>
                      <a:cubicBezTo>
                        <a:pt x="88599" y="133403"/>
                        <a:pt x="244544" y="177366"/>
                        <a:pt x="390788" y="187011"/>
                      </a:cubicBezTo>
                      <a:cubicBezTo>
                        <a:pt x="392246" y="144562"/>
                        <a:pt x="392078" y="89104"/>
                        <a:pt x="391966" y="70206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408" name="图形 13">
                  <a:extLst>
                    <a:ext uri="{FF2B5EF4-FFF2-40B4-BE49-F238E27FC236}">
                      <a16:creationId xmlns:a16="http://schemas.microsoft.com/office/drawing/2014/main" id="{5AA48785-259C-2F13-B46A-FF2B80DB0192}"/>
                    </a:ext>
                  </a:extLst>
                </p:cNvPr>
                <p:cNvGrpSpPr/>
                <p:nvPr/>
              </p:nvGrpSpPr>
              <p:grpSpPr>
                <a:xfrm>
                  <a:off x="8147230" y="4231557"/>
                  <a:ext cx="230963" cy="256820"/>
                  <a:chOff x="15044781" y="9552124"/>
                  <a:chExt cx="366748" cy="407806"/>
                </a:xfrm>
              </p:grpSpPr>
              <p:sp>
                <p:nvSpPr>
                  <p:cNvPr id="409" name="任意多边形: 形状 408">
                    <a:extLst>
                      <a:ext uri="{FF2B5EF4-FFF2-40B4-BE49-F238E27FC236}">
                        <a16:creationId xmlns:a16="http://schemas.microsoft.com/office/drawing/2014/main" id="{2DD21FD0-5EA8-ACF7-69D1-901694DD3916}"/>
                      </a:ext>
                    </a:extLst>
                  </p:cNvPr>
                  <p:cNvSpPr/>
                  <p:nvPr/>
                </p:nvSpPr>
                <p:spPr>
                  <a:xfrm>
                    <a:off x="15044781" y="9552124"/>
                    <a:ext cx="366748" cy="407806"/>
                  </a:xfrm>
                  <a:custGeom>
                    <a:avLst/>
                    <a:gdLst>
                      <a:gd name="connsiteX0" fmla="*/ 103478 w 366748"/>
                      <a:gd name="connsiteY0" fmla="*/ 27799 h 407806"/>
                      <a:gd name="connsiteX1" fmla="*/ 323686 w 366748"/>
                      <a:gd name="connsiteY1" fmla="*/ 58752 h 407806"/>
                      <a:gd name="connsiteX2" fmla="*/ 338658 w 366748"/>
                      <a:gd name="connsiteY2" fmla="*/ 287651 h 407806"/>
                      <a:gd name="connsiteX3" fmla="*/ 136226 w 366748"/>
                      <a:gd name="connsiteY3" fmla="*/ 407316 h 407806"/>
                      <a:gd name="connsiteX4" fmla="*/ 6131 w 366748"/>
                      <a:gd name="connsiteY4" fmla="*/ 347147 h 407806"/>
                      <a:gd name="connsiteX5" fmla="*/ 14206 w 366748"/>
                      <a:gd name="connsiteY5" fmla="*/ 245819 h 407806"/>
                      <a:gd name="connsiteX6" fmla="*/ 103478 w 366748"/>
                      <a:gd name="connsiteY6" fmla="*/ 27799 h 407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6748" h="407806">
                        <a:moveTo>
                          <a:pt x="103478" y="27799"/>
                        </a:moveTo>
                        <a:cubicBezTo>
                          <a:pt x="169254" y="-20370"/>
                          <a:pt x="270863" y="-3323"/>
                          <a:pt x="323686" y="58752"/>
                        </a:cubicBezTo>
                        <a:cubicBezTo>
                          <a:pt x="376508" y="120884"/>
                          <a:pt x="379817" y="217277"/>
                          <a:pt x="338658" y="287651"/>
                        </a:cubicBezTo>
                        <a:cubicBezTo>
                          <a:pt x="297498" y="358026"/>
                          <a:pt x="217591" y="401540"/>
                          <a:pt x="136226" y="407316"/>
                        </a:cubicBezTo>
                        <a:cubicBezTo>
                          <a:pt x="85198" y="410961"/>
                          <a:pt x="25253" y="394643"/>
                          <a:pt x="6131" y="347147"/>
                        </a:cubicBezTo>
                        <a:cubicBezTo>
                          <a:pt x="-6822" y="315016"/>
                          <a:pt x="3103" y="278623"/>
                          <a:pt x="14206" y="245819"/>
                        </a:cubicBezTo>
                        <a:cubicBezTo>
                          <a:pt x="40001" y="169837"/>
                          <a:pt x="71964" y="95874"/>
                          <a:pt x="103478" y="27799"/>
                        </a:cubicBezTo>
                        <a:close/>
                      </a:path>
                    </a:pathLst>
                  </a:custGeom>
                  <a:solidFill>
                    <a:srgbClr val="A0523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410" name="任意多边形: 形状 409">
                    <a:extLst>
                      <a:ext uri="{FF2B5EF4-FFF2-40B4-BE49-F238E27FC236}">
                        <a16:creationId xmlns:a16="http://schemas.microsoft.com/office/drawing/2014/main" id="{0C81191B-EEAD-71DD-A428-5E86757B166C}"/>
                      </a:ext>
                    </a:extLst>
                  </p:cNvPr>
                  <p:cNvSpPr/>
                  <p:nvPr/>
                </p:nvSpPr>
                <p:spPr>
                  <a:xfrm>
                    <a:off x="15167829" y="9659124"/>
                    <a:ext cx="177816" cy="61041"/>
                  </a:xfrm>
                  <a:custGeom>
                    <a:avLst/>
                    <a:gdLst>
                      <a:gd name="connsiteX0" fmla="*/ 177702 w 177816"/>
                      <a:gd name="connsiteY0" fmla="*/ 49548 h 61041"/>
                      <a:gd name="connsiteX1" fmla="*/ 174282 w 177816"/>
                      <a:gd name="connsiteY1" fmla="*/ 39118 h 61041"/>
                      <a:gd name="connsiteX2" fmla="*/ 174450 w 177816"/>
                      <a:gd name="connsiteY2" fmla="*/ 40464 h 61041"/>
                      <a:gd name="connsiteX3" fmla="*/ 131216 w 177816"/>
                      <a:gd name="connsiteY3" fmla="*/ 5529 h 61041"/>
                      <a:gd name="connsiteX4" fmla="*/ 58823 w 177816"/>
                      <a:gd name="connsiteY4" fmla="*/ 6426 h 61041"/>
                      <a:gd name="connsiteX5" fmla="*/ 25290 w 177816"/>
                      <a:gd name="connsiteY5" fmla="*/ 26950 h 61041"/>
                      <a:gd name="connsiteX6" fmla="*/ 7738 w 177816"/>
                      <a:gd name="connsiteY6" fmla="*/ 44165 h 61041"/>
                      <a:gd name="connsiteX7" fmla="*/ 0 w 177816"/>
                      <a:gd name="connsiteY7" fmla="*/ 55268 h 61041"/>
                      <a:gd name="connsiteX8" fmla="*/ 10318 w 177816"/>
                      <a:gd name="connsiteY8" fmla="*/ 59193 h 61041"/>
                      <a:gd name="connsiteX9" fmla="*/ 108393 w 177816"/>
                      <a:gd name="connsiteY9" fmla="*/ 25940 h 61041"/>
                      <a:gd name="connsiteX10" fmla="*/ 152525 w 177816"/>
                      <a:gd name="connsiteY10" fmla="*/ 46520 h 61041"/>
                      <a:gd name="connsiteX11" fmla="*/ 157908 w 177816"/>
                      <a:gd name="connsiteY11" fmla="*/ 51286 h 61041"/>
                      <a:gd name="connsiteX12" fmla="*/ 164805 w 177816"/>
                      <a:gd name="connsiteY12" fmla="*/ 57230 h 61041"/>
                      <a:gd name="connsiteX13" fmla="*/ 171871 w 177816"/>
                      <a:gd name="connsiteY13" fmla="*/ 58408 h 61041"/>
                      <a:gd name="connsiteX14" fmla="*/ 171983 w 177816"/>
                      <a:gd name="connsiteY14" fmla="*/ 58408 h 61041"/>
                      <a:gd name="connsiteX15" fmla="*/ 171983 w 177816"/>
                      <a:gd name="connsiteY15" fmla="*/ 58408 h 61041"/>
                      <a:gd name="connsiteX16" fmla="*/ 177702 w 177816"/>
                      <a:gd name="connsiteY16" fmla="*/ 49548 h 61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77816" h="61041">
                        <a:moveTo>
                          <a:pt x="177702" y="49548"/>
                        </a:moveTo>
                        <a:cubicBezTo>
                          <a:pt x="177478" y="45959"/>
                          <a:pt x="175684" y="42314"/>
                          <a:pt x="174282" y="39118"/>
                        </a:cubicBezTo>
                        <a:cubicBezTo>
                          <a:pt x="174338" y="39342"/>
                          <a:pt x="174394" y="39847"/>
                          <a:pt x="174450" y="40464"/>
                        </a:cubicBezTo>
                        <a:cubicBezTo>
                          <a:pt x="166880" y="23024"/>
                          <a:pt x="148431" y="12090"/>
                          <a:pt x="131216" y="5529"/>
                        </a:cubicBezTo>
                        <a:cubicBezTo>
                          <a:pt x="108057" y="-3163"/>
                          <a:pt x="82094" y="-639"/>
                          <a:pt x="58823" y="6426"/>
                        </a:cubicBezTo>
                        <a:cubicBezTo>
                          <a:pt x="46206" y="10520"/>
                          <a:pt x="35552" y="18763"/>
                          <a:pt x="25290" y="26950"/>
                        </a:cubicBezTo>
                        <a:cubicBezTo>
                          <a:pt x="18897" y="32108"/>
                          <a:pt x="13402" y="38221"/>
                          <a:pt x="7738" y="44165"/>
                        </a:cubicBezTo>
                        <a:cubicBezTo>
                          <a:pt x="5103" y="47698"/>
                          <a:pt x="168" y="50557"/>
                          <a:pt x="0" y="55268"/>
                        </a:cubicBezTo>
                        <a:cubicBezTo>
                          <a:pt x="0" y="60426"/>
                          <a:pt x="6897" y="63062"/>
                          <a:pt x="10318" y="59193"/>
                        </a:cubicBezTo>
                        <a:cubicBezTo>
                          <a:pt x="38355" y="26389"/>
                          <a:pt x="79515" y="19155"/>
                          <a:pt x="108393" y="25940"/>
                        </a:cubicBezTo>
                        <a:cubicBezTo>
                          <a:pt x="122468" y="27510"/>
                          <a:pt x="144674" y="41922"/>
                          <a:pt x="152525" y="46520"/>
                        </a:cubicBezTo>
                        <a:cubicBezTo>
                          <a:pt x="154487" y="47866"/>
                          <a:pt x="156113" y="49660"/>
                          <a:pt x="157908" y="51286"/>
                        </a:cubicBezTo>
                        <a:cubicBezTo>
                          <a:pt x="158973" y="52576"/>
                          <a:pt x="162057" y="55380"/>
                          <a:pt x="164805" y="57230"/>
                        </a:cubicBezTo>
                        <a:cubicBezTo>
                          <a:pt x="166936" y="58913"/>
                          <a:pt x="169515" y="59193"/>
                          <a:pt x="171871" y="58408"/>
                        </a:cubicBezTo>
                        <a:cubicBezTo>
                          <a:pt x="171927" y="58408"/>
                          <a:pt x="171983" y="58408"/>
                          <a:pt x="171983" y="58408"/>
                        </a:cubicBezTo>
                        <a:cubicBezTo>
                          <a:pt x="171983" y="58408"/>
                          <a:pt x="171983" y="58408"/>
                          <a:pt x="171983" y="58408"/>
                        </a:cubicBezTo>
                        <a:cubicBezTo>
                          <a:pt x="175572" y="57118"/>
                          <a:pt x="178431" y="53585"/>
                          <a:pt x="177702" y="49548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411" name="任意多边形: 形状 410">
                  <a:extLst>
                    <a:ext uri="{FF2B5EF4-FFF2-40B4-BE49-F238E27FC236}">
                      <a16:creationId xmlns:a16="http://schemas.microsoft.com/office/drawing/2014/main" id="{88155795-9786-CD1D-962D-DECBB44F33A4}"/>
                    </a:ext>
                  </a:extLst>
                </p:cNvPr>
                <p:cNvSpPr/>
                <p:nvPr/>
              </p:nvSpPr>
              <p:spPr>
                <a:xfrm>
                  <a:off x="7267108" y="3596044"/>
                  <a:ext cx="1077279" cy="976997"/>
                </a:xfrm>
                <a:custGeom>
                  <a:avLst/>
                  <a:gdLst>
                    <a:gd name="connsiteX0" fmla="*/ 866259 w 1710620"/>
                    <a:gd name="connsiteY0" fmla="*/ 384 h 1551382"/>
                    <a:gd name="connsiteX1" fmla="*/ 504518 w 1710620"/>
                    <a:gd name="connsiteY1" fmla="*/ 227152 h 1551382"/>
                    <a:gd name="connsiteX2" fmla="*/ 297600 w 1710620"/>
                    <a:gd name="connsiteY2" fmla="*/ 610651 h 1551382"/>
                    <a:gd name="connsiteX3" fmla="*/ 63542 w 1710620"/>
                    <a:gd name="connsiteY3" fmla="*/ 642221 h 1551382"/>
                    <a:gd name="connsiteX4" fmla="*/ 16607 w 1710620"/>
                    <a:gd name="connsiteY4" fmla="*/ 873700 h 1551382"/>
                    <a:gd name="connsiteX5" fmla="*/ 213824 w 1710620"/>
                    <a:gd name="connsiteY5" fmla="*/ 1001103 h 1551382"/>
                    <a:gd name="connsiteX6" fmla="*/ 486966 w 1710620"/>
                    <a:gd name="connsiteY6" fmla="*/ 1386676 h 1551382"/>
                    <a:gd name="connsiteX7" fmla="*/ 937362 w 1710620"/>
                    <a:gd name="connsiteY7" fmla="*/ 1545986 h 1551382"/>
                    <a:gd name="connsiteX8" fmla="*/ 1350413 w 1710620"/>
                    <a:gd name="connsiteY8" fmla="*/ 1475724 h 1551382"/>
                    <a:gd name="connsiteX9" fmla="*/ 1537031 w 1710620"/>
                    <a:gd name="connsiteY9" fmla="*/ 1120767 h 1551382"/>
                    <a:gd name="connsiteX10" fmla="*/ 1531592 w 1710620"/>
                    <a:gd name="connsiteY10" fmla="*/ 1065197 h 1551382"/>
                    <a:gd name="connsiteX11" fmla="*/ 1547349 w 1710620"/>
                    <a:gd name="connsiteY11" fmla="*/ 1021963 h 1551382"/>
                    <a:gd name="connsiteX12" fmla="*/ 1633200 w 1710620"/>
                    <a:gd name="connsiteY12" fmla="*/ 847961 h 1551382"/>
                    <a:gd name="connsiteX13" fmla="*/ 1704359 w 1710620"/>
                    <a:gd name="connsiteY13" fmla="*/ 663137 h 1551382"/>
                    <a:gd name="connsiteX14" fmla="*/ 1651761 w 1710620"/>
                    <a:gd name="connsiteY14" fmla="*/ 376817 h 1551382"/>
                    <a:gd name="connsiteX15" fmla="*/ 1451124 w 1710620"/>
                    <a:gd name="connsiteY15" fmla="*/ 161152 h 1551382"/>
                    <a:gd name="connsiteX16" fmla="*/ 866259 w 1710620"/>
                    <a:gd name="connsiteY16" fmla="*/ 384 h 1551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10620" h="1551382">
                      <a:moveTo>
                        <a:pt x="866259" y="384"/>
                      </a:moveTo>
                      <a:cubicBezTo>
                        <a:pt x="722034" y="21300"/>
                        <a:pt x="595528" y="113320"/>
                        <a:pt x="504518" y="227152"/>
                      </a:cubicBezTo>
                      <a:cubicBezTo>
                        <a:pt x="413508" y="340985"/>
                        <a:pt x="353563" y="476070"/>
                        <a:pt x="297600" y="610651"/>
                      </a:cubicBezTo>
                      <a:cubicBezTo>
                        <a:pt x="223301" y="571567"/>
                        <a:pt x="124889" y="584800"/>
                        <a:pt x="63542" y="642221"/>
                      </a:cubicBezTo>
                      <a:cubicBezTo>
                        <a:pt x="2252" y="699586"/>
                        <a:pt x="-17486" y="796933"/>
                        <a:pt x="16607" y="873700"/>
                      </a:cubicBezTo>
                      <a:cubicBezTo>
                        <a:pt x="50701" y="950411"/>
                        <a:pt x="136216" y="1000990"/>
                        <a:pt x="213824" y="1001103"/>
                      </a:cubicBezTo>
                      <a:cubicBezTo>
                        <a:pt x="251843" y="1157497"/>
                        <a:pt x="355246" y="1294208"/>
                        <a:pt x="486966" y="1386676"/>
                      </a:cubicBezTo>
                      <a:cubicBezTo>
                        <a:pt x="618687" y="1479200"/>
                        <a:pt x="777212" y="1529388"/>
                        <a:pt x="937362" y="1545986"/>
                      </a:cubicBezTo>
                      <a:cubicBezTo>
                        <a:pt x="1078672" y="1560621"/>
                        <a:pt x="1228112" y="1548116"/>
                        <a:pt x="1350413" y="1475724"/>
                      </a:cubicBezTo>
                      <a:cubicBezTo>
                        <a:pt x="1472657" y="1403330"/>
                        <a:pt x="1560302" y="1260955"/>
                        <a:pt x="1537031" y="1120767"/>
                      </a:cubicBezTo>
                      <a:cubicBezTo>
                        <a:pt x="1533947" y="1102318"/>
                        <a:pt x="1529124" y="1083701"/>
                        <a:pt x="1531592" y="1065197"/>
                      </a:cubicBezTo>
                      <a:cubicBezTo>
                        <a:pt x="1533610" y="1049944"/>
                        <a:pt x="1540564" y="1035757"/>
                        <a:pt x="1547349" y="1021963"/>
                      </a:cubicBezTo>
                      <a:cubicBezTo>
                        <a:pt x="1575947" y="963981"/>
                        <a:pt x="1604602" y="905943"/>
                        <a:pt x="1633200" y="847961"/>
                      </a:cubicBezTo>
                      <a:cubicBezTo>
                        <a:pt x="1662527" y="788577"/>
                        <a:pt x="1692135" y="728240"/>
                        <a:pt x="1704359" y="663137"/>
                      </a:cubicBezTo>
                      <a:cubicBezTo>
                        <a:pt x="1722584" y="565847"/>
                        <a:pt x="1699817" y="463397"/>
                        <a:pt x="1651761" y="376817"/>
                      </a:cubicBezTo>
                      <a:cubicBezTo>
                        <a:pt x="1603704" y="290237"/>
                        <a:pt x="1531648" y="218741"/>
                        <a:pt x="1451124" y="161152"/>
                      </a:cubicBezTo>
                      <a:cubicBezTo>
                        <a:pt x="1303197" y="55450"/>
                        <a:pt x="1123588" y="-5448"/>
                        <a:pt x="866259" y="384"/>
                      </a:cubicBezTo>
                      <a:close/>
                    </a:path>
                  </a:pathLst>
                </a:custGeom>
                <a:solidFill>
                  <a:srgbClr val="A8564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412" name="图形 13">
                  <a:extLst>
                    <a:ext uri="{FF2B5EF4-FFF2-40B4-BE49-F238E27FC236}">
                      <a16:creationId xmlns:a16="http://schemas.microsoft.com/office/drawing/2014/main" id="{7772F4A7-4B3D-EC59-D7B5-748091E3E125}"/>
                    </a:ext>
                  </a:extLst>
                </p:cNvPr>
                <p:cNvGrpSpPr/>
                <p:nvPr/>
              </p:nvGrpSpPr>
              <p:grpSpPr>
                <a:xfrm>
                  <a:off x="7316620" y="4029927"/>
                  <a:ext cx="109936" cy="59944"/>
                  <a:chOff x="13725848" y="9231954"/>
                  <a:chExt cx="174569" cy="95186"/>
                </a:xfrm>
                <a:solidFill>
                  <a:srgbClr val="914134"/>
                </a:solidFill>
              </p:grpSpPr>
              <p:sp>
                <p:nvSpPr>
                  <p:cNvPr id="413" name="任意多边形: 形状 412">
                    <a:extLst>
                      <a:ext uri="{FF2B5EF4-FFF2-40B4-BE49-F238E27FC236}">
                        <a16:creationId xmlns:a16="http://schemas.microsoft.com/office/drawing/2014/main" id="{5C305991-FC66-2B10-9AE3-58783B94CFF2}"/>
                      </a:ext>
                    </a:extLst>
                  </p:cNvPr>
                  <p:cNvSpPr/>
                  <p:nvPr/>
                </p:nvSpPr>
                <p:spPr>
                  <a:xfrm>
                    <a:off x="13725848" y="9231954"/>
                    <a:ext cx="174569" cy="95186"/>
                  </a:xfrm>
                  <a:custGeom>
                    <a:avLst/>
                    <a:gdLst>
                      <a:gd name="connsiteX0" fmla="*/ 174121 w 174569"/>
                      <a:gd name="connsiteY0" fmla="*/ 85201 h 95186"/>
                      <a:gd name="connsiteX1" fmla="*/ 174065 w 174569"/>
                      <a:gd name="connsiteY1" fmla="*/ 84752 h 95186"/>
                      <a:gd name="connsiteX2" fmla="*/ 163691 w 174569"/>
                      <a:gd name="connsiteY2" fmla="*/ 58004 h 95186"/>
                      <a:gd name="connsiteX3" fmla="*/ 41727 w 174569"/>
                      <a:gd name="connsiteY3" fmla="*/ 4509 h 95186"/>
                      <a:gd name="connsiteX4" fmla="*/ 14475 w 174569"/>
                      <a:gd name="connsiteY4" fmla="*/ 21612 h 95186"/>
                      <a:gd name="connsiteX5" fmla="*/ 14811 w 174569"/>
                      <a:gd name="connsiteY5" fmla="*/ 21555 h 95186"/>
                      <a:gd name="connsiteX6" fmla="*/ 792 w 174569"/>
                      <a:gd name="connsiteY6" fmla="*/ 35518 h 95186"/>
                      <a:gd name="connsiteX7" fmla="*/ 16437 w 174569"/>
                      <a:gd name="connsiteY7" fmla="*/ 45387 h 95186"/>
                      <a:gd name="connsiteX8" fmla="*/ 96401 w 174569"/>
                      <a:gd name="connsiteY8" fmla="*/ 30640 h 95186"/>
                      <a:gd name="connsiteX9" fmla="*/ 134812 w 174569"/>
                      <a:gd name="connsiteY9" fmla="*/ 56154 h 95186"/>
                      <a:gd name="connsiteX10" fmla="*/ 154887 w 174569"/>
                      <a:gd name="connsiteY10" fmla="*/ 84528 h 95186"/>
                      <a:gd name="connsiteX11" fmla="*/ 160663 w 174569"/>
                      <a:gd name="connsiteY11" fmla="*/ 91762 h 95186"/>
                      <a:gd name="connsiteX12" fmla="*/ 170981 w 174569"/>
                      <a:gd name="connsiteY12" fmla="*/ 94061 h 95186"/>
                      <a:gd name="connsiteX13" fmla="*/ 174570 w 174569"/>
                      <a:gd name="connsiteY13" fmla="*/ 87388 h 95186"/>
                      <a:gd name="connsiteX14" fmla="*/ 174121 w 174569"/>
                      <a:gd name="connsiteY14" fmla="*/ 85201 h 95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74569" h="95186">
                        <a:moveTo>
                          <a:pt x="174121" y="85201"/>
                        </a:moveTo>
                        <a:cubicBezTo>
                          <a:pt x="174121" y="85033"/>
                          <a:pt x="174065" y="84920"/>
                          <a:pt x="174065" y="84752"/>
                        </a:cubicBezTo>
                        <a:cubicBezTo>
                          <a:pt x="172102" y="75276"/>
                          <a:pt x="168570" y="66303"/>
                          <a:pt x="163691" y="58004"/>
                        </a:cubicBezTo>
                        <a:cubicBezTo>
                          <a:pt x="139915" y="13873"/>
                          <a:pt x="90681" y="-10688"/>
                          <a:pt x="41727" y="4509"/>
                        </a:cubicBezTo>
                        <a:cubicBezTo>
                          <a:pt x="31241" y="7593"/>
                          <a:pt x="22269" y="14153"/>
                          <a:pt x="14475" y="21612"/>
                        </a:cubicBezTo>
                        <a:cubicBezTo>
                          <a:pt x="12568" y="23574"/>
                          <a:pt x="12905" y="23013"/>
                          <a:pt x="14811" y="21555"/>
                        </a:cubicBezTo>
                        <a:cubicBezTo>
                          <a:pt x="10101" y="25985"/>
                          <a:pt x="3764" y="29686"/>
                          <a:pt x="792" y="35518"/>
                        </a:cubicBezTo>
                        <a:cubicBezTo>
                          <a:pt x="-3357" y="44715"/>
                          <a:pt x="9821" y="52957"/>
                          <a:pt x="16437" y="45387"/>
                        </a:cubicBezTo>
                        <a:cubicBezTo>
                          <a:pt x="39709" y="22284"/>
                          <a:pt x="72569" y="22228"/>
                          <a:pt x="96401" y="30640"/>
                        </a:cubicBezTo>
                        <a:cubicBezTo>
                          <a:pt x="115747" y="39612"/>
                          <a:pt x="122139" y="43257"/>
                          <a:pt x="134812" y="56154"/>
                        </a:cubicBezTo>
                        <a:cubicBezTo>
                          <a:pt x="138457" y="59294"/>
                          <a:pt x="147317" y="73705"/>
                          <a:pt x="154887" y="84528"/>
                        </a:cubicBezTo>
                        <a:cubicBezTo>
                          <a:pt x="156850" y="86883"/>
                          <a:pt x="158700" y="89406"/>
                          <a:pt x="160663" y="91762"/>
                        </a:cubicBezTo>
                        <a:cubicBezTo>
                          <a:pt x="162794" y="95126"/>
                          <a:pt x="167672" y="96248"/>
                          <a:pt x="170981" y="94061"/>
                        </a:cubicBezTo>
                        <a:cubicBezTo>
                          <a:pt x="173280" y="92547"/>
                          <a:pt x="174570" y="90135"/>
                          <a:pt x="174570" y="87388"/>
                        </a:cubicBezTo>
                        <a:cubicBezTo>
                          <a:pt x="174514" y="86603"/>
                          <a:pt x="174345" y="85874"/>
                          <a:pt x="174121" y="85201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414" name="任意多边形: 形状 413">
                    <a:extLst>
                      <a:ext uri="{FF2B5EF4-FFF2-40B4-BE49-F238E27FC236}">
                        <a16:creationId xmlns:a16="http://schemas.microsoft.com/office/drawing/2014/main" id="{3ED146C8-0D4F-FCD2-3EE7-D1F1E527F242}"/>
                      </a:ext>
                    </a:extLst>
                  </p:cNvPr>
                  <p:cNvSpPr/>
                  <p:nvPr/>
                </p:nvSpPr>
                <p:spPr>
                  <a:xfrm>
                    <a:off x="13886230" y="9323435"/>
                    <a:ext cx="1233" cy="1513"/>
                  </a:xfrm>
                  <a:custGeom>
                    <a:avLst/>
                    <a:gdLst>
                      <a:gd name="connsiteX0" fmla="*/ 1234 w 1233"/>
                      <a:gd name="connsiteY0" fmla="*/ 1514 h 1513"/>
                      <a:gd name="connsiteX1" fmla="*/ 224 w 1233"/>
                      <a:gd name="connsiteY1" fmla="*/ 224 h 1513"/>
                      <a:gd name="connsiteX2" fmla="*/ 0 w 1233"/>
                      <a:gd name="connsiteY2" fmla="*/ 0 h 1513"/>
                      <a:gd name="connsiteX3" fmla="*/ 1234 w 1233"/>
                      <a:gd name="connsiteY3" fmla="*/ 1514 h 1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33" h="1513">
                        <a:moveTo>
                          <a:pt x="1234" y="1514"/>
                        </a:moveTo>
                        <a:cubicBezTo>
                          <a:pt x="897" y="1121"/>
                          <a:pt x="561" y="673"/>
                          <a:pt x="224" y="224"/>
                        </a:cubicBezTo>
                        <a:cubicBezTo>
                          <a:pt x="168" y="112"/>
                          <a:pt x="56" y="56"/>
                          <a:pt x="0" y="0"/>
                        </a:cubicBezTo>
                        <a:cubicBezTo>
                          <a:pt x="393" y="561"/>
                          <a:pt x="841" y="1065"/>
                          <a:pt x="1234" y="1514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415" name="任意多边形: 形状 414">
                  <a:extLst>
                    <a:ext uri="{FF2B5EF4-FFF2-40B4-BE49-F238E27FC236}">
                      <a16:creationId xmlns:a16="http://schemas.microsoft.com/office/drawing/2014/main" id="{60E1F229-80E1-143B-AF57-CA523774A5B8}"/>
                    </a:ext>
                  </a:extLst>
                </p:cNvPr>
                <p:cNvSpPr/>
                <p:nvPr/>
              </p:nvSpPr>
              <p:spPr>
                <a:xfrm>
                  <a:off x="7352364" y="3365697"/>
                  <a:ext cx="1143135" cy="870829"/>
                </a:xfrm>
                <a:custGeom>
                  <a:avLst/>
                  <a:gdLst>
                    <a:gd name="connsiteX0" fmla="*/ 50240 w 1815194"/>
                    <a:gd name="connsiteY0" fmla="*/ 962122 h 1382797"/>
                    <a:gd name="connsiteX1" fmla="*/ 59885 w 1815194"/>
                    <a:gd name="connsiteY1" fmla="*/ 823784 h 1382797"/>
                    <a:gd name="connsiteX2" fmla="*/ 2464 w 1815194"/>
                    <a:gd name="connsiteY2" fmla="*/ 664418 h 1382797"/>
                    <a:gd name="connsiteX3" fmla="*/ 111193 w 1815194"/>
                    <a:gd name="connsiteY3" fmla="*/ 534548 h 1382797"/>
                    <a:gd name="connsiteX4" fmla="*/ 122745 w 1815194"/>
                    <a:gd name="connsiteY4" fmla="*/ 337668 h 1382797"/>
                    <a:gd name="connsiteX5" fmla="*/ 300391 w 1815194"/>
                    <a:gd name="connsiteY5" fmla="*/ 277779 h 1382797"/>
                    <a:gd name="connsiteX6" fmla="*/ 357195 w 1815194"/>
                    <a:gd name="connsiteY6" fmla="*/ 140731 h 1382797"/>
                    <a:gd name="connsiteX7" fmla="*/ 503047 w 1815194"/>
                    <a:gd name="connsiteY7" fmla="*/ 113759 h 1382797"/>
                    <a:gd name="connsiteX8" fmla="*/ 646936 w 1815194"/>
                    <a:gd name="connsiteY8" fmla="*/ 2674 h 1382797"/>
                    <a:gd name="connsiteX9" fmla="*/ 821891 w 1815194"/>
                    <a:gd name="connsiteY9" fmla="*/ 67666 h 1382797"/>
                    <a:gd name="connsiteX10" fmla="*/ 1099743 w 1815194"/>
                    <a:gd name="connsiteY10" fmla="*/ 65311 h 1382797"/>
                    <a:gd name="connsiteX11" fmla="*/ 1152006 w 1815194"/>
                    <a:gd name="connsiteY11" fmla="*/ 149423 h 1382797"/>
                    <a:gd name="connsiteX12" fmla="*/ 1291353 w 1815194"/>
                    <a:gd name="connsiteY12" fmla="*/ 104002 h 1382797"/>
                    <a:gd name="connsiteX13" fmla="*/ 1368512 w 1815194"/>
                    <a:gd name="connsiteY13" fmla="*/ 160638 h 1382797"/>
                    <a:gd name="connsiteX14" fmla="*/ 1388531 w 1815194"/>
                    <a:gd name="connsiteY14" fmla="*/ 265443 h 1382797"/>
                    <a:gd name="connsiteX15" fmla="*/ 1558158 w 1815194"/>
                    <a:gd name="connsiteY15" fmla="*/ 305817 h 1382797"/>
                    <a:gd name="connsiteX16" fmla="*/ 1598364 w 1815194"/>
                    <a:gd name="connsiteY16" fmla="*/ 461987 h 1382797"/>
                    <a:gd name="connsiteX17" fmla="*/ 1746179 w 1815194"/>
                    <a:gd name="connsiteY17" fmla="*/ 514417 h 1382797"/>
                    <a:gd name="connsiteX18" fmla="*/ 1716234 w 1815194"/>
                    <a:gd name="connsiteY18" fmla="*/ 658250 h 1382797"/>
                    <a:gd name="connsiteX19" fmla="*/ 1762384 w 1815194"/>
                    <a:gd name="connsiteY19" fmla="*/ 733447 h 1382797"/>
                    <a:gd name="connsiteX20" fmla="*/ 1735749 w 1815194"/>
                    <a:gd name="connsiteY20" fmla="*/ 822102 h 1382797"/>
                    <a:gd name="connsiteX21" fmla="*/ 1811955 w 1815194"/>
                    <a:gd name="connsiteY21" fmla="*/ 996047 h 1382797"/>
                    <a:gd name="connsiteX22" fmla="*/ 1664645 w 1815194"/>
                    <a:gd name="connsiteY22" fmla="*/ 1106627 h 1382797"/>
                    <a:gd name="connsiteX23" fmla="*/ 1494064 w 1815194"/>
                    <a:gd name="connsiteY23" fmla="*/ 1379265 h 1382797"/>
                    <a:gd name="connsiteX24" fmla="*/ 1414438 w 1815194"/>
                    <a:gd name="connsiteY24" fmla="*/ 1382798 h 1382797"/>
                    <a:gd name="connsiteX25" fmla="*/ 1503653 w 1815194"/>
                    <a:gd name="connsiteY25" fmla="*/ 1066141 h 1382797"/>
                    <a:gd name="connsiteX26" fmla="*/ 1485261 w 1815194"/>
                    <a:gd name="connsiteY26" fmla="*/ 937336 h 1382797"/>
                    <a:gd name="connsiteX27" fmla="*/ 1349446 w 1815194"/>
                    <a:gd name="connsiteY27" fmla="*/ 861635 h 1382797"/>
                    <a:gd name="connsiteX28" fmla="*/ 1241445 w 1815194"/>
                    <a:gd name="connsiteY28" fmla="*/ 845990 h 1382797"/>
                    <a:gd name="connsiteX29" fmla="*/ 1198604 w 1815194"/>
                    <a:gd name="connsiteY29" fmla="*/ 745671 h 1382797"/>
                    <a:gd name="connsiteX30" fmla="*/ 1069687 w 1815194"/>
                    <a:gd name="connsiteY30" fmla="*/ 766699 h 1382797"/>
                    <a:gd name="connsiteX31" fmla="*/ 1036210 w 1815194"/>
                    <a:gd name="connsiteY31" fmla="*/ 621465 h 1382797"/>
                    <a:gd name="connsiteX32" fmla="*/ 954621 w 1815194"/>
                    <a:gd name="connsiteY32" fmla="*/ 660212 h 1382797"/>
                    <a:gd name="connsiteX33" fmla="*/ 894901 w 1815194"/>
                    <a:gd name="connsiteY33" fmla="*/ 622418 h 1382797"/>
                    <a:gd name="connsiteX34" fmla="*/ 781741 w 1815194"/>
                    <a:gd name="connsiteY34" fmla="*/ 669072 h 1382797"/>
                    <a:gd name="connsiteX35" fmla="*/ 696843 w 1815194"/>
                    <a:gd name="connsiteY35" fmla="*/ 580922 h 1382797"/>
                    <a:gd name="connsiteX36" fmla="*/ 557440 w 1815194"/>
                    <a:gd name="connsiteY36" fmla="*/ 725204 h 1382797"/>
                    <a:gd name="connsiteX37" fmla="*/ 403401 w 1815194"/>
                    <a:gd name="connsiteY37" fmla="*/ 649222 h 1382797"/>
                    <a:gd name="connsiteX38" fmla="*/ 334429 w 1815194"/>
                    <a:gd name="connsiteY38" fmla="*/ 853952 h 1382797"/>
                    <a:gd name="connsiteX39" fmla="*/ 162278 w 1815194"/>
                    <a:gd name="connsiteY39" fmla="*/ 982252 h 1382797"/>
                    <a:gd name="connsiteX40" fmla="*/ 50240 w 1815194"/>
                    <a:gd name="connsiteY40" fmla="*/ 962122 h 138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815194" h="1382797">
                      <a:moveTo>
                        <a:pt x="50240" y="962122"/>
                      </a:moveTo>
                      <a:cubicBezTo>
                        <a:pt x="45473" y="915803"/>
                        <a:pt x="51137" y="868476"/>
                        <a:pt x="59885" y="823784"/>
                      </a:cubicBezTo>
                      <a:cubicBezTo>
                        <a:pt x="14800" y="785541"/>
                        <a:pt x="-7854" y="722624"/>
                        <a:pt x="2464" y="664418"/>
                      </a:cubicBezTo>
                      <a:cubicBezTo>
                        <a:pt x="12781" y="606212"/>
                        <a:pt x="55735" y="554959"/>
                        <a:pt x="111193" y="534548"/>
                      </a:cubicBezTo>
                      <a:cubicBezTo>
                        <a:pt x="82427" y="472417"/>
                        <a:pt x="86913" y="395986"/>
                        <a:pt x="122745" y="337668"/>
                      </a:cubicBezTo>
                      <a:cubicBezTo>
                        <a:pt x="158577" y="279293"/>
                        <a:pt x="283120" y="258994"/>
                        <a:pt x="300391" y="277779"/>
                      </a:cubicBezTo>
                      <a:cubicBezTo>
                        <a:pt x="295008" y="226527"/>
                        <a:pt x="317102" y="173199"/>
                        <a:pt x="357195" y="140731"/>
                      </a:cubicBezTo>
                      <a:cubicBezTo>
                        <a:pt x="397289" y="108264"/>
                        <a:pt x="454037" y="97834"/>
                        <a:pt x="503047" y="113759"/>
                      </a:cubicBezTo>
                      <a:cubicBezTo>
                        <a:pt x="529178" y="56394"/>
                        <a:pt x="584805" y="13441"/>
                        <a:pt x="646936" y="2674"/>
                      </a:cubicBezTo>
                      <a:cubicBezTo>
                        <a:pt x="709067" y="-8092"/>
                        <a:pt x="775909" y="13665"/>
                        <a:pt x="821891" y="67666"/>
                      </a:cubicBezTo>
                      <a:cubicBezTo>
                        <a:pt x="900116" y="5814"/>
                        <a:pt x="1020509" y="4805"/>
                        <a:pt x="1099743" y="65311"/>
                      </a:cubicBezTo>
                      <a:cubicBezTo>
                        <a:pt x="1126828" y="86002"/>
                        <a:pt x="1150211" y="115386"/>
                        <a:pt x="1152006" y="149423"/>
                      </a:cubicBezTo>
                      <a:cubicBezTo>
                        <a:pt x="1191707" y="116619"/>
                        <a:pt x="1243969" y="83815"/>
                        <a:pt x="1291353" y="104002"/>
                      </a:cubicBezTo>
                      <a:cubicBezTo>
                        <a:pt x="1321072" y="116675"/>
                        <a:pt x="1349503" y="134507"/>
                        <a:pt x="1368512" y="160638"/>
                      </a:cubicBezTo>
                      <a:cubicBezTo>
                        <a:pt x="1387522" y="186769"/>
                        <a:pt x="1395652" y="222209"/>
                        <a:pt x="1388531" y="265443"/>
                      </a:cubicBezTo>
                      <a:cubicBezTo>
                        <a:pt x="1447746" y="263761"/>
                        <a:pt x="1510551" y="270602"/>
                        <a:pt x="1558158" y="305817"/>
                      </a:cubicBezTo>
                      <a:cubicBezTo>
                        <a:pt x="1605766" y="341088"/>
                        <a:pt x="1630608" y="412304"/>
                        <a:pt x="1598364" y="461987"/>
                      </a:cubicBezTo>
                      <a:cubicBezTo>
                        <a:pt x="1652645" y="450940"/>
                        <a:pt x="1714945" y="468660"/>
                        <a:pt x="1746179" y="514417"/>
                      </a:cubicBezTo>
                      <a:cubicBezTo>
                        <a:pt x="1777413" y="560174"/>
                        <a:pt x="1765637" y="633128"/>
                        <a:pt x="1716234" y="658250"/>
                      </a:cubicBezTo>
                      <a:cubicBezTo>
                        <a:pt x="1743095" y="673222"/>
                        <a:pt x="1761207" y="702718"/>
                        <a:pt x="1762384" y="733447"/>
                      </a:cubicBezTo>
                      <a:cubicBezTo>
                        <a:pt x="1763562" y="764176"/>
                        <a:pt x="1747805" y="794961"/>
                        <a:pt x="1735749" y="822102"/>
                      </a:cubicBezTo>
                      <a:cubicBezTo>
                        <a:pt x="1792160" y="858831"/>
                        <a:pt x="1826198" y="930271"/>
                        <a:pt x="1811955" y="996047"/>
                      </a:cubicBezTo>
                      <a:cubicBezTo>
                        <a:pt x="1797712" y="1061823"/>
                        <a:pt x="1731487" y="1114366"/>
                        <a:pt x="1664645" y="1106627"/>
                      </a:cubicBezTo>
                      <a:cubicBezTo>
                        <a:pt x="1621748" y="1208011"/>
                        <a:pt x="1574588" y="1297900"/>
                        <a:pt x="1494064" y="1379265"/>
                      </a:cubicBezTo>
                      <a:cubicBezTo>
                        <a:pt x="1469952" y="1374779"/>
                        <a:pt x="1438157" y="1374779"/>
                        <a:pt x="1414438" y="1382798"/>
                      </a:cubicBezTo>
                      <a:cubicBezTo>
                        <a:pt x="1424475" y="1274180"/>
                        <a:pt x="1452008" y="1162254"/>
                        <a:pt x="1503653" y="1066141"/>
                      </a:cubicBezTo>
                      <a:cubicBezTo>
                        <a:pt x="1460588" y="1041019"/>
                        <a:pt x="1450943" y="973505"/>
                        <a:pt x="1485261" y="937336"/>
                      </a:cubicBezTo>
                      <a:cubicBezTo>
                        <a:pt x="1430251" y="960215"/>
                        <a:pt x="1358923" y="920458"/>
                        <a:pt x="1349446" y="861635"/>
                      </a:cubicBezTo>
                      <a:cubicBezTo>
                        <a:pt x="1314007" y="875317"/>
                        <a:pt x="1271614" y="869149"/>
                        <a:pt x="1241445" y="845990"/>
                      </a:cubicBezTo>
                      <a:cubicBezTo>
                        <a:pt x="1211333" y="822831"/>
                        <a:pt x="1194511" y="783466"/>
                        <a:pt x="1198604" y="745671"/>
                      </a:cubicBezTo>
                      <a:cubicBezTo>
                        <a:pt x="1157221" y="785933"/>
                        <a:pt x="1112304" y="801522"/>
                        <a:pt x="1069687" y="766699"/>
                      </a:cubicBezTo>
                      <a:cubicBezTo>
                        <a:pt x="1027070" y="731877"/>
                        <a:pt x="1019948" y="674063"/>
                        <a:pt x="1036210" y="621465"/>
                      </a:cubicBezTo>
                      <a:cubicBezTo>
                        <a:pt x="1017257" y="639969"/>
                        <a:pt x="980752" y="655839"/>
                        <a:pt x="954621" y="660212"/>
                      </a:cubicBezTo>
                      <a:cubicBezTo>
                        <a:pt x="928546" y="664643"/>
                        <a:pt x="897368" y="648773"/>
                        <a:pt x="894901" y="622418"/>
                      </a:cubicBezTo>
                      <a:cubicBezTo>
                        <a:pt x="871069" y="658586"/>
                        <a:pt x="824134" y="677932"/>
                        <a:pt x="781741" y="669072"/>
                      </a:cubicBezTo>
                      <a:cubicBezTo>
                        <a:pt x="739348" y="660156"/>
                        <a:pt x="704133" y="623596"/>
                        <a:pt x="696843" y="580922"/>
                      </a:cubicBezTo>
                      <a:cubicBezTo>
                        <a:pt x="685123" y="616923"/>
                        <a:pt x="648730" y="708886"/>
                        <a:pt x="557440" y="725204"/>
                      </a:cubicBezTo>
                      <a:cubicBezTo>
                        <a:pt x="475794" y="739783"/>
                        <a:pt x="441140" y="692119"/>
                        <a:pt x="403401" y="649222"/>
                      </a:cubicBezTo>
                      <a:cubicBezTo>
                        <a:pt x="406037" y="720493"/>
                        <a:pt x="351532" y="830120"/>
                        <a:pt x="334429" y="853952"/>
                      </a:cubicBezTo>
                      <a:cubicBezTo>
                        <a:pt x="279195" y="930888"/>
                        <a:pt x="218634" y="976421"/>
                        <a:pt x="162278" y="982252"/>
                      </a:cubicBezTo>
                      <a:cubicBezTo>
                        <a:pt x="128408" y="964645"/>
                        <a:pt x="82483" y="961112"/>
                        <a:pt x="50240" y="962122"/>
                      </a:cubicBezTo>
                      <a:close/>
                    </a:path>
                  </a:pathLst>
                </a:custGeom>
                <a:solidFill>
                  <a:srgbClr val="280B0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6" name="任意多边形: 形状 415">
                  <a:extLst>
                    <a:ext uri="{FF2B5EF4-FFF2-40B4-BE49-F238E27FC236}">
                      <a16:creationId xmlns:a16="http://schemas.microsoft.com/office/drawing/2014/main" id="{E001CB64-FF02-BDE9-8498-7E1AAC58D0E1}"/>
                    </a:ext>
                  </a:extLst>
                </p:cNvPr>
                <p:cNvSpPr/>
                <p:nvPr/>
              </p:nvSpPr>
              <p:spPr>
                <a:xfrm>
                  <a:off x="8016776" y="4095890"/>
                  <a:ext cx="70838" cy="70838"/>
                </a:xfrm>
                <a:custGeom>
                  <a:avLst/>
                  <a:gdLst>
                    <a:gd name="connsiteX0" fmla="*/ 27 w 112484"/>
                    <a:gd name="connsiteY0" fmla="*/ 57952 h 112484"/>
                    <a:gd name="connsiteX1" fmla="*/ 54532 w 112484"/>
                    <a:gd name="connsiteY1" fmla="*/ 27 h 112484"/>
                    <a:gd name="connsiteX2" fmla="*/ 112458 w 112484"/>
                    <a:gd name="connsiteY2" fmla="*/ 54532 h 112484"/>
                    <a:gd name="connsiteX3" fmla="*/ 57953 w 112484"/>
                    <a:gd name="connsiteY3" fmla="*/ 112458 h 112484"/>
                    <a:gd name="connsiteX4" fmla="*/ 27 w 112484"/>
                    <a:gd name="connsiteY4" fmla="*/ 57952 h 11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484" h="112484">
                      <a:moveTo>
                        <a:pt x="27" y="57952"/>
                      </a:moveTo>
                      <a:cubicBezTo>
                        <a:pt x="-926" y="26887"/>
                        <a:pt x="23466" y="980"/>
                        <a:pt x="54532" y="27"/>
                      </a:cubicBezTo>
                      <a:cubicBezTo>
                        <a:pt x="85598" y="-926"/>
                        <a:pt x="111505" y="23466"/>
                        <a:pt x="112458" y="54532"/>
                      </a:cubicBezTo>
                      <a:cubicBezTo>
                        <a:pt x="113411" y="85598"/>
                        <a:pt x="89018" y="111505"/>
                        <a:pt x="57953" y="112458"/>
                      </a:cubicBezTo>
                      <a:cubicBezTo>
                        <a:pt x="26887" y="113411"/>
                        <a:pt x="924" y="89018"/>
                        <a:pt x="27" y="57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7" name="任意多边形: 形状 416">
                  <a:extLst>
                    <a:ext uri="{FF2B5EF4-FFF2-40B4-BE49-F238E27FC236}">
                      <a16:creationId xmlns:a16="http://schemas.microsoft.com/office/drawing/2014/main" id="{C620EFCE-4E09-C69A-D6D8-39294B38E806}"/>
                    </a:ext>
                  </a:extLst>
                </p:cNvPr>
                <p:cNvSpPr/>
                <p:nvPr/>
              </p:nvSpPr>
              <p:spPr>
                <a:xfrm>
                  <a:off x="7690511" y="4009795"/>
                  <a:ext cx="70838" cy="70836"/>
                </a:xfrm>
                <a:custGeom>
                  <a:avLst/>
                  <a:gdLst>
                    <a:gd name="connsiteX0" fmla="*/ 27 w 112484"/>
                    <a:gd name="connsiteY0" fmla="*/ 57952 h 112481"/>
                    <a:gd name="connsiteX1" fmla="*/ 54532 w 112484"/>
                    <a:gd name="connsiteY1" fmla="*/ 27 h 112481"/>
                    <a:gd name="connsiteX2" fmla="*/ 112458 w 112484"/>
                    <a:gd name="connsiteY2" fmla="*/ 54532 h 112481"/>
                    <a:gd name="connsiteX3" fmla="*/ 57953 w 112484"/>
                    <a:gd name="connsiteY3" fmla="*/ 112458 h 112481"/>
                    <a:gd name="connsiteX4" fmla="*/ 27 w 112484"/>
                    <a:gd name="connsiteY4" fmla="*/ 57952 h 112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484" h="112481">
                      <a:moveTo>
                        <a:pt x="27" y="57952"/>
                      </a:moveTo>
                      <a:cubicBezTo>
                        <a:pt x="-926" y="26887"/>
                        <a:pt x="23467" y="980"/>
                        <a:pt x="54532" y="27"/>
                      </a:cubicBezTo>
                      <a:cubicBezTo>
                        <a:pt x="85598" y="-926"/>
                        <a:pt x="111505" y="23466"/>
                        <a:pt x="112458" y="54532"/>
                      </a:cubicBezTo>
                      <a:cubicBezTo>
                        <a:pt x="113411" y="85598"/>
                        <a:pt x="89018" y="111505"/>
                        <a:pt x="57953" y="112458"/>
                      </a:cubicBezTo>
                      <a:cubicBezTo>
                        <a:pt x="26943" y="113355"/>
                        <a:pt x="980" y="88962"/>
                        <a:pt x="27" y="57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8" name="任意多边形: 形状 417">
                  <a:extLst>
                    <a:ext uri="{FF2B5EF4-FFF2-40B4-BE49-F238E27FC236}">
                      <a16:creationId xmlns:a16="http://schemas.microsoft.com/office/drawing/2014/main" id="{C72FC06A-9FDF-739F-357C-8BF3A51AC357}"/>
                    </a:ext>
                  </a:extLst>
                </p:cNvPr>
                <p:cNvSpPr/>
                <p:nvPr/>
              </p:nvSpPr>
              <p:spPr>
                <a:xfrm rot="16759036">
                  <a:off x="7861904" y="4069424"/>
                  <a:ext cx="55513" cy="68932"/>
                </a:xfrm>
                <a:custGeom>
                  <a:avLst/>
                  <a:gdLst>
                    <a:gd name="connsiteX0" fmla="*/ 88150 w 88149"/>
                    <a:gd name="connsiteY0" fmla="*/ 54729 h 109458"/>
                    <a:gd name="connsiteX1" fmla="*/ 44075 w 88149"/>
                    <a:gd name="connsiteY1" fmla="*/ 109458 h 109458"/>
                    <a:gd name="connsiteX2" fmla="*/ 0 w 88149"/>
                    <a:gd name="connsiteY2" fmla="*/ 54729 h 109458"/>
                    <a:gd name="connsiteX3" fmla="*/ 44075 w 88149"/>
                    <a:gd name="connsiteY3" fmla="*/ 0 h 109458"/>
                    <a:gd name="connsiteX4" fmla="*/ 88150 w 88149"/>
                    <a:gd name="connsiteY4" fmla="*/ 54729 h 10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149" h="109458">
                      <a:moveTo>
                        <a:pt x="88150" y="54729"/>
                      </a:moveTo>
                      <a:cubicBezTo>
                        <a:pt x="88150" y="84955"/>
                        <a:pt x="68417" y="109458"/>
                        <a:pt x="44075" y="109458"/>
                      </a:cubicBezTo>
                      <a:cubicBezTo>
                        <a:pt x="19733" y="109458"/>
                        <a:pt x="0" y="84955"/>
                        <a:pt x="0" y="54729"/>
                      </a:cubicBezTo>
                      <a:cubicBezTo>
                        <a:pt x="0" y="24503"/>
                        <a:pt x="19733" y="0"/>
                        <a:pt x="44075" y="0"/>
                      </a:cubicBezTo>
                      <a:cubicBezTo>
                        <a:pt x="68417" y="0"/>
                        <a:pt x="88150" y="24503"/>
                        <a:pt x="88150" y="54729"/>
                      </a:cubicBezTo>
                      <a:close/>
                    </a:path>
                  </a:pathLst>
                </a:custGeom>
                <a:solidFill>
                  <a:srgbClr val="93423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06" name="任意多边形: 形状 605">
                  <a:extLst>
                    <a:ext uri="{FF2B5EF4-FFF2-40B4-BE49-F238E27FC236}">
                      <a16:creationId xmlns:a16="http://schemas.microsoft.com/office/drawing/2014/main" id="{D3A8993B-4D8D-DF98-03C9-C2580C5BF315}"/>
                    </a:ext>
                  </a:extLst>
                </p:cNvPr>
                <p:cNvSpPr/>
                <p:nvPr/>
              </p:nvSpPr>
              <p:spPr>
                <a:xfrm>
                  <a:off x="7083026" y="4835342"/>
                  <a:ext cx="171658" cy="306513"/>
                </a:xfrm>
                <a:custGeom>
                  <a:avLst/>
                  <a:gdLst>
                    <a:gd name="connsiteX0" fmla="*/ 163288 w 171658"/>
                    <a:gd name="connsiteY0" fmla="*/ 1876 h 306513"/>
                    <a:gd name="connsiteX1" fmla="*/ 171658 w 171658"/>
                    <a:gd name="connsiteY1" fmla="*/ 3818 h 306513"/>
                    <a:gd name="connsiteX2" fmla="*/ 165549 w 171658"/>
                    <a:gd name="connsiteY2" fmla="*/ 16885 h 306513"/>
                    <a:gd name="connsiteX3" fmla="*/ 133166 w 171658"/>
                    <a:gd name="connsiteY3" fmla="*/ 79179 h 306513"/>
                    <a:gd name="connsiteX4" fmla="*/ 67164 w 171658"/>
                    <a:gd name="connsiteY4" fmla="*/ 201263 h 306513"/>
                    <a:gd name="connsiteX5" fmla="*/ 13601 w 171658"/>
                    <a:gd name="connsiteY5" fmla="*/ 306513 h 306513"/>
                    <a:gd name="connsiteX6" fmla="*/ 0 w 171658"/>
                    <a:gd name="connsiteY6" fmla="*/ 299131 h 306513"/>
                    <a:gd name="connsiteX7" fmla="*/ 44493 w 171658"/>
                    <a:gd name="connsiteY7" fmla="*/ 211924 h 306513"/>
                    <a:gd name="connsiteX8" fmla="*/ 163288 w 171658"/>
                    <a:gd name="connsiteY8" fmla="*/ 1876 h 30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1658" h="306513">
                      <a:moveTo>
                        <a:pt x="163288" y="1876"/>
                      </a:moveTo>
                      <a:cubicBezTo>
                        <a:pt x="165513" y="-1479"/>
                        <a:pt x="171057" y="-31"/>
                        <a:pt x="171658" y="3818"/>
                      </a:cubicBezTo>
                      <a:cubicBezTo>
                        <a:pt x="171587" y="8304"/>
                        <a:pt x="167314" y="12577"/>
                        <a:pt x="165549" y="16885"/>
                      </a:cubicBezTo>
                      <a:cubicBezTo>
                        <a:pt x="156967" y="33270"/>
                        <a:pt x="144007" y="59085"/>
                        <a:pt x="133166" y="79179"/>
                      </a:cubicBezTo>
                      <a:cubicBezTo>
                        <a:pt x="110777" y="121520"/>
                        <a:pt x="88855" y="160983"/>
                        <a:pt x="67164" y="201263"/>
                      </a:cubicBezTo>
                      <a:lnTo>
                        <a:pt x="13601" y="306513"/>
                      </a:lnTo>
                      <a:lnTo>
                        <a:pt x="0" y="299131"/>
                      </a:lnTo>
                      <a:lnTo>
                        <a:pt x="44493" y="211924"/>
                      </a:lnTo>
                      <a:cubicBezTo>
                        <a:pt x="85916" y="139600"/>
                        <a:pt x="126668" y="69962"/>
                        <a:pt x="163288" y="1876"/>
                      </a:cubicBezTo>
                      <a:close/>
                    </a:path>
                  </a:pathLst>
                </a:custGeom>
                <a:solidFill>
                  <a:srgbClr val="28376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08" name="任意多边形: 形状 607">
                  <a:extLst>
                    <a:ext uri="{FF2B5EF4-FFF2-40B4-BE49-F238E27FC236}">
                      <a16:creationId xmlns:a16="http://schemas.microsoft.com/office/drawing/2014/main" id="{096FD01D-F5D2-2CF3-961B-FBD1091F996A}"/>
                    </a:ext>
                  </a:extLst>
                </p:cNvPr>
                <p:cNvSpPr/>
                <p:nvPr/>
              </p:nvSpPr>
              <p:spPr>
                <a:xfrm>
                  <a:off x="7987892" y="4936299"/>
                  <a:ext cx="15818" cy="237411"/>
                </a:xfrm>
                <a:custGeom>
                  <a:avLst/>
                  <a:gdLst>
                    <a:gd name="connsiteX0" fmla="*/ 10618 w 15818"/>
                    <a:gd name="connsiteY0" fmla="*/ 115 h 237411"/>
                    <a:gd name="connsiteX1" fmla="*/ 15306 w 15818"/>
                    <a:gd name="connsiteY1" fmla="*/ 2375 h 237411"/>
                    <a:gd name="connsiteX2" fmla="*/ 15729 w 15818"/>
                    <a:gd name="connsiteY2" fmla="*/ 42421 h 237411"/>
                    <a:gd name="connsiteX3" fmla="*/ 14741 w 15818"/>
                    <a:gd name="connsiteY3" fmla="*/ 155425 h 237411"/>
                    <a:gd name="connsiteX4" fmla="*/ 13306 w 15818"/>
                    <a:gd name="connsiteY4" fmla="*/ 237411 h 237411"/>
                    <a:gd name="connsiteX5" fmla="*/ 0 w 15818"/>
                    <a:gd name="connsiteY5" fmla="*/ 237411 h 237411"/>
                    <a:gd name="connsiteX6" fmla="*/ 2098 w 15818"/>
                    <a:gd name="connsiteY6" fmla="*/ 191939 h 237411"/>
                    <a:gd name="connsiteX7" fmla="*/ 7360 w 15818"/>
                    <a:gd name="connsiteY7" fmla="*/ 4211 h 237411"/>
                    <a:gd name="connsiteX8" fmla="*/ 10618 w 15818"/>
                    <a:gd name="connsiteY8" fmla="*/ 115 h 237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18" h="237411">
                      <a:moveTo>
                        <a:pt x="10618" y="115"/>
                      </a:moveTo>
                      <a:cubicBezTo>
                        <a:pt x="12436" y="-291"/>
                        <a:pt x="14494" y="362"/>
                        <a:pt x="15306" y="2375"/>
                      </a:cubicBezTo>
                      <a:cubicBezTo>
                        <a:pt x="16400" y="15547"/>
                        <a:pt x="15341" y="29143"/>
                        <a:pt x="15729" y="42421"/>
                      </a:cubicBezTo>
                      <a:cubicBezTo>
                        <a:pt x="15482" y="80101"/>
                        <a:pt x="15129" y="117745"/>
                        <a:pt x="14741" y="155425"/>
                      </a:cubicBezTo>
                      <a:lnTo>
                        <a:pt x="13306" y="237411"/>
                      </a:lnTo>
                      <a:lnTo>
                        <a:pt x="0" y="237411"/>
                      </a:lnTo>
                      <a:lnTo>
                        <a:pt x="2098" y="191939"/>
                      </a:lnTo>
                      <a:cubicBezTo>
                        <a:pt x="3935" y="129363"/>
                        <a:pt x="6971" y="66823"/>
                        <a:pt x="7360" y="4211"/>
                      </a:cubicBezTo>
                      <a:cubicBezTo>
                        <a:pt x="7219" y="1987"/>
                        <a:pt x="8799" y="521"/>
                        <a:pt x="10618" y="115"/>
                      </a:cubicBezTo>
                      <a:close/>
                    </a:path>
                  </a:pathLst>
                </a:custGeom>
                <a:solidFill>
                  <a:srgbClr val="28376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1" name="任意多边形: 形状 420">
                  <a:extLst>
                    <a:ext uri="{FF2B5EF4-FFF2-40B4-BE49-F238E27FC236}">
                      <a16:creationId xmlns:a16="http://schemas.microsoft.com/office/drawing/2014/main" id="{7F488C0A-0AA1-1FB4-DD42-BB363870500D}"/>
                    </a:ext>
                  </a:extLst>
                </p:cNvPr>
                <p:cNvSpPr/>
                <p:nvPr/>
              </p:nvSpPr>
              <p:spPr>
                <a:xfrm>
                  <a:off x="7853394" y="4107061"/>
                  <a:ext cx="12008" cy="13326"/>
                </a:xfrm>
                <a:custGeom>
                  <a:avLst/>
                  <a:gdLst>
                    <a:gd name="connsiteX0" fmla="*/ 19068 w 19067"/>
                    <a:gd name="connsiteY0" fmla="*/ 21149 h 21161"/>
                    <a:gd name="connsiteX1" fmla="*/ 8806 w 19067"/>
                    <a:gd name="connsiteY1" fmla="*/ 2027 h 21161"/>
                    <a:gd name="connsiteX2" fmla="*/ 4152 w 19067"/>
                    <a:gd name="connsiteY2" fmla="*/ 9 h 21161"/>
                    <a:gd name="connsiteX3" fmla="*/ 2 w 19067"/>
                    <a:gd name="connsiteY3" fmla="*/ 4999 h 21161"/>
                    <a:gd name="connsiteX4" fmla="*/ 2357 w 19067"/>
                    <a:gd name="connsiteY4" fmla="*/ 11560 h 21161"/>
                    <a:gd name="connsiteX5" fmla="*/ 19068 w 19067"/>
                    <a:gd name="connsiteY5" fmla="*/ 21149 h 21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67" h="21161">
                      <a:moveTo>
                        <a:pt x="19068" y="21149"/>
                      </a:moveTo>
                      <a:cubicBezTo>
                        <a:pt x="18282" y="13803"/>
                        <a:pt x="14469" y="6794"/>
                        <a:pt x="8806" y="2027"/>
                      </a:cubicBezTo>
                      <a:cubicBezTo>
                        <a:pt x="7460" y="906"/>
                        <a:pt x="5890" y="-104"/>
                        <a:pt x="4152" y="9"/>
                      </a:cubicBezTo>
                      <a:cubicBezTo>
                        <a:pt x="1796" y="177"/>
                        <a:pt x="114" y="2644"/>
                        <a:pt x="2" y="4999"/>
                      </a:cubicBezTo>
                      <a:cubicBezTo>
                        <a:pt x="-54" y="7354"/>
                        <a:pt x="1067" y="9598"/>
                        <a:pt x="2357" y="11560"/>
                      </a:cubicBezTo>
                      <a:cubicBezTo>
                        <a:pt x="5946" y="17000"/>
                        <a:pt x="10993" y="21429"/>
                        <a:pt x="19068" y="21149"/>
                      </a:cubicBezTo>
                      <a:close/>
                    </a:path>
                  </a:pathLst>
                </a:custGeom>
                <a:solidFill>
                  <a:srgbClr val="4114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2" name="任意多边形: 形状 421">
                  <a:extLst>
                    <a:ext uri="{FF2B5EF4-FFF2-40B4-BE49-F238E27FC236}">
                      <a16:creationId xmlns:a16="http://schemas.microsoft.com/office/drawing/2014/main" id="{9C4813D1-3A30-9CF6-18C8-3EF8CC42525D}"/>
                    </a:ext>
                  </a:extLst>
                </p:cNvPr>
                <p:cNvSpPr/>
                <p:nvPr/>
              </p:nvSpPr>
              <p:spPr>
                <a:xfrm>
                  <a:off x="7894378" y="4081179"/>
                  <a:ext cx="37753" cy="55176"/>
                </a:xfrm>
                <a:custGeom>
                  <a:avLst/>
                  <a:gdLst>
                    <a:gd name="connsiteX0" fmla="*/ 49934 w 59948"/>
                    <a:gd name="connsiteY0" fmla="*/ 14584 h 87614"/>
                    <a:gd name="connsiteX1" fmla="*/ 28793 w 59948"/>
                    <a:gd name="connsiteY1" fmla="*/ 453 h 87614"/>
                    <a:gd name="connsiteX2" fmla="*/ 29971 w 59948"/>
                    <a:gd name="connsiteY2" fmla="*/ 5892 h 87614"/>
                    <a:gd name="connsiteX3" fmla="*/ 1204 w 59948"/>
                    <a:gd name="connsiteY3" fmla="*/ 79911 h 87614"/>
                    <a:gd name="connsiteX4" fmla="*/ 2326 w 59948"/>
                    <a:gd name="connsiteY4" fmla="*/ 87033 h 87614"/>
                    <a:gd name="connsiteX5" fmla="*/ 14943 w 59948"/>
                    <a:gd name="connsiteY5" fmla="*/ 86304 h 87614"/>
                    <a:gd name="connsiteX6" fmla="*/ 39111 w 59948"/>
                    <a:gd name="connsiteY6" fmla="*/ 77780 h 87614"/>
                    <a:gd name="connsiteX7" fmla="*/ 59635 w 59948"/>
                    <a:gd name="connsiteY7" fmla="*/ 46378 h 87614"/>
                    <a:gd name="connsiteX8" fmla="*/ 49934 w 59948"/>
                    <a:gd name="connsiteY8" fmla="*/ 14584 h 87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948" h="87614">
                      <a:moveTo>
                        <a:pt x="49934" y="14584"/>
                      </a:moveTo>
                      <a:cubicBezTo>
                        <a:pt x="48083" y="11387"/>
                        <a:pt x="35747" y="3256"/>
                        <a:pt x="28793" y="453"/>
                      </a:cubicBezTo>
                      <a:cubicBezTo>
                        <a:pt x="21335" y="-781"/>
                        <a:pt x="21952" y="340"/>
                        <a:pt x="29971" y="5892"/>
                      </a:cubicBezTo>
                      <a:cubicBezTo>
                        <a:pt x="68270" y="46659"/>
                        <a:pt x="23747" y="74079"/>
                        <a:pt x="1204" y="79911"/>
                      </a:cubicBezTo>
                      <a:cubicBezTo>
                        <a:pt x="-814" y="81986"/>
                        <a:pt x="-198" y="85687"/>
                        <a:pt x="2326" y="87033"/>
                      </a:cubicBezTo>
                      <a:cubicBezTo>
                        <a:pt x="6307" y="88491"/>
                        <a:pt x="10849" y="86809"/>
                        <a:pt x="14943" y="86304"/>
                      </a:cubicBezTo>
                      <a:cubicBezTo>
                        <a:pt x="23242" y="84397"/>
                        <a:pt x="31653" y="82098"/>
                        <a:pt x="39111" y="77780"/>
                      </a:cubicBezTo>
                      <a:cubicBezTo>
                        <a:pt x="50158" y="71163"/>
                        <a:pt x="57392" y="58939"/>
                        <a:pt x="59635" y="46378"/>
                      </a:cubicBezTo>
                      <a:cubicBezTo>
                        <a:pt x="60924" y="34098"/>
                        <a:pt x="58345" y="25518"/>
                        <a:pt x="49934" y="14584"/>
                      </a:cubicBezTo>
                      <a:close/>
                    </a:path>
                  </a:pathLst>
                </a:custGeom>
                <a:solidFill>
                  <a:srgbClr val="74332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423" name="图形 13">
                  <a:extLst>
                    <a:ext uri="{FF2B5EF4-FFF2-40B4-BE49-F238E27FC236}">
                      <a16:creationId xmlns:a16="http://schemas.microsoft.com/office/drawing/2014/main" id="{86D4329A-5275-D0E2-6CF9-D7E0A2AF25AA}"/>
                    </a:ext>
                  </a:extLst>
                </p:cNvPr>
                <p:cNvGrpSpPr/>
                <p:nvPr/>
              </p:nvGrpSpPr>
              <p:grpSpPr>
                <a:xfrm>
                  <a:off x="7629340" y="4133480"/>
                  <a:ext cx="432590" cy="289469"/>
                  <a:chOff x="14222420" y="9396387"/>
                  <a:chExt cx="686914" cy="459650"/>
                </a:xfrm>
              </p:grpSpPr>
              <p:sp>
                <p:nvSpPr>
                  <p:cNvPr id="424" name="任意多边形: 形状 423">
                    <a:extLst>
                      <a:ext uri="{FF2B5EF4-FFF2-40B4-BE49-F238E27FC236}">
                        <a16:creationId xmlns:a16="http://schemas.microsoft.com/office/drawing/2014/main" id="{43BAE355-0651-A68B-E0EB-26CA5DA4F3D0}"/>
                      </a:ext>
                    </a:extLst>
                  </p:cNvPr>
                  <p:cNvSpPr/>
                  <p:nvPr/>
                </p:nvSpPr>
                <p:spPr>
                  <a:xfrm>
                    <a:off x="14257280" y="9634992"/>
                    <a:ext cx="426339" cy="221045"/>
                  </a:xfrm>
                  <a:custGeom>
                    <a:avLst/>
                    <a:gdLst>
                      <a:gd name="connsiteX0" fmla="*/ 411592 w 426339"/>
                      <a:gd name="connsiteY0" fmla="*/ 188746 h 221045"/>
                      <a:gd name="connsiteX1" fmla="*/ 426340 w 426339"/>
                      <a:gd name="connsiteY1" fmla="*/ 217288 h 221045"/>
                      <a:gd name="connsiteX2" fmla="*/ 360171 w 426339"/>
                      <a:gd name="connsiteY2" fmla="*/ 220989 h 221045"/>
                      <a:gd name="connsiteX3" fmla="*/ 132225 w 426339"/>
                      <a:gd name="connsiteY3" fmla="*/ 157736 h 221045"/>
                      <a:gd name="connsiteX4" fmla="*/ 41159 w 426339"/>
                      <a:gd name="connsiteY4" fmla="*/ 89381 h 221045"/>
                      <a:gd name="connsiteX5" fmla="*/ 0 w 426339"/>
                      <a:gd name="connsiteY5" fmla="*/ 23717 h 221045"/>
                      <a:gd name="connsiteX6" fmla="*/ 300787 w 426339"/>
                      <a:gd name="connsiteY6" fmla="*/ 56016 h 221045"/>
                      <a:gd name="connsiteX7" fmla="*/ 411592 w 426339"/>
                      <a:gd name="connsiteY7" fmla="*/ 188746 h 221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6339" h="221045">
                        <a:moveTo>
                          <a:pt x="411592" y="188746"/>
                        </a:moveTo>
                        <a:cubicBezTo>
                          <a:pt x="416975" y="197999"/>
                          <a:pt x="422134" y="207475"/>
                          <a:pt x="426340" y="217288"/>
                        </a:cubicBezTo>
                        <a:cubicBezTo>
                          <a:pt x="404302" y="220148"/>
                          <a:pt x="382041" y="221326"/>
                          <a:pt x="360171" y="220989"/>
                        </a:cubicBezTo>
                        <a:cubicBezTo>
                          <a:pt x="280544" y="219756"/>
                          <a:pt x="202376" y="195195"/>
                          <a:pt x="132225" y="157736"/>
                        </a:cubicBezTo>
                        <a:cubicBezTo>
                          <a:pt x="98524" y="139680"/>
                          <a:pt x="66001" y="118316"/>
                          <a:pt x="41159" y="89381"/>
                        </a:cubicBezTo>
                        <a:cubicBezTo>
                          <a:pt x="24281" y="69755"/>
                          <a:pt x="11271" y="47044"/>
                          <a:pt x="0" y="23717"/>
                        </a:cubicBezTo>
                        <a:cubicBezTo>
                          <a:pt x="97739" y="-15816"/>
                          <a:pt x="215946" y="-6508"/>
                          <a:pt x="300787" y="56016"/>
                        </a:cubicBezTo>
                        <a:cubicBezTo>
                          <a:pt x="347498" y="90390"/>
                          <a:pt x="382545" y="138447"/>
                          <a:pt x="411592" y="188746"/>
                        </a:cubicBezTo>
                        <a:close/>
                      </a:path>
                    </a:pathLst>
                  </a:custGeom>
                  <a:solidFill>
                    <a:srgbClr val="E2748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425" name="任意多边形: 形状 424">
                    <a:extLst>
                      <a:ext uri="{FF2B5EF4-FFF2-40B4-BE49-F238E27FC236}">
                        <a16:creationId xmlns:a16="http://schemas.microsoft.com/office/drawing/2014/main" id="{64AF8EBE-5506-A3BE-0A75-615724876047}"/>
                      </a:ext>
                    </a:extLst>
                  </p:cNvPr>
                  <p:cNvSpPr/>
                  <p:nvPr/>
                </p:nvSpPr>
                <p:spPr>
                  <a:xfrm>
                    <a:off x="14723191" y="9532604"/>
                    <a:ext cx="166897" cy="146275"/>
                  </a:xfrm>
                  <a:custGeom>
                    <a:avLst/>
                    <a:gdLst>
                      <a:gd name="connsiteX0" fmla="*/ 166898 w 166897"/>
                      <a:gd name="connsiteY0" fmla="*/ 66609 h 146275"/>
                      <a:gd name="connsiteX1" fmla="*/ 116766 w 166897"/>
                      <a:gd name="connsiteY1" fmla="*/ 139282 h 146275"/>
                      <a:gd name="connsiteX2" fmla="*/ 27887 w 166897"/>
                      <a:gd name="connsiteY2" fmla="*/ 126554 h 146275"/>
                      <a:gd name="connsiteX3" fmla="*/ 9775 w 166897"/>
                      <a:gd name="connsiteY3" fmla="*/ 105918 h 146275"/>
                      <a:gd name="connsiteX4" fmla="*/ 186 w 166897"/>
                      <a:gd name="connsiteY4" fmla="*/ 68796 h 146275"/>
                      <a:gd name="connsiteX5" fmla="*/ 14205 w 166897"/>
                      <a:gd name="connsiteY5" fmla="*/ 160 h 146275"/>
                      <a:gd name="connsiteX6" fmla="*/ 46336 w 166897"/>
                      <a:gd name="connsiteY6" fmla="*/ 1562 h 146275"/>
                      <a:gd name="connsiteX7" fmla="*/ 156860 w 166897"/>
                      <a:gd name="connsiteY7" fmla="*/ 54441 h 146275"/>
                      <a:gd name="connsiteX8" fmla="*/ 166898 w 166897"/>
                      <a:gd name="connsiteY8" fmla="*/ 66609 h 14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897" h="146275">
                        <a:moveTo>
                          <a:pt x="166898" y="66609"/>
                        </a:moveTo>
                        <a:cubicBezTo>
                          <a:pt x="164038" y="98180"/>
                          <a:pt x="143907" y="127002"/>
                          <a:pt x="116766" y="139282"/>
                        </a:cubicBezTo>
                        <a:cubicBezTo>
                          <a:pt x="88112" y="152236"/>
                          <a:pt x="53065" y="146741"/>
                          <a:pt x="27887" y="126554"/>
                        </a:cubicBezTo>
                        <a:cubicBezTo>
                          <a:pt x="20822" y="120890"/>
                          <a:pt x="14373" y="114049"/>
                          <a:pt x="9775" y="105918"/>
                        </a:cubicBezTo>
                        <a:cubicBezTo>
                          <a:pt x="3494" y="94815"/>
                          <a:pt x="915" y="81693"/>
                          <a:pt x="186" y="68796"/>
                        </a:cubicBezTo>
                        <a:cubicBezTo>
                          <a:pt x="-1048" y="45076"/>
                          <a:pt x="3887" y="20964"/>
                          <a:pt x="14205" y="160"/>
                        </a:cubicBezTo>
                        <a:cubicBezTo>
                          <a:pt x="26149" y="-233"/>
                          <a:pt x="36971" y="48"/>
                          <a:pt x="46336" y="1562"/>
                        </a:cubicBezTo>
                        <a:cubicBezTo>
                          <a:pt x="87271" y="8347"/>
                          <a:pt x="128430" y="24160"/>
                          <a:pt x="156860" y="54441"/>
                        </a:cubicBezTo>
                        <a:cubicBezTo>
                          <a:pt x="160617" y="58422"/>
                          <a:pt x="163982" y="62459"/>
                          <a:pt x="166898" y="666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426" name="任意多边形: 形状 425">
                    <a:extLst>
                      <a:ext uri="{FF2B5EF4-FFF2-40B4-BE49-F238E27FC236}">
                        <a16:creationId xmlns:a16="http://schemas.microsoft.com/office/drawing/2014/main" id="{873E036C-D94E-A433-2723-1270EFBEBF13}"/>
                      </a:ext>
                    </a:extLst>
                  </p:cNvPr>
                  <p:cNvSpPr/>
                  <p:nvPr/>
                </p:nvSpPr>
                <p:spPr>
                  <a:xfrm>
                    <a:off x="14321913" y="9396387"/>
                    <a:ext cx="290771" cy="198423"/>
                  </a:xfrm>
                  <a:custGeom>
                    <a:avLst/>
                    <a:gdLst>
                      <a:gd name="connsiteX0" fmla="*/ 269239 w 290771"/>
                      <a:gd name="connsiteY0" fmla="*/ 132395 h 198423"/>
                      <a:gd name="connsiteX1" fmla="*/ 290771 w 290771"/>
                      <a:gd name="connsiteY1" fmla="*/ 136601 h 198423"/>
                      <a:gd name="connsiteX2" fmla="*/ 170378 w 290771"/>
                      <a:gd name="connsiteY2" fmla="*/ 193237 h 198423"/>
                      <a:gd name="connsiteX3" fmla="*/ 113293 w 290771"/>
                      <a:gd name="connsiteY3" fmla="*/ 123311 h 198423"/>
                      <a:gd name="connsiteX4" fmla="*/ 14993 w 290771"/>
                      <a:gd name="connsiteY4" fmla="*/ 111199 h 198423"/>
                      <a:gd name="connsiteX5" fmla="*/ 17405 w 290771"/>
                      <a:gd name="connsiteY5" fmla="*/ 1403 h 198423"/>
                      <a:gd name="connsiteX6" fmla="*/ 130004 w 290771"/>
                      <a:gd name="connsiteY6" fmla="*/ 34880 h 198423"/>
                      <a:gd name="connsiteX7" fmla="*/ 269239 w 290771"/>
                      <a:gd name="connsiteY7" fmla="*/ 132395 h 198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0771" h="198423">
                        <a:moveTo>
                          <a:pt x="269239" y="132395"/>
                        </a:moveTo>
                        <a:cubicBezTo>
                          <a:pt x="276416" y="134189"/>
                          <a:pt x="283594" y="135536"/>
                          <a:pt x="290771" y="136601"/>
                        </a:cubicBezTo>
                        <a:cubicBezTo>
                          <a:pt x="265818" y="186059"/>
                          <a:pt x="218322" y="209667"/>
                          <a:pt x="170378" y="193237"/>
                        </a:cubicBezTo>
                        <a:cubicBezTo>
                          <a:pt x="114919" y="174171"/>
                          <a:pt x="113293" y="123311"/>
                          <a:pt x="113293" y="123311"/>
                        </a:cubicBezTo>
                        <a:cubicBezTo>
                          <a:pt x="113293" y="123311"/>
                          <a:pt x="53461" y="155218"/>
                          <a:pt x="14993" y="111199"/>
                        </a:cubicBezTo>
                        <a:cubicBezTo>
                          <a:pt x="-13885" y="78170"/>
                          <a:pt x="5797" y="25572"/>
                          <a:pt x="17405" y="1403"/>
                        </a:cubicBezTo>
                        <a:cubicBezTo>
                          <a:pt x="57330" y="-4372"/>
                          <a:pt x="99891" y="7852"/>
                          <a:pt x="130004" y="34880"/>
                        </a:cubicBezTo>
                        <a:cubicBezTo>
                          <a:pt x="165780" y="67011"/>
                          <a:pt x="197574" y="114619"/>
                          <a:pt x="269239" y="1323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427" name="任意多边形: 形状 426">
                    <a:extLst>
                      <a:ext uri="{FF2B5EF4-FFF2-40B4-BE49-F238E27FC236}">
                        <a16:creationId xmlns:a16="http://schemas.microsoft.com/office/drawing/2014/main" id="{847B6792-01D4-0E0A-1101-068C472FEA99}"/>
                      </a:ext>
                    </a:extLst>
                  </p:cNvPr>
                  <p:cNvSpPr/>
                  <p:nvPr/>
                </p:nvSpPr>
                <p:spPr>
                  <a:xfrm>
                    <a:off x="14222420" y="9397791"/>
                    <a:ext cx="686914" cy="454489"/>
                  </a:xfrm>
                  <a:custGeom>
                    <a:avLst/>
                    <a:gdLst>
                      <a:gd name="connsiteX0" fmla="*/ 667669 w 686914"/>
                      <a:gd name="connsiteY0" fmla="*/ 201422 h 454489"/>
                      <a:gd name="connsiteX1" fmla="*/ 620790 w 686914"/>
                      <a:gd name="connsiteY1" fmla="*/ 390564 h 454489"/>
                      <a:gd name="connsiteX2" fmla="*/ 461199 w 686914"/>
                      <a:gd name="connsiteY2" fmla="*/ 454490 h 454489"/>
                      <a:gd name="connsiteX3" fmla="*/ 446452 w 686914"/>
                      <a:gd name="connsiteY3" fmla="*/ 425948 h 454489"/>
                      <a:gd name="connsiteX4" fmla="*/ 335591 w 686914"/>
                      <a:gd name="connsiteY4" fmla="*/ 293218 h 454489"/>
                      <a:gd name="connsiteX5" fmla="*/ 34804 w 686914"/>
                      <a:gd name="connsiteY5" fmla="*/ 260918 h 454489"/>
                      <a:gd name="connsiteX6" fmla="*/ 30374 w 686914"/>
                      <a:gd name="connsiteY6" fmla="*/ 251554 h 454489"/>
                      <a:gd name="connsiteX7" fmla="*/ 3233 w 686914"/>
                      <a:gd name="connsiteY7" fmla="*/ 106992 h 454489"/>
                      <a:gd name="connsiteX8" fmla="*/ 95197 w 686914"/>
                      <a:gd name="connsiteY8" fmla="*/ 5047 h 454489"/>
                      <a:gd name="connsiteX9" fmla="*/ 116898 w 686914"/>
                      <a:gd name="connsiteY9" fmla="*/ 0 h 454489"/>
                      <a:gd name="connsiteX10" fmla="*/ 114486 w 686914"/>
                      <a:gd name="connsiteY10" fmla="*/ 109795 h 454489"/>
                      <a:gd name="connsiteX11" fmla="*/ 212786 w 686914"/>
                      <a:gd name="connsiteY11" fmla="*/ 121908 h 454489"/>
                      <a:gd name="connsiteX12" fmla="*/ 269871 w 686914"/>
                      <a:gd name="connsiteY12" fmla="*/ 191833 h 454489"/>
                      <a:gd name="connsiteX13" fmla="*/ 390264 w 686914"/>
                      <a:gd name="connsiteY13" fmla="*/ 135198 h 454489"/>
                      <a:gd name="connsiteX14" fmla="*/ 515032 w 686914"/>
                      <a:gd name="connsiteY14" fmla="*/ 134973 h 454489"/>
                      <a:gd name="connsiteX15" fmla="*/ 501013 w 686914"/>
                      <a:gd name="connsiteY15" fmla="*/ 203609 h 454489"/>
                      <a:gd name="connsiteX16" fmla="*/ 510602 w 686914"/>
                      <a:gd name="connsiteY16" fmla="*/ 240731 h 454489"/>
                      <a:gd name="connsiteX17" fmla="*/ 528714 w 686914"/>
                      <a:gd name="connsiteY17" fmla="*/ 261367 h 454489"/>
                      <a:gd name="connsiteX18" fmla="*/ 617593 w 686914"/>
                      <a:gd name="connsiteY18" fmla="*/ 274096 h 454489"/>
                      <a:gd name="connsiteX19" fmla="*/ 667669 w 686914"/>
                      <a:gd name="connsiteY19" fmla="*/ 201422 h 454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686914" h="454489">
                        <a:moveTo>
                          <a:pt x="667669" y="201422"/>
                        </a:moveTo>
                        <a:cubicBezTo>
                          <a:pt x="716454" y="269554"/>
                          <a:pt x="661949" y="356751"/>
                          <a:pt x="620790" y="390564"/>
                        </a:cubicBezTo>
                        <a:cubicBezTo>
                          <a:pt x="576154" y="427181"/>
                          <a:pt x="519406" y="446863"/>
                          <a:pt x="461199" y="454490"/>
                        </a:cubicBezTo>
                        <a:cubicBezTo>
                          <a:pt x="456994" y="444677"/>
                          <a:pt x="451835" y="435144"/>
                          <a:pt x="446452" y="425948"/>
                        </a:cubicBezTo>
                        <a:cubicBezTo>
                          <a:pt x="417405" y="375648"/>
                          <a:pt x="382358" y="327648"/>
                          <a:pt x="335591" y="293218"/>
                        </a:cubicBezTo>
                        <a:cubicBezTo>
                          <a:pt x="250749" y="230694"/>
                          <a:pt x="132599" y="221385"/>
                          <a:pt x="34804" y="260918"/>
                        </a:cubicBezTo>
                        <a:cubicBezTo>
                          <a:pt x="33289" y="257778"/>
                          <a:pt x="31776" y="254694"/>
                          <a:pt x="30374" y="251554"/>
                        </a:cubicBezTo>
                        <a:cubicBezTo>
                          <a:pt x="9345" y="206245"/>
                          <a:pt x="-7253" y="155777"/>
                          <a:pt x="3233" y="106992"/>
                        </a:cubicBezTo>
                        <a:cubicBezTo>
                          <a:pt x="13271" y="60113"/>
                          <a:pt x="49607" y="19851"/>
                          <a:pt x="95197" y="5047"/>
                        </a:cubicBezTo>
                        <a:cubicBezTo>
                          <a:pt x="102262" y="2748"/>
                          <a:pt x="109552" y="1065"/>
                          <a:pt x="116898" y="0"/>
                        </a:cubicBezTo>
                        <a:cubicBezTo>
                          <a:pt x="105290" y="24168"/>
                          <a:pt x="85608" y="76767"/>
                          <a:pt x="114486" y="109795"/>
                        </a:cubicBezTo>
                        <a:cubicBezTo>
                          <a:pt x="152954" y="153759"/>
                          <a:pt x="212786" y="121908"/>
                          <a:pt x="212786" y="121908"/>
                        </a:cubicBezTo>
                        <a:cubicBezTo>
                          <a:pt x="212786" y="121908"/>
                          <a:pt x="214356" y="172824"/>
                          <a:pt x="269871" y="191833"/>
                        </a:cubicBezTo>
                        <a:cubicBezTo>
                          <a:pt x="317815" y="208263"/>
                          <a:pt x="365311" y="184656"/>
                          <a:pt x="390264" y="135198"/>
                        </a:cubicBezTo>
                        <a:cubicBezTo>
                          <a:pt x="435629" y="142039"/>
                          <a:pt x="480153" y="135982"/>
                          <a:pt x="515032" y="134973"/>
                        </a:cubicBezTo>
                        <a:cubicBezTo>
                          <a:pt x="504658" y="155777"/>
                          <a:pt x="499779" y="179833"/>
                          <a:pt x="501013" y="203609"/>
                        </a:cubicBezTo>
                        <a:cubicBezTo>
                          <a:pt x="501742" y="216507"/>
                          <a:pt x="504321" y="229684"/>
                          <a:pt x="510602" y="240731"/>
                        </a:cubicBezTo>
                        <a:cubicBezTo>
                          <a:pt x="515200" y="248862"/>
                          <a:pt x="521593" y="255703"/>
                          <a:pt x="528714" y="261367"/>
                        </a:cubicBezTo>
                        <a:cubicBezTo>
                          <a:pt x="553948" y="281554"/>
                          <a:pt x="588939" y="287049"/>
                          <a:pt x="617593" y="274096"/>
                        </a:cubicBezTo>
                        <a:cubicBezTo>
                          <a:pt x="644678" y="261759"/>
                          <a:pt x="664809" y="232993"/>
                          <a:pt x="667669" y="20142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428" name="任意多边形: 形状 427">
                  <a:extLst>
                    <a:ext uri="{FF2B5EF4-FFF2-40B4-BE49-F238E27FC236}">
                      <a16:creationId xmlns:a16="http://schemas.microsoft.com/office/drawing/2014/main" id="{051C60D1-0B39-45A7-E1D9-50A4A6AF10B7}"/>
                    </a:ext>
                  </a:extLst>
                </p:cNvPr>
                <p:cNvSpPr/>
                <p:nvPr/>
              </p:nvSpPr>
              <p:spPr>
                <a:xfrm>
                  <a:off x="7611846" y="3611665"/>
                  <a:ext cx="181397" cy="103778"/>
                </a:xfrm>
                <a:custGeom>
                  <a:avLst/>
                  <a:gdLst>
                    <a:gd name="connsiteX0" fmla="*/ 285762 w 288041"/>
                    <a:gd name="connsiteY0" fmla="*/ 19711 h 164790"/>
                    <a:gd name="connsiteX1" fmla="*/ 266248 w 288041"/>
                    <a:gd name="connsiteY1" fmla="*/ 22347 h 164790"/>
                    <a:gd name="connsiteX2" fmla="*/ 245781 w 288041"/>
                    <a:gd name="connsiteY2" fmla="*/ 82179 h 164790"/>
                    <a:gd name="connsiteX3" fmla="*/ 183537 w 288041"/>
                    <a:gd name="connsiteY3" fmla="*/ 107413 h 164790"/>
                    <a:gd name="connsiteX4" fmla="*/ 165817 w 288041"/>
                    <a:gd name="connsiteY4" fmla="*/ 107189 h 164790"/>
                    <a:gd name="connsiteX5" fmla="*/ 162902 w 288041"/>
                    <a:gd name="connsiteY5" fmla="*/ 36085 h 164790"/>
                    <a:gd name="connsiteX6" fmla="*/ 98079 w 288041"/>
                    <a:gd name="connsiteY6" fmla="*/ 6870 h 164790"/>
                    <a:gd name="connsiteX7" fmla="*/ 85966 w 288041"/>
                    <a:gd name="connsiteY7" fmla="*/ 82459 h 164790"/>
                    <a:gd name="connsiteX8" fmla="*/ 134640 w 288041"/>
                    <a:gd name="connsiteY8" fmla="*/ 122441 h 164790"/>
                    <a:gd name="connsiteX9" fmla="*/ 111929 w 288041"/>
                    <a:gd name="connsiteY9" fmla="*/ 139151 h 164790"/>
                    <a:gd name="connsiteX10" fmla="*/ 56527 w 288041"/>
                    <a:gd name="connsiteY10" fmla="*/ 139880 h 164790"/>
                    <a:gd name="connsiteX11" fmla="*/ 37742 w 288041"/>
                    <a:gd name="connsiteY11" fmla="*/ 34403 h 164790"/>
                    <a:gd name="connsiteX12" fmla="*/ 25013 w 288041"/>
                    <a:gd name="connsiteY12" fmla="*/ 21674 h 164790"/>
                    <a:gd name="connsiteX13" fmla="*/ 36452 w 288041"/>
                    <a:gd name="connsiteY13" fmla="*/ 151376 h 164790"/>
                    <a:gd name="connsiteX14" fmla="*/ 109518 w 288041"/>
                    <a:gd name="connsiteY14" fmla="*/ 161189 h 164790"/>
                    <a:gd name="connsiteX15" fmla="*/ 155612 w 288041"/>
                    <a:gd name="connsiteY15" fmla="*/ 127544 h 164790"/>
                    <a:gd name="connsiteX16" fmla="*/ 155948 w 288041"/>
                    <a:gd name="connsiteY16" fmla="*/ 127600 h 164790"/>
                    <a:gd name="connsiteX17" fmla="*/ 251332 w 288041"/>
                    <a:gd name="connsiteY17" fmla="*/ 105730 h 164790"/>
                    <a:gd name="connsiteX18" fmla="*/ 285762 w 288041"/>
                    <a:gd name="connsiteY18" fmla="*/ 19711 h 164790"/>
                    <a:gd name="connsiteX19" fmla="*/ 119163 w 288041"/>
                    <a:gd name="connsiteY19" fmla="*/ 89917 h 164790"/>
                    <a:gd name="connsiteX20" fmla="*/ 101387 w 288041"/>
                    <a:gd name="connsiteY20" fmla="*/ 34627 h 164790"/>
                    <a:gd name="connsiteX21" fmla="*/ 122303 w 288041"/>
                    <a:gd name="connsiteY21" fmla="*/ 20216 h 164790"/>
                    <a:gd name="connsiteX22" fmla="*/ 143387 w 288041"/>
                    <a:gd name="connsiteY22" fmla="*/ 40851 h 164790"/>
                    <a:gd name="connsiteX23" fmla="*/ 148490 w 288041"/>
                    <a:gd name="connsiteY23" fmla="*/ 96814 h 164790"/>
                    <a:gd name="connsiteX24" fmla="*/ 146135 w 288041"/>
                    <a:gd name="connsiteY24" fmla="*/ 103600 h 164790"/>
                    <a:gd name="connsiteX25" fmla="*/ 119163 w 288041"/>
                    <a:gd name="connsiteY25" fmla="*/ 89917 h 164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88041" h="164790">
                      <a:moveTo>
                        <a:pt x="285762" y="19711"/>
                      </a:moveTo>
                      <a:cubicBezTo>
                        <a:pt x="282959" y="9281"/>
                        <a:pt x="265127" y="10907"/>
                        <a:pt x="266248" y="22347"/>
                      </a:cubicBezTo>
                      <a:cubicBezTo>
                        <a:pt x="268547" y="44777"/>
                        <a:pt x="262042" y="66141"/>
                        <a:pt x="245781" y="82179"/>
                      </a:cubicBezTo>
                      <a:cubicBezTo>
                        <a:pt x="229463" y="98329"/>
                        <a:pt x="206136" y="106179"/>
                        <a:pt x="183537" y="107413"/>
                      </a:cubicBezTo>
                      <a:cubicBezTo>
                        <a:pt x="177761" y="107749"/>
                        <a:pt x="171761" y="107693"/>
                        <a:pt x="165817" y="107189"/>
                      </a:cubicBezTo>
                      <a:cubicBezTo>
                        <a:pt x="173948" y="84197"/>
                        <a:pt x="172939" y="58291"/>
                        <a:pt x="162902" y="36085"/>
                      </a:cubicBezTo>
                      <a:cubicBezTo>
                        <a:pt x="152023" y="11973"/>
                        <a:pt x="124322" y="-12196"/>
                        <a:pt x="98079" y="6870"/>
                      </a:cubicBezTo>
                      <a:cubicBezTo>
                        <a:pt x="74190" y="24197"/>
                        <a:pt x="73742" y="58123"/>
                        <a:pt x="85966" y="82459"/>
                      </a:cubicBezTo>
                      <a:cubicBezTo>
                        <a:pt x="95892" y="102142"/>
                        <a:pt x="114172" y="115319"/>
                        <a:pt x="134640" y="122441"/>
                      </a:cubicBezTo>
                      <a:cubicBezTo>
                        <a:pt x="128527" y="129562"/>
                        <a:pt x="120845" y="135338"/>
                        <a:pt x="111929" y="139151"/>
                      </a:cubicBezTo>
                      <a:cubicBezTo>
                        <a:pt x="94602" y="146553"/>
                        <a:pt x="74078" y="146834"/>
                        <a:pt x="56527" y="139880"/>
                      </a:cubicBezTo>
                      <a:cubicBezTo>
                        <a:pt x="14863" y="123338"/>
                        <a:pt x="5891" y="64683"/>
                        <a:pt x="37742" y="34403"/>
                      </a:cubicBezTo>
                      <a:cubicBezTo>
                        <a:pt x="46153" y="26384"/>
                        <a:pt x="33480" y="13767"/>
                        <a:pt x="25013" y="21674"/>
                      </a:cubicBezTo>
                      <a:cubicBezTo>
                        <a:pt x="-12726" y="56777"/>
                        <a:pt x="-6838" y="123562"/>
                        <a:pt x="36452" y="151376"/>
                      </a:cubicBezTo>
                      <a:cubicBezTo>
                        <a:pt x="57592" y="165002"/>
                        <a:pt x="85518" y="168198"/>
                        <a:pt x="109518" y="161189"/>
                      </a:cubicBezTo>
                      <a:cubicBezTo>
                        <a:pt x="128752" y="155581"/>
                        <a:pt x="144677" y="143637"/>
                        <a:pt x="155612" y="127544"/>
                      </a:cubicBezTo>
                      <a:cubicBezTo>
                        <a:pt x="155724" y="127544"/>
                        <a:pt x="155836" y="127600"/>
                        <a:pt x="155948" y="127600"/>
                      </a:cubicBezTo>
                      <a:cubicBezTo>
                        <a:pt x="188752" y="132310"/>
                        <a:pt x="224528" y="126086"/>
                        <a:pt x="251332" y="105730"/>
                      </a:cubicBezTo>
                      <a:cubicBezTo>
                        <a:pt x="277015" y="86272"/>
                        <a:pt x="294510" y="51954"/>
                        <a:pt x="285762" y="19711"/>
                      </a:cubicBezTo>
                      <a:close/>
                      <a:moveTo>
                        <a:pt x="119163" y="89917"/>
                      </a:moveTo>
                      <a:cubicBezTo>
                        <a:pt x="103742" y="77132"/>
                        <a:pt x="93424" y="54310"/>
                        <a:pt x="101387" y="34627"/>
                      </a:cubicBezTo>
                      <a:cubicBezTo>
                        <a:pt x="104695" y="26328"/>
                        <a:pt x="112658" y="17916"/>
                        <a:pt x="122303" y="20216"/>
                      </a:cubicBezTo>
                      <a:cubicBezTo>
                        <a:pt x="132004" y="22459"/>
                        <a:pt x="138957" y="32609"/>
                        <a:pt x="143387" y="40851"/>
                      </a:cubicBezTo>
                      <a:cubicBezTo>
                        <a:pt x="152415" y="57842"/>
                        <a:pt x="153761" y="78478"/>
                        <a:pt x="148490" y="96814"/>
                      </a:cubicBezTo>
                      <a:cubicBezTo>
                        <a:pt x="147817" y="99114"/>
                        <a:pt x="147032" y="101356"/>
                        <a:pt x="146135" y="103600"/>
                      </a:cubicBezTo>
                      <a:cubicBezTo>
                        <a:pt x="136322" y="100796"/>
                        <a:pt x="127013" y="96422"/>
                        <a:pt x="119163" y="89917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9" name="任意多边形: 形状 428">
                  <a:extLst>
                    <a:ext uri="{FF2B5EF4-FFF2-40B4-BE49-F238E27FC236}">
                      <a16:creationId xmlns:a16="http://schemas.microsoft.com/office/drawing/2014/main" id="{F974F925-5BD9-E53E-77FA-EAE678C220DB}"/>
                    </a:ext>
                  </a:extLst>
                </p:cNvPr>
                <p:cNvSpPr/>
                <p:nvPr/>
              </p:nvSpPr>
              <p:spPr>
                <a:xfrm>
                  <a:off x="8251697" y="3640104"/>
                  <a:ext cx="116229" cy="198239"/>
                </a:xfrm>
                <a:custGeom>
                  <a:avLst/>
                  <a:gdLst>
                    <a:gd name="connsiteX0" fmla="*/ 120287 w 184561"/>
                    <a:gd name="connsiteY0" fmla="*/ 151638 h 314785"/>
                    <a:gd name="connsiteX1" fmla="*/ 100044 w 184561"/>
                    <a:gd name="connsiteY1" fmla="*/ 151695 h 314785"/>
                    <a:gd name="connsiteX2" fmla="*/ 114343 w 184561"/>
                    <a:gd name="connsiteY2" fmla="*/ 93208 h 314785"/>
                    <a:gd name="connsiteX3" fmla="*/ 58380 w 184561"/>
                    <a:gd name="connsiteY3" fmla="*/ 2142 h 314785"/>
                    <a:gd name="connsiteX4" fmla="*/ 2361 w 184561"/>
                    <a:gd name="connsiteY4" fmla="*/ 17731 h 314785"/>
                    <a:gd name="connsiteX5" fmla="*/ 16211 w 184561"/>
                    <a:gd name="connsiteY5" fmla="*/ 31582 h 314785"/>
                    <a:gd name="connsiteX6" fmla="*/ 63034 w 184561"/>
                    <a:gd name="connsiteY6" fmla="*/ 26198 h 314785"/>
                    <a:gd name="connsiteX7" fmla="*/ 91520 w 184561"/>
                    <a:gd name="connsiteY7" fmla="*/ 74647 h 314785"/>
                    <a:gd name="connsiteX8" fmla="*/ 60511 w 184561"/>
                    <a:gd name="connsiteY8" fmla="*/ 167844 h 314785"/>
                    <a:gd name="connsiteX9" fmla="*/ 51483 w 184561"/>
                    <a:gd name="connsiteY9" fmla="*/ 175807 h 314785"/>
                    <a:gd name="connsiteX10" fmla="*/ 67520 w 184561"/>
                    <a:gd name="connsiteY10" fmla="*/ 191844 h 314785"/>
                    <a:gd name="connsiteX11" fmla="*/ 73969 w 184561"/>
                    <a:gd name="connsiteY11" fmla="*/ 186293 h 314785"/>
                    <a:gd name="connsiteX12" fmla="*/ 148493 w 184561"/>
                    <a:gd name="connsiteY12" fmla="*/ 191676 h 314785"/>
                    <a:gd name="connsiteX13" fmla="*/ 159988 w 184561"/>
                    <a:gd name="connsiteY13" fmla="*/ 231938 h 314785"/>
                    <a:gd name="connsiteX14" fmla="*/ 133521 w 184561"/>
                    <a:gd name="connsiteY14" fmla="*/ 269004 h 314785"/>
                    <a:gd name="connsiteX15" fmla="*/ 107894 w 184561"/>
                    <a:gd name="connsiteY15" fmla="*/ 283639 h 314785"/>
                    <a:gd name="connsiteX16" fmla="*/ 85128 w 184561"/>
                    <a:gd name="connsiteY16" fmla="*/ 290985 h 314785"/>
                    <a:gd name="connsiteX17" fmla="*/ 71165 w 184561"/>
                    <a:gd name="connsiteY17" fmla="*/ 304948 h 314785"/>
                    <a:gd name="connsiteX18" fmla="*/ 103072 w 184561"/>
                    <a:gd name="connsiteY18" fmla="*/ 312013 h 314785"/>
                    <a:gd name="connsiteX19" fmla="*/ 134025 w 184561"/>
                    <a:gd name="connsiteY19" fmla="*/ 296873 h 314785"/>
                    <a:gd name="connsiteX20" fmla="*/ 180568 w 184561"/>
                    <a:gd name="connsiteY20" fmla="*/ 247359 h 314785"/>
                    <a:gd name="connsiteX21" fmla="*/ 120287 w 184561"/>
                    <a:gd name="connsiteY21" fmla="*/ 151638 h 314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84561" h="314785">
                      <a:moveTo>
                        <a:pt x="120287" y="151638"/>
                      </a:moveTo>
                      <a:cubicBezTo>
                        <a:pt x="113558" y="150797"/>
                        <a:pt x="106773" y="150853"/>
                        <a:pt x="100044" y="151695"/>
                      </a:cubicBezTo>
                      <a:cubicBezTo>
                        <a:pt x="109240" y="133638"/>
                        <a:pt x="114287" y="113451"/>
                        <a:pt x="114343" y="93208"/>
                      </a:cubicBezTo>
                      <a:cubicBezTo>
                        <a:pt x="114455" y="56871"/>
                        <a:pt x="96567" y="12740"/>
                        <a:pt x="58380" y="2142"/>
                      </a:cubicBezTo>
                      <a:cubicBezTo>
                        <a:pt x="38753" y="-3297"/>
                        <a:pt x="15595" y="1525"/>
                        <a:pt x="2361" y="17731"/>
                      </a:cubicBezTo>
                      <a:cubicBezTo>
                        <a:pt x="-5490" y="27376"/>
                        <a:pt x="8080" y="41282"/>
                        <a:pt x="16211" y="31582"/>
                      </a:cubicBezTo>
                      <a:cubicBezTo>
                        <a:pt x="27819" y="17675"/>
                        <a:pt x="48174" y="16946"/>
                        <a:pt x="63034" y="26198"/>
                      </a:cubicBezTo>
                      <a:cubicBezTo>
                        <a:pt x="79576" y="36516"/>
                        <a:pt x="88156" y="56142"/>
                        <a:pt x="91520" y="74647"/>
                      </a:cubicBezTo>
                      <a:cubicBezTo>
                        <a:pt x="97745" y="108573"/>
                        <a:pt x="84847" y="144012"/>
                        <a:pt x="60511" y="167844"/>
                      </a:cubicBezTo>
                      <a:cubicBezTo>
                        <a:pt x="57314" y="170255"/>
                        <a:pt x="54286" y="172891"/>
                        <a:pt x="51483" y="175807"/>
                      </a:cubicBezTo>
                      <a:cubicBezTo>
                        <a:pt x="41165" y="186629"/>
                        <a:pt x="56361" y="200704"/>
                        <a:pt x="67520" y="191844"/>
                      </a:cubicBezTo>
                      <a:cubicBezTo>
                        <a:pt x="69763" y="190050"/>
                        <a:pt x="71894" y="188200"/>
                        <a:pt x="73969" y="186293"/>
                      </a:cubicBezTo>
                      <a:cubicBezTo>
                        <a:pt x="96118" y="169583"/>
                        <a:pt x="129764" y="169022"/>
                        <a:pt x="148493" y="191676"/>
                      </a:cubicBezTo>
                      <a:cubicBezTo>
                        <a:pt x="157465" y="202555"/>
                        <a:pt x="162175" y="217919"/>
                        <a:pt x="159988" y="231938"/>
                      </a:cubicBezTo>
                      <a:cubicBezTo>
                        <a:pt x="157521" y="247695"/>
                        <a:pt x="146250" y="260200"/>
                        <a:pt x="133521" y="269004"/>
                      </a:cubicBezTo>
                      <a:cubicBezTo>
                        <a:pt x="125446" y="274611"/>
                        <a:pt x="116754" y="279266"/>
                        <a:pt x="107894" y="283639"/>
                      </a:cubicBezTo>
                      <a:cubicBezTo>
                        <a:pt x="101950" y="286555"/>
                        <a:pt x="90567" y="293341"/>
                        <a:pt x="85128" y="290985"/>
                      </a:cubicBezTo>
                      <a:cubicBezTo>
                        <a:pt x="76772" y="287453"/>
                        <a:pt x="64941" y="295415"/>
                        <a:pt x="71165" y="304948"/>
                      </a:cubicBezTo>
                      <a:cubicBezTo>
                        <a:pt x="78679" y="316275"/>
                        <a:pt x="91240" y="316612"/>
                        <a:pt x="103072" y="312013"/>
                      </a:cubicBezTo>
                      <a:cubicBezTo>
                        <a:pt x="113670" y="307920"/>
                        <a:pt x="124100" y="302537"/>
                        <a:pt x="134025" y="296873"/>
                      </a:cubicBezTo>
                      <a:cubicBezTo>
                        <a:pt x="154212" y="285322"/>
                        <a:pt x="172437" y="269733"/>
                        <a:pt x="180568" y="247359"/>
                      </a:cubicBezTo>
                      <a:cubicBezTo>
                        <a:pt x="196157" y="204630"/>
                        <a:pt x="164026" y="157246"/>
                        <a:pt x="120287" y="151638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0" name="任意多边形: 形状 429">
                  <a:extLst>
                    <a:ext uri="{FF2B5EF4-FFF2-40B4-BE49-F238E27FC236}">
                      <a16:creationId xmlns:a16="http://schemas.microsoft.com/office/drawing/2014/main" id="{38860139-5ED1-CE2E-9A20-D44E8E979DF5}"/>
                    </a:ext>
                  </a:extLst>
                </p:cNvPr>
                <p:cNvSpPr/>
                <p:nvPr/>
              </p:nvSpPr>
              <p:spPr>
                <a:xfrm>
                  <a:off x="8334161" y="3977922"/>
                  <a:ext cx="111772" cy="60541"/>
                </a:xfrm>
                <a:custGeom>
                  <a:avLst/>
                  <a:gdLst>
                    <a:gd name="connsiteX0" fmla="*/ 160652 w 177483"/>
                    <a:gd name="connsiteY0" fmla="*/ 35666 h 96133"/>
                    <a:gd name="connsiteX1" fmla="*/ 122801 w 177483"/>
                    <a:gd name="connsiteY1" fmla="*/ 46937 h 96133"/>
                    <a:gd name="connsiteX2" fmla="*/ 105474 w 177483"/>
                    <a:gd name="connsiteY2" fmla="*/ 23161 h 96133"/>
                    <a:gd name="connsiteX3" fmla="*/ 106203 w 177483"/>
                    <a:gd name="connsiteY3" fmla="*/ 10432 h 96133"/>
                    <a:gd name="connsiteX4" fmla="*/ 85343 w 177483"/>
                    <a:gd name="connsiteY4" fmla="*/ 7628 h 96133"/>
                    <a:gd name="connsiteX5" fmla="*/ 84222 w 177483"/>
                    <a:gd name="connsiteY5" fmla="*/ 22488 h 96133"/>
                    <a:gd name="connsiteX6" fmla="*/ 76427 w 177483"/>
                    <a:gd name="connsiteY6" fmla="*/ 48732 h 96133"/>
                    <a:gd name="connsiteX7" fmla="*/ 65436 w 177483"/>
                    <a:gd name="connsiteY7" fmla="*/ 65330 h 96133"/>
                    <a:gd name="connsiteX8" fmla="*/ 51025 w 177483"/>
                    <a:gd name="connsiteY8" fmla="*/ 75648 h 96133"/>
                    <a:gd name="connsiteX9" fmla="*/ 25567 w 177483"/>
                    <a:gd name="connsiteY9" fmla="*/ 51648 h 96133"/>
                    <a:gd name="connsiteX10" fmla="*/ 19399 w 177483"/>
                    <a:gd name="connsiteY10" fmla="*/ 15647 h 96133"/>
                    <a:gd name="connsiteX11" fmla="*/ 12838 w 177483"/>
                    <a:gd name="connsiteY11" fmla="*/ 4096 h 96133"/>
                    <a:gd name="connsiteX12" fmla="*/ 1286 w 177483"/>
                    <a:gd name="connsiteY12" fmla="*/ 10657 h 96133"/>
                    <a:gd name="connsiteX13" fmla="*/ 8632 w 177483"/>
                    <a:gd name="connsiteY13" fmla="*/ 61573 h 96133"/>
                    <a:gd name="connsiteX14" fmla="*/ 48726 w 177483"/>
                    <a:gd name="connsiteY14" fmla="*/ 96003 h 96133"/>
                    <a:gd name="connsiteX15" fmla="*/ 91231 w 177483"/>
                    <a:gd name="connsiteY15" fmla="*/ 65274 h 96133"/>
                    <a:gd name="connsiteX16" fmla="*/ 97007 w 177483"/>
                    <a:gd name="connsiteY16" fmla="*/ 54283 h 96133"/>
                    <a:gd name="connsiteX17" fmla="*/ 113549 w 177483"/>
                    <a:gd name="connsiteY17" fmla="*/ 66676 h 96133"/>
                    <a:gd name="connsiteX18" fmla="*/ 176353 w 177483"/>
                    <a:gd name="connsiteY18" fmla="*/ 47666 h 96133"/>
                    <a:gd name="connsiteX19" fmla="*/ 160652 w 177483"/>
                    <a:gd name="connsiteY19" fmla="*/ 35666 h 9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77483" h="96133">
                      <a:moveTo>
                        <a:pt x="160652" y="35666"/>
                      </a:moveTo>
                      <a:cubicBezTo>
                        <a:pt x="151119" y="45816"/>
                        <a:pt x="136652" y="52769"/>
                        <a:pt x="122801" y="46937"/>
                      </a:cubicBezTo>
                      <a:cubicBezTo>
                        <a:pt x="113268" y="42956"/>
                        <a:pt x="106820" y="33311"/>
                        <a:pt x="105474" y="23161"/>
                      </a:cubicBezTo>
                      <a:cubicBezTo>
                        <a:pt x="105979" y="18956"/>
                        <a:pt x="106203" y="14694"/>
                        <a:pt x="106203" y="10432"/>
                      </a:cubicBezTo>
                      <a:cubicBezTo>
                        <a:pt x="106091" y="-1287"/>
                        <a:pt x="88035" y="-4371"/>
                        <a:pt x="85343" y="7628"/>
                      </a:cubicBezTo>
                      <a:cubicBezTo>
                        <a:pt x="84222" y="12507"/>
                        <a:pt x="83885" y="17554"/>
                        <a:pt x="84222" y="22488"/>
                      </a:cubicBezTo>
                      <a:cubicBezTo>
                        <a:pt x="83100" y="31573"/>
                        <a:pt x="80633" y="40489"/>
                        <a:pt x="76427" y="48732"/>
                      </a:cubicBezTo>
                      <a:cubicBezTo>
                        <a:pt x="73399" y="54619"/>
                        <a:pt x="69810" y="60339"/>
                        <a:pt x="65436" y="65330"/>
                      </a:cubicBezTo>
                      <a:cubicBezTo>
                        <a:pt x="62016" y="69255"/>
                        <a:pt x="56857" y="75704"/>
                        <a:pt x="51025" y="75648"/>
                      </a:cubicBezTo>
                      <a:cubicBezTo>
                        <a:pt x="40259" y="75536"/>
                        <a:pt x="29885" y="59947"/>
                        <a:pt x="25567" y="51648"/>
                      </a:cubicBezTo>
                      <a:cubicBezTo>
                        <a:pt x="19847" y="40769"/>
                        <a:pt x="17492" y="27816"/>
                        <a:pt x="19399" y="15647"/>
                      </a:cubicBezTo>
                      <a:cubicBezTo>
                        <a:pt x="20184" y="10601"/>
                        <a:pt x="18109" y="5610"/>
                        <a:pt x="12838" y="4096"/>
                      </a:cubicBezTo>
                      <a:cubicBezTo>
                        <a:pt x="8296" y="2806"/>
                        <a:pt x="2127" y="5666"/>
                        <a:pt x="1286" y="10657"/>
                      </a:cubicBezTo>
                      <a:cubicBezTo>
                        <a:pt x="-1798" y="28208"/>
                        <a:pt x="669" y="45591"/>
                        <a:pt x="8632" y="61573"/>
                      </a:cubicBezTo>
                      <a:cubicBezTo>
                        <a:pt x="16034" y="76489"/>
                        <a:pt x="31062" y="94265"/>
                        <a:pt x="48726" y="96003"/>
                      </a:cubicBezTo>
                      <a:cubicBezTo>
                        <a:pt x="67623" y="97854"/>
                        <a:pt x="82371" y="79685"/>
                        <a:pt x="91231" y="65274"/>
                      </a:cubicBezTo>
                      <a:cubicBezTo>
                        <a:pt x="93418" y="61741"/>
                        <a:pt x="95268" y="58040"/>
                        <a:pt x="97007" y="54283"/>
                      </a:cubicBezTo>
                      <a:cubicBezTo>
                        <a:pt x="101493" y="59442"/>
                        <a:pt x="106988" y="63760"/>
                        <a:pt x="113549" y="66676"/>
                      </a:cubicBezTo>
                      <a:cubicBezTo>
                        <a:pt x="135250" y="76377"/>
                        <a:pt x="164745" y="69536"/>
                        <a:pt x="176353" y="47666"/>
                      </a:cubicBezTo>
                      <a:cubicBezTo>
                        <a:pt x="181344" y="38078"/>
                        <a:pt x="168671" y="27199"/>
                        <a:pt x="160652" y="35666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1" name="任意多边形: 形状 430">
                  <a:extLst>
                    <a:ext uri="{FF2B5EF4-FFF2-40B4-BE49-F238E27FC236}">
                      <a16:creationId xmlns:a16="http://schemas.microsoft.com/office/drawing/2014/main" id="{6A5AE8C7-5552-C8CC-3FDD-8168984D2734}"/>
                    </a:ext>
                  </a:extLst>
                </p:cNvPr>
                <p:cNvSpPr/>
                <p:nvPr/>
              </p:nvSpPr>
              <p:spPr>
                <a:xfrm>
                  <a:off x="7436660" y="3776563"/>
                  <a:ext cx="74698" cy="59963"/>
                </a:xfrm>
                <a:custGeom>
                  <a:avLst/>
                  <a:gdLst>
                    <a:gd name="connsiteX0" fmla="*/ 106816 w 118614"/>
                    <a:gd name="connsiteY0" fmla="*/ 71104 h 95215"/>
                    <a:gd name="connsiteX1" fmla="*/ 73114 w 118614"/>
                    <a:gd name="connsiteY1" fmla="*/ 74973 h 95215"/>
                    <a:gd name="connsiteX2" fmla="*/ 43114 w 118614"/>
                    <a:gd name="connsiteY2" fmla="*/ 63197 h 95215"/>
                    <a:gd name="connsiteX3" fmla="*/ 16535 w 118614"/>
                    <a:gd name="connsiteY3" fmla="*/ 7907 h 95215"/>
                    <a:gd name="connsiteX4" fmla="*/ 105 w 118614"/>
                    <a:gd name="connsiteY4" fmla="*/ 7907 h 95215"/>
                    <a:gd name="connsiteX5" fmla="*/ 33245 w 118614"/>
                    <a:gd name="connsiteY5" fmla="*/ 78561 h 95215"/>
                    <a:gd name="connsiteX6" fmla="*/ 113993 w 118614"/>
                    <a:gd name="connsiteY6" fmla="*/ 88150 h 95215"/>
                    <a:gd name="connsiteX7" fmla="*/ 106816 w 118614"/>
                    <a:gd name="connsiteY7" fmla="*/ 71104 h 95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614" h="95215">
                      <a:moveTo>
                        <a:pt x="106816" y="71104"/>
                      </a:moveTo>
                      <a:cubicBezTo>
                        <a:pt x="95601" y="73963"/>
                        <a:pt x="84834" y="76375"/>
                        <a:pt x="73114" y="74973"/>
                      </a:cubicBezTo>
                      <a:cubicBezTo>
                        <a:pt x="62348" y="73683"/>
                        <a:pt x="51862" y="69533"/>
                        <a:pt x="43114" y="63197"/>
                      </a:cubicBezTo>
                      <a:cubicBezTo>
                        <a:pt x="25731" y="50636"/>
                        <a:pt x="16030" y="29159"/>
                        <a:pt x="16535" y="7907"/>
                      </a:cubicBezTo>
                      <a:cubicBezTo>
                        <a:pt x="16815" y="-2692"/>
                        <a:pt x="665" y="-2579"/>
                        <a:pt x="105" y="7907"/>
                      </a:cubicBezTo>
                      <a:cubicBezTo>
                        <a:pt x="-1297" y="35215"/>
                        <a:pt x="11488" y="62075"/>
                        <a:pt x="33245" y="78561"/>
                      </a:cubicBezTo>
                      <a:cubicBezTo>
                        <a:pt x="55002" y="94991"/>
                        <a:pt x="89208" y="101272"/>
                        <a:pt x="113993" y="88150"/>
                      </a:cubicBezTo>
                      <a:cubicBezTo>
                        <a:pt x="123526" y="83103"/>
                        <a:pt x="116909" y="68524"/>
                        <a:pt x="106816" y="71104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3" name="任意多边形: 形状 432">
                  <a:extLst>
                    <a:ext uri="{FF2B5EF4-FFF2-40B4-BE49-F238E27FC236}">
                      <a16:creationId xmlns:a16="http://schemas.microsoft.com/office/drawing/2014/main" id="{5C9113C2-F5BD-1735-1374-A857B204332A}"/>
                    </a:ext>
                  </a:extLst>
                </p:cNvPr>
                <p:cNvSpPr/>
                <p:nvPr/>
              </p:nvSpPr>
              <p:spPr>
                <a:xfrm>
                  <a:off x="7502735" y="3768314"/>
                  <a:ext cx="45886" cy="28438"/>
                </a:xfrm>
                <a:custGeom>
                  <a:avLst/>
                  <a:gdLst>
                    <a:gd name="connsiteX0" fmla="*/ 71597 w 72862"/>
                    <a:gd name="connsiteY0" fmla="*/ 26166 h 45157"/>
                    <a:gd name="connsiteX1" fmla="*/ 59092 w 72862"/>
                    <a:gd name="connsiteY1" fmla="*/ 22914 h 45157"/>
                    <a:gd name="connsiteX2" fmla="*/ 58195 w 72862"/>
                    <a:gd name="connsiteY2" fmla="*/ 23363 h 45157"/>
                    <a:gd name="connsiteX3" fmla="*/ 57017 w 72862"/>
                    <a:gd name="connsiteY3" fmla="*/ 23811 h 45157"/>
                    <a:gd name="connsiteX4" fmla="*/ 53260 w 72862"/>
                    <a:gd name="connsiteY4" fmla="*/ 24989 h 45157"/>
                    <a:gd name="connsiteX5" fmla="*/ 49503 w 72862"/>
                    <a:gd name="connsiteY5" fmla="*/ 25830 h 45157"/>
                    <a:gd name="connsiteX6" fmla="*/ 47653 w 72862"/>
                    <a:gd name="connsiteY6" fmla="*/ 25942 h 45157"/>
                    <a:gd name="connsiteX7" fmla="*/ 43671 w 72862"/>
                    <a:gd name="connsiteY7" fmla="*/ 25942 h 45157"/>
                    <a:gd name="connsiteX8" fmla="*/ 41989 w 72862"/>
                    <a:gd name="connsiteY8" fmla="*/ 25830 h 45157"/>
                    <a:gd name="connsiteX9" fmla="*/ 41933 w 72862"/>
                    <a:gd name="connsiteY9" fmla="*/ 25830 h 45157"/>
                    <a:gd name="connsiteX10" fmla="*/ 41877 w 72862"/>
                    <a:gd name="connsiteY10" fmla="*/ 25830 h 45157"/>
                    <a:gd name="connsiteX11" fmla="*/ 34138 w 72862"/>
                    <a:gd name="connsiteY11" fmla="*/ 23755 h 45157"/>
                    <a:gd name="connsiteX12" fmla="*/ 33914 w 72862"/>
                    <a:gd name="connsiteY12" fmla="*/ 23699 h 45157"/>
                    <a:gd name="connsiteX13" fmla="*/ 33858 w 72862"/>
                    <a:gd name="connsiteY13" fmla="*/ 23699 h 45157"/>
                    <a:gd name="connsiteX14" fmla="*/ 32064 w 72862"/>
                    <a:gd name="connsiteY14" fmla="*/ 22802 h 45157"/>
                    <a:gd name="connsiteX15" fmla="*/ 28867 w 72862"/>
                    <a:gd name="connsiteY15" fmla="*/ 21007 h 45157"/>
                    <a:gd name="connsiteX16" fmla="*/ 27185 w 72862"/>
                    <a:gd name="connsiteY16" fmla="*/ 19886 h 45157"/>
                    <a:gd name="connsiteX17" fmla="*/ 26905 w 72862"/>
                    <a:gd name="connsiteY17" fmla="*/ 19718 h 45157"/>
                    <a:gd name="connsiteX18" fmla="*/ 24213 w 72862"/>
                    <a:gd name="connsiteY18" fmla="*/ 17306 h 45157"/>
                    <a:gd name="connsiteX19" fmla="*/ 21522 w 72862"/>
                    <a:gd name="connsiteY19" fmla="*/ 14391 h 45157"/>
                    <a:gd name="connsiteX20" fmla="*/ 22138 w 72862"/>
                    <a:gd name="connsiteY20" fmla="*/ 15007 h 45157"/>
                    <a:gd name="connsiteX21" fmla="*/ 21409 w 72862"/>
                    <a:gd name="connsiteY21" fmla="*/ 14110 h 45157"/>
                    <a:gd name="connsiteX22" fmla="*/ 20344 w 72862"/>
                    <a:gd name="connsiteY22" fmla="*/ 12428 h 45157"/>
                    <a:gd name="connsiteX23" fmla="*/ 18606 w 72862"/>
                    <a:gd name="connsiteY23" fmla="*/ 9120 h 45157"/>
                    <a:gd name="connsiteX24" fmla="*/ 18550 w 72862"/>
                    <a:gd name="connsiteY24" fmla="*/ 8951 h 45157"/>
                    <a:gd name="connsiteX25" fmla="*/ 17821 w 72862"/>
                    <a:gd name="connsiteY25" fmla="*/ 6708 h 45157"/>
                    <a:gd name="connsiteX26" fmla="*/ 6662 w 72862"/>
                    <a:gd name="connsiteY26" fmla="*/ 372 h 45157"/>
                    <a:gd name="connsiteX27" fmla="*/ 325 w 72862"/>
                    <a:gd name="connsiteY27" fmla="*/ 11531 h 45157"/>
                    <a:gd name="connsiteX28" fmla="*/ 28531 w 72862"/>
                    <a:gd name="connsiteY28" fmla="*/ 41587 h 45157"/>
                    <a:gd name="connsiteX29" fmla="*/ 68288 w 72862"/>
                    <a:gd name="connsiteY29" fmla="*/ 38727 h 45157"/>
                    <a:gd name="connsiteX30" fmla="*/ 71597 w 72862"/>
                    <a:gd name="connsiteY30" fmla="*/ 26166 h 45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2862" h="45157">
                      <a:moveTo>
                        <a:pt x="71597" y="26166"/>
                      </a:moveTo>
                      <a:cubicBezTo>
                        <a:pt x="68793" y="21793"/>
                        <a:pt x="63690" y="20615"/>
                        <a:pt x="59092" y="22914"/>
                      </a:cubicBezTo>
                      <a:cubicBezTo>
                        <a:pt x="58643" y="23138"/>
                        <a:pt x="58363" y="23251"/>
                        <a:pt x="58195" y="23363"/>
                      </a:cubicBezTo>
                      <a:cubicBezTo>
                        <a:pt x="57802" y="23531"/>
                        <a:pt x="57410" y="23643"/>
                        <a:pt x="57017" y="23811"/>
                      </a:cubicBezTo>
                      <a:cubicBezTo>
                        <a:pt x="55784" y="24204"/>
                        <a:pt x="54494" y="24652"/>
                        <a:pt x="53260" y="24989"/>
                      </a:cubicBezTo>
                      <a:cubicBezTo>
                        <a:pt x="52026" y="25325"/>
                        <a:pt x="50793" y="25550"/>
                        <a:pt x="49503" y="25830"/>
                      </a:cubicBezTo>
                      <a:cubicBezTo>
                        <a:pt x="48886" y="25830"/>
                        <a:pt x="48269" y="25942"/>
                        <a:pt x="47653" y="25942"/>
                      </a:cubicBezTo>
                      <a:cubicBezTo>
                        <a:pt x="46307" y="25998"/>
                        <a:pt x="45017" y="25998"/>
                        <a:pt x="43671" y="25942"/>
                      </a:cubicBezTo>
                      <a:cubicBezTo>
                        <a:pt x="43111" y="25886"/>
                        <a:pt x="42550" y="25830"/>
                        <a:pt x="41989" y="25830"/>
                      </a:cubicBezTo>
                      <a:cubicBezTo>
                        <a:pt x="41989" y="25830"/>
                        <a:pt x="41989" y="25830"/>
                        <a:pt x="41933" y="25830"/>
                      </a:cubicBezTo>
                      <a:cubicBezTo>
                        <a:pt x="41877" y="25830"/>
                        <a:pt x="41877" y="25830"/>
                        <a:pt x="41877" y="25830"/>
                      </a:cubicBezTo>
                      <a:cubicBezTo>
                        <a:pt x="39241" y="25269"/>
                        <a:pt x="36718" y="24596"/>
                        <a:pt x="34138" y="23755"/>
                      </a:cubicBezTo>
                      <a:cubicBezTo>
                        <a:pt x="34026" y="23699"/>
                        <a:pt x="34026" y="23699"/>
                        <a:pt x="33914" y="23699"/>
                      </a:cubicBezTo>
                      <a:cubicBezTo>
                        <a:pt x="33914" y="23699"/>
                        <a:pt x="33914" y="23699"/>
                        <a:pt x="33858" y="23699"/>
                      </a:cubicBezTo>
                      <a:cubicBezTo>
                        <a:pt x="33241" y="23419"/>
                        <a:pt x="32624" y="23138"/>
                        <a:pt x="32064" y="22802"/>
                      </a:cubicBezTo>
                      <a:cubicBezTo>
                        <a:pt x="30998" y="22241"/>
                        <a:pt x="29933" y="21624"/>
                        <a:pt x="28867" y="21007"/>
                      </a:cubicBezTo>
                      <a:cubicBezTo>
                        <a:pt x="28307" y="20671"/>
                        <a:pt x="27746" y="20278"/>
                        <a:pt x="27185" y="19886"/>
                      </a:cubicBezTo>
                      <a:cubicBezTo>
                        <a:pt x="27073" y="19830"/>
                        <a:pt x="27017" y="19774"/>
                        <a:pt x="26905" y="19718"/>
                      </a:cubicBezTo>
                      <a:cubicBezTo>
                        <a:pt x="25951" y="18933"/>
                        <a:pt x="25054" y="18148"/>
                        <a:pt x="24213" y="17306"/>
                      </a:cubicBezTo>
                      <a:cubicBezTo>
                        <a:pt x="23260" y="16353"/>
                        <a:pt x="22475" y="15344"/>
                        <a:pt x="21522" y="14391"/>
                      </a:cubicBezTo>
                      <a:cubicBezTo>
                        <a:pt x="21858" y="14727"/>
                        <a:pt x="22026" y="14951"/>
                        <a:pt x="22138" y="15007"/>
                      </a:cubicBezTo>
                      <a:cubicBezTo>
                        <a:pt x="21970" y="14783"/>
                        <a:pt x="21522" y="14334"/>
                        <a:pt x="21409" y="14110"/>
                      </a:cubicBezTo>
                      <a:cubicBezTo>
                        <a:pt x="21017" y="13549"/>
                        <a:pt x="20680" y="12989"/>
                        <a:pt x="20344" y="12428"/>
                      </a:cubicBezTo>
                      <a:cubicBezTo>
                        <a:pt x="19671" y="11362"/>
                        <a:pt x="19166" y="10241"/>
                        <a:pt x="18606" y="9120"/>
                      </a:cubicBezTo>
                      <a:cubicBezTo>
                        <a:pt x="18606" y="9063"/>
                        <a:pt x="18550" y="9007"/>
                        <a:pt x="18550" y="8951"/>
                      </a:cubicBezTo>
                      <a:cubicBezTo>
                        <a:pt x="18269" y="8222"/>
                        <a:pt x="18045" y="7493"/>
                        <a:pt x="17821" y="6708"/>
                      </a:cubicBezTo>
                      <a:cubicBezTo>
                        <a:pt x="16475" y="2166"/>
                        <a:pt x="11372" y="-1142"/>
                        <a:pt x="6662" y="372"/>
                      </a:cubicBezTo>
                      <a:cubicBezTo>
                        <a:pt x="1951" y="1886"/>
                        <a:pt x="-1021" y="6596"/>
                        <a:pt x="325" y="11531"/>
                      </a:cubicBezTo>
                      <a:cubicBezTo>
                        <a:pt x="4194" y="25718"/>
                        <a:pt x="15185" y="36148"/>
                        <a:pt x="28531" y="41587"/>
                      </a:cubicBezTo>
                      <a:cubicBezTo>
                        <a:pt x="41148" y="46746"/>
                        <a:pt x="56905" y="46746"/>
                        <a:pt x="68288" y="38727"/>
                      </a:cubicBezTo>
                      <a:cubicBezTo>
                        <a:pt x="72214" y="35923"/>
                        <a:pt x="74401" y="30540"/>
                        <a:pt x="71597" y="26166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4" name="任意多边形: 形状 433">
                  <a:extLst>
                    <a:ext uri="{FF2B5EF4-FFF2-40B4-BE49-F238E27FC236}">
                      <a16:creationId xmlns:a16="http://schemas.microsoft.com/office/drawing/2014/main" id="{A3355D4E-27DF-D909-0915-2F20674649A0}"/>
                    </a:ext>
                  </a:extLst>
                </p:cNvPr>
                <p:cNvSpPr/>
                <p:nvPr/>
              </p:nvSpPr>
              <p:spPr>
                <a:xfrm>
                  <a:off x="7516712" y="3777659"/>
                  <a:ext cx="53" cy="67"/>
                </a:xfrm>
                <a:custGeom>
                  <a:avLst/>
                  <a:gdLst>
                    <a:gd name="connsiteX0" fmla="*/ 0 w 84"/>
                    <a:gd name="connsiteY0" fmla="*/ 0 h 106"/>
                    <a:gd name="connsiteX1" fmla="*/ 0 w 84"/>
                    <a:gd name="connsiteY1" fmla="*/ 0 h 106"/>
                    <a:gd name="connsiteX2" fmla="*/ 0 w 84"/>
                    <a:gd name="connsiteY2" fmla="*/ 0 h 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" h="106">
                      <a:moveTo>
                        <a:pt x="0" y="0"/>
                      </a:moveTo>
                      <a:cubicBezTo>
                        <a:pt x="112" y="112"/>
                        <a:pt x="112" y="16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5" name="任意多边形: 形状 434">
                  <a:extLst>
                    <a:ext uri="{FF2B5EF4-FFF2-40B4-BE49-F238E27FC236}">
                      <a16:creationId xmlns:a16="http://schemas.microsoft.com/office/drawing/2014/main" id="{7B2ADE7A-0F61-0453-1B65-0B3EAF5B90AA}"/>
                    </a:ext>
                  </a:extLst>
                </p:cNvPr>
                <p:cNvSpPr/>
                <p:nvPr/>
              </p:nvSpPr>
              <p:spPr>
                <a:xfrm>
                  <a:off x="8051313" y="3522585"/>
                  <a:ext cx="123531" cy="183026"/>
                </a:xfrm>
                <a:custGeom>
                  <a:avLst/>
                  <a:gdLst>
                    <a:gd name="connsiteX0" fmla="*/ 187991 w 196156"/>
                    <a:gd name="connsiteY0" fmla="*/ 220826 h 290628"/>
                    <a:gd name="connsiteX1" fmla="*/ 152047 w 196156"/>
                    <a:gd name="connsiteY1" fmla="*/ 195817 h 290628"/>
                    <a:gd name="connsiteX2" fmla="*/ 161018 w 196156"/>
                    <a:gd name="connsiteY2" fmla="*/ 97573 h 290628"/>
                    <a:gd name="connsiteX3" fmla="*/ 125635 w 196156"/>
                    <a:gd name="connsiteY3" fmla="*/ 66283 h 290628"/>
                    <a:gd name="connsiteX4" fmla="*/ 112289 w 196156"/>
                    <a:gd name="connsiteY4" fmla="*/ 25965 h 290628"/>
                    <a:gd name="connsiteX5" fmla="*/ 1597 w 196156"/>
                    <a:gd name="connsiteY5" fmla="*/ 28096 h 290628"/>
                    <a:gd name="connsiteX6" fmla="*/ 17578 w 196156"/>
                    <a:gd name="connsiteY6" fmla="*/ 37460 h 290628"/>
                    <a:gd name="connsiteX7" fmla="*/ 88177 w 196156"/>
                    <a:gd name="connsiteY7" fmla="*/ 28769 h 290628"/>
                    <a:gd name="connsiteX8" fmla="*/ 105616 w 196156"/>
                    <a:gd name="connsiteY8" fmla="*/ 59666 h 290628"/>
                    <a:gd name="connsiteX9" fmla="*/ 53803 w 196156"/>
                    <a:gd name="connsiteY9" fmla="*/ 68190 h 290628"/>
                    <a:gd name="connsiteX10" fmla="*/ 32887 w 196156"/>
                    <a:gd name="connsiteY10" fmla="*/ 125498 h 290628"/>
                    <a:gd name="connsiteX11" fmla="*/ 92495 w 196156"/>
                    <a:gd name="connsiteY11" fmla="*/ 133181 h 290628"/>
                    <a:gd name="connsiteX12" fmla="*/ 123224 w 196156"/>
                    <a:gd name="connsiteY12" fmla="*/ 87031 h 290628"/>
                    <a:gd name="connsiteX13" fmla="*/ 140719 w 196156"/>
                    <a:gd name="connsiteY13" fmla="*/ 102451 h 290628"/>
                    <a:gd name="connsiteX14" fmla="*/ 124289 w 196156"/>
                    <a:gd name="connsiteY14" fmla="*/ 196546 h 290628"/>
                    <a:gd name="connsiteX15" fmla="*/ 131971 w 196156"/>
                    <a:gd name="connsiteY15" fmla="*/ 214714 h 290628"/>
                    <a:gd name="connsiteX16" fmla="*/ 171280 w 196156"/>
                    <a:gd name="connsiteY16" fmla="*/ 231705 h 290628"/>
                    <a:gd name="connsiteX17" fmla="*/ 166682 w 196156"/>
                    <a:gd name="connsiteY17" fmla="*/ 276677 h 290628"/>
                    <a:gd name="connsiteX18" fmla="*/ 181318 w 196156"/>
                    <a:gd name="connsiteY18" fmla="*/ 288004 h 290628"/>
                    <a:gd name="connsiteX19" fmla="*/ 187991 w 196156"/>
                    <a:gd name="connsiteY19" fmla="*/ 220826 h 290628"/>
                    <a:gd name="connsiteX20" fmla="*/ 94289 w 196156"/>
                    <a:gd name="connsiteY20" fmla="*/ 104694 h 290628"/>
                    <a:gd name="connsiteX21" fmla="*/ 55204 w 196156"/>
                    <a:gd name="connsiteY21" fmla="*/ 122134 h 290628"/>
                    <a:gd name="connsiteX22" fmla="*/ 62887 w 196156"/>
                    <a:gd name="connsiteY22" fmla="*/ 85741 h 290628"/>
                    <a:gd name="connsiteX23" fmla="*/ 104999 w 196156"/>
                    <a:gd name="connsiteY23" fmla="*/ 79573 h 290628"/>
                    <a:gd name="connsiteX24" fmla="*/ 94289 w 196156"/>
                    <a:gd name="connsiteY24" fmla="*/ 104694 h 290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96156" h="290628">
                      <a:moveTo>
                        <a:pt x="187991" y="220826"/>
                      </a:moveTo>
                      <a:cubicBezTo>
                        <a:pt x="179748" y="207705"/>
                        <a:pt x="166570" y="199069"/>
                        <a:pt x="152047" y="195817"/>
                      </a:cubicBezTo>
                      <a:cubicBezTo>
                        <a:pt x="173187" y="168003"/>
                        <a:pt x="179748" y="128863"/>
                        <a:pt x="161018" y="97573"/>
                      </a:cubicBezTo>
                      <a:cubicBezTo>
                        <a:pt x="152831" y="83891"/>
                        <a:pt x="140159" y="73124"/>
                        <a:pt x="125635" y="66283"/>
                      </a:cubicBezTo>
                      <a:cubicBezTo>
                        <a:pt x="125411" y="51984"/>
                        <a:pt x="121261" y="37853"/>
                        <a:pt x="112289" y="25965"/>
                      </a:cubicBezTo>
                      <a:cubicBezTo>
                        <a:pt x="85709" y="-9250"/>
                        <a:pt x="26382" y="-8746"/>
                        <a:pt x="1597" y="28096"/>
                      </a:cubicBezTo>
                      <a:cubicBezTo>
                        <a:pt x="-5076" y="38021"/>
                        <a:pt x="10905" y="47217"/>
                        <a:pt x="17578" y="37460"/>
                      </a:cubicBezTo>
                      <a:cubicBezTo>
                        <a:pt x="32718" y="15255"/>
                        <a:pt x="67597" y="13348"/>
                        <a:pt x="88177" y="28769"/>
                      </a:cubicBezTo>
                      <a:cubicBezTo>
                        <a:pt x="98495" y="36451"/>
                        <a:pt x="103990" y="47666"/>
                        <a:pt x="105616" y="59666"/>
                      </a:cubicBezTo>
                      <a:cubicBezTo>
                        <a:pt x="88009" y="56189"/>
                        <a:pt x="69504" y="58488"/>
                        <a:pt x="53803" y="68190"/>
                      </a:cubicBezTo>
                      <a:cubicBezTo>
                        <a:pt x="34513" y="80134"/>
                        <a:pt x="21896" y="103573"/>
                        <a:pt x="32887" y="125498"/>
                      </a:cubicBezTo>
                      <a:cubicBezTo>
                        <a:pt x="44550" y="148826"/>
                        <a:pt x="73934" y="146246"/>
                        <a:pt x="92495" y="133181"/>
                      </a:cubicBezTo>
                      <a:cubicBezTo>
                        <a:pt x="107915" y="122358"/>
                        <a:pt x="118626" y="105368"/>
                        <a:pt x="123224" y="87031"/>
                      </a:cubicBezTo>
                      <a:cubicBezTo>
                        <a:pt x="129953" y="91068"/>
                        <a:pt x="136009" y="96283"/>
                        <a:pt x="140719" y="102451"/>
                      </a:cubicBezTo>
                      <a:cubicBezTo>
                        <a:pt x="162420" y="131162"/>
                        <a:pt x="151766" y="175517"/>
                        <a:pt x="124289" y="196546"/>
                      </a:cubicBezTo>
                      <a:cubicBezTo>
                        <a:pt x="115598" y="203219"/>
                        <a:pt x="120308" y="217125"/>
                        <a:pt x="131971" y="214714"/>
                      </a:cubicBezTo>
                      <a:cubicBezTo>
                        <a:pt x="146831" y="211630"/>
                        <a:pt x="163486" y="218527"/>
                        <a:pt x="171280" y="231705"/>
                      </a:cubicBezTo>
                      <a:cubicBezTo>
                        <a:pt x="179748" y="246060"/>
                        <a:pt x="176383" y="263836"/>
                        <a:pt x="166682" y="276677"/>
                      </a:cubicBezTo>
                      <a:cubicBezTo>
                        <a:pt x="160233" y="285200"/>
                        <a:pt x="174140" y="295575"/>
                        <a:pt x="181318" y="288004"/>
                      </a:cubicBezTo>
                      <a:cubicBezTo>
                        <a:pt x="198084" y="270228"/>
                        <a:pt x="201112" y="241742"/>
                        <a:pt x="187991" y="220826"/>
                      </a:cubicBezTo>
                      <a:close/>
                      <a:moveTo>
                        <a:pt x="94289" y="104694"/>
                      </a:moveTo>
                      <a:cubicBezTo>
                        <a:pt x="86887" y="114900"/>
                        <a:pt x="68607" y="130097"/>
                        <a:pt x="55204" y="122134"/>
                      </a:cubicBezTo>
                      <a:cubicBezTo>
                        <a:pt x="39784" y="112938"/>
                        <a:pt x="52289" y="92582"/>
                        <a:pt x="62887" y="85741"/>
                      </a:cubicBezTo>
                      <a:cubicBezTo>
                        <a:pt x="75504" y="77610"/>
                        <a:pt x="90756" y="76152"/>
                        <a:pt x="104999" y="79573"/>
                      </a:cubicBezTo>
                      <a:cubicBezTo>
                        <a:pt x="103205" y="88657"/>
                        <a:pt x="99504" y="97405"/>
                        <a:pt x="94289" y="104694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6" name="任意多边形: 形状 435">
                  <a:extLst>
                    <a:ext uri="{FF2B5EF4-FFF2-40B4-BE49-F238E27FC236}">
                      <a16:creationId xmlns:a16="http://schemas.microsoft.com/office/drawing/2014/main" id="{B70A90CB-EF9F-5A6E-030E-0B9123FC327F}"/>
                    </a:ext>
                  </a:extLst>
                </p:cNvPr>
                <p:cNvSpPr/>
                <p:nvPr/>
              </p:nvSpPr>
              <p:spPr>
                <a:xfrm>
                  <a:off x="7865615" y="3493772"/>
                  <a:ext cx="76491" cy="37539"/>
                </a:xfrm>
                <a:custGeom>
                  <a:avLst/>
                  <a:gdLst>
                    <a:gd name="connsiteX0" fmla="*/ 100596 w 121461"/>
                    <a:gd name="connsiteY0" fmla="*/ 15192 h 59608"/>
                    <a:gd name="connsiteX1" fmla="*/ 62409 w 121461"/>
                    <a:gd name="connsiteY1" fmla="*/ 52 h 59608"/>
                    <a:gd name="connsiteX2" fmla="*/ 502 w 121461"/>
                    <a:gd name="connsiteY2" fmla="*/ 43566 h 59608"/>
                    <a:gd name="connsiteX3" fmla="*/ 16876 w 121461"/>
                    <a:gd name="connsiteY3" fmla="*/ 48052 h 59608"/>
                    <a:gd name="connsiteX4" fmla="*/ 62465 w 121461"/>
                    <a:gd name="connsiteY4" fmla="*/ 18669 h 59608"/>
                    <a:gd name="connsiteX5" fmla="*/ 87474 w 121461"/>
                    <a:gd name="connsiteY5" fmla="*/ 29435 h 59608"/>
                    <a:gd name="connsiteX6" fmla="*/ 96783 w 121461"/>
                    <a:gd name="connsiteY6" fmla="*/ 40258 h 59608"/>
                    <a:gd name="connsiteX7" fmla="*/ 103232 w 121461"/>
                    <a:gd name="connsiteY7" fmla="*/ 54893 h 59608"/>
                    <a:gd name="connsiteX8" fmla="*/ 121456 w 121461"/>
                    <a:gd name="connsiteY8" fmla="*/ 49959 h 59608"/>
                    <a:gd name="connsiteX9" fmla="*/ 100596 w 121461"/>
                    <a:gd name="connsiteY9" fmla="*/ 15192 h 5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461" h="59608">
                      <a:moveTo>
                        <a:pt x="100596" y="15192"/>
                      </a:moveTo>
                      <a:cubicBezTo>
                        <a:pt x="89717" y="6276"/>
                        <a:pt x="76540" y="669"/>
                        <a:pt x="62409" y="52"/>
                      </a:cubicBezTo>
                      <a:cubicBezTo>
                        <a:pt x="34876" y="-1126"/>
                        <a:pt x="9249" y="17828"/>
                        <a:pt x="502" y="43566"/>
                      </a:cubicBezTo>
                      <a:cubicBezTo>
                        <a:pt x="-3031" y="53996"/>
                        <a:pt x="13119" y="58202"/>
                        <a:pt x="16876" y="48052"/>
                      </a:cubicBezTo>
                      <a:cubicBezTo>
                        <a:pt x="23605" y="29716"/>
                        <a:pt x="43063" y="17379"/>
                        <a:pt x="62465" y="18669"/>
                      </a:cubicBezTo>
                      <a:cubicBezTo>
                        <a:pt x="71549" y="19286"/>
                        <a:pt x="80689" y="23435"/>
                        <a:pt x="87474" y="29435"/>
                      </a:cubicBezTo>
                      <a:cubicBezTo>
                        <a:pt x="91063" y="32632"/>
                        <a:pt x="94260" y="36164"/>
                        <a:pt x="96783" y="40258"/>
                      </a:cubicBezTo>
                      <a:cubicBezTo>
                        <a:pt x="99643" y="44912"/>
                        <a:pt x="100708" y="50127"/>
                        <a:pt x="103232" y="54893"/>
                      </a:cubicBezTo>
                      <a:cubicBezTo>
                        <a:pt x="107774" y="63417"/>
                        <a:pt x="121792" y="59548"/>
                        <a:pt x="121456" y="49959"/>
                      </a:cubicBezTo>
                      <a:cubicBezTo>
                        <a:pt x="120895" y="36837"/>
                        <a:pt x="110297" y="23211"/>
                        <a:pt x="100596" y="15192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8" name="任意多边形: 形状 437">
                  <a:extLst>
                    <a:ext uri="{FF2B5EF4-FFF2-40B4-BE49-F238E27FC236}">
                      <a16:creationId xmlns:a16="http://schemas.microsoft.com/office/drawing/2014/main" id="{E01E4C8E-53E8-63E3-9E67-351A5D99FFEF}"/>
                    </a:ext>
                  </a:extLst>
                </p:cNvPr>
                <p:cNvSpPr/>
                <p:nvPr/>
              </p:nvSpPr>
              <p:spPr>
                <a:xfrm>
                  <a:off x="7946518" y="3652598"/>
                  <a:ext cx="283" cy="366"/>
                </a:xfrm>
                <a:custGeom>
                  <a:avLst/>
                  <a:gdLst>
                    <a:gd name="connsiteX0" fmla="*/ 0 w 449"/>
                    <a:gd name="connsiteY0" fmla="*/ 582 h 581"/>
                    <a:gd name="connsiteX1" fmla="*/ 56 w 449"/>
                    <a:gd name="connsiteY1" fmla="*/ 470 h 581"/>
                    <a:gd name="connsiteX2" fmla="*/ 0 w 449"/>
                    <a:gd name="connsiteY2" fmla="*/ 582 h 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9" h="581">
                      <a:moveTo>
                        <a:pt x="0" y="582"/>
                      </a:moveTo>
                      <a:cubicBezTo>
                        <a:pt x="0" y="526"/>
                        <a:pt x="56" y="526"/>
                        <a:pt x="56" y="470"/>
                      </a:cubicBezTo>
                      <a:cubicBezTo>
                        <a:pt x="505" y="-91"/>
                        <a:pt x="673" y="-259"/>
                        <a:pt x="0" y="582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9" name="任意多边形: 形状 438">
                  <a:extLst>
                    <a:ext uri="{FF2B5EF4-FFF2-40B4-BE49-F238E27FC236}">
                      <a16:creationId xmlns:a16="http://schemas.microsoft.com/office/drawing/2014/main" id="{AC5A1596-461F-B0BF-15C3-0E7BB9890F97}"/>
                    </a:ext>
                  </a:extLst>
                </p:cNvPr>
                <p:cNvSpPr/>
                <p:nvPr/>
              </p:nvSpPr>
              <p:spPr>
                <a:xfrm>
                  <a:off x="7901471" y="3620070"/>
                  <a:ext cx="55299" cy="51512"/>
                </a:xfrm>
                <a:custGeom>
                  <a:avLst/>
                  <a:gdLst>
                    <a:gd name="connsiteX0" fmla="*/ 87063 w 87810"/>
                    <a:gd name="connsiteY0" fmla="*/ 54253 h 81797"/>
                    <a:gd name="connsiteX1" fmla="*/ 71642 w 87810"/>
                    <a:gd name="connsiteY1" fmla="*/ 52122 h 81797"/>
                    <a:gd name="connsiteX2" fmla="*/ 69735 w 87810"/>
                    <a:gd name="connsiteY2" fmla="*/ 54870 h 81797"/>
                    <a:gd name="connsiteX3" fmla="*/ 68894 w 87810"/>
                    <a:gd name="connsiteY3" fmla="*/ 56216 h 81797"/>
                    <a:gd name="connsiteX4" fmla="*/ 67661 w 87810"/>
                    <a:gd name="connsiteY4" fmla="*/ 57730 h 81797"/>
                    <a:gd name="connsiteX5" fmla="*/ 66820 w 87810"/>
                    <a:gd name="connsiteY5" fmla="*/ 58515 h 81797"/>
                    <a:gd name="connsiteX6" fmla="*/ 66820 w 87810"/>
                    <a:gd name="connsiteY6" fmla="*/ 58515 h 81797"/>
                    <a:gd name="connsiteX7" fmla="*/ 64689 w 87810"/>
                    <a:gd name="connsiteY7" fmla="*/ 59861 h 81797"/>
                    <a:gd name="connsiteX8" fmla="*/ 63343 w 87810"/>
                    <a:gd name="connsiteY8" fmla="*/ 60534 h 81797"/>
                    <a:gd name="connsiteX9" fmla="*/ 63231 w 87810"/>
                    <a:gd name="connsiteY9" fmla="*/ 60590 h 81797"/>
                    <a:gd name="connsiteX10" fmla="*/ 60763 w 87810"/>
                    <a:gd name="connsiteY10" fmla="*/ 61319 h 81797"/>
                    <a:gd name="connsiteX11" fmla="*/ 59642 w 87810"/>
                    <a:gd name="connsiteY11" fmla="*/ 61487 h 81797"/>
                    <a:gd name="connsiteX12" fmla="*/ 49548 w 87810"/>
                    <a:gd name="connsiteY12" fmla="*/ 59356 h 81797"/>
                    <a:gd name="connsiteX13" fmla="*/ 38446 w 87810"/>
                    <a:gd name="connsiteY13" fmla="*/ 51898 h 81797"/>
                    <a:gd name="connsiteX14" fmla="*/ 28576 w 87810"/>
                    <a:gd name="connsiteY14" fmla="*/ 42309 h 81797"/>
                    <a:gd name="connsiteX15" fmla="*/ 21735 w 87810"/>
                    <a:gd name="connsiteY15" fmla="*/ 32104 h 81797"/>
                    <a:gd name="connsiteX16" fmla="*/ 19885 w 87810"/>
                    <a:gd name="connsiteY16" fmla="*/ 27674 h 81797"/>
                    <a:gd name="connsiteX17" fmla="*/ 18931 w 87810"/>
                    <a:gd name="connsiteY17" fmla="*/ 24085 h 81797"/>
                    <a:gd name="connsiteX18" fmla="*/ 18763 w 87810"/>
                    <a:gd name="connsiteY18" fmla="*/ 23580 h 81797"/>
                    <a:gd name="connsiteX19" fmla="*/ 18763 w 87810"/>
                    <a:gd name="connsiteY19" fmla="*/ 23019 h 81797"/>
                    <a:gd name="connsiteX20" fmla="*/ 18763 w 87810"/>
                    <a:gd name="connsiteY20" fmla="*/ 20328 h 81797"/>
                    <a:gd name="connsiteX21" fmla="*/ 18819 w 87810"/>
                    <a:gd name="connsiteY21" fmla="*/ 19655 h 81797"/>
                    <a:gd name="connsiteX22" fmla="*/ 19100 w 87810"/>
                    <a:gd name="connsiteY22" fmla="*/ 18421 h 81797"/>
                    <a:gd name="connsiteX23" fmla="*/ 19548 w 87810"/>
                    <a:gd name="connsiteY23" fmla="*/ 16795 h 81797"/>
                    <a:gd name="connsiteX24" fmla="*/ 21174 w 87810"/>
                    <a:gd name="connsiteY24" fmla="*/ 13935 h 81797"/>
                    <a:gd name="connsiteX25" fmla="*/ 17866 w 87810"/>
                    <a:gd name="connsiteY25" fmla="*/ 1262 h 81797"/>
                    <a:gd name="connsiteX26" fmla="*/ 5193 w 87810"/>
                    <a:gd name="connsiteY26" fmla="*/ 4570 h 81797"/>
                    <a:gd name="connsiteX27" fmla="*/ 16184 w 87810"/>
                    <a:gd name="connsiteY27" fmla="*/ 57505 h 81797"/>
                    <a:gd name="connsiteX28" fmla="*/ 68670 w 87810"/>
                    <a:gd name="connsiteY28" fmla="*/ 80216 h 81797"/>
                    <a:gd name="connsiteX29" fmla="*/ 87063 w 87810"/>
                    <a:gd name="connsiteY29" fmla="*/ 54253 h 8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7810" h="81797">
                      <a:moveTo>
                        <a:pt x="87063" y="54253"/>
                      </a:moveTo>
                      <a:cubicBezTo>
                        <a:pt x="84708" y="46907"/>
                        <a:pt x="75960" y="46403"/>
                        <a:pt x="71642" y="52122"/>
                      </a:cubicBezTo>
                      <a:cubicBezTo>
                        <a:pt x="71081" y="52963"/>
                        <a:pt x="69960" y="54534"/>
                        <a:pt x="69735" y="54870"/>
                      </a:cubicBezTo>
                      <a:cubicBezTo>
                        <a:pt x="69455" y="55319"/>
                        <a:pt x="69175" y="55767"/>
                        <a:pt x="68894" y="56216"/>
                      </a:cubicBezTo>
                      <a:cubicBezTo>
                        <a:pt x="68894" y="56104"/>
                        <a:pt x="67885" y="57450"/>
                        <a:pt x="67661" y="57730"/>
                      </a:cubicBezTo>
                      <a:cubicBezTo>
                        <a:pt x="67380" y="58010"/>
                        <a:pt x="67100" y="58234"/>
                        <a:pt x="66820" y="58515"/>
                      </a:cubicBezTo>
                      <a:cubicBezTo>
                        <a:pt x="66820" y="58515"/>
                        <a:pt x="66820" y="58515"/>
                        <a:pt x="66820" y="58515"/>
                      </a:cubicBezTo>
                      <a:cubicBezTo>
                        <a:pt x="66091" y="58963"/>
                        <a:pt x="65418" y="59468"/>
                        <a:pt x="64689" y="59861"/>
                      </a:cubicBezTo>
                      <a:cubicBezTo>
                        <a:pt x="64240" y="60085"/>
                        <a:pt x="63792" y="60309"/>
                        <a:pt x="63343" y="60534"/>
                      </a:cubicBezTo>
                      <a:cubicBezTo>
                        <a:pt x="63287" y="60534"/>
                        <a:pt x="63287" y="60590"/>
                        <a:pt x="63231" y="60590"/>
                      </a:cubicBezTo>
                      <a:cubicBezTo>
                        <a:pt x="62390" y="60814"/>
                        <a:pt x="61605" y="61094"/>
                        <a:pt x="60763" y="61319"/>
                      </a:cubicBezTo>
                      <a:cubicBezTo>
                        <a:pt x="60371" y="61431"/>
                        <a:pt x="59978" y="61431"/>
                        <a:pt x="59642" y="61487"/>
                      </a:cubicBezTo>
                      <a:cubicBezTo>
                        <a:pt x="55885" y="61599"/>
                        <a:pt x="52352" y="60870"/>
                        <a:pt x="49548" y="59356"/>
                      </a:cubicBezTo>
                      <a:cubicBezTo>
                        <a:pt x="45343" y="57057"/>
                        <a:pt x="41474" y="54477"/>
                        <a:pt x="38446" y="51898"/>
                      </a:cubicBezTo>
                      <a:cubicBezTo>
                        <a:pt x="34913" y="48926"/>
                        <a:pt x="31604" y="45786"/>
                        <a:pt x="28576" y="42309"/>
                      </a:cubicBezTo>
                      <a:cubicBezTo>
                        <a:pt x="26053" y="39393"/>
                        <a:pt x="23922" y="36365"/>
                        <a:pt x="21735" y="32104"/>
                      </a:cubicBezTo>
                      <a:cubicBezTo>
                        <a:pt x="20558" y="29860"/>
                        <a:pt x="20670" y="30197"/>
                        <a:pt x="19885" y="27674"/>
                      </a:cubicBezTo>
                      <a:cubicBezTo>
                        <a:pt x="19492" y="26496"/>
                        <a:pt x="19268" y="25262"/>
                        <a:pt x="18931" y="24085"/>
                      </a:cubicBezTo>
                      <a:cubicBezTo>
                        <a:pt x="18875" y="23804"/>
                        <a:pt x="18819" y="23692"/>
                        <a:pt x="18763" y="23580"/>
                      </a:cubicBezTo>
                      <a:cubicBezTo>
                        <a:pt x="18763" y="23468"/>
                        <a:pt x="18763" y="23300"/>
                        <a:pt x="18763" y="23019"/>
                      </a:cubicBezTo>
                      <a:cubicBezTo>
                        <a:pt x="18763" y="22122"/>
                        <a:pt x="18763" y="21225"/>
                        <a:pt x="18763" y="20328"/>
                      </a:cubicBezTo>
                      <a:cubicBezTo>
                        <a:pt x="18763" y="20047"/>
                        <a:pt x="18819" y="19823"/>
                        <a:pt x="18819" y="19655"/>
                      </a:cubicBezTo>
                      <a:cubicBezTo>
                        <a:pt x="18875" y="19262"/>
                        <a:pt x="18987" y="18814"/>
                        <a:pt x="19100" y="18421"/>
                      </a:cubicBezTo>
                      <a:cubicBezTo>
                        <a:pt x="19100" y="18365"/>
                        <a:pt x="19548" y="17019"/>
                        <a:pt x="19548" y="16795"/>
                      </a:cubicBezTo>
                      <a:cubicBezTo>
                        <a:pt x="19997" y="15785"/>
                        <a:pt x="20558" y="14888"/>
                        <a:pt x="21174" y="13935"/>
                      </a:cubicBezTo>
                      <a:cubicBezTo>
                        <a:pt x="23866" y="9730"/>
                        <a:pt x="22016" y="3729"/>
                        <a:pt x="17866" y="1262"/>
                      </a:cubicBezTo>
                      <a:cubicBezTo>
                        <a:pt x="13324" y="-1429"/>
                        <a:pt x="7997" y="421"/>
                        <a:pt x="5193" y="4570"/>
                      </a:cubicBezTo>
                      <a:cubicBezTo>
                        <a:pt x="-6695" y="22178"/>
                        <a:pt x="3903" y="43487"/>
                        <a:pt x="16184" y="57505"/>
                      </a:cubicBezTo>
                      <a:cubicBezTo>
                        <a:pt x="28632" y="71693"/>
                        <a:pt x="48707" y="86777"/>
                        <a:pt x="68670" y="80216"/>
                      </a:cubicBezTo>
                      <a:cubicBezTo>
                        <a:pt x="79044" y="76851"/>
                        <a:pt x="90932" y="66422"/>
                        <a:pt x="87063" y="54253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557" name="组合 556">
                <a:extLst>
                  <a:ext uri="{FF2B5EF4-FFF2-40B4-BE49-F238E27FC236}">
                    <a16:creationId xmlns:a16="http://schemas.microsoft.com/office/drawing/2014/main" id="{50669E2B-9634-DB08-E3AB-4490FA03E26E}"/>
                  </a:ext>
                </a:extLst>
              </p:cNvPr>
              <p:cNvGrpSpPr/>
              <p:nvPr/>
            </p:nvGrpSpPr>
            <p:grpSpPr>
              <a:xfrm>
                <a:off x="8288150" y="3846255"/>
                <a:ext cx="778635" cy="1164934"/>
                <a:chOff x="13809730" y="8704205"/>
                <a:chExt cx="1333358" cy="1994867"/>
              </a:xfrm>
            </p:grpSpPr>
            <p:sp>
              <p:nvSpPr>
                <p:cNvPr id="441" name="任意多边形: 形状 440">
                  <a:extLst>
                    <a:ext uri="{FF2B5EF4-FFF2-40B4-BE49-F238E27FC236}">
                      <a16:creationId xmlns:a16="http://schemas.microsoft.com/office/drawing/2014/main" id="{80049914-6FAC-2D61-8DD0-B5C86398F697}"/>
                    </a:ext>
                  </a:extLst>
                </p:cNvPr>
                <p:cNvSpPr/>
                <p:nvPr/>
              </p:nvSpPr>
              <p:spPr>
                <a:xfrm>
                  <a:off x="14548751" y="8886781"/>
                  <a:ext cx="482919" cy="454659"/>
                </a:xfrm>
                <a:custGeom>
                  <a:avLst/>
                  <a:gdLst>
                    <a:gd name="connsiteX0" fmla="*/ 277572 w 482919"/>
                    <a:gd name="connsiteY0" fmla="*/ 0 h 454658"/>
                    <a:gd name="connsiteX1" fmla="*/ 210226 w 482919"/>
                    <a:gd name="connsiteY1" fmla="*/ 134637 h 454658"/>
                    <a:gd name="connsiteX2" fmla="*/ 198338 w 482919"/>
                    <a:gd name="connsiteY2" fmla="*/ 149273 h 454658"/>
                    <a:gd name="connsiteX3" fmla="*/ 182357 w 482919"/>
                    <a:gd name="connsiteY3" fmla="*/ 150842 h 454658"/>
                    <a:gd name="connsiteX4" fmla="*/ 0 w 482919"/>
                    <a:gd name="connsiteY4" fmla="*/ 135871 h 454658"/>
                    <a:gd name="connsiteX5" fmla="*/ 146132 w 482919"/>
                    <a:gd name="connsiteY5" fmla="*/ 251778 h 454658"/>
                    <a:gd name="connsiteX6" fmla="*/ 57421 w 482919"/>
                    <a:gd name="connsiteY6" fmla="*/ 396228 h 454658"/>
                    <a:gd name="connsiteX7" fmla="*/ 197890 w 482919"/>
                    <a:gd name="connsiteY7" fmla="*/ 334377 h 454658"/>
                    <a:gd name="connsiteX8" fmla="*/ 206581 w 482919"/>
                    <a:gd name="connsiteY8" fmla="*/ 332078 h 454658"/>
                    <a:gd name="connsiteX9" fmla="*/ 217460 w 482919"/>
                    <a:gd name="connsiteY9" fmla="*/ 337909 h 454658"/>
                    <a:gd name="connsiteX10" fmla="*/ 353666 w 482919"/>
                    <a:gd name="connsiteY10" fmla="*/ 454658 h 454658"/>
                    <a:gd name="connsiteX11" fmla="*/ 331348 w 482919"/>
                    <a:gd name="connsiteY11" fmla="*/ 257778 h 454658"/>
                    <a:gd name="connsiteX12" fmla="*/ 482920 w 482919"/>
                    <a:gd name="connsiteY12" fmla="*/ 175235 h 454658"/>
                    <a:gd name="connsiteX13" fmla="*/ 290694 w 482919"/>
                    <a:gd name="connsiteY13" fmla="*/ 158469 h 454658"/>
                    <a:gd name="connsiteX14" fmla="*/ 277572 w 482919"/>
                    <a:gd name="connsiteY14" fmla="*/ 0 h 454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82919" h="454658">
                      <a:moveTo>
                        <a:pt x="277572" y="0"/>
                      </a:moveTo>
                      <a:cubicBezTo>
                        <a:pt x="255367" y="44972"/>
                        <a:pt x="232937" y="89889"/>
                        <a:pt x="210226" y="134637"/>
                      </a:cubicBezTo>
                      <a:cubicBezTo>
                        <a:pt x="207310" y="140356"/>
                        <a:pt x="204058" y="146413"/>
                        <a:pt x="198338" y="149273"/>
                      </a:cubicBezTo>
                      <a:cubicBezTo>
                        <a:pt x="193460" y="151684"/>
                        <a:pt x="187740" y="151291"/>
                        <a:pt x="182357" y="150842"/>
                      </a:cubicBezTo>
                      <a:cubicBezTo>
                        <a:pt x="121571" y="145852"/>
                        <a:pt x="60786" y="140861"/>
                        <a:pt x="0" y="135871"/>
                      </a:cubicBezTo>
                      <a:cubicBezTo>
                        <a:pt x="42561" y="181460"/>
                        <a:pt x="92019" y="220656"/>
                        <a:pt x="146132" y="251778"/>
                      </a:cubicBezTo>
                      <a:cubicBezTo>
                        <a:pt x="116580" y="299947"/>
                        <a:pt x="86973" y="348059"/>
                        <a:pt x="57421" y="396228"/>
                      </a:cubicBezTo>
                      <a:cubicBezTo>
                        <a:pt x="104244" y="375592"/>
                        <a:pt x="151067" y="354956"/>
                        <a:pt x="197890" y="334377"/>
                      </a:cubicBezTo>
                      <a:cubicBezTo>
                        <a:pt x="200637" y="333143"/>
                        <a:pt x="203553" y="331909"/>
                        <a:pt x="206581" y="332078"/>
                      </a:cubicBezTo>
                      <a:cubicBezTo>
                        <a:pt x="210787" y="332302"/>
                        <a:pt x="214320" y="335162"/>
                        <a:pt x="217460" y="337909"/>
                      </a:cubicBezTo>
                      <a:cubicBezTo>
                        <a:pt x="262881" y="376826"/>
                        <a:pt x="308246" y="415742"/>
                        <a:pt x="353666" y="454658"/>
                      </a:cubicBezTo>
                      <a:cubicBezTo>
                        <a:pt x="346208" y="389050"/>
                        <a:pt x="338807" y="323442"/>
                        <a:pt x="331348" y="257778"/>
                      </a:cubicBezTo>
                      <a:cubicBezTo>
                        <a:pt x="381872" y="230245"/>
                        <a:pt x="432396" y="202768"/>
                        <a:pt x="482920" y="175235"/>
                      </a:cubicBezTo>
                      <a:cubicBezTo>
                        <a:pt x="418489" y="177927"/>
                        <a:pt x="353666" y="172263"/>
                        <a:pt x="290694" y="158469"/>
                      </a:cubicBezTo>
                      <a:cubicBezTo>
                        <a:pt x="289292" y="105982"/>
                        <a:pt x="287890" y="53440"/>
                        <a:pt x="277572" y="0"/>
                      </a:cubicBezTo>
                      <a:close/>
                    </a:path>
                  </a:pathLst>
                </a:custGeom>
                <a:solidFill>
                  <a:srgbClr val="EC9FF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3" name="任意多边形: 形状 442">
                  <a:extLst>
                    <a:ext uri="{FF2B5EF4-FFF2-40B4-BE49-F238E27FC236}">
                      <a16:creationId xmlns:a16="http://schemas.microsoft.com/office/drawing/2014/main" id="{8C23A3D2-0227-FA38-B1D9-70EF0A4E0E6F}"/>
                    </a:ext>
                  </a:extLst>
                </p:cNvPr>
                <p:cNvSpPr/>
                <p:nvPr/>
              </p:nvSpPr>
              <p:spPr>
                <a:xfrm>
                  <a:off x="14844488" y="9471476"/>
                  <a:ext cx="298600" cy="266526"/>
                </a:xfrm>
                <a:custGeom>
                  <a:avLst/>
                  <a:gdLst>
                    <a:gd name="connsiteX0" fmla="*/ 159085 w 298600"/>
                    <a:gd name="connsiteY0" fmla="*/ 0 h 266525"/>
                    <a:gd name="connsiteX1" fmla="*/ 123254 w 298600"/>
                    <a:gd name="connsiteY1" fmla="*/ 74356 h 266525"/>
                    <a:gd name="connsiteX2" fmla="*/ 115964 w 298600"/>
                    <a:gd name="connsiteY2" fmla="*/ 84169 h 266525"/>
                    <a:gd name="connsiteX3" fmla="*/ 106263 w 298600"/>
                    <a:gd name="connsiteY3" fmla="*/ 86524 h 266525"/>
                    <a:gd name="connsiteX4" fmla="*/ 0 w 298600"/>
                    <a:gd name="connsiteY4" fmla="*/ 95777 h 266525"/>
                    <a:gd name="connsiteX5" fmla="*/ 74075 w 298600"/>
                    <a:gd name="connsiteY5" fmla="*/ 140300 h 266525"/>
                    <a:gd name="connsiteX6" fmla="*/ 38524 w 298600"/>
                    <a:gd name="connsiteY6" fmla="*/ 248021 h 266525"/>
                    <a:gd name="connsiteX7" fmla="*/ 130095 w 298600"/>
                    <a:gd name="connsiteY7" fmla="*/ 186170 h 266525"/>
                    <a:gd name="connsiteX8" fmla="*/ 212581 w 298600"/>
                    <a:gd name="connsiteY8" fmla="*/ 266526 h 266525"/>
                    <a:gd name="connsiteX9" fmla="*/ 202263 w 298600"/>
                    <a:gd name="connsiteY9" fmla="*/ 163796 h 266525"/>
                    <a:gd name="connsiteX10" fmla="*/ 298601 w 298600"/>
                    <a:gd name="connsiteY10" fmla="*/ 115347 h 266525"/>
                    <a:gd name="connsiteX11" fmla="*/ 180955 w 298600"/>
                    <a:gd name="connsiteY11" fmla="*/ 96954 h 266525"/>
                    <a:gd name="connsiteX12" fmla="*/ 159085 w 298600"/>
                    <a:gd name="connsiteY12" fmla="*/ 0 h 266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600" h="266525">
                      <a:moveTo>
                        <a:pt x="159085" y="0"/>
                      </a:moveTo>
                      <a:cubicBezTo>
                        <a:pt x="147141" y="24785"/>
                        <a:pt x="135197" y="49571"/>
                        <a:pt x="123254" y="74356"/>
                      </a:cubicBezTo>
                      <a:cubicBezTo>
                        <a:pt x="121459" y="78057"/>
                        <a:pt x="119496" y="81982"/>
                        <a:pt x="115964" y="84169"/>
                      </a:cubicBezTo>
                      <a:cubicBezTo>
                        <a:pt x="113104" y="85907"/>
                        <a:pt x="109627" y="86244"/>
                        <a:pt x="106263" y="86524"/>
                      </a:cubicBezTo>
                      <a:cubicBezTo>
                        <a:pt x="70823" y="89608"/>
                        <a:pt x="35383" y="92693"/>
                        <a:pt x="0" y="95777"/>
                      </a:cubicBezTo>
                      <a:cubicBezTo>
                        <a:pt x="23440" y="112599"/>
                        <a:pt x="48225" y="127515"/>
                        <a:pt x="74075" y="140300"/>
                      </a:cubicBezTo>
                      <a:cubicBezTo>
                        <a:pt x="62244" y="176188"/>
                        <a:pt x="50356" y="212077"/>
                        <a:pt x="38524" y="248021"/>
                      </a:cubicBezTo>
                      <a:cubicBezTo>
                        <a:pt x="69758" y="228450"/>
                        <a:pt x="100263" y="207871"/>
                        <a:pt x="130095" y="186170"/>
                      </a:cubicBezTo>
                      <a:cubicBezTo>
                        <a:pt x="157572" y="212974"/>
                        <a:pt x="185104" y="239778"/>
                        <a:pt x="212581" y="266526"/>
                      </a:cubicBezTo>
                      <a:cubicBezTo>
                        <a:pt x="209161" y="232263"/>
                        <a:pt x="205740" y="198058"/>
                        <a:pt x="202263" y="163796"/>
                      </a:cubicBezTo>
                      <a:cubicBezTo>
                        <a:pt x="235628" y="150394"/>
                        <a:pt x="267928" y="134132"/>
                        <a:pt x="298601" y="115347"/>
                      </a:cubicBezTo>
                      <a:cubicBezTo>
                        <a:pt x="260021" y="105646"/>
                        <a:pt x="220600" y="99477"/>
                        <a:pt x="180955" y="96954"/>
                      </a:cubicBezTo>
                      <a:cubicBezTo>
                        <a:pt x="177030" y="63028"/>
                        <a:pt x="173160" y="29047"/>
                        <a:pt x="159085" y="0"/>
                      </a:cubicBezTo>
                      <a:close/>
                    </a:path>
                  </a:pathLst>
                </a:custGeom>
                <a:solidFill>
                  <a:srgbClr val="75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5" name="任意多边形: 形状 444">
                  <a:extLst>
                    <a:ext uri="{FF2B5EF4-FFF2-40B4-BE49-F238E27FC236}">
                      <a16:creationId xmlns:a16="http://schemas.microsoft.com/office/drawing/2014/main" id="{9B70BA7B-09A7-861A-4BFA-C70466AD7654}"/>
                    </a:ext>
                  </a:extLst>
                </p:cNvPr>
                <p:cNvSpPr/>
                <p:nvPr/>
              </p:nvSpPr>
              <p:spPr>
                <a:xfrm>
                  <a:off x="14957357" y="9369819"/>
                  <a:ext cx="87497" cy="91468"/>
                </a:xfrm>
                <a:custGeom>
                  <a:avLst/>
                  <a:gdLst>
                    <a:gd name="connsiteX0" fmla="*/ 87369 w 87496"/>
                    <a:gd name="connsiteY0" fmla="*/ 45077 h 91467"/>
                    <a:gd name="connsiteX1" fmla="*/ 86640 w 87496"/>
                    <a:gd name="connsiteY1" fmla="*/ 40198 h 91467"/>
                    <a:gd name="connsiteX2" fmla="*/ 86136 w 87496"/>
                    <a:gd name="connsiteY2" fmla="*/ 36890 h 91467"/>
                    <a:gd name="connsiteX3" fmla="*/ 85238 w 87496"/>
                    <a:gd name="connsiteY3" fmla="*/ 33245 h 91467"/>
                    <a:gd name="connsiteX4" fmla="*/ 84566 w 87496"/>
                    <a:gd name="connsiteY4" fmla="*/ 31170 h 91467"/>
                    <a:gd name="connsiteX5" fmla="*/ 1350 w 87496"/>
                    <a:gd name="connsiteY5" fmla="*/ 36273 h 91467"/>
                    <a:gd name="connsiteX6" fmla="*/ 6957 w 87496"/>
                    <a:gd name="connsiteY6" fmla="*/ 74908 h 91467"/>
                    <a:gd name="connsiteX7" fmla="*/ 41780 w 87496"/>
                    <a:gd name="connsiteY7" fmla="*/ 90049 h 91467"/>
                    <a:gd name="connsiteX8" fmla="*/ 57986 w 87496"/>
                    <a:gd name="connsiteY8" fmla="*/ 88367 h 91467"/>
                    <a:gd name="connsiteX9" fmla="*/ 87369 w 87496"/>
                    <a:gd name="connsiteY9" fmla="*/ 45077 h 91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496" h="91467">
                      <a:moveTo>
                        <a:pt x="87369" y="45077"/>
                      </a:moveTo>
                      <a:cubicBezTo>
                        <a:pt x="87257" y="43338"/>
                        <a:pt x="86865" y="41824"/>
                        <a:pt x="86640" y="40198"/>
                      </a:cubicBezTo>
                      <a:cubicBezTo>
                        <a:pt x="86472" y="39077"/>
                        <a:pt x="86360" y="37955"/>
                        <a:pt x="86136" y="36890"/>
                      </a:cubicBezTo>
                      <a:cubicBezTo>
                        <a:pt x="85855" y="35656"/>
                        <a:pt x="85575" y="34422"/>
                        <a:pt x="85238" y="33245"/>
                      </a:cubicBezTo>
                      <a:cubicBezTo>
                        <a:pt x="85014" y="32516"/>
                        <a:pt x="84790" y="31843"/>
                        <a:pt x="84566" y="31170"/>
                      </a:cubicBezTo>
                      <a:cubicBezTo>
                        <a:pt x="71051" y="-10438"/>
                        <a:pt x="14191" y="-12008"/>
                        <a:pt x="1350" y="36273"/>
                      </a:cubicBezTo>
                      <a:cubicBezTo>
                        <a:pt x="-1229" y="49282"/>
                        <a:pt x="-500" y="63638"/>
                        <a:pt x="6957" y="74908"/>
                      </a:cubicBezTo>
                      <a:cubicBezTo>
                        <a:pt x="14472" y="87021"/>
                        <a:pt x="30285" y="94815"/>
                        <a:pt x="41780" y="90049"/>
                      </a:cubicBezTo>
                      <a:cubicBezTo>
                        <a:pt x="47275" y="90610"/>
                        <a:pt x="52771" y="90049"/>
                        <a:pt x="57986" y="88367"/>
                      </a:cubicBezTo>
                      <a:cubicBezTo>
                        <a:pt x="75762" y="83881"/>
                        <a:pt x="88939" y="66946"/>
                        <a:pt x="87369" y="450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6" name="任意多边形: 形状 445">
                  <a:extLst>
                    <a:ext uri="{FF2B5EF4-FFF2-40B4-BE49-F238E27FC236}">
                      <a16:creationId xmlns:a16="http://schemas.microsoft.com/office/drawing/2014/main" id="{F6EEFA63-18F7-F7EB-6DCA-37245AB7622F}"/>
                    </a:ext>
                  </a:extLst>
                </p:cNvPr>
                <p:cNvSpPr/>
                <p:nvPr/>
              </p:nvSpPr>
              <p:spPr>
                <a:xfrm>
                  <a:off x="14897330" y="8704205"/>
                  <a:ext cx="120137" cy="119372"/>
                </a:xfrm>
                <a:custGeom>
                  <a:avLst/>
                  <a:gdLst>
                    <a:gd name="connsiteX0" fmla="*/ 74386 w 120137"/>
                    <a:gd name="connsiteY0" fmla="*/ 892 h 119372"/>
                    <a:gd name="connsiteX1" fmla="*/ 55545 w 120137"/>
                    <a:gd name="connsiteY1" fmla="*/ 667 h 119372"/>
                    <a:gd name="connsiteX2" fmla="*/ 2330 w 120137"/>
                    <a:gd name="connsiteY2" fmla="*/ 75191 h 119372"/>
                    <a:gd name="connsiteX3" fmla="*/ 104611 w 120137"/>
                    <a:gd name="connsiteY3" fmla="*/ 98126 h 119372"/>
                    <a:gd name="connsiteX4" fmla="*/ 74386 w 120137"/>
                    <a:gd name="connsiteY4" fmla="*/ 892 h 119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137" h="119372">
                      <a:moveTo>
                        <a:pt x="74386" y="892"/>
                      </a:moveTo>
                      <a:cubicBezTo>
                        <a:pt x="67938" y="-286"/>
                        <a:pt x="61601" y="-230"/>
                        <a:pt x="55545" y="667"/>
                      </a:cubicBezTo>
                      <a:cubicBezTo>
                        <a:pt x="20273" y="667"/>
                        <a:pt x="-8549" y="35602"/>
                        <a:pt x="2330" y="75191"/>
                      </a:cubicBezTo>
                      <a:cubicBezTo>
                        <a:pt x="14554" y="119603"/>
                        <a:pt x="75451" y="136313"/>
                        <a:pt x="104611" y="98126"/>
                      </a:cubicBezTo>
                      <a:cubicBezTo>
                        <a:pt x="133209" y="62518"/>
                        <a:pt x="121826" y="10649"/>
                        <a:pt x="74386" y="892"/>
                      </a:cubicBezTo>
                      <a:close/>
                    </a:path>
                  </a:pathLst>
                </a:custGeom>
                <a:solidFill>
                  <a:srgbClr val="CE528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7" name="任意多边形: 形状 446">
                  <a:extLst>
                    <a:ext uri="{FF2B5EF4-FFF2-40B4-BE49-F238E27FC236}">
                      <a16:creationId xmlns:a16="http://schemas.microsoft.com/office/drawing/2014/main" id="{FF1DAD5F-3383-9A8F-BC36-F9D5EC874612}"/>
                    </a:ext>
                  </a:extLst>
                </p:cNvPr>
                <p:cNvSpPr/>
                <p:nvPr/>
              </p:nvSpPr>
              <p:spPr>
                <a:xfrm>
                  <a:off x="14672775" y="9344633"/>
                  <a:ext cx="53924" cy="52900"/>
                </a:xfrm>
                <a:custGeom>
                  <a:avLst/>
                  <a:gdLst>
                    <a:gd name="connsiteX0" fmla="*/ 53220 w 53925"/>
                    <a:gd name="connsiteY0" fmla="*/ 28316 h 52901"/>
                    <a:gd name="connsiteX1" fmla="*/ 47613 w 53925"/>
                    <a:gd name="connsiteY1" fmla="*/ 9475 h 52901"/>
                    <a:gd name="connsiteX2" fmla="*/ 40435 w 53925"/>
                    <a:gd name="connsiteY2" fmla="*/ 3419 h 52901"/>
                    <a:gd name="connsiteX3" fmla="*/ 9930 w 53925"/>
                    <a:gd name="connsiteY3" fmla="*/ 47830 h 52901"/>
                    <a:gd name="connsiteX4" fmla="*/ 30790 w 53925"/>
                    <a:gd name="connsiteY4" fmla="*/ 51643 h 52901"/>
                    <a:gd name="connsiteX5" fmla="*/ 53220 w 53925"/>
                    <a:gd name="connsiteY5" fmla="*/ 28316 h 52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925" h="52901">
                      <a:moveTo>
                        <a:pt x="53220" y="28316"/>
                      </a:moveTo>
                      <a:cubicBezTo>
                        <a:pt x="55295" y="20970"/>
                        <a:pt x="52603" y="14129"/>
                        <a:pt x="47613" y="9475"/>
                      </a:cubicBezTo>
                      <a:cubicBezTo>
                        <a:pt x="45706" y="7120"/>
                        <a:pt x="43351" y="4989"/>
                        <a:pt x="40435" y="3419"/>
                      </a:cubicBezTo>
                      <a:cubicBezTo>
                        <a:pt x="12229" y="-11778"/>
                        <a:pt x="-15304" y="27419"/>
                        <a:pt x="9930" y="47830"/>
                      </a:cubicBezTo>
                      <a:cubicBezTo>
                        <a:pt x="17108" y="53326"/>
                        <a:pt x="24566" y="53942"/>
                        <a:pt x="30790" y="51643"/>
                      </a:cubicBezTo>
                      <a:cubicBezTo>
                        <a:pt x="44473" y="50971"/>
                        <a:pt x="52323" y="40036"/>
                        <a:pt x="53220" y="28316"/>
                      </a:cubicBezTo>
                      <a:close/>
                    </a:path>
                  </a:pathLst>
                </a:custGeom>
                <a:solidFill>
                  <a:srgbClr val="80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8" name="任意多边形: 形状 447">
                  <a:extLst>
                    <a:ext uri="{FF2B5EF4-FFF2-40B4-BE49-F238E27FC236}">
                      <a16:creationId xmlns:a16="http://schemas.microsoft.com/office/drawing/2014/main" id="{710A5DB7-92C0-9431-265F-A7896FA57C3B}"/>
                    </a:ext>
                  </a:extLst>
                </p:cNvPr>
                <p:cNvSpPr/>
                <p:nvPr/>
              </p:nvSpPr>
              <p:spPr>
                <a:xfrm>
                  <a:off x="14498267" y="9560485"/>
                  <a:ext cx="100949" cy="100643"/>
                </a:xfrm>
                <a:custGeom>
                  <a:avLst/>
                  <a:gdLst>
                    <a:gd name="connsiteX0" fmla="*/ 63371 w 100950"/>
                    <a:gd name="connsiteY0" fmla="*/ 2051 h 100643"/>
                    <a:gd name="connsiteX1" fmla="*/ 49577 w 100950"/>
                    <a:gd name="connsiteY1" fmla="*/ 874 h 100643"/>
                    <a:gd name="connsiteX2" fmla="*/ 26754 w 100950"/>
                    <a:gd name="connsiteY2" fmla="*/ 3621 h 100643"/>
                    <a:gd name="connsiteX3" fmla="*/ 1128 w 100950"/>
                    <a:gd name="connsiteY3" fmla="*/ 57510 h 100643"/>
                    <a:gd name="connsiteX4" fmla="*/ 50923 w 100950"/>
                    <a:gd name="connsiteY4" fmla="*/ 99902 h 100643"/>
                    <a:gd name="connsiteX5" fmla="*/ 94774 w 100950"/>
                    <a:gd name="connsiteY5" fmla="*/ 79547 h 100643"/>
                    <a:gd name="connsiteX6" fmla="*/ 63371 w 100950"/>
                    <a:gd name="connsiteY6" fmla="*/ 2051 h 100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950" h="100643">
                      <a:moveTo>
                        <a:pt x="63371" y="2051"/>
                      </a:moveTo>
                      <a:cubicBezTo>
                        <a:pt x="58605" y="1042"/>
                        <a:pt x="53951" y="649"/>
                        <a:pt x="49577" y="874"/>
                      </a:cubicBezTo>
                      <a:cubicBezTo>
                        <a:pt x="41895" y="-697"/>
                        <a:pt x="34044" y="-360"/>
                        <a:pt x="26754" y="3621"/>
                      </a:cubicBezTo>
                      <a:cubicBezTo>
                        <a:pt x="8250" y="13827"/>
                        <a:pt x="-3863" y="36537"/>
                        <a:pt x="1128" y="57510"/>
                      </a:cubicBezTo>
                      <a:cubicBezTo>
                        <a:pt x="7857" y="79154"/>
                        <a:pt x="29110" y="95529"/>
                        <a:pt x="50923" y="99902"/>
                      </a:cubicBezTo>
                      <a:cubicBezTo>
                        <a:pt x="67801" y="103435"/>
                        <a:pt x="85914" y="93958"/>
                        <a:pt x="94774" y="79547"/>
                      </a:cubicBezTo>
                      <a:cubicBezTo>
                        <a:pt x="110699" y="51285"/>
                        <a:pt x="94269" y="11360"/>
                        <a:pt x="63371" y="2051"/>
                      </a:cubicBezTo>
                      <a:close/>
                    </a:path>
                  </a:pathLst>
                </a:custGeom>
                <a:solidFill>
                  <a:srgbClr val="EC9FF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0" name="任意多边形: 形状 449">
                  <a:extLst>
                    <a:ext uri="{FF2B5EF4-FFF2-40B4-BE49-F238E27FC236}">
                      <a16:creationId xmlns:a16="http://schemas.microsoft.com/office/drawing/2014/main" id="{9AD55F0C-3D6A-66C9-946F-327B4A232142}"/>
                    </a:ext>
                  </a:extLst>
                </p:cNvPr>
                <p:cNvSpPr/>
                <p:nvPr/>
              </p:nvSpPr>
              <p:spPr>
                <a:xfrm>
                  <a:off x="13809730" y="10205078"/>
                  <a:ext cx="104617" cy="102847"/>
                </a:xfrm>
                <a:custGeom>
                  <a:avLst/>
                  <a:gdLst>
                    <a:gd name="connsiteX0" fmla="*/ 103563 w 104617"/>
                    <a:gd name="connsiteY0" fmla="*/ 39615 h 102846"/>
                    <a:gd name="connsiteX1" fmla="*/ 43338 w 104617"/>
                    <a:gd name="connsiteY1" fmla="*/ 2325 h 102846"/>
                    <a:gd name="connsiteX2" fmla="*/ 15244 w 104617"/>
                    <a:gd name="connsiteY2" fmla="*/ 15728 h 102846"/>
                    <a:gd name="connsiteX3" fmla="*/ 6441 w 104617"/>
                    <a:gd name="connsiteY3" fmla="*/ 77634 h 102846"/>
                    <a:gd name="connsiteX4" fmla="*/ 25282 w 104617"/>
                    <a:gd name="connsiteY4" fmla="*/ 94906 h 102846"/>
                    <a:gd name="connsiteX5" fmla="*/ 46086 w 104617"/>
                    <a:gd name="connsiteY5" fmla="*/ 102812 h 102846"/>
                    <a:gd name="connsiteX6" fmla="*/ 103563 w 104617"/>
                    <a:gd name="connsiteY6" fmla="*/ 39615 h 102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17" h="102846">
                      <a:moveTo>
                        <a:pt x="103563" y="39615"/>
                      </a:moveTo>
                      <a:cubicBezTo>
                        <a:pt x="98348" y="8045"/>
                        <a:pt x="67506" y="-5918"/>
                        <a:pt x="43338" y="2325"/>
                      </a:cubicBezTo>
                      <a:cubicBezTo>
                        <a:pt x="32964" y="3559"/>
                        <a:pt x="23039" y="7877"/>
                        <a:pt x="15244" y="15728"/>
                      </a:cubicBezTo>
                      <a:cubicBezTo>
                        <a:pt x="-120" y="31933"/>
                        <a:pt x="-5335" y="57896"/>
                        <a:pt x="6441" y="77634"/>
                      </a:cubicBezTo>
                      <a:cubicBezTo>
                        <a:pt x="10758" y="85597"/>
                        <a:pt x="17487" y="91373"/>
                        <a:pt x="25282" y="94906"/>
                      </a:cubicBezTo>
                      <a:cubicBezTo>
                        <a:pt x="31170" y="99223"/>
                        <a:pt x="38179" y="102083"/>
                        <a:pt x="46086" y="102812"/>
                      </a:cubicBezTo>
                      <a:cubicBezTo>
                        <a:pt x="78105" y="104046"/>
                        <a:pt x="110965" y="72531"/>
                        <a:pt x="103563" y="39615"/>
                      </a:cubicBezTo>
                      <a:close/>
                    </a:path>
                  </a:pathLst>
                </a:custGeom>
                <a:solidFill>
                  <a:srgbClr val="80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1" name="任意多边形: 形状 450">
                  <a:extLst>
                    <a:ext uri="{FF2B5EF4-FFF2-40B4-BE49-F238E27FC236}">
                      <a16:creationId xmlns:a16="http://schemas.microsoft.com/office/drawing/2014/main" id="{518E36D2-F986-D742-E329-C888460C2396}"/>
                    </a:ext>
                  </a:extLst>
                </p:cNvPr>
                <p:cNvSpPr/>
                <p:nvPr/>
              </p:nvSpPr>
              <p:spPr>
                <a:xfrm>
                  <a:off x="14682598" y="9756474"/>
                  <a:ext cx="104617" cy="102847"/>
                </a:xfrm>
                <a:custGeom>
                  <a:avLst/>
                  <a:gdLst>
                    <a:gd name="connsiteX0" fmla="*/ 103563 w 104617"/>
                    <a:gd name="connsiteY0" fmla="*/ 39615 h 102847"/>
                    <a:gd name="connsiteX1" fmla="*/ 43338 w 104617"/>
                    <a:gd name="connsiteY1" fmla="*/ 2325 h 102847"/>
                    <a:gd name="connsiteX2" fmla="*/ 15244 w 104617"/>
                    <a:gd name="connsiteY2" fmla="*/ 15727 h 102847"/>
                    <a:gd name="connsiteX3" fmla="*/ 6440 w 104617"/>
                    <a:gd name="connsiteY3" fmla="*/ 77634 h 102847"/>
                    <a:gd name="connsiteX4" fmla="*/ 25282 w 104617"/>
                    <a:gd name="connsiteY4" fmla="*/ 94905 h 102847"/>
                    <a:gd name="connsiteX5" fmla="*/ 46086 w 104617"/>
                    <a:gd name="connsiteY5" fmla="*/ 102812 h 102847"/>
                    <a:gd name="connsiteX6" fmla="*/ 103563 w 104617"/>
                    <a:gd name="connsiteY6" fmla="*/ 39615 h 102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17" h="102847">
                      <a:moveTo>
                        <a:pt x="103563" y="39615"/>
                      </a:moveTo>
                      <a:cubicBezTo>
                        <a:pt x="98348" y="8045"/>
                        <a:pt x="67506" y="-5918"/>
                        <a:pt x="43338" y="2325"/>
                      </a:cubicBezTo>
                      <a:cubicBezTo>
                        <a:pt x="32964" y="3559"/>
                        <a:pt x="23039" y="7877"/>
                        <a:pt x="15244" y="15727"/>
                      </a:cubicBezTo>
                      <a:cubicBezTo>
                        <a:pt x="-120" y="31933"/>
                        <a:pt x="-5335" y="57896"/>
                        <a:pt x="6440" y="77634"/>
                      </a:cubicBezTo>
                      <a:cubicBezTo>
                        <a:pt x="10758" y="85597"/>
                        <a:pt x="17487" y="91373"/>
                        <a:pt x="25282" y="94905"/>
                      </a:cubicBezTo>
                      <a:cubicBezTo>
                        <a:pt x="31170" y="99223"/>
                        <a:pt x="38179" y="102083"/>
                        <a:pt x="46086" y="102812"/>
                      </a:cubicBezTo>
                      <a:cubicBezTo>
                        <a:pt x="78105" y="104046"/>
                        <a:pt x="110965" y="72531"/>
                        <a:pt x="103563" y="396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2" name="任意多边形: 形状 451">
                  <a:extLst>
                    <a:ext uri="{FF2B5EF4-FFF2-40B4-BE49-F238E27FC236}">
                      <a16:creationId xmlns:a16="http://schemas.microsoft.com/office/drawing/2014/main" id="{7272E0FB-B2BC-DEBC-B732-FF1B1926F3D7}"/>
                    </a:ext>
                  </a:extLst>
                </p:cNvPr>
                <p:cNvSpPr/>
                <p:nvPr/>
              </p:nvSpPr>
              <p:spPr>
                <a:xfrm>
                  <a:off x="14920317" y="10155100"/>
                  <a:ext cx="101912" cy="110496"/>
                </a:xfrm>
                <a:custGeom>
                  <a:avLst/>
                  <a:gdLst>
                    <a:gd name="connsiteX0" fmla="*/ 70687 w 101912"/>
                    <a:gd name="connsiteY0" fmla="*/ 9180 h 110496"/>
                    <a:gd name="connsiteX1" fmla="*/ 22238 w 101912"/>
                    <a:gd name="connsiteY1" fmla="*/ 7161 h 110496"/>
                    <a:gd name="connsiteX2" fmla="*/ 21229 w 101912"/>
                    <a:gd name="connsiteY2" fmla="*/ 99685 h 110496"/>
                    <a:gd name="connsiteX3" fmla="*/ 100407 w 101912"/>
                    <a:gd name="connsiteY3" fmla="*/ 68171 h 110496"/>
                    <a:gd name="connsiteX4" fmla="*/ 70687 w 101912"/>
                    <a:gd name="connsiteY4" fmla="*/ 9180 h 110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912" h="110496">
                      <a:moveTo>
                        <a:pt x="70687" y="9180"/>
                      </a:moveTo>
                      <a:cubicBezTo>
                        <a:pt x="57229" y="-1250"/>
                        <a:pt x="38051" y="-3942"/>
                        <a:pt x="22238" y="7161"/>
                      </a:cubicBezTo>
                      <a:cubicBezTo>
                        <a:pt x="-9052" y="27068"/>
                        <a:pt x="-5407" y="77255"/>
                        <a:pt x="21229" y="99685"/>
                      </a:cubicBezTo>
                      <a:cubicBezTo>
                        <a:pt x="48650" y="124975"/>
                        <a:pt x="94407" y="102377"/>
                        <a:pt x="100407" y="68171"/>
                      </a:cubicBezTo>
                      <a:cubicBezTo>
                        <a:pt x="106856" y="43554"/>
                        <a:pt x="91771" y="19330"/>
                        <a:pt x="70687" y="9180"/>
                      </a:cubicBezTo>
                      <a:close/>
                    </a:path>
                  </a:pathLst>
                </a:custGeom>
                <a:solidFill>
                  <a:srgbClr val="DE5E8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5" name="任意多边形: 形状 454">
                  <a:extLst>
                    <a:ext uri="{FF2B5EF4-FFF2-40B4-BE49-F238E27FC236}">
                      <a16:creationId xmlns:a16="http://schemas.microsoft.com/office/drawing/2014/main" id="{E584F185-CBF3-4C3D-0CE8-34AD8BA99532}"/>
                    </a:ext>
                  </a:extLst>
                </p:cNvPr>
                <p:cNvSpPr/>
                <p:nvPr/>
              </p:nvSpPr>
              <p:spPr>
                <a:xfrm>
                  <a:off x="14049049" y="9721570"/>
                  <a:ext cx="874438" cy="977502"/>
                </a:xfrm>
                <a:custGeom>
                  <a:avLst/>
                  <a:gdLst>
                    <a:gd name="connsiteX0" fmla="*/ 360564 w 874437"/>
                    <a:gd name="connsiteY0" fmla="*/ 0 h 977503"/>
                    <a:gd name="connsiteX1" fmla="*/ 305610 w 874437"/>
                    <a:gd name="connsiteY1" fmla="*/ 315311 h 977503"/>
                    <a:gd name="connsiteX2" fmla="*/ 0 w 874437"/>
                    <a:gd name="connsiteY2" fmla="*/ 405648 h 977503"/>
                    <a:gd name="connsiteX3" fmla="*/ 187516 w 874437"/>
                    <a:gd name="connsiteY3" fmla="*/ 517798 h 977503"/>
                    <a:gd name="connsiteX4" fmla="*/ 220712 w 874437"/>
                    <a:gd name="connsiteY4" fmla="*/ 545500 h 977503"/>
                    <a:gd name="connsiteX5" fmla="*/ 230357 w 874437"/>
                    <a:gd name="connsiteY5" fmla="*/ 595519 h 977503"/>
                    <a:gd name="connsiteX6" fmla="*/ 232263 w 874437"/>
                    <a:gd name="connsiteY6" fmla="*/ 977503 h 977503"/>
                    <a:gd name="connsiteX7" fmla="*/ 443443 w 874437"/>
                    <a:gd name="connsiteY7" fmla="*/ 650865 h 977503"/>
                    <a:gd name="connsiteX8" fmla="*/ 730492 w 874437"/>
                    <a:gd name="connsiteY8" fmla="*/ 807146 h 977503"/>
                    <a:gd name="connsiteX9" fmla="*/ 648173 w 874437"/>
                    <a:gd name="connsiteY9" fmla="*/ 539107 h 977503"/>
                    <a:gd name="connsiteX10" fmla="*/ 642734 w 874437"/>
                    <a:gd name="connsiteY10" fmla="*/ 498620 h 977503"/>
                    <a:gd name="connsiteX11" fmla="*/ 664155 w 874437"/>
                    <a:gd name="connsiteY11" fmla="*/ 462564 h 977503"/>
                    <a:gd name="connsiteX12" fmla="*/ 874437 w 874437"/>
                    <a:gd name="connsiteY12" fmla="*/ 215048 h 977503"/>
                    <a:gd name="connsiteX13" fmla="*/ 509499 w 874437"/>
                    <a:gd name="connsiteY13" fmla="*/ 258002 h 977503"/>
                    <a:gd name="connsiteX14" fmla="*/ 360564 w 874437"/>
                    <a:gd name="connsiteY14" fmla="*/ 0 h 977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437" h="977503">
                      <a:moveTo>
                        <a:pt x="360564" y="0"/>
                      </a:moveTo>
                      <a:cubicBezTo>
                        <a:pt x="342227" y="105085"/>
                        <a:pt x="323890" y="210226"/>
                        <a:pt x="305610" y="315311"/>
                      </a:cubicBezTo>
                      <a:lnTo>
                        <a:pt x="0" y="405648"/>
                      </a:lnTo>
                      <a:cubicBezTo>
                        <a:pt x="62524" y="443050"/>
                        <a:pt x="124992" y="480452"/>
                        <a:pt x="187516" y="517798"/>
                      </a:cubicBezTo>
                      <a:cubicBezTo>
                        <a:pt x="200020" y="525256"/>
                        <a:pt x="212974" y="533219"/>
                        <a:pt x="220712" y="545500"/>
                      </a:cubicBezTo>
                      <a:cubicBezTo>
                        <a:pt x="229852" y="560079"/>
                        <a:pt x="230245" y="578304"/>
                        <a:pt x="230357" y="595519"/>
                      </a:cubicBezTo>
                      <a:cubicBezTo>
                        <a:pt x="230974" y="722865"/>
                        <a:pt x="231647" y="850156"/>
                        <a:pt x="232263" y="977503"/>
                      </a:cubicBezTo>
                      <a:cubicBezTo>
                        <a:pt x="309703" y="873372"/>
                        <a:pt x="380302" y="764193"/>
                        <a:pt x="443443" y="650865"/>
                      </a:cubicBezTo>
                      <a:cubicBezTo>
                        <a:pt x="530640" y="716809"/>
                        <a:pt x="627762" y="769689"/>
                        <a:pt x="730492" y="807146"/>
                      </a:cubicBezTo>
                      <a:cubicBezTo>
                        <a:pt x="703071" y="717819"/>
                        <a:pt x="675594" y="628491"/>
                        <a:pt x="648173" y="539107"/>
                      </a:cubicBezTo>
                      <a:cubicBezTo>
                        <a:pt x="644136" y="525929"/>
                        <a:pt x="640043" y="512135"/>
                        <a:pt x="642734" y="498620"/>
                      </a:cubicBezTo>
                      <a:cubicBezTo>
                        <a:pt x="645482" y="484770"/>
                        <a:pt x="654959" y="473330"/>
                        <a:pt x="664155" y="462564"/>
                      </a:cubicBezTo>
                      <a:cubicBezTo>
                        <a:pt x="734249" y="380078"/>
                        <a:pt x="804343" y="297535"/>
                        <a:pt x="874437" y="215048"/>
                      </a:cubicBezTo>
                      <a:lnTo>
                        <a:pt x="509499" y="258002"/>
                      </a:lnTo>
                      <a:cubicBezTo>
                        <a:pt x="462340" y="166095"/>
                        <a:pt x="415237" y="74187"/>
                        <a:pt x="3605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C387BE68-804F-D1A1-0A9E-A85DAE0F7C54}"/>
                  </a:ext>
                </a:extLst>
              </p:cNvPr>
              <p:cNvGrpSpPr/>
              <p:nvPr/>
            </p:nvGrpSpPr>
            <p:grpSpPr>
              <a:xfrm>
                <a:off x="7044289" y="3230615"/>
                <a:ext cx="664015" cy="1282175"/>
                <a:chOff x="7044289" y="3230615"/>
                <a:chExt cx="664015" cy="1282175"/>
              </a:xfrm>
            </p:grpSpPr>
            <p:sp>
              <p:nvSpPr>
                <p:cNvPr id="440" name="任意多边形: 形状 439">
                  <a:extLst>
                    <a:ext uri="{FF2B5EF4-FFF2-40B4-BE49-F238E27FC236}">
                      <a16:creationId xmlns:a16="http://schemas.microsoft.com/office/drawing/2014/main" id="{9E6D6C17-05E8-C183-D5DC-145EED639A1A}"/>
                    </a:ext>
                  </a:extLst>
                </p:cNvPr>
                <p:cNvSpPr/>
                <p:nvPr/>
              </p:nvSpPr>
              <p:spPr>
                <a:xfrm>
                  <a:off x="7080140" y="3298912"/>
                  <a:ext cx="273902" cy="269024"/>
                </a:xfrm>
                <a:custGeom>
                  <a:avLst/>
                  <a:gdLst>
                    <a:gd name="connsiteX0" fmla="*/ 211740 w 541518"/>
                    <a:gd name="connsiteY0" fmla="*/ 0 h 531873"/>
                    <a:gd name="connsiteX1" fmla="*/ 191946 w 541518"/>
                    <a:gd name="connsiteY1" fmla="*/ 182805 h 531873"/>
                    <a:gd name="connsiteX2" fmla="*/ 186562 w 541518"/>
                    <a:gd name="connsiteY2" fmla="*/ 200974 h 531873"/>
                    <a:gd name="connsiteX3" fmla="*/ 167609 w 541518"/>
                    <a:gd name="connsiteY3" fmla="*/ 211572 h 531873"/>
                    <a:gd name="connsiteX4" fmla="*/ 0 w 541518"/>
                    <a:gd name="connsiteY4" fmla="*/ 264002 h 531873"/>
                    <a:gd name="connsiteX5" fmla="*/ 176301 w 541518"/>
                    <a:gd name="connsiteY5" fmla="*/ 285255 h 531873"/>
                    <a:gd name="connsiteX6" fmla="*/ 190712 w 541518"/>
                    <a:gd name="connsiteY6" fmla="*/ 290245 h 531873"/>
                    <a:gd name="connsiteX7" fmla="*/ 196039 w 541518"/>
                    <a:gd name="connsiteY7" fmla="*/ 307853 h 531873"/>
                    <a:gd name="connsiteX8" fmla="*/ 204002 w 541518"/>
                    <a:gd name="connsiteY8" fmla="*/ 531873 h 531873"/>
                    <a:gd name="connsiteX9" fmla="*/ 308470 w 541518"/>
                    <a:gd name="connsiteY9" fmla="*/ 322264 h 531873"/>
                    <a:gd name="connsiteX10" fmla="*/ 507256 w 541518"/>
                    <a:gd name="connsiteY10" fmla="*/ 406714 h 531873"/>
                    <a:gd name="connsiteX11" fmla="*/ 418041 w 541518"/>
                    <a:gd name="connsiteY11" fmla="*/ 227161 h 531873"/>
                    <a:gd name="connsiteX12" fmla="*/ 413555 w 541518"/>
                    <a:gd name="connsiteY12" fmla="*/ 209497 h 531873"/>
                    <a:gd name="connsiteX13" fmla="*/ 421630 w 541518"/>
                    <a:gd name="connsiteY13" fmla="*/ 196207 h 531873"/>
                    <a:gd name="connsiteX14" fmla="*/ 541518 w 541518"/>
                    <a:gd name="connsiteY14" fmla="*/ 61795 h 531873"/>
                    <a:gd name="connsiteX15" fmla="*/ 332975 w 541518"/>
                    <a:gd name="connsiteY15" fmla="*/ 120449 h 531873"/>
                    <a:gd name="connsiteX16" fmla="*/ 315591 w 541518"/>
                    <a:gd name="connsiteY16" fmla="*/ 122188 h 531873"/>
                    <a:gd name="connsiteX17" fmla="*/ 299217 w 541518"/>
                    <a:gd name="connsiteY17" fmla="*/ 108618 h 531873"/>
                    <a:gd name="connsiteX18" fmla="*/ 211740 w 541518"/>
                    <a:gd name="connsiteY18" fmla="*/ 0 h 53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41518" h="531873">
                      <a:moveTo>
                        <a:pt x="211740" y="0"/>
                      </a:moveTo>
                      <a:cubicBezTo>
                        <a:pt x="205123" y="60954"/>
                        <a:pt x="198562" y="121851"/>
                        <a:pt x="191946" y="182805"/>
                      </a:cubicBezTo>
                      <a:cubicBezTo>
                        <a:pt x="191273" y="189142"/>
                        <a:pt x="190431" y="195871"/>
                        <a:pt x="186562" y="200974"/>
                      </a:cubicBezTo>
                      <a:cubicBezTo>
                        <a:pt x="182132" y="206862"/>
                        <a:pt x="174618" y="209385"/>
                        <a:pt x="167609" y="211572"/>
                      </a:cubicBezTo>
                      <a:cubicBezTo>
                        <a:pt x="111758" y="229067"/>
                        <a:pt x="55907" y="246563"/>
                        <a:pt x="0" y="264002"/>
                      </a:cubicBezTo>
                      <a:cubicBezTo>
                        <a:pt x="58767" y="271068"/>
                        <a:pt x="117534" y="278133"/>
                        <a:pt x="176301" y="285255"/>
                      </a:cubicBezTo>
                      <a:cubicBezTo>
                        <a:pt x="181459" y="285871"/>
                        <a:pt x="186955" y="286657"/>
                        <a:pt x="190712" y="290245"/>
                      </a:cubicBezTo>
                      <a:cubicBezTo>
                        <a:pt x="195310" y="294563"/>
                        <a:pt x="195815" y="301573"/>
                        <a:pt x="196039" y="307853"/>
                      </a:cubicBezTo>
                      <a:cubicBezTo>
                        <a:pt x="198675" y="382545"/>
                        <a:pt x="201366" y="457237"/>
                        <a:pt x="204002" y="531873"/>
                      </a:cubicBezTo>
                      <a:cubicBezTo>
                        <a:pt x="245273" y="465481"/>
                        <a:pt x="280320" y="395218"/>
                        <a:pt x="308470" y="322264"/>
                      </a:cubicBezTo>
                      <a:cubicBezTo>
                        <a:pt x="370209" y="359779"/>
                        <a:pt x="437443" y="388321"/>
                        <a:pt x="507256" y="406714"/>
                      </a:cubicBezTo>
                      <a:cubicBezTo>
                        <a:pt x="477537" y="346881"/>
                        <a:pt x="447761" y="286993"/>
                        <a:pt x="418041" y="227161"/>
                      </a:cubicBezTo>
                      <a:cubicBezTo>
                        <a:pt x="415293" y="221609"/>
                        <a:pt x="412433" y="215553"/>
                        <a:pt x="413555" y="209497"/>
                      </a:cubicBezTo>
                      <a:cubicBezTo>
                        <a:pt x="414508" y="204338"/>
                        <a:pt x="418153" y="200132"/>
                        <a:pt x="421630" y="196207"/>
                      </a:cubicBezTo>
                      <a:cubicBezTo>
                        <a:pt x="461611" y="151403"/>
                        <a:pt x="501537" y="106599"/>
                        <a:pt x="541518" y="61795"/>
                      </a:cubicBezTo>
                      <a:cubicBezTo>
                        <a:pt x="471985" y="81365"/>
                        <a:pt x="402452" y="100879"/>
                        <a:pt x="332975" y="120449"/>
                      </a:cubicBezTo>
                      <a:cubicBezTo>
                        <a:pt x="327311" y="122020"/>
                        <a:pt x="321311" y="123646"/>
                        <a:pt x="315591" y="122188"/>
                      </a:cubicBezTo>
                      <a:cubicBezTo>
                        <a:pt x="308582" y="120338"/>
                        <a:pt x="303647" y="114337"/>
                        <a:pt x="299217" y="108618"/>
                      </a:cubicBezTo>
                      <a:cubicBezTo>
                        <a:pt x="269385" y="69982"/>
                        <a:pt x="241796" y="29552"/>
                        <a:pt x="211740" y="0"/>
                      </a:cubicBezTo>
                      <a:close/>
                    </a:path>
                  </a:pathLst>
                </a:custGeom>
                <a:solidFill>
                  <a:srgbClr val="75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4" name="任意多边形: 形状 443">
                  <a:extLst>
                    <a:ext uri="{FF2B5EF4-FFF2-40B4-BE49-F238E27FC236}">
                      <a16:creationId xmlns:a16="http://schemas.microsoft.com/office/drawing/2014/main" id="{A7AE34CF-571E-707A-FE9C-56A244A5B881}"/>
                    </a:ext>
                  </a:extLst>
                </p:cNvPr>
                <p:cNvSpPr/>
                <p:nvPr/>
              </p:nvSpPr>
              <p:spPr>
                <a:xfrm>
                  <a:off x="7411336" y="3401737"/>
                  <a:ext cx="58216" cy="63347"/>
                </a:xfrm>
                <a:custGeom>
                  <a:avLst/>
                  <a:gdLst>
                    <a:gd name="connsiteX0" fmla="*/ 93421 w 115096"/>
                    <a:gd name="connsiteY0" fmla="*/ 14226 h 125240"/>
                    <a:gd name="connsiteX1" fmla="*/ 88935 w 115096"/>
                    <a:gd name="connsiteY1" fmla="*/ 10356 h 125240"/>
                    <a:gd name="connsiteX2" fmla="*/ 61122 w 115096"/>
                    <a:gd name="connsiteY2" fmla="*/ 1048 h 125240"/>
                    <a:gd name="connsiteX3" fmla="*/ 15645 w 115096"/>
                    <a:gd name="connsiteY3" fmla="*/ 22020 h 125240"/>
                    <a:gd name="connsiteX4" fmla="*/ 0 w 115096"/>
                    <a:gd name="connsiteY4" fmla="*/ 78208 h 125240"/>
                    <a:gd name="connsiteX5" fmla="*/ 85346 w 115096"/>
                    <a:gd name="connsiteY5" fmla="*/ 115498 h 125240"/>
                    <a:gd name="connsiteX6" fmla="*/ 107384 w 115096"/>
                    <a:gd name="connsiteY6" fmla="*/ 90600 h 125240"/>
                    <a:gd name="connsiteX7" fmla="*/ 93421 w 115096"/>
                    <a:gd name="connsiteY7" fmla="*/ 14226 h 125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5096" h="125240">
                      <a:moveTo>
                        <a:pt x="93421" y="14226"/>
                      </a:moveTo>
                      <a:cubicBezTo>
                        <a:pt x="91963" y="12824"/>
                        <a:pt x="90505" y="11534"/>
                        <a:pt x="88935" y="10356"/>
                      </a:cubicBezTo>
                      <a:cubicBezTo>
                        <a:pt x="82431" y="2450"/>
                        <a:pt x="72001" y="-2204"/>
                        <a:pt x="61122" y="1048"/>
                      </a:cubicBezTo>
                      <a:cubicBezTo>
                        <a:pt x="44468" y="992"/>
                        <a:pt x="27421" y="9067"/>
                        <a:pt x="15645" y="22020"/>
                      </a:cubicBezTo>
                      <a:cubicBezTo>
                        <a:pt x="2860" y="37273"/>
                        <a:pt x="841" y="59086"/>
                        <a:pt x="0" y="78208"/>
                      </a:cubicBezTo>
                      <a:cubicBezTo>
                        <a:pt x="953" y="119759"/>
                        <a:pt x="53832" y="138040"/>
                        <a:pt x="85346" y="115498"/>
                      </a:cubicBezTo>
                      <a:cubicBezTo>
                        <a:pt x="95047" y="109442"/>
                        <a:pt x="102506" y="100638"/>
                        <a:pt x="107384" y="90600"/>
                      </a:cubicBezTo>
                      <a:cubicBezTo>
                        <a:pt x="122524" y="66095"/>
                        <a:pt x="114057" y="32955"/>
                        <a:pt x="93421" y="1422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9" name="任意多边形: 形状 448">
                  <a:extLst>
                    <a:ext uri="{FF2B5EF4-FFF2-40B4-BE49-F238E27FC236}">
                      <a16:creationId xmlns:a16="http://schemas.microsoft.com/office/drawing/2014/main" id="{63FCA8EA-F5F5-7889-9904-1A0F5B2CD0A1}"/>
                    </a:ext>
                  </a:extLst>
                </p:cNvPr>
                <p:cNvSpPr/>
                <p:nvPr/>
              </p:nvSpPr>
              <p:spPr>
                <a:xfrm>
                  <a:off x="7445731" y="3321443"/>
                  <a:ext cx="47668" cy="47249"/>
                </a:xfrm>
                <a:custGeom>
                  <a:avLst/>
                  <a:gdLst>
                    <a:gd name="connsiteX0" fmla="*/ 18747 w 94241"/>
                    <a:gd name="connsiteY0" fmla="*/ 8839 h 93414"/>
                    <a:gd name="connsiteX1" fmla="*/ 41457 w 94241"/>
                    <a:gd name="connsiteY1" fmla="*/ 93400 h 93414"/>
                    <a:gd name="connsiteX2" fmla="*/ 52728 w 94241"/>
                    <a:gd name="connsiteY2" fmla="*/ 90709 h 93414"/>
                    <a:gd name="connsiteX3" fmla="*/ 71009 w 94241"/>
                    <a:gd name="connsiteY3" fmla="*/ 84429 h 93414"/>
                    <a:gd name="connsiteX4" fmla="*/ 18747 w 94241"/>
                    <a:gd name="connsiteY4" fmla="*/ 8839 h 9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241" h="93414">
                      <a:moveTo>
                        <a:pt x="18747" y="8839"/>
                      </a:moveTo>
                      <a:cubicBezTo>
                        <a:pt x="-15123" y="30316"/>
                        <a:pt x="-431" y="94522"/>
                        <a:pt x="41457" y="93400"/>
                      </a:cubicBezTo>
                      <a:cubicBezTo>
                        <a:pt x="45102" y="93289"/>
                        <a:pt x="48971" y="92335"/>
                        <a:pt x="52728" y="90709"/>
                      </a:cubicBezTo>
                      <a:cubicBezTo>
                        <a:pt x="59121" y="90148"/>
                        <a:pt x="65345" y="88185"/>
                        <a:pt x="71009" y="84429"/>
                      </a:cubicBezTo>
                      <a:cubicBezTo>
                        <a:pt x="126523" y="47475"/>
                        <a:pt x="71850" y="-25198"/>
                        <a:pt x="18747" y="88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3" name="任意多边形: 形状 452">
                  <a:extLst>
                    <a:ext uri="{FF2B5EF4-FFF2-40B4-BE49-F238E27FC236}">
                      <a16:creationId xmlns:a16="http://schemas.microsoft.com/office/drawing/2014/main" id="{8D861ED4-D7A8-1DF3-55C8-2613D53A37D9}"/>
                    </a:ext>
                  </a:extLst>
                </p:cNvPr>
                <p:cNvSpPr/>
                <p:nvPr/>
              </p:nvSpPr>
              <p:spPr>
                <a:xfrm>
                  <a:off x="7044289" y="3567936"/>
                  <a:ext cx="182403" cy="190714"/>
                </a:xfrm>
                <a:custGeom>
                  <a:avLst/>
                  <a:gdLst>
                    <a:gd name="connsiteX0" fmla="*/ 86244 w 360619"/>
                    <a:gd name="connsiteY0" fmla="*/ 0 h 377050"/>
                    <a:gd name="connsiteX1" fmla="*/ 103515 w 360619"/>
                    <a:gd name="connsiteY1" fmla="*/ 121739 h 377050"/>
                    <a:gd name="connsiteX2" fmla="*/ 0 w 360619"/>
                    <a:gd name="connsiteY2" fmla="*/ 204563 h 377050"/>
                    <a:gd name="connsiteX3" fmla="*/ 119552 w 360619"/>
                    <a:gd name="connsiteY3" fmla="*/ 233946 h 377050"/>
                    <a:gd name="connsiteX4" fmla="*/ 154824 w 360619"/>
                    <a:gd name="connsiteY4" fmla="*/ 377050 h 377050"/>
                    <a:gd name="connsiteX5" fmla="*/ 219535 w 360619"/>
                    <a:gd name="connsiteY5" fmla="*/ 237871 h 377050"/>
                    <a:gd name="connsiteX6" fmla="*/ 360620 w 360619"/>
                    <a:gd name="connsiteY6" fmla="*/ 257498 h 377050"/>
                    <a:gd name="connsiteX7" fmla="*/ 288114 w 360619"/>
                    <a:gd name="connsiteY7" fmla="*/ 151628 h 377050"/>
                    <a:gd name="connsiteX8" fmla="*/ 341722 w 360619"/>
                    <a:gd name="connsiteY8" fmla="*/ 20299 h 377050"/>
                    <a:gd name="connsiteX9" fmla="*/ 192058 w 360619"/>
                    <a:gd name="connsiteY9" fmla="*/ 67346 h 37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0619" h="377050">
                      <a:moveTo>
                        <a:pt x="86244" y="0"/>
                      </a:moveTo>
                      <a:lnTo>
                        <a:pt x="103515" y="121739"/>
                      </a:lnTo>
                      <a:lnTo>
                        <a:pt x="0" y="204563"/>
                      </a:lnTo>
                      <a:lnTo>
                        <a:pt x="119552" y="233946"/>
                      </a:lnTo>
                      <a:lnTo>
                        <a:pt x="154824" y="377050"/>
                      </a:lnTo>
                      <a:lnTo>
                        <a:pt x="219535" y="237871"/>
                      </a:lnTo>
                      <a:lnTo>
                        <a:pt x="360620" y="257498"/>
                      </a:lnTo>
                      <a:lnTo>
                        <a:pt x="288114" y="151628"/>
                      </a:lnTo>
                      <a:lnTo>
                        <a:pt x="341722" y="20299"/>
                      </a:lnTo>
                      <a:lnTo>
                        <a:pt x="192058" y="67346"/>
                      </a:lnTo>
                      <a:close/>
                    </a:path>
                  </a:pathLst>
                </a:custGeom>
                <a:solidFill>
                  <a:srgbClr val="CE528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4" name="任意多边形: 形状 453">
                  <a:extLst>
                    <a:ext uri="{FF2B5EF4-FFF2-40B4-BE49-F238E27FC236}">
                      <a16:creationId xmlns:a16="http://schemas.microsoft.com/office/drawing/2014/main" id="{A85D75F5-FAC3-0754-0459-EF7C68DF5FDA}"/>
                    </a:ext>
                  </a:extLst>
                </p:cNvPr>
                <p:cNvSpPr/>
                <p:nvPr/>
              </p:nvSpPr>
              <p:spPr>
                <a:xfrm>
                  <a:off x="7575139" y="3230615"/>
                  <a:ext cx="133165" cy="139206"/>
                </a:xfrm>
                <a:custGeom>
                  <a:avLst/>
                  <a:gdLst>
                    <a:gd name="connsiteX0" fmla="*/ 62916 w 263273"/>
                    <a:gd name="connsiteY0" fmla="*/ 0 h 275217"/>
                    <a:gd name="connsiteX1" fmla="*/ 75589 w 263273"/>
                    <a:gd name="connsiteY1" fmla="*/ 88823 h 275217"/>
                    <a:gd name="connsiteX2" fmla="*/ 0 w 263273"/>
                    <a:gd name="connsiteY2" fmla="*/ 149328 h 275217"/>
                    <a:gd name="connsiteX3" fmla="*/ 87253 w 263273"/>
                    <a:gd name="connsiteY3" fmla="*/ 170749 h 275217"/>
                    <a:gd name="connsiteX4" fmla="*/ 112992 w 263273"/>
                    <a:gd name="connsiteY4" fmla="*/ 275217 h 275217"/>
                    <a:gd name="connsiteX5" fmla="*/ 160207 w 263273"/>
                    <a:gd name="connsiteY5" fmla="*/ 173609 h 275217"/>
                    <a:gd name="connsiteX6" fmla="*/ 263273 w 263273"/>
                    <a:gd name="connsiteY6" fmla="*/ 187964 h 275217"/>
                    <a:gd name="connsiteX7" fmla="*/ 210282 w 263273"/>
                    <a:gd name="connsiteY7" fmla="*/ 110692 h 275217"/>
                    <a:gd name="connsiteX8" fmla="*/ 249423 w 263273"/>
                    <a:gd name="connsiteY8" fmla="*/ 14804 h 275217"/>
                    <a:gd name="connsiteX9" fmla="*/ 140188 w 263273"/>
                    <a:gd name="connsiteY9" fmla="*/ 49178 h 275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273" h="275217">
                      <a:moveTo>
                        <a:pt x="62916" y="0"/>
                      </a:moveTo>
                      <a:lnTo>
                        <a:pt x="75589" y="88823"/>
                      </a:lnTo>
                      <a:lnTo>
                        <a:pt x="0" y="149328"/>
                      </a:lnTo>
                      <a:lnTo>
                        <a:pt x="87253" y="170749"/>
                      </a:lnTo>
                      <a:lnTo>
                        <a:pt x="112992" y="275217"/>
                      </a:lnTo>
                      <a:lnTo>
                        <a:pt x="160207" y="173609"/>
                      </a:lnTo>
                      <a:lnTo>
                        <a:pt x="263273" y="187964"/>
                      </a:lnTo>
                      <a:lnTo>
                        <a:pt x="210282" y="110692"/>
                      </a:lnTo>
                      <a:lnTo>
                        <a:pt x="249423" y="14804"/>
                      </a:lnTo>
                      <a:lnTo>
                        <a:pt x="140188" y="491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BF13D369-A308-D3BA-747B-05122FC2CDF3}"/>
                    </a:ext>
                  </a:extLst>
                </p:cNvPr>
                <p:cNvSpPr/>
                <p:nvPr/>
              </p:nvSpPr>
              <p:spPr>
                <a:xfrm>
                  <a:off x="7051109" y="4251098"/>
                  <a:ext cx="267148" cy="261692"/>
                </a:xfrm>
                <a:custGeom>
                  <a:avLst/>
                  <a:gdLst>
                    <a:gd name="connsiteX0" fmla="*/ 208151 w 345984"/>
                    <a:gd name="connsiteY0" fmla="*/ 0 h 338918"/>
                    <a:gd name="connsiteX1" fmla="*/ 156394 w 345984"/>
                    <a:gd name="connsiteY1" fmla="*/ 68468 h 338918"/>
                    <a:gd name="connsiteX2" fmla="*/ 143777 w 345984"/>
                    <a:gd name="connsiteY2" fmla="*/ 79066 h 338918"/>
                    <a:gd name="connsiteX3" fmla="*/ 129982 w 345984"/>
                    <a:gd name="connsiteY3" fmla="*/ 77328 h 338918"/>
                    <a:gd name="connsiteX4" fmla="*/ 31514 w 345984"/>
                    <a:gd name="connsiteY4" fmla="*/ 45477 h 338918"/>
                    <a:gd name="connsiteX5" fmla="*/ 86861 w 345984"/>
                    <a:gd name="connsiteY5" fmla="*/ 143721 h 338918"/>
                    <a:gd name="connsiteX6" fmla="*/ 90954 w 345984"/>
                    <a:gd name="connsiteY6" fmla="*/ 156450 h 338918"/>
                    <a:gd name="connsiteX7" fmla="*/ 82374 w 345984"/>
                    <a:gd name="connsiteY7" fmla="*/ 169739 h 338918"/>
                    <a:gd name="connsiteX8" fmla="*/ 0 w 345984"/>
                    <a:gd name="connsiteY8" fmla="*/ 272806 h 338918"/>
                    <a:gd name="connsiteX9" fmla="*/ 134132 w 345984"/>
                    <a:gd name="connsiteY9" fmla="*/ 219815 h 338918"/>
                    <a:gd name="connsiteX10" fmla="*/ 216338 w 345984"/>
                    <a:gd name="connsiteY10" fmla="*/ 338919 h 338918"/>
                    <a:gd name="connsiteX11" fmla="*/ 217235 w 345984"/>
                    <a:gd name="connsiteY11" fmla="*/ 191945 h 338918"/>
                    <a:gd name="connsiteX12" fmla="*/ 345984 w 345984"/>
                    <a:gd name="connsiteY12" fmla="*/ 134805 h 338918"/>
                    <a:gd name="connsiteX13" fmla="*/ 210282 w 345984"/>
                    <a:gd name="connsiteY13" fmla="*/ 122580 h 338918"/>
                    <a:gd name="connsiteX14" fmla="*/ 208151 w 345984"/>
                    <a:gd name="connsiteY14" fmla="*/ 0 h 3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984" h="338918">
                      <a:moveTo>
                        <a:pt x="208151" y="0"/>
                      </a:moveTo>
                      <a:cubicBezTo>
                        <a:pt x="190880" y="22823"/>
                        <a:pt x="173609" y="45645"/>
                        <a:pt x="156394" y="68468"/>
                      </a:cubicBezTo>
                      <a:cubicBezTo>
                        <a:pt x="153029" y="72954"/>
                        <a:pt x="149216" y="77720"/>
                        <a:pt x="143777" y="79066"/>
                      </a:cubicBezTo>
                      <a:cubicBezTo>
                        <a:pt x="139235" y="80244"/>
                        <a:pt x="134468" y="78786"/>
                        <a:pt x="129982" y="77328"/>
                      </a:cubicBezTo>
                      <a:cubicBezTo>
                        <a:pt x="97178" y="66729"/>
                        <a:pt x="64318" y="56075"/>
                        <a:pt x="31514" y="45477"/>
                      </a:cubicBezTo>
                      <a:cubicBezTo>
                        <a:pt x="49963" y="78225"/>
                        <a:pt x="68412" y="110973"/>
                        <a:pt x="86861" y="143721"/>
                      </a:cubicBezTo>
                      <a:cubicBezTo>
                        <a:pt x="89104" y="147702"/>
                        <a:pt x="91403" y="151964"/>
                        <a:pt x="90954" y="156450"/>
                      </a:cubicBezTo>
                      <a:cubicBezTo>
                        <a:pt x="90449" y="161833"/>
                        <a:pt x="86244" y="165983"/>
                        <a:pt x="82374" y="169739"/>
                      </a:cubicBezTo>
                      <a:cubicBezTo>
                        <a:pt x="50636" y="200357"/>
                        <a:pt x="22879" y="235067"/>
                        <a:pt x="0" y="272806"/>
                      </a:cubicBezTo>
                      <a:cubicBezTo>
                        <a:pt x="45757" y="257890"/>
                        <a:pt x="90561" y="240170"/>
                        <a:pt x="134132" y="219815"/>
                      </a:cubicBezTo>
                      <a:cubicBezTo>
                        <a:pt x="158188" y="261703"/>
                        <a:pt x="185721" y="301572"/>
                        <a:pt x="216338" y="338919"/>
                      </a:cubicBezTo>
                      <a:cubicBezTo>
                        <a:pt x="221721" y="290133"/>
                        <a:pt x="222058" y="240787"/>
                        <a:pt x="217235" y="191945"/>
                      </a:cubicBezTo>
                      <a:cubicBezTo>
                        <a:pt x="262264" y="178207"/>
                        <a:pt x="305554" y="158973"/>
                        <a:pt x="345984" y="134805"/>
                      </a:cubicBezTo>
                      <a:cubicBezTo>
                        <a:pt x="300731" y="130711"/>
                        <a:pt x="255535" y="126674"/>
                        <a:pt x="210282" y="122580"/>
                      </a:cubicBezTo>
                      <a:cubicBezTo>
                        <a:pt x="201759" y="81197"/>
                        <a:pt x="196319" y="39197"/>
                        <a:pt x="2081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621" name="组合 620">
              <a:extLst>
                <a:ext uri="{FF2B5EF4-FFF2-40B4-BE49-F238E27FC236}">
                  <a16:creationId xmlns:a16="http://schemas.microsoft.com/office/drawing/2014/main" id="{881E555D-BAEE-D676-C3EB-284A86EE4B8A}"/>
                </a:ext>
              </a:extLst>
            </p:cNvPr>
            <p:cNvGrpSpPr/>
            <p:nvPr/>
          </p:nvGrpSpPr>
          <p:grpSpPr>
            <a:xfrm>
              <a:off x="9364407" y="3803478"/>
              <a:ext cx="2209800" cy="1973661"/>
              <a:chOff x="9364407" y="3667029"/>
              <a:chExt cx="2209800" cy="1973661"/>
            </a:xfrm>
          </p:grpSpPr>
          <p:sp>
            <p:nvSpPr>
              <p:cNvPr id="613" name="矩形: 圆角 612">
                <a:extLst>
                  <a:ext uri="{FF2B5EF4-FFF2-40B4-BE49-F238E27FC236}">
                    <a16:creationId xmlns:a16="http://schemas.microsoft.com/office/drawing/2014/main" id="{5418CB1A-517B-61E1-99F7-3FAD7D13B6EB}"/>
                  </a:ext>
                </a:extLst>
              </p:cNvPr>
              <p:cNvSpPr/>
              <p:nvPr/>
            </p:nvSpPr>
            <p:spPr>
              <a:xfrm>
                <a:off x="9364407" y="3667029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E694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grpSp>
            <p:nvGrpSpPr>
              <p:cNvPr id="615" name="组合 614">
                <a:extLst>
                  <a:ext uri="{FF2B5EF4-FFF2-40B4-BE49-F238E27FC236}">
                    <a16:creationId xmlns:a16="http://schemas.microsoft.com/office/drawing/2014/main" id="{421BAEC2-7F03-CA12-3E9B-8133B892C15D}"/>
                  </a:ext>
                </a:extLst>
              </p:cNvPr>
              <p:cNvGrpSpPr/>
              <p:nvPr/>
            </p:nvGrpSpPr>
            <p:grpSpPr>
              <a:xfrm>
                <a:off x="9738918" y="3757124"/>
                <a:ext cx="1773453" cy="1883566"/>
                <a:chOff x="9738918" y="3757124"/>
                <a:chExt cx="1773453" cy="1883566"/>
              </a:xfrm>
            </p:grpSpPr>
            <p:sp>
              <p:nvSpPr>
                <p:cNvPr id="612" name="任意多边形: 形状 611">
                  <a:extLst>
                    <a:ext uri="{FF2B5EF4-FFF2-40B4-BE49-F238E27FC236}">
                      <a16:creationId xmlns:a16="http://schemas.microsoft.com/office/drawing/2014/main" id="{8725C946-7654-4D81-FDE6-7696BACEDA6A}"/>
                    </a:ext>
                  </a:extLst>
                </p:cNvPr>
                <p:cNvSpPr/>
                <p:nvPr/>
              </p:nvSpPr>
              <p:spPr>
                <a:xfrm>
                  <a:off x="10056631" y="5174806"/>
                  <a:ext cx="1455740" cy="465884"/>
                </a:xfrm>
                <a:custGeom>
                  <a:avLst/>
                  <a:gdLst>
                    <a:gd name="connsiteX0" fmla="*/ 829807 w 1455740"/>
                    <a:gd name="connsiteY0" fmla="*/ 1 h 465884"/>
                    <a:gd name="connsiteX1" fmla="*/ 1294364 w 1455740"/>
                    <a:gd name="connsiteY1" fmla="*/ 113113 h 465884"/>
                    <a:gd name="connsiteX2" fmla="*/ 1452582 w 1455740"/>
                    <a:gd name="connsiteY2" fmla="*/ 356833 h 465884"/>
                    <a:gd name="connsiteX3" fmla="*/ 1455740 w 1455740"/>
                    <a:gd name="connsiteY3" fmla="*/ 373000 h 465884"/>
                    <a:gd name="connsiteX4" fmla="*/ 1441704 w 1455740"/>
                    <a:gd name="connsiteY4" fmla="*/ 390012 h 465884"/>
                    <a:gd name="connsiteX5" fmla="*/ 1359364 w 1455740"/>
                    <a:gd name="connsiteY5" fmla="*/ 445527 h 465884"/>
                    <a:gd name="connsiteX6" fmla="*/ 1357152 w 1455740"/>
                    <a:gd name="connsiteY6" fmla="*/ 446214 h 465884"/>
                    <a:gd name="connsiteX7" fmla="*/ 1325823 w 1455740"/>
                    <a:gd name="connsiteY7" fmla="*/ 449415 h 465884"/>
                    <a:gd name="connsiteX8" fmla="*/ 1124282 w 1455740"/>
                    <a:gd name="connsiteY8" fmla="*/ 464369 h 465884"/>
                    <a:gd name="connsiteX9" fmla="*/ 1098516 w 1455740"/>
                    <a:gd name="connsiteY9" fmla="*/ 465884 h 465884"/>
                    <a:gd name="connsiteX10" fmla="*/ 0 w 1455740"/>
                    <a:gd name="connsiteY10" fmla="*/ 465884 h 465884"/>
                    <a:gd name="connsiteX11" fmla="*/ 34411 w 1455740"/>
                    <a:gd name="connsiteY11" fmla="*/ 406158 h 465884"/>
                    <a:gd name="connsiteX12" fmla="*/ 227284 w 1455740"/>
                    <a:gd name="connsiteY12" fmla="*/ 176292 h 465884"/>
                    <a:gd name="connsiteX13" fmla="*/ 490298 w 1455740"/>
                    <a:gd name="connsiteY13" fmla="*/ 76632 h 465884"/>
                    <a:gd name="connsiteX14" fmla="*/ 767864 w 1455740"/>
                    <a:gd name="connsiteY14" fmla="*/ 3869 h 465884"/>
                    <a:gd name="connsiteX15" fmla="*/ 829807 w 1455740"/>
                    <a:gd name="connsiteY15" fmla="*/ 1 h 46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55740" h="465884">
                      <a:moveTo>
                        <a:pt x="829807" y="1"/>
                      </a:moveTo>
                      <a:cubicBezTo>
                        <a:pt x="987014" y="-248"/>
                        <a:pt x="1221551" y="58003"/>
                        <a:pt x="1294364" y="113113"/>
                      </a:cubicBezTo>
                      <a:cubicBezTo>
                        <a:pt x="1394833" y="189155"/>
                        <a:pt x="1436329" y="289722"/>
                        <a:pt x="1452582" y="356833"/>
                      </a:cubicBezTo>
                      <a:lnTo>
                        <a:pt x="1455740" y="373000"/>
                      </a:lnTo>
                      <a:lnTo>
                        <a:pt x="1441704" y="390012"/>
                      </a:lnTo>
                      <a:cubicBezTo>
                        <a:pt x="1418265" y="413451"/>
                        <a:pt x="1390355" y="432419"/>
                        <a:pt x="1359364" y="445527"/>
                      </a:cubicBezTo>
                      <a:lnTo>
                        <a:pt x="1357152" y="446214"/>
                      </a:lnTo>
                      <a:lnTo>
                        <a:pt x="1325823" y="449415"/>
                      </a:lnTo>
                      <a:cubicBezTo>
                        <a:pt x="1270688" y="454382"/>
                        <a:pt x="1201684" y="459472"/>
                        <a:pt x="1124282" y="464369"/>
                      </a:cubicBezTo>
                      <a:lnTo>
                        <a:pt x="1098516" y="465884"/>
                      </a:lnTo>
                      <a:lnTo>
                        <a:pt x="0" y="465884"/>
                      </a:lnTo>
                      <a:lnTo>
                        <a:pt x="34411" y="406158"/>
                      </a:lnTo>
                      <a:cubicBezTo>
                        <a:pt x="80722" y="329769"/>
                        <a:pt x="146949" y="235538"/>
                        <a:pt x="227284" y="176292"/>
                      </a:cubicBezTo>
                      <a:cubicBezTo>
                        <a:pt x="287664" y="131767"/>
                        <a:pt x="402074" y="88937"/>
                        <a:pt x="490298" y="76632"/>
                      </a:cubicBezTo>
                      <a:cubicBezTo>
                        <a:pt x="595006" y="113665"/>
                        <a:pt x="733750" y="59871"/>
                        <a:pt x="767864" y="3869"/>
                      </a:cubicBezTo>
                      <a:cubicBezTo>
                        <a:pt x="786469" y="1266"/>
                        <a:pt x="807349" y="37"/>
                        <a:pt x="829807" y="1"/>
                      </a:cubicBezTo>
                      <a:close/>
                    </a:path>
                  </a:pathLst>
                </a:custGeom>
                <a:solidFill>
                  <a:srgbClr val="D4699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201E96D9-36D9-5194-A8FB-AF410A86E03F}"/>
                    </a:ext>
                  </a:extLst>
                </p:cNvPr>
                <p:cNvSpPr/>
                <p:nvPr/>
              </p:nvSpPr>
              <p:spPr>
                <a:xfrm>
                  <a:off x="10536438" y="5124249"/>
                  <a:ext cx="288027" cy="177832"/>
                </a:xfrm>
                <a:custGeom>
                  <a:avLst/>
                  <a:gdLst>
                    <a:gd name="connsiteX0" fmla="*/ 0 w 409531"/>
                    <a:gd name="connsiteY0" fmla="*/ 68860 h 252851"/>
                    <a:gd name="connsiteX1" fmla="*/ 17383 w 409531"/>
                    <a:gd name="connsiteY1" fmla="*/ 205123 h 252851"/>
                    <a:gd name="connsiteX2" fmla="*/ 75197 w 409531"/>
                    <a:gd name="connsiteY2" fmla="*/ 234899 h 252851"/>
                    <a:gd name="connsiteX3" fmla="*/ 379181 w 409531"/>
                    <a:gd name="connsiteY3" fmla="*/ 155608 h 252851"/>
                    <a:gd name="connsiteX4" fmla="*/ 406377 w 409531"/>
                    <a:gd name="connsiteY4" fmla="*/ 105814 h 252851"/>
                    <a:gd name="connsiteX5" fmla="*/ 391125 w 409531"/>
                    <a:gd name="connsiteY5" fmla="*/ 0 h 252851"/>
                    <a:gd name="connsiteX6" fmla="*/ 0 w 409531"/>
                    <a:gd name="connsiteY6" fmla="*/ 68860 h 25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9531" h="252851">
                      <a:moveTo>
                        <a:pt x="0" y="68860"/>
                      </a:moveTo>
                      <a:cubicBezTo>
                        <a:pt x="0" y="105870"/>
                        <a:pt x="3645" y="174674"/>
                        <a:pt x="17383" y="205123"/>
                      </a:cubicBezTo>
                      <a:cubicBezTo>
                        <a:pt x="24785" y="221441"/>
                        <a:pt x="58543" y="228226"/>
                        <a:pt x="75197" y="234899"/>
                      </a:cubicBezTo>
                      <a:cubicBezTo>
                        <a:pt x="179216" y="276899"/>
                        <a:pt x="308918" y="243086"/>
                        <a:pt x="379181" y="155608"/>
                      </a:cubicBezTo>
                      <a:cubicBezTo>
                        <a:pt x="391125" y="140749"/>
                        <a:pt x="401555" y="124263"/>
                        <a:pt x="406377" y="105814"/>
                      </a:cubicBezTo>
                      <a:cubicBezTo>
                        <a:pt x="415461" y="70767"/>
                        <a:pt x="403237" y="34150"/>
                        <a:pt x="391125" y="0"/>
                      </a:cubicBezTo>
                      <a:cubicBezTo>
                        <a:pt x="273254" y="61066"/>
                        <a:pt x="134356" y="57309"/>
                        <a:pt x="0" y="68860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BE2B26F3-08A0-2080-9F87-7076BECFC823}"/>
                    </a:ext>
                  </a:extLst>
                </p:cNvPr>
                <p:cNvSpPr/>
                <p:nvPr/>
              </p:nvSpPr>
              <p:spPr>
                <a:xfrm>
                  <a:off x="10539159" y="5161400"/>
                  <a:ext cx="285311" cy="140643"/>
                </a:xfrm>
                <a:custGeom>
                  <a:avLst/>
                  <a:gdLst>
                    <a:gd name="connsiteX0" fmla="*/ 0 w 405670"/>
                    <a:gd name="connsiteY0" fmla="*/ 89833 h 199973"/>
                    <a:gd name="connsiteX1" fmla="*/ 13514 w 405670"/>
                    <a:gd name="connsiteY1" fmla="*/ 152244 h 199973"/>
                    <a:gd name="connsiteX2" fmla="*/ 71328 w 405670"/>
                    <a:gd name="connsiteY2" fmla="*/ 182020 h 199973"/>
                    <a:gd name="connsiteX3" fmla="*/ 375311 w 405670"/>
                    <a:gd name="connsiteY3" fmla="*/ 102730 h 199973"/>
                    <a:gd name="connsiteX4" fmla="*/ 402508 w 405670"/>
                    <a:gd name="connsiteY4" fmla="*/ 52935 h 199973"/>
                    <a:gd name="connsiteX5" fmla="*/ 402900 w 405670"/>
                    <a:gd name="connsiteY5" fmla="*/ 0 h 199973"/>
                    <a:gd name="connsiteX6" fmla="*/ 0 w 405670"/>
                    <a:gd name="connsiteY6" fmla="*/ 89833 h 19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5670" h="199973">
                      <a:moveTo>
                        <a:pt x="0" y="89833"/>
                      </a:moveTo>
                      <a:cubicBezTo>
                        <a:pt x="2635" y="114281"/>
                        <a:pt x="6897" y="137665"/>
                        <a:pt x="13514" y="152244"/>
                      </a:cubicBezTo>
                      <a:cubicBezTo>
                        <a:pt x="20916" y="168562"/>
                        <a:pt x="54673" y="175347"/>
                        <a:pt x="71328" y="182020"/>
                      </a:cubicBezTo>
                      <a:cubicBezTo>
                        <a:pt x="175347" y="224021"/>
                        <a:pt x="305049" y="190207"/>
                        <a:pt x="375311" y="102730"/>
                      </a:cubicBezTo>
                      <a:cubicBezTo>
                        <a:pt x="387255" y="87870"/>
                        <a:pt x="397685" y="71384"/>
                        <a:pt x="402508" y="52935"/>
                      </a:cubicBezTo>
                      <a:cubicBezTo>
                        <a:pt x="407050" y="35495"/>
                        <a:pt x="406265" y="17720"/>
                        <a:pt x="402900" y="0"/>
                      </a:cubicBezTo>
                      <a:cubicBezTo>
                        <a:pt x="286432" y="72057"/>
                        <a:pt x="137777" y="91403"/>
                        <a:pt x="0" y="89833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639CA036-2E66-CE5F-614A-239D96B3364A}"/>
                    </a:ext>
                  </a:extLst>
                </p:cNvPr>
                <p:cNvSpPr/>
                <p:nvPr/>
              </p:nvSpPr>
              <p:spPr>
                <a:xfrm>
                  <a:off x="10536438" y="5124289"/>
                  <a:ext cx="286084" cy="100388"/>
                </a:xfrm>
                <a:custGeom>
                  <a:avLst/>
                  <a:gdLst>
                    <a:gd name="connsiteX0" fmla="*/ 0 w 406769"/>
                    <a:gd name="connsiteY0" fmla="*/ 68804 h 142736"/>
                    <a:gd name="connsiteX1" fmla="*/ 3869 w 406769"/>
                    <a:gd name="connsiteY1" fmla="*/ 142655 h 142736"/>
                    <a:gd name="connsiteX2" fmla="*/ 406770 w 406769"/>
                    <a:gd name="connsiteY2" fmla="*/ 52823 h 142736"/>
                    <a:gd name="connsiteX3" fmla="*/ 391125 w 406769"/>
                    <a:gd name="connsiteY3" fmla="*/ 0 h 142736"/>
                    <a:gd name="connsiteX4" fmla="*/ 0 w 406769"/>
                    <a:gd name="connsiteY4" fmla="*/ 68804 h 142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769" h="142736">
                      <a:moveTo>
                        <a:pt x="0" y="68804"/>
                      </a:moveTo>
                      <a:cubicBezTo>
                        <a:pt x="0" y="88094"/>
                        <a:pt x="1009" y="116020"/>
                        <a:pt x="3869" y="142655"/>
                      </a:cubicBezTo>
                      <a:cubicBezTo>
                        <a:pt x="141646" y="144170"/>
                        <a:pt x="290245" y="124879"/>
                        <a:pt x="406770" y="52823"/>
                      </a:cubicBezTo>
                      <a:cubicBezTo>
                        <a:pt x="403349" y="34935"/>
                        <a:pt x="397237" y="17103"/>
                        <a:pt x="391125" y="0"/>
                      </a:cubicBezTo>
                      <a:cubicBezTo>
                        <a:pt x="273254" y="61010"/>
                        <a:pt x="134356" y="57253"/>
                        <a:pt x="0" y="68804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C9ECFBF7-743D-344D-AD86-E26CB677FB8F}"/>
                    </a:ext>
                  </a:extLst>
                </p:cNvPr>
                <p:cNvSpPr/>
                <p:nvPr/>
              </p:nvSpPr>
              <p:spPr>
                <a:xfrm>
                  <a:off x="10056761" y="4132226"/>
                  <a:ext cx="1050588" cy="975275"/>
                </a:xfrm>
                <a:custGeom>
                  <a:avLst/>
                  <a:gdLst>
                    <a:gd name="connsiteX0" fmla="*/ 53537 w 1493779"/>
                    <a:gd name="connsiteY0" fmla="*/ 496651 h 1386694"/>
                    <a:gd name="connsiteX1" fmla="*/ 131145 w 1493779"/>
                    <a:gd name="connsiteY1" fmla="*/ 1144208 h 1386694"/>
                    <a:gd name="connsiteX2" fmla="*/ 947264 w 1493779"/>
                    <a:gd name="connsiteY2" fmla="*/ 1351182 h 1386694"/>
                    <a:gd name="connsiteX3" fmla="*/ 1493493 w 1493779"/>
                    <a:gd name="connsiteY3" fmla="*/ 661849 h 1386694"/>
                    <a:gd name="connsiteX4" fmla="*/ 1432483 w 1493779"/>
                    <a:gd name="connsiteY4" fmla="*/ 324557 h 1386694"/>
                    <a:gd name="connsiteX5" fmla="*/ 640981 w 1493779"/>
                    <a:gd name="connsiteY5" fmla="*/ 18442 h 1386694"/>
                    <a:gd name="connsiteX6" fmla="*/ 53537 w 1493779"/>
                    <a:gd name="connsiteY6" fmla="*/ 496651 h 1386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93779" h="1386694">
                      <a:moveTo>
                        <a:pt x="53537" y="496651"/>
                      </a:moveTo>
                      <a:cubicBezTo>
                        <a:pt x="53537" y="496651"/>
                        <a:pt x="-108464" y="809832"/>
                        <a:pt x="131145" y="1144208"/>
                      </a:cubicBezTo>
                      <a:cubicBezTo>
                        <a:pt x="131145" y="1144208"/>
                        <a:pt x="597074" y="1497538"/>
                        <a:pt x="947264" y="1351182"/>
                      </a:cubicBezTo>
                      <a:cubicBezTo>
                        <a:pt x="1297454" y="1204826"/>
                        <a:pt x="1488334" y="777364"/>
                        <a:pt x="1493493" y="661849"/>
                      </a:cubicBezTo>
                      <a:cubicBezTo>
                        <a:pt x="1498652" y="546334"/>
                        <a:pt x="1432483" y="324557"/>
                        <a:pt x="1432483" y="324557"/>
                      </a:cubicBezTo>
                      <a:cubicBezTo>
                        <a:pt x="1432483" y="324557"/>
                        <a:pt x="925283" y="-91297"/>
                        <a:pt x="640981" y="18442"/>
                      </a:cubicBezTo>
                      <a:cubicBezTo>
                        <a:pt x="356680" y="128237"/>
                        <a:pt x="53537" y="496651"/>
                        <a:pt x="53537" y="496651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843CFB69-06AA-4129-DD1B-F7058B921D0A}"/>
                    </a:ext>
                  </a:extLst>
                </p:cNvPr>
                <p:cNvSpPr/>
                <p:nvPr/>
              </p:nvSpPr>
              <p:spPr>
                <a:xfrm>
                  <a:off x="10111255" y="4112281"/>
                  <a:ext cx="1083070" cy="1078120"/>
                </a:xfrm>
                <a:custGeom>
                  <a:avLst/>
                  <a:gdLst>
                    <a:gd name="connsiteX0" fmla="*/ 1282663 w 1539964"/>
                    <a:gd name="connsiteY0" fmla="*/ 1170772 h 1532924"/>
                    <a:gd name="connsiteX1" fmla="*/ 995558 w 1539964"/>
                    <a:gd name="connsiteY1" fmla="*/ 1464830 h 1532924"/>
                    <a:gd name="connsiteX2" fmla="*/ 582340 w 1539964"/>
                    <a:gd name="connsiteY2" fmla="*/ 1531672 h 1532924"/>
                    <a:gd name="connsiteX3" fmla="*/ 253291 w 1539964"/>
                    <a:gd name="connsiteY3" fmla="*/ 1454288 h 1532924"/>
                    <a:gd name="connsiteX4" fmla="*/ 42785 w 1539964"/>
                    <a:gd name="connsiteY4" fmla="*/ 1199482 h 1532924"/>
                    <a:gd name="connsiteX5" fmla="*/ 36223 w 1539964"/>
                    <a:gd name="connsiteY5" fmla="*/ 939574 h 1532924"/>
                    <a:gd name="connsiteX6" fmla="*/ 616 w 1539964"/>
                    <a:gd name="connsiteY6" fmla="*/ 577328 h 1532924"/>
                    <a:gd name="connsiteX7" fmla="*/ 255309 w 1539964"/>
                    <a:gd name="connsiteY7" fmla="*/ 136913 h 1532924"/>
                    <a:gd name="connsiteX8" fmla="*/ 880941 w 1539964"/>
                    <a:gd name="connsiteY8" fmla="*/ 18594 h 1532924"/>
                    <a:gd name="connsiteX9" fmla="*/ 1204719 w 1539964"/>
                    <a:gd name="connsiteY9" fmla="*/ 303120 h 1532924"/>
                    <a:gd name="connsiteX10" fmla="*/ 1288944 w 1539964"/>
                    <a:gd name="connsiteY10" fmla="*/ 703553 h 1532924"/>
                    <a:gd name="connsiteX11" fmla="*/ 1521880 w 1539964"/>
                    <a:gd name="connsiteY11" fmla="*/ 739553 h 1532924"/>
                    <a:gd name="connsiteX12" fmla="*/ 1311206 w 1539964"/>
                    <a:gd name="connsiteY12" fmla="*/ 1087668 h 1532924"/>
                    <a:gd name="connsiteX13" fmla="*/ 1282663 w 1539964"/>
                    <a:gd name="connsiteY13" fmla="*/ 1170772 h 1532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39964" h="1532924">
                      <a:moveTo>
                        <a:pt x="1282663" y="1170772"/>
                      </a:moveTo>
                      <a:cubicBezTo>
                        <a:pt x="1235728" y="1303502"/>
                        <a:pt x="1124027" y="1407185"/>
                        <a:pt x="995558" y="1464830"/>
                      </a:cubicBezTo>
                      <a:cubicBezTo>
                        <a:pt x="867090" y="1522475"/>
                        <a:pt x="723033" y="1537784"/>
                        <a:pt x="582340" y="1531672"/>
                      </a:cubicBezTo>
                      <a:cubicBezTo>
                        <a:pt x="468844" y="1526681"/>
                        <a:pt x="353666" y="1507503"/>
                        <a:pt x="253291" y="1454288"/>
                      </a:cubicBezTo>
                      <a:cubicBezTo>
                        <a:pt x="152916" y="1401129"/>
                        <a:pt x="68467" y="1310175"/>
                        <a:pt x="42785" y="1199482"/>
                      </a:cubicBezTo>
                      <a:cubicBezTo>
                        <a:pt x="23158" y="1114809"/>
                        <a:pt x="38579" y="1026434"/>
                        <a:pt x="36223" y="939574"/>
                      </a:cubicBezTo>
                      <a:cubicBezTo>
                        <a:pt x="32915" y="818115"/>
                        <a:pt x="-5272" y="698674"/>
                        <a:pt x="616" y="577328"/>
                      </a:cubicBezTo>
                      <a:cubicBezTo>
                        <a:pt x="9083" y="402036"/>
                        <a:pt x="112542" y="238970"/>
                        <a:pt x="255309" y="136913"/>
                      </a:cubicBezTo>
                      <a:cubicBezTo>
                        <a:pt x="432395" y="10351"/>
                        <a:pt x="665949" y="-26827"/>
                        <a:pt x="880941" y="18594"/>
                      </a:cubicBezTo>
                      <a:cubicBezTo>
                        <a:pt x="1015914" y="74950"/>
                        <a:pt x="1131485" y="176502"/>
                        <a:pt x="1204719" y="303120"/>
                      </a:cubicBezTo>
                      <a:cubicBezTo>
                        <a:pt x="1277953" y="429681"/>
                        <a:pt x="1214700" y="519907"/>
                        <a:pt x="1288944" y="703553"/>
                      </a:cubicBezTo>
                      <a:cubicBezTo>
                        <a:pt x="1348496" y="630487"/>
                        <a:pt x="1480329" y="643216"/>
                        <a:pt x="1521880" y="739553"/>
                      </a:cubicBezTo>
                      <a:cubicBezTo>
                        <a:pt x="1577620" y="868751"/>
                        <a:pt x="1503712" y="1062771"/>
                        <a:pt x="1311206" y="1087668"/>
                      </a:cubicBezTo>
                      <a:cubicBezTo>
                        <a:pt x="1303243" y="1116323"/>
                        <a:pt x="1292253" y="1143687"/>
                        <a:pt x="1282663" y="1170772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BC54D324-6B4B-B31B-85FB-BE68AE5967F1}"/>
                    </a:ext>
                  </a:extLst>
                </p:cNvPr>
                <p:cNvSpPr/>
                <p:nvPr/>
              </p:nvSpPr>
              <p:spPr>
                <a:xfrm>
                  <a:off x="11018792" y="4640854"/>
                  <a:ext cx="123813" cy="71211"/>
                </a:xfrm>
                <a:custGeom>
                  <a:avLst/>
                  <a:gdLst>
                    <a:gd name="connsiteX0" fmla="*/ 176040 w 176043"/>
                    <a:gd name="connsiteY0" fmla="*/ 39927 h 101251"/>
                    <a:gd name="connsiteX1" fmla="*/ 173853 w 176043"/>
                    <a:gd name="connsiteY1" fmla="*/ 33366 h 101251"/>
                    <a:gd name="connsiteX2" fmla="*/ 171835 w 176043"/>
                    <a:gd name="connsiteY2" fmla="*/ 30450 h 101251"/>
                    <a:gd name="connsiteX3" fmla="*/ 168526 w 176043"/>
                    <a:gd name="connsiteY3" fmla="*/ 25852 h 101251"/>
                    <a:gd name="connsiteX4" fmla="*/ 148675 w 176043"/>
                    <a:gd name="connsiteY4" fmla="*/ 9534 h 101251"/>
                    <a:gd name="connsiteX5" fmla="*/ 80656 w 176043"/>
                    <a:gd name="connsiteY5" fmla="*/ 3926 h 101251"/>
                    <a:gd name="connsiteX6" fmla="*/ 26712 w 176043"/>
                    <a:gd name="connsiteY6" fmla="*/ 42843 h 101251"/>
                    <a:gd name="connsiteX7" fmla="*/ 6749 w 176043"/>
                    <a:gd name="connsiteY7" fmla="*/ 76207 h 101251"/>
                    <a:gd name="connsiteX8" fmla="*/ 357 w 176043"/>
                    <a:gd name="connsiteY8" fmla="*/ 94263 h 101251"/>
                    <a:gd name="connsiteX9" fmla="*/ 18525 w 176043"/>
                    <a:gd name="connsiteY9" fmla="*/ 96282 h 101251"/>
                    <a:gd name="connsiteX10" fmla="*/ 62768 w 176043"/>
                    <a:gd name="connsiteY10" fmla="*/ 44693 h 101251"/>
                    <a:gd name="connsiteX11" fmla="*/ 89180 w 176043"/>
                    <a:gd name="connsiteY11" fmla="*/ 33142 h 101251"/>
                    <a:gd name="connsiteX12" fmla="*/ 117778 w 176043"/>
                    <a:gd name="connsiteY12" fmla="*/ 31628 h 101251"/>
                    <a:gd name="connsiteX13" fmla="*/ 125460 w 176043"/>
                    <a:gd name="connsiteY13" fmla="*/ 33422 h 101251"/>
                    <a:gd name="connsiteX14" fmla="*/ 126414 w 176043"/>
                    <a:gd name="connsiteY14" fmla="*/ 33758 h 101251"/>
                    <a:gd name="connsiteX15" fmla="*/ 149068 w 176043"/>
                    <a:gd name="connsiteY15" fmla="*/ 47160 h 101251"/>
                    <a:gd name="connsiteX16" fmla="*/ 149573 w 176043"/>
                    <a:gd name="connsiteY16" fmla="*/ 47329 h 101251"/>
                    <a:gd name="connsiteX17" fmla="*/ 153610 w 176043"/>
                    <a:gd name="connsiteY17" fmla="*/ 48899 h 101251"/>
                    <a:gd name="connsiteX18" fmla="*/ 155236 w 176043"/>
                    <a:gd name="connsiteY18" fmla="*/ 49516 h 101251"/>
                    <a:gd name="connsiteX19" fmla="*/ 157928 w 176043"/>
                    <a:gd name="connsiteY19" fmla="*/ 50469 h 101251"/>
                    <a:gd name="connsiteX20" fmla="*/ 158713 w 176043"/>
                    <a:gd name="connsiteY20" fmla="*/ 50805 h 101251"/>
                    <a:gd name="connsiteX21" fmla="*/ 159050 w 176043"/>
                    <a:gd name="connsiteY21" fmla="*/ 50917 h 101251"/>
                    <a:gd name="connsiteX22" fmla="*/ 164321 w 176043"/>
                    <a:gd name="connsiteY22" fmla="*/ 52039 h 101251"/>
                    <a:gd name="connsiteX23" fmla="*/ 164040 w 176043"/>
                    <a:gd name="connsiteY23" fmla="*/ 51927 h 101251"/>
                    <a:gd name="connsiteX24" fmla="*/ 169031 w 176043"/>
                    <a:gd name="connsiteY24" fmla="*/ 50974 h 101251"/>
                    <a:gd name="connsiteX25" fmla="*/ 176040 w 176043"/>
                    <a:gd name="connsiteY25" fmla="*/ 39927 h 101251"/>
                    <a:gd name="connsiteX26" fmla="*/ 176040 w 176043"/>
                    <a:gd name="connsiteY26" fmla="*/ 40039 h 101251"/>
                    <a:gd name="connsiteX27" fmla="*/ 176040 w 176043"/>
                    <a:gd name="connsiteY27" fmla="*/ 39927 h 101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76043" h="101251">
                      <a:moveTo>
                        <a:pt x="176040" y="39927"/>
                      </a:moveTo>
                      <a:cubicBezTo>
                        <a:pt x="175984" y="37571"/>
                        <a:pt x="175255" y="35272"/>
                        <a:pt x="173853" y="33366"/>
                      </a:cubicBezTo>
                      <a:cubicBezTo>
                        <a:pt x="173236" y="32357"/>
                        <a:pt x="172564" y="31403"/>
                        <a:pt x="171835" y="30450"/>
                      </a:cubicBezTo>
                      <a:cubicBezTo>
                        <a:pt x="170882" y="28824"/>
                        <a:pt x="169760" y="27253"/>
                        <a:pt x="168526" y="25852"/>
                      </a:cubicBezTo>
                      <a:cubicBezTo>
                        <a:pt x="164040" y="18954"/>
                        <a:pt x="155012" y="14076"/>
                        <a:pt x="148675" y="9534"/>
                      </a:cubicBezTo>
                      <a:cubicBezTo>
                        <a:pt x="125685" y="-4821"/>
                        <a:pt x="94170" y="337"/>
                        <a:pt x="80656" y="3926"/>
                      </a:cubicBezTo>
                      <a:cubicBezTo>
                        <a:pt x="59292" y="10992"/>
                        <a:pt x="40674" y="25459"/>
                        <a:pt x="26712" y="42843"/>
                      </a:cubicBezTo>
                      <a:cubicBezTo>
                        <a:pt x="18806" y="53160"/>
                        <a:pt x="12693" y="64712"/>
                        <a:pt x="6749" y="76207"/>
                      </a:cubicBezTo>
                      <a:cubicBezTo>
                        <a:pt x="4338" y="82039"/>
                        <a:pt x="-1494" y="87590"/>
                        <a:pt x="357" y="94263"/>
                      </a:cubicBezTo>
                      <a:cubicBezTo>
                        <a:pt x="2544" y="102451"/>
                        <a:pt x="14656" y="103852"/>
                        <a:pt x="18525" y="96282"/>
                      </a:cubicBezTo>
                      <a:cubicBezTo>
                        <a:pt x="36357" y="64600"/>
                        <a:pt x="41684" y="59329"/>
                        <a:pt x="62768" y="44693"/>
                      </a:cubicBezTo>
                      <a:cubicBezTo>
                        <a:pt x="76507" y="36282"/>
                        <a:pt x="73984" y="37291"/>
                        <a:pt x="89180" y="33142"/>
                      </a:cubicBezTo>
                      <a:cubicBezTo>
                        <a:pt x="98657" y="31964"/>
                        <a:pt x="108245" y="30899"/>
                        <a:pt x="117778" y="31628"/>
                      </a:cubicBezTo>
                      <a:cubicBezTo>
                        <a:pt x="119909" y="32020"/>
                        <a:pt x="123722" y="32749"/>
                        <a:pt x="125460" y="33422"/>
                      </a:cubicBezTo>
                      <a:cubicBezTo>
                        <a:pt x="125909" y="33590"/>
                        <a:pt x="126189" y="33702"/>
                        <a:pt x="126414" y="33758"/>
                      </a:cubicBezTo>
                      <a:cubicBezTo>
                        <a:pt x="134545" y="37235"/>
                        <a:pt x="141105" y="43572"/>
                        <a:pt x="149068" y="47160"/>
                      </a:cubicBezTo>
                      <a:cubicBezTo>
                        <a:pt x="149237" y="47272"/>
                        <a:pt x="149404" y="47272"/>
                        <a:pt x="149573" y="47329"/>
                      </a:cubicBezTo>
                      <a:cubicBezTo>
                        <a:pt x="150862" y="47945"/>
                        <a:pt x="152264" y="48394"/>
                        <a:pt x="153610" y="48899"/>
                      </a:cubicBezTo>
                      <a:cubicBezTo>
                        <a:pt x="154171" y="49123"/>
                        <a:pt x="154676" y="49291"/>
                        <a:pt x="155236" y="49516"/>
                      </a:cubicBezTo>
                      <a:cubicBezTo>
                        <a:pt x="155293" y="49627"/>
                        <a:pt x="156078" y="49908"/>
                        <a:pt x="157928" y="50469"/>
                      </a:cubicBezTo>
                      <a:cubicBezTo>
                        <a:pt x="158209" y="50581"/>
                        <a:pt x="158432" y="50693"/>
                        <a:pt x="158713" y="50805"/>
                      </a:cubicBezTo>
                      <a:cubicBezTo>
                        <a:pt x="158825" y="50861"/>
                        <a:pt x="158938" y="50917"/>
                        <a:pt x="159050" y="50917"/>
                      </a:cubicBezTo>
                      <a:cubicBezTo>
                        <a:pt x="160732" y="51590"/>
                        <a:pt x="162470" y="52319"/>
                        <a:pt x="164321" y="52039"/>
                      </a:cubicBezTo>
                      <a:cubicBezTo>
                        <a:pt x="164208" y="51983"/>
                        <a:pt x="164096" y="51983"/>
                        <a:pt x="164040" y="51927"/>
                      </a:cubicBezTo>
                      <a:cubicBezTo>
                        <a:pt x="165779" y="51927"/>
                        <a:pt x="167461" y="51703"/>
                        <a:pt x="169031" y="50974"/>
                      </a:cubicBezTo>
                      <a:cubicBezTo>
                        <a:pt x="173685" y="49459"/>
                        <a:pt x="176152" y="44693"/>
                        <a:pt x="176040" y="39927"/>
                      </a:cubicBezTo>
                      <a:cubicBezTo>
                        <a:pt x="176040" y="39983"/>
                        <a:pt x="176040" y="40039"/>
                        <a:pt x="176040" y="40039"/>
                      </a:cubicBezTo>
                      <a:cubicBezTo>
                        <a:pt x="176040" y="39983"/>
                        <a:pt x="176040" y="39983"/>
                        <a:pt x="176040" y="39927"/>
                      </a:cubicBezTo>
                      <a:close/>
                    </a:path>
                  </a:pathLst>
                </a:custGeom>
                <a:solidFill>
                  <a:srgbClr val="E0A88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6BBDEB34-D2D6-A10D-549D-FCF859C04650}"/>
                    </a:ext>
                  </a:extLst>
                </p:cNvPr>
                <p:cNvSpPr/>
                <p:nvPr/>
              </p:nvSpPr>
              <p:spPr>
                <a:xfrm>
                  <a:off x="10034836" y="4057038"/>
                  <a:ext cx="1065844" cy="652953"/>
                </a:xfrm>
                <a:custGeom>
                  <a:avLst/>
                  <a:gdLst>
                    <a:gd name="connsiteX0" fmla="*/ 7271 w 1515470"/>
                    <a:gd name="connsiteY0" fmla="*/ 928401 h 928401"/>
                    <a:gd name="connsiteX1" fmla="*/ 311984 w 1515470"/>
                    <a:gd name="connsiteY1" fmla="*/ 750194 h 928401"/>
                    <a:gd name="connsiteX2" fmla="*/ 701763 w 1515470"/>
                    <a:gd name="connsiteY2" fmla="*/ 216021 h 928401"/>
                    <a:gd name="connsiteX3" fmla="*/ 1515470 w 1515470"/>
                    <a:gd name="connsiteY3" fmla="*/ 655651 h 928401"/>
                    <a:gd name="connsiteX4" fmla="*/ 1439881 w 1515470"/>
                    <a:gd name="connsiteY4" fmla="*/ 364845 h 928401"/>
                    <a:gd name="connsiteX5" fmla="*/ 1287357 w 1515470"/>
                    <a:gd name="connsiteY5" fmla="*/ 130339 h 928401"/>
                    <a:gd name="connsiteX6" fmla="*/ 963130 w 1515470"/>
                    <a:gd name="connsiteY6" fmla="*/ 4226 h 928401"/>
                    <a:gd name="connsiteX7" fmla="*/ 759913 w 1515470"/>
                    <a:gd name="connsiteY7" fmla="*/ 14319 h 928401"/>
                    <a:gd name="connsiteX8" fmla="*/ 657071 w 1515470"/>
                    <a:gd name="connsiteY8" fmla="*/ 43702 h 928401"/>
                    <a:gd name="connsiteX9" fmla="*/ 559892 w 1515470"/>
                    <a:gd name="connsiteY9" fmla="*/ 58338 h 928401"/>
                    <a:gd name="connsiteX10" fmla="*/ 164338 w 1515470"/>
                    <a:gd name="connsiteY10" fmla="*/ 277312 h 928401"/>
                    <a:gd name="connsiteX11" fmla="*/ 63627 w 1515470"/>
                    <a:gd name="connsiteY11" fmla="*/ 492697 h 928401"/>
                    <a:gd name="connsiteX12" fmla="*/ 7271 w 1515470"/>
                    <a:gd name="connsiteY12" fmla="*/ 928401 h 92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15470" h="928401">
                      <a:moveTo>
                        <a:pt x="7271" y="928401"/>
                      </a:moveTo>
                      <a:cubicBezTo>
                        <a:pt x="121160" y="895541"/>
                        <a:pt x="221366" y="826625"/>
                        <a:pt x="311984" y="750194"/>
                      </a:cubicBezTo>
                      <a:cubicBezTo>
                        <a:pt x="482621" y="606361"/>
                        <a:pt x="629875" y="427257"/>
                        <a:pt x="701763" y="216021"/>
                      </a:cubicBezTo>
                      <a:cubicBezTo>
                        <a:pt x="889951" y="475369"/>
                        <a:pt x="1195000" y="660081"/>
                        <a:pt x="1515470" y="655651"/>
                      </a:cubicBezTo>
                      <a:cubicBezTo>
                        <a:pt x="1498424" y="525220"/>
                        <a:pt x="1474087" y="452547"/>
                        <a:pt x="1439881" y="364845"/>
                      </a:cubicBezTo>
                      <a:cubicBezTo>
                        <a:pt x="1405675" y="277144"/>
                        <a:pt x="1358123" y="192414"/>
                        <a:pt x="1287357" y="130339"/>
                      </a:cubicBezTo>
                      <a:cubicBezTo>
                        <a:pt x="1198757" y="52618"/>
                        <a:pt x="1080383" y="16281"/>
                        <a:pt x="963130" y="4226"/>
                      </a:cubicBezTo>
                      <a:cubicBezTo>
                        <a:pt x="895334" y="-2728"/>
                        <a:pt x="826026" y="-2223"/>
                        <a:pt x="759913" y="14319"/>
                      </a:cubicBezTo>
                      <a:cubicBezTo>
                        <a:pt x="725314" y="22954"/>
                        <a:pt x="691894" y="35908"/>
                        <a:pt x="657071" y="43702"/>
                      </a:cubicBezTo>
                      <a:cubicBezTo>
                        <a:pt x="625108" y="50880"/>
                        <a:pt x="592360" y="53628"/>
                        <a:pt x="559892" y="58338"/>
                      </a:cubicBezTo>
                      <a:cubicBezTo>
                        <a:pt x="406695" y="80600"/>
                        <a:pt x="255516" y="152208"/>
                        <a:pt x="164338" y="277312"/>
                      </a:cubicBezTo>
                      <a:cubicBezTo>
                        <a:pt x="117459" y="341630"/>
                        <a:pt x="88188" y="416995"/>
                        <a:pt x="63627" y="492697"/>
                      </a:cubicBezTo>
                      <a:cubicBezTo>
                        <a:pt x="16916" y="636586"/>
                        <a:pt x="-15047" y="789503"/>
                        <a:pt x="7271" y="928401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EB71D603-CE85-BBCD-9E66-3FE804A43F5B}"/>
                    </a:ext>
                  </a:extLst>
                </p:cNvPr>
                <p:cNvSpPr/>
                <p:nvPr/>
              </p:nvSpPr>
              <p:spPr>
                <a:xfrm>
                  <a:off x="10416217" y="3925453"/>
                  <a:ext cx="67224" cy="100047"/>
                </a:xfrm>
                <a:custGeom>
                  <a:avLst/>
                  <a:gdLst>
                    <a:gd name="connsiteX0" fmla="*/ 91477 w 95582"/>
                    <a:gd name="connsiteY0" fmla="*/ 142252 h 142252"/>
                    <a:gd name="connsiteX1" fmla="*/ 21158 w 95582"/>
                    <a:gd name="connsiteY1" fmla="*/ 101710 h 142252"/>
                    <a:gd name="connsiteX2" fmla="*/ 579 w 95582"/>
                    <a:gd name="connsiteY2" fmla="*/ 51410 h 142252"/>
                    <a:gd name="connsiteX3" fmla="*/ 16056 w 95582"/>
                    <a:gd name="connsiteY3" fmla="*/ 4139 h 142252"/>
                    <a:gd name="connsiteX4" fmla="*/ 52336 w 95582"/>
                    <a:gd name="connsiteY4" fmla="*/ 6214 h 142252"/>
                    <a:gd name="connsiteX5" fmla="*/ 76673 w 95582"/>
                    <a:gd name="connsiteY5" fmla="*/ 35261 h 142252"/>
                    <a:gd name="connsiteX6" fmla="*/ 91477 w 95582"/>
                    <a:gd name="connsiteY6" fmla="*/ 142252 h 142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582" h="142252">
                      <a:moveTo>
                        <a:pt x="91477" y="142252"/>
                      </a:moveTo>
                      <a:cubicBezTo>
                        <a:pt x="69888" y="125654"/>
                        <a:pt x="39944" y="121392"/>
                        <a:pt x="21158" y="101710"/>
                      </a:cubicBezTo>
                      <a:cubicBezTo>
                        <a:pt x="8429" y="88420"/>
                        <a:pt x="2710" y="69747"/>
                        <a:pt x="579" y="51410"/>
                      </a:cubicBezTo>
                      <a:cubicBezTo>
                        <a:pt x="-1384" y="33971"/>
                        <a:pt x="1139" y="13335"/>
                        <a:pt x="16056" y="4139"/>
                      </a:cubicBezTo>
                      <a:cubicBezTo>
                        <a:pt x="26934" y="-2534"/>
                        <a:pt x="41570" y="-628"/>
                        <a:pt x="52336" y="6214"/>
                      </a:cubicBezTo>
                      <a:cubicBezTo>
                        <a:pt x="63158" y="13055"/>
                        <a:pt x="70673" y="23933"/>
                        <a:pt x="76673" y="35261"/>
                      </a:cubicBezTo>
                      <a:cubicBezTo>
                        <a:pt x="94112" y="67953"/>
                        <a:pt x="100561" y="106252"/>
                        <a:pt x="91477" y="142252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9D77DF70-88D6-7045-45DE-A1CDE533BD15}"/>
                    </a:ext>
                  </a:extLst>
                </p:cNvPr>
                <p:cNvSpPr/>
                <p:nvPr/>
              </p:nvSpPr>
              <p:spPr>
                <a:xfrm>
                  <a:off x="10507533" y="3925341"/>
                  <a:ext cx="74522" cy="101657"/>
                </a:xfrm>
                <a:custGeom>
                  <a:avLst/>
                  <a:gdLst>
                    <a:gd name="connsiteX0" fmla="*/ 1060 w 105959"/>
                    <a:gd name="connsiteY0" fmla="*/ 144542 h 144541"/>
                    <a:gd name="connsiteX1" fmla="*/ 28369 w 105959"/>
                    <a:gd name="connsiteY1" fmla="*/ 31551 h 144541"/>
                    <a:gd name="connsiteX2" fmla="*/ 58650 w 105959"/>
                    <a:gd name="connsiteY2" fmla="*/ 3289 h 144541"/>
                    <a:gd name="connsiteX3" fmla="*/ 97622 w 105959"/>
                    <a:gd name="connsiteY3" fmla="*/ 9120 h 144541"/>
                    <a:gd name="connsiteX4" fmla="*/ 104070 w 105959"/>
                    <a:gd name="connsiteY4" fmla="*/ 47981 h 144541"/>
                    <a:gd name="connsiteX5" fmla="*/ 61510 w 105959"/>
                    <a:gd name="connsiteY5" fmla="*/ 109271 h 144541"/>
                    <a:gd name="connsiteX6" fmla="*/ 1060 w 105959"/>
                    <a:gd name="connsiteY6" fmla="*/ 144542 h 144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959" h="144541">
                      <a:moveTo>
                        <a:pt x="1060" y="144542"/>
                      </a:moveTo>
                      <a:cubicBezTo>
                        <a:pt x="-3426" y="105233"/>
                        <a:pt x="6444" y="64467"/>
                        <a:pt x="28369" y="31551"/>
                      </a:cubicBezTo>
                      <a:cubicBezTo>
                        <a:pt x="36107" y="19887"/>
                        <a:pt x="45808" y="8840"/>
                        <a:pt x="58650" y="3289"/>
                      </a:cubicBezTo>
                      <a:cubicBezTo>
                        <a:pt x="71491" y="-2263"/>
                        <a:pt x="88033" y="-1085"/>
                        <a:pt x="97622" y="9120"/>
                      </a:cubicBezTo>
                      <a:cubicBezTo>
                        <a:pt x="106986" y="19102"/>
                        <a:pt x="107379" y="34691"/>
                        <a:pt x="104070" y="47981"/>
                      </a:cubicBezTo>
                      <a:cubicBezTo>
                        <a:pt x="97958" y="72542"/>
                        <a:pt x="81304" y="93514"/>
                        <a:pt x="61510" y="109271"/>
                      </a:cubicBezTo>
                      <a:cubicBezTo>
                        <a:pt x="41659" y="125084"/>
                        <a:pt x="18724" y="136355"/>
                        <a:pt x="1060" y="144542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1" name="任意多边形: 形状 180">
                  <a:extLst>
                    <a:ext uri="{FF2B5EF4-FFF2-40B4-BE49-F238E27FC236}">
                      <a16:creationId xmlns:a16="http://schemas.microsoft.com/office/drawing/2014/main" id="{0979AED4-B55D-F1D5-9794-E676B50A1028}"/>
                    </a:ext>
                  </a:extLst>
                </p:cNvPr>
                <p:cNvSpPr/>
                <p:nvPr/>
              </p:nvSpPr>
              <p:spPr>
                <a:xfrm rot="17457142">
                  <a:off x="10174259" y="4805353"/>
                  <a:ext cx="231981" cy="231981"/>
                </a:xfrm>
                <a:custGeom>
                  <a:avLst/>
                  <a:gdLst>
                    <a:gd name="connsiteX0" fmla="*/ 329842 w 329842"/>
                    <a:gd name="connsiteY0" fmla="*/ 164921 h 329842"/>
                    <a:gd name="connsiteX1" fmla="*/ 164921 w 329842"/>
                    <a:gd name="connsiteY1" fmla="*/ 329842 h 329842"/>
                    <a:gd name="connsiteX2" fmla="*/ 0 w 329842"/>
                    <a:gd name="connsiteY2" fmla="*/ 164921 h 329842"/>
                    <a:gd name="connsiteX3" fmla="*/ 164921 w 329842"/>
                    <a:gd name="connsiteY3" fmla="*/ 0 h 329842"/>
                    <a:gd name="connsiteX4" fmla="*/ 329842 w 329842"/>
                    <a:gd name="connsiteY4" fmla="*/ 164921 h 32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42" h="329842">
                      <a:moveTo>
                        <a:pt x="329842" y="164921"/>
                      </a:moveTo>
                      <a:cubicBezTo>
                        <a:pt x="329842" y="256005"/>
                        <a:pt x="256005" y="329842"/>
                        <a:pt x="164921" y="329842"/>
                      </a:cubicBezTo>
                      <a:cubicBezTo>
                        <a:pt x="73838" y="329842"/>
                        <a:pt x="0" y="256005"/>
                        <a:pt x="0" y="164921"/>
                      </a:cubicBezTo>
                      <a:cubicBezTo>
                        <a:pt x="0" y="73838"/>
                        <a:pt x="73838" y="0"/>
                        <a:pt x="164921" y="0"/>
                      </a:cubicBezTo>
                      <a:cubicBezTo>
                        <a:pt x="256005" y="0"/>
                        <a:pt x="329842" y="73838"/>
                        <a:pt x="329842" y="164921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9" name="任意多边形: 形状 238">
                  <a:extLst>
                    <a:ext uri="{FF2B5EF4-FFF2-40B4-BE49-F238E27FC236}">
                      <a16:creationId xmlns:a16="http://schemas.microsoft.com/office/drawing/2014/main" id="{B7B179DE-E2CF-8735-9897-1AE00E028C98}"/>
                    </a:ext>
                  </a:extLst>
                </p:cNvPr>
                <p:cNvSpPr/>
                <p:nvPr/>
              </p:nvSpPr>
              <p:spPr>
                <a:xfrm rot="17166688">
                  <a:off x="10749953" y="4719816"/>
                  <a:ext cx="231970" cy="231970"/>
                </a:xfrm>
                <a:custGeom>
                  <a:avLst/>
                  <a:gdLst>
                    <a:gd name="connsiteX0" fmla="*/ 329826 w 329826"/>
                    <a:gd name="connsiteY0" fmla="*/ 164913 h 329826"/>
                    <a:gd name="connsiteX1" fmla="*/ 164913 w 329826"/>
                    <a:gd name="connsiteY1" fmla="*/ 329826 h 329826"/>
                    <a:gd name="connsiteX2" fmla="*/ 0 w 329826"/>
                    <a:gd name="connsiteY2" fmla="*/ 164913 h 329826"/>
                    <a:gd name="connsiteX3" fmla="*/ 164913 w 329826"/>
                    <a:gd name="connsiteY3" fmla="*/ 0 h 329826"/>
                    <a:gd name="connsiteX4" fmla="*/ 329826 w 329826"/>
                    <a:gd name="connsiteY4" fmla="*/ 164913 h 32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6" h="329826">
                      <a:moveTo>
                        <a:pt x="329826" y="164913"/>
                      </a:moveTo>
                      <a:cubicBezTo>
                        <a:pt x="329826" y="255992"/>
                        <a:pt x="255992" y="329826"/>
                        <a:pt x="164913" y="329826"/>
                      </a:cubicBezTo>
                      <a:cubicBezTo>
                        <a:pt x="73834" y="329826"/>
                        <a:pt x="0" y="255992"/>
                        <a:pt x="0" y="164913"/>
                      </a:cubicBezTo>
                      <a:cubicBezTo>
                        <a:pt x="0" y="73834"/>
                        <a:pt x="73834" y="0"/>
                        <a:pt x="164913" y="0"/>
                      </a:cubicBezTo>
                      <a:cubicBezTo>
                        <a:pt x="255992" y="0"/>
                        <a:pt x="329826" y="73834"/>
                        <a:pt x="329826" y="164913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69" name="图形 13">
                  <a:extLst>
                    <a:ext uri="{FF2B5EF4-FFF2-40B4-BE49-F238E27FC236}">
                      <a16:creationId xmlns:a16="http://schemas.microsoft.com/office/drawing/2014/main" id="{723B2082-1E7A-AB6C-B824-1C15B0AB14B5}"/>
                    </a:ext>
                  </a:extLst>
                </p:cNvPr>
                <p:cNvGrpSpPr/>
                <p:nvPr/>
              </p:nvGrpSpPr>
              <p:grpSpPr>
                <a:xfrm>
                  <a:off x="10380932" y="4720834"/>
                  <a:ext cx="407604" cy="250391"/>
                  <a:chOff x="18127647" y="9499340"/>
                  <a:chExt cx="579552" cy="356018"/>
                </a:xfrm>
              </p:grpSpPr>
              <p:sp>
                <p:nvSpPr>
                  <p:cNvPr id="170" name="任意多边形: 形状 169">
                    <a:extLst>
                      <a:ext uri="{FF2B5EF4-FFF2-40B4-BE49-F238E27FC236}">
                        <a16:creationId xmlns:a16="http://schemas.microsoft.com/office/drawing/2014/main" id="{06CDF152-4B65-6139-0217-6AA442612C0E}"/>
                      </a:ext>
                    </a:extLst>
                  </p:cNvPr>
                  <p:cNvSpPr/>
                  <p:nvPr/>
                </p:nvSpPr>
                <p:spPr>
                  <a:xfrm>
                    <a:off x="18127647" y="9499340"/>
                    <a:ext cx="579552" cy="338585"/>
                  </a:xfrm>
                  <a:custGeom>
                    <a:avLst/>
                    <a:gdLst>
                      <a:gd name="connsiteX0" fmla="*/ 570454 w 579552"/>
                      <a:gd name="connsiteY0" fmla="*/ 48732 h 338585"/>
                      <a:gd name="connsiteX1" fmla="*/ 551781 w 579552"/>
                      <a:gd name="connsiteY1" fmla="*/ 191780 h 338585"/>
                      <a:gd name="connsiteX2" fmla="*/ 537257 w 579552"/>
                      <a:gd name="connsiteY2" fmla="*/ 215500 h 338585"/>
                      <a:gd name="connsiteX3" fmla="*/ 453369 w 579552"/>
                      <a:gd name="connsiteY3" fmla="*/ 183930 h 338585"/>
                      <a:gd name="connsiteX4" fmla="*/ 250376 w 579552"/>
                      <a:gd name="connsiteY4" fmla="*/ 214266 h 338585"/>
                      <a:gd name="connsiteX5" fmla="*/ 129590 w 579552"/>
                      <a:gd name="connsiteY5" fmla="*/ 338585 h 338585"/>
                      <a:gd name="connsiteX6" fmla="*/ 109459 w 579552"/>
                      <a:gd name="connsiteY6" fmla="*/ 329837 h 338585"/>
                      <a:gd name="connsiteX7" fmla="*/ 49683 w 579552"/>
                      <a:gd name="connsiteY7" fmla="*/ 282566 h 338585"/>
                      <a:gd name="connsiteX8" fmla="*/ 225 w 579552"/>
                      <a:gd name="connsiteY8" fmla="*/ 195425 h 338585"/>
                      <a:gd name="connsiteX9" fmla="*/ 47777 w 579552"/>
                      <a:gd name="connsiteY9" fmla="*/ 113780 h 338585"/>
                      <a:gd name="connsiteX10" fmla="*/ 218301 w 579552"/>
                      <a:gd name="connsiteY10" fmla="*/ 120509 h 338585"/>
                      <a:gd name="connsiteX11" fmla="*/ 404303 w 579552"/>
                      <a:gd name="connsiteY11" fmla="*/ 25741 h 338585"/>
                      <a:gd name="connsiteX12" fmla="*/ 494472 w 579552"/>
                      <a:gd name="connsiteY12" fmla="*/ 171 h 338585"/>
                      <a:gd name="connsiteX13" fmla="*/ 570454 w 579552"/>
                      <a:gd name="connsiteY13" fmla="*/ 48732 h 338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79552" h="338585">
                        <a:moveTo>
                          <a:pt x="570454" y="48732"/>
                        </a:moveTo>
                        <a:cubicBezTo>
                          <a:pt x="590136" y="96116"/>
                          <a:pt x="575108" y="148995"/>
                          <a:pt x="551781" y="191780"/>
                        </a:cubicBezTo>
                        <a:cubicBezTo>
                          <a:pt x="547351" y="199911"/>
                          <a:pt x="542528" y="207874"/>
                          <a:pt x="537257" y="215500"/>
                        </a:cubicBezTo>
                        <a:cubicBezTo>
                          <a:pt x="514042" y="197163"/>
                          <a:pt x="483145" y="188303"/>
                          <a:pt x="453369" y="183930"/>
                        </a:cubicBezTo>
                        <a:cubicBezTo>
                          <a:pt x="384564" y="173836"/>
                          <a:pt x="312227" y="182528"/>
                          <a:pt x="250376" y="214266"/>
                        </a:cubicBezTo>
                        <a:cubicBezTo>
                          <a:pt x="198002" y="241127"/>
                          <a:pt x="153815" y="285202"/>
                          <a:pt x="129590" y="338585"/>
                        </a:cubicBezTo>
                        <a:cubicBezTo>
                          <a:pt x="122693" y="336062"/>
                          <a:pt x="115964" y="333258"/>
                          <a:pt x="109459" y="329837"/>
                        </a:cubicBezTo>
                        <a:cubicBezTo>
                          <a:pt x="86805" y="318118"/>
                          <a:pt x="67571" y="300790"/>
                          <a:pt x="49683" y="282566"/>
                        </a:cubicBezTo>
                        <a:cubicBezTo>
                          <a:pt x="25795" y="258229"/>
                          <a:pt x="2861" y="229407"/>
                          <a:pt x="225" y="195425"/>
                        </a:cubicBezTo>
                        <a:cubicBezTo>
                          <a:pt x="-2355" y="162060"/>
                          <a:pt x="17496" y="128023"/>
                          <a:pt x="47777" y="113780"/>
                        </a:cubicBezTo>
                        <a:cubicBezTo>
                          <a:pt x="99983" y="89331"/>
                          <a:pt x="160656" y="123312"/>
                          <a:pt x="218301" y="120509"/>
                        </a:cubicBezTo>
                        <a:cubicBezTo>
                          <a:pt x="288676" y="117032"/>
                          <a:pt x="343069" y="60564"/>
                          <a:pt x="404303" y="25741"/>
                        </a:cubicBezTo>
                        <a:cubicBezTo>
                          <a:pt x="431892" y="10153"/>
                          <a:pt x="462845" y="-1567"/>
                          <a:pt x="494472" y="171"/>
                        </a:cubicBezTo>
                        <a:cubicBezTo>
                          <a:pt x="526098" y="1909"/>
                          <a:pt x="558286" y="19517"/>
                          <a:pt x="570454" y="4873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176" name="任意多边形: 形状 175">
                    <a:extLst>
                      <a:ext uri="{FF2B5EF4-FFF2-40B4-BE49-F238E27FC236}">
                        <a16:creationId xmlns:a16="http://schemas.microsoft.com/office/drawing/2014/main" id="{8F0D5584-FBFC-83F2-56C2-ADA3EDD65291}"/>
                      </a:ext>
                    </a:extLst>
                  </p:cNvPr>
                  <p:cNvSpPr/>
                  <p:nvPr/>
                </p:nvSpPr>
                <p:spPr>
                  <a:xfrm>
                    <a:off x="18257238" y="9679282"/>
                    <a:ext cx="407666" cy="176076"/>
                  </a:xfrm>
                  <a:custGeom>
                    <a:avLst/>
                    <a:gdLst>
                      <a:gd name="connsiteX0" fmla="*/ 323778 w 407666"/>
                      <a:gd name="connsiteY0" fmla="*/ 3987 h 176076"/>
                      <a:gd name="connsiteX1" fmla="*/ 407667 w 407666"/>
                      <a:gd name="connsiteY1" fmla="*/ 35558 h 176076"/>
                      <a:gd name="connsiteX2" fmla="*/ 263722 w 407666"/>
                      <a:gd name="connsiteY2" fmla="*/ 149054 h 176076"/>
                      <a:gd name="connsiteX3" fmla="*/ 53608 w 407666"/>
                      <a:gd name="connsiteY3" fmla="*/ 171372 h 176076"/>
                      <a:gd name="connsiteX4" fmla="*/ 0 w 407666"/>
                      <a:gd name="connsiteY4" fmla="*/ 158699 h 176076"/>
                      <a:gd name="connsiteX5" fmla="*/ 120786 w 407666"/>
                      <a:gd name="connsiteY5" fmla="*/ 34380 h 176076"/>
                      <a:gd name="connsiteX6" fmla="*/ 323778 w 407666"/>
                      <a:gd name="connsiteY6" fmla="*/ 3987 h 17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7666" h="176076">
                        <a:moveTo>
                          <a:pt x="323778" y="3987"/>
                        </a:moveTo>
                        <a:cubicBezTo>
                          <a:pt x="353554" y="8361"/>
                          <a:pt x="384452" y="17221"/>
                          <a:pt x="407667" y="35558"/>
                        </a:cubicBezTo>
                        <a:cubicBezTo>
                          <a:pt x="372732" y="86530"/>
                          <a:pt x="321255" y="125951"/>
                          <a:pt x="263722" y="149054"/>
                        </a:cubicBezTo>
                        <a:cubicBezTo>
                          <a:pt x="197665" y="175634"/>
                          <a:pt x="124151" y="181578"/>
                          <a:pt x="53608" y="171372"/>
                        </a:cubicBezTo>
                        <a:cubicBezTo>
                          <a:pt x="35383" y="168736"/>
                          <a:pt x="17215" y="164979"/>
                          <a:pt x="0" y="158699"/>
                        </a:cubicBezTo>
                        <a:cubicBezTo>
                          <a:pt x="24225" y="105315"/>
                          <a:pt x="68412" y="61240"/>
                          <a:pt x="120786" y="34380"/>
                        </a:cubicBezTo>
                        <a:cubicBezTo>
                          <a:pt x="182637" y="2586"/>
                          <a:pt x="254974" y="-6106"/>
                          <a:pt x="323778" y="3987"/>
                        </a:cubicBezTo>
                        <a:close/>
                      </a:path>
                    </a:pathLst>
                  </a:custGeom>
                  <a:solidFill>
                    <a:srgbClr val="EF8F9D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240" name="任意多边形: 形状 239">
                  <a:extLst>
                    <a:ext uri="{FF2B5EF4-FFF2-40B4-BE49-F238E27FC236}">
                      <a16:creationId xmlns:a16="http://schemas.microsoft.com/office/drawing/2014/main" id="{257EB8CC-5551-8102-F7A4-38ECA2BC8708}"/>
                    </a:ext>
                  </a:extLst>
                </p:cNvPr>
                <p:cNvSpPr/>
                <p:nvPr/>
              </p:nvSpPr>
              <p:spPr>
                <a:xfrm rot="21053850">
                  <a:off x="10518851" y="4632708"/>
                  <a:ext cx="85816" cy="69805"/>
                </a:xfrm>
                <a:custGeom>
                  <a:avLst/>
                  <a:gdLst>
                    <a:gd name="connsiteX0" fmla="*/ 122019 w 122018"/>
                    <a:gd name="connsiteY0" fmla="*/ 49626 h 99252"/>
                    <a:gd name="connsiteX1" fmla="*/ 61009 w 122018"/>
                    <a:gd name="connsiteY1" fmla="*/ 99252 h 99252"/>
                    <a:gd name="connsiteX2" fmla="*/ 0 w 122018"/>
                    <a:gd name="connsiteY2" fmla="*/ 49626 h 99252"/>
                    <a:gd name="connsiteX3" fmla="*/ 61009 w 122018"/>
                    <a:gd name="connsiteY3" fmla="*/ 0 h 99252"/>
                    <a:gd name="connsiteX4" fmla="*/ 122019 w 122018"/>
                    <a:gd name="connsiteY4" fmla="*/ 49626 h 99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18" h="99252">
                      <a:moveTo>
                        <a:pt x="122019" y="49626"/>
                      </a:moveTo>
                      <a:cubicBezTo>
                        <a:pt x="122019" y="77034"/>
                        <a:pt x="94704" y="99252"/>
                        <a:pt x="61009" y="99252"/>
                      </a:cubicBezTo>
                      <a:cubicBezTo>
                        <a:pt x="27315" y="99252"/>
                        <a:pt x="0" y="77034"/>
                        <a:pt x="0" y="49626"/>
                      </a:cubicBezTo>
                      <a:cubicBezTo>
                        <a:pt x="0" y="22218"/>
                        <a:pt x="27315" y="0"/>
                        <a:pt x="61009" y="0"/>
                      </a:cubicBezTo>
                      <a:cubicBezTo>
                        <a:pt x="94704" y="0"/>
                        <a:pt x="122019" y="22218"/>
                        <a:pt x="122019" y="49626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1" name="任意多边形: 形状 240">
                  <a:extLst>
                    <a:ext uri="{FF2B5EF4-FFF2-40B4-BE49-F238E27FC236}">
                      <a16:creationId xmlns:a16="http://schemas.microsoft.com/office/drawing/2014/main" id="{8B8D837E-5002-870A-8114-67D79D994BCE}"/>
                    </a:ext>
                  </a:extLst>
                </p:cNvPr>
                <p:cNvSpPr/>
                <p:nvPr/>
              </p:nvSpPr>
              <p:spPr>
                <a:xfrm>
                  <a:off x="10588047" y="4675771"/>
                  <a:ext cx="15071" cy="18089"/>
                </a:xfrm>
                <a:custGeom>
                  <a:avLst/>
                  <a:gdLst>
                    <a:gd name="connsiteX0" fmla="*/ 134 w 21429"/>
                    <a:gd name="connsiteY0" fmla="*/ 25720 h 25720"/>
                    <a:gd name="connsiteX1" fmla="*/ 9499 w 21429"/>
                    <a:gd name="connsiteY1" fmla="*/ 2898 h 25720"/>
                    <a:gd name="connsiteX2" fmla="*/ 15163 w 21429"/>
                    <a:gd name="connsiteY2" fmla="*/ 94 h 25720"/>
                    <a:gd name="connsiteX3" fmla="*/ 21050 w 21429"/>
                    <a:gd name="connsiteY3" fmla="*/ 1888 h 25720"/>
                    <a:gd name="connsiteX4" fmla="*/ 134 w 21429"/>
                    <a:gd name="connsiteY4" fmla="*/ 25720 h 2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29" h="25720">
                      <a:moveTo>
                        <a:pt x="134" y="25720"/>
                      </a:moveTo>
                      <a:cubicBezTo>
                        <a:pt x="-763" y="17085"/>
                        <a:pt x="2882" y="8169"/>
                        <a:pt x="9499" y="2898"/>
                      </a:cubicBezTo>
                      <a:cubicBezTo>
                        <a:pt x="11181" y="1552"/>
                        <a:pt x="13088" y="430"/>
                        <a:pt x="15163" y="94"/>
                      </a:cubicBezTo>
                      <a:cubicBezTo>
                        <a:pt x="17237" y="-243"/>
                        <a:pt x="19593" y="318"/>
                        <a:pt x="21050" y="1888"/>
                      </a:cubicBezTo>
                      <a:cubicBezTo>
                        <a:pt x="23518" y="4524"/>
                        <a:pt x="13649" y="22300"/>
                        <a:pt x="134" y="25720"/>
                      </a:cubicBezTo>
                      <a:close/>
                    </a:path>
                  </a:pathLst>
                </a:custGeom>
                <a:solidFill>
                  <a:srgbClr val="5A3128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7" name="任意多边形: 形状 336">
                  <a:extLst>
                    <a:ext uri="{FF2B5EF4-FFF2-40B4-BE49-F238E27FC236}">
                      <a16:creationId xmlns:a16="http://schemas.microsoft.com/office/drawing/2014/main" id="{B3EAED2B-FCB7-02B5-DA13-934566FB56EA}"/>
                    </a:ext>
                  </a:extLst>
                </p:cNvPr>
                <p:cNvSpPr/>
                <p:nvPr/>
              </p:nvSpPr>
              <p:spPr>
                <a:xfrm>
                  <a:off x="10514052" y="4636615"/>
                  <a:ext cx="47645" cy="69053"/>
                </a:xfrm>
                <a:custGeom>
                  <a:avLst/>
                  <a:gdLst>
                    <a:gd name="connsiteX0" fmla="*/ 59305 w 67744"/>
                    <a:gd name="connsiteY0" fmla="*/ 89806 h 98183"/>
                    <a:gd name="connsiteX1" fmla="*/ 43772 w 67744"/>
                    <a:gd name="connsiteY1" fmla="*/ 87058 h 98183"/>
                    <a:gd name="connsiteX2" fmla="*/ 27566 w 67744"/>
                    <a:gd name="connsiteY2" fmla="*/ 12982 h 98183"/>
                    <a:gd name="connsiteX3" fmla="*/ 33679 w 67744"/>
                    <a:gd name="connsiteY3" fmla="*/ 6253 h 98183"/>
                    <a:gd name="connsiteX4" fmla="*/ 35529 w 67744"/>
                    <a:gd name="connsiteY4" fmla="*/ 4851 h 98183"/>
                    <a:gd name="connsiteX5" fmla="*/ 38333 w 67744"/>
                    <a:gd name="connsiteY5" fmla="*/ 2440 h 98183"/>
                    <a:gd name="connsiteX6" fmla="*/ 35865 w 67744"/>
                    <a:gd name="connsiteY6" fmla="*/ 85 h 98183"/>
                    <a:gd name="connsiteX7" fmla="*/ 42987 w 67744"/>
                    <a:gd name="connsiteY7" fmla="*/ 96310 h 98183"/>
                    <a:gd name="connsiteX8" fmla="*/ 64128 w 67744"/>
                    <a:gd name="connsiteY8" fmla="*/ 97712 h 98183"/>
                    <a:gd name="connsiteX9" fmla="*/ 64128 w 67744"/>
                    <a:gd name="connsiteY9" fmla="*/ 97768 h 98183"/>
                    <a:gd name="connsiteX10" fmla="*/ 67548 w 67744"/>
                    <a:gd name="connsiteY10" fmla="*/ 95357 h 98183"/>
                    <a:gd name="connsiteX11" fmla="*/ 59305 w 67744"/>
                    <a:gd name="connsiteY11" fmla="*/ 89806 h 9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744" h="98183">
                      <a:moveTo>
                        <a:pt x="59305" y="89806"/>
                      </a:moveTo>
                      <a:cubicBezTo>
                        <a:pt x="53361" y="89806"/>
                        <a:pt x="50726" y="89245"/>
                        <a:pt x="43772" y="87058"/>
                      </a:cubicBezTo>
                      <a:cubicBezTo>
                        <a:pt x="8445" y="72310"/>
                        <a:pt x="7548" y="43095"/>
                        <a:pt x="27566" y="12982"/>
                      </a:cubicBezTo>
                      <a:cubicBezTo>
                        <a:pt x="28688" y="11356"/>
                        <a:pt x="30650" y="8721"/>
                        <a:pt x="33679" y="6253"/>
                      </a:cubicBezTo>
                      <a:cubicBezTo>
                        <a:pt x="34296" y="5805"/>
                        <a:pt x="34912" y="5300"/>
                        <a:pt x="35529" y="4851"/>
                      </a:cubicBezTo>
                      <a:cubicBezTo>
                        <a:pt x="36483" y="4067"/>
                        <a:pt x="37940" y="3730"/>
                        <a:pt x="38333" y="2440"/>
                      </a:cubicBezTo>
                      <a:cubicBezTo>
                        <a:pt x="38725" y="1038"/>
                        <a:pt x="37267" y="-363"/>
                        <a:pt x="35865" y="85"/>
                      </a:cubicBezTo>
                      <a:cubicBezTo>
                        <a:pt x="-13649" y="24254"/>
                        <a:pt x="-12471" y="81002"/>
                        <a:pt x="42987" y="96310"/>
                      </a:cubicBezTo>
                      <a:cubicBezTo>
                        <a:pt x="49828" y="98161"/>
                        <a:pt x="57062" y="98666"/>
                        <a:pt x="64128" y="97712"/>
                      </a:cubicBezTo>
                      <a:cubicBezTo>
                        <a:pt x="64015" y="97712"/>
                        <a:pt x="63959" y="97768"/>
                        <a:pt x="64128" y="97768"/>
                      </a:cubicBezTo>
                      <a:cubicBezTo>
                        <a:pt x="65586" y="97768"/>
                        <a:pt x="67099" y="96815"/>
                        <a:pt x="67548" y="95357"/>
                      </a:cubicBezTo>
                      <a:cubicBezTo>
                        <a:pt x="68838" y="89301"/>
                        <a:pt x="63510" y="90254"/>
                        <a:pt x="59305" y="89806"/>
                      </a:cubicBezTo>
                      <a:close/>
                    </a:path>
                  </a:pathLst>
                </a:custGeom>
                <a:solidFill>
                  <a:srgbClr val="C4706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338" name="图形 13">
                  <a:extLst>
                    <a:ext uri="{FF2B5EF4-FFF2-40B4-BE49-F238E27FC236}">
                      <a16:creationId xmlns:a16="http://schemas.microsoft.com/office/drawing/2014/main" id="{A94B8C83-0CD9-26BB-DEB4-E40F84769E0B}"/>
                    </a:ext>
                  </a:extLst>
                </p:cNvPr>
                <p:cNvGrpSpPr/>
                <p:nvPr/>
              </p:nvGrpSpPr>
              <p:grpSpPr>
                <a:xfrm>
                  <a:off x="10260417" y="4633278"/>
                  <a:ext cx="153762" cy="138813"/>
                  <a:chOff x="17956293" y="9374848"/>
                  <a:chExt cx="218626" cy="197371"/>
                </a:xfrm>
                <a:solidFill>
                  <a:srgbClr val="000000"/>
                </a:solidFill>
              </p:grpSpPr>
              <p:sp>
                <p:nvSpPr>
                  <p:cNvPr id="339" name="任意多边形: 形状 338">
                    <a:extLst>
                      <a:ext uri="{FF2B5EF4-FFF2-40B4-BE49-F238E27FC236}">
                        <a16:creationId xmlns:a16="http://schemas.microsoft.com/office/drawing/2014/main" id="{962C6CC8-4C39-742F-EA1A-72E9E4423239}"/>
                      </a:ext>
                    </a:extLst>
                  </p:cNvPr>
                  <p:cNvSpPr/>
                  <p:nvPr/>
                </p:nvSpPr>
                <p:spPr>
                  <a:xfrm>
                    <a:off x="17956293" y="9374848"/>
                    <a:ext cx="218626" cy="145282"/>
                  </a:xfrm>
                  <a:custGeom>
                    <a:avLst/>
                    <a:gdLst>
                      <a:gd name="connsiteX0" fmla="*/ 6270 w 218626"/>
                      <a:gd name="connsiteY0" fmla="*/ 26867 h 145282"/>
                      <a:gd name="connsiteX1" fmla="*/ 69915 w 218626"/>
                      <a:gd name="connsiteY1" fmla="*/ 137728 h 145282"/>
                      <a:gd name="connsiteX2" fmla="*/ 181224 w 218626"/>
                      <a:gd name="connsiteY2" fmla="*/ 119111 h 145282"/>
                      <a:gd name="connsiteX3" fmla="*/ 208645 w 218626"/>
                      <a:gd name="connsiteY3" fmla="*/ 64 h 145282"/>
                      <a:gd name="connsiteX4" fmla="*/ 114158 w 218626"/>
                      <a:gd name="connsiteY4" fmla="*/ 117485 h 145282"/>
                      <a:gd name="connsiteX5" fmla="*/ 6270 w 218626"/>
                      <a:gd name="connsiteY5" fmla="*/ 26867 h 14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8626" h="145282">
                        <a:moveTo>
                          <a:pt x="6270" y="26867"/>
                        </a:moveTo>
                        <a:cubicBezTo>
                          <a:pt x="-12235" y="32811"/>
                          <a:pt x="10587" y="114793"/>
                          <a:pt x="69915" y="137728"/>
                        </a:cubicBezTo>
                        <a:cubicBezTo>
                          <a:pt x="106980" y="152027"/>
                          <a:pt x="152065" y="146139"/>
                          <a:pt x="181224" y="119111"/>
                        </a:cubicBezTo>
                        <a:cubicBezTo>
                          <a:pt x="226140" y="77503"/>
                          <a:pt x="224122" y="3260"/>
                          <a:pt x="208645" y="64"/>
                        </a:cubicBezTo>
                        <a:cubicBezTo>
                          <a:pt x="193280" y="-3077"/>
                          <a:pt x="197262" y="111092"/>
                          <a:pt x="114158" y="117485"/>
                        </a:cubicBezTo>
                        <a:cubicBezTo>
                          <a:pt x="28868" y="124046"/>
                          <a:pt x="23597" y="21260"/>
                          <a:pt x="6270" y="268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40" name="任意多边形: 形状 339">
                    <a:extLst>
                      <a:ext uri="{FF2B5EF4-FFF2-40B4-BE49-F238E27FC236}">
                        <a16:creationId xmlns:a16="http://schemas.microsoft.com/office/drawing/2014/main" id="{850E894F-C900-81FB-F59E-24A9D759C404}"/>
                      </a:ext>
                    </a:extLst>
                  </p:cNvPr>
                  <p:cNvSpPr/>
                  <p:nvPr/>
                </p:nvSpPr>
                <p:spPr>
                  <a:xfrm>
                    <a:off x="17998444" y="9491436"/>
                    <a:ext cx="36563" cy="68769"/>
                  </a:xfrm>
                  <a:custGeom>
                    <a:avLst/>
                    <a:gdLst>
                      <a:gd name="connsiteX0" fmla="*/ 16717 w 36563"/>
                      <a:gd name="connsiteY0" fmla="*/ 0 h 68769"/>
                      <a:gd name="connsiteX1" fmla="*/ 511 w 36563"/>
                      <a:gd name="connsiteY1" fmla="*/ 62019 h 68769"/>
                      <a:gd name="connsiteX2" fmla="*/ 175 w 36563"/>
                      <a:gd name="connsiteY2" fmla="*/ 66057 h 68769"/>
                      <a:gd name="connsiteX3" fmla="*/ 6007 w 36563"/>
                      <a:gd name="connsiteY3" fmla="*/ 68580 h 68769"/>
                      <a:gd name="connsiteX4" fmla="*/ 11558 w 36563"/>
                      <a:gd name="connsiteY4" fmla="*/ 64430 h 68769"/>
                      <a:gd name="connsiteX5" fmla="*/ 33652 w 36563"/>
                      <a:gd name="connsiteY5" fmla="*/ 24449 h 68769"/>
                      <a:gd name="connsiteX6" fmla="*/ 36512 w 36563"/>
                      <a:gd name="connsiteY6" fmla="*/ 14355 h 68769"/>
                      <a:gd name="connsiteX7" fmla="*/ 33484 w 36563"/>
                      <a:gd name="connsiteY7" fmla="*/ 4598 h 68769"/>
                      <a:gd name="connsiteX8" fmla="*/ 16717 w 36563"/>
                      <a:gd name="connsiteY8" fmla="*/ 0 h 68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63" h="68769">
                        <a:moveTo>
                          <a:pt x="16717" y="0"/>
                        </a:moveTo>
                        <a:cubicBezTo>
                          <a:pt x="14643" y="21309"/>
                          <a:pt x="6455" y="41440"/>
                          <a:pt x="511" y="62019"/>
                        </a:cubicBezTo>
                        <a:cubicBezTo>
                          <a:pt x="119" y="63309"/>
                          <a:pt x="-218" y="64711"/>
                          <a:pt x="175" y="66057"/>
                        </a:cubicBezTo>
                        <a:cubicBezTo>
                          <a:pt x="904" y="68300"/>
                          <a:pt x="3764" y="69197"/>
                          <a:pt x="6007" y="68580"/>
                        </a:cubicBezTo>
                        <a:cubicBezTo>
                          <a:pt x="8250" y="67963"/>
                          <a:pt x="9988" y="66169"/>
                          <a:pt x="11558" y="64430"/>
                        </a:cubicBezTo>
                        <a:cubicBezTo>
                          <a:pt x="21652" y="52935"/>
                          <a:pt x="27988" y="38636"/>
                          <a:pt x="33652" y="24449"/>
                        </a:cubicBezTo>
                        <a:cubicBezTo>
                          <a:pt x="34942" y="21197"/>
                          <a:pt x="36231" y="17832"/>
                          <a:pt x="36512" y="14355"/>
                        </a:cubicBezTo>
                        <a:cubicBezTo>
                          <a:pt x="36792" y="10879"/>
                          <a:pt x="35951" y="7122"/>
                          <a:pt x="33484" y="4598"/>
                        </a:cubicBezTo>
                        <a:cubicBezTo>
                          <a:pt x="30512" y="1514"/>
                          <a:pt x="25858" y="953"/>
                          <a:pt x="1671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41" name="任意多边形: 形状 340">
                    <a:extLst>
                      <a:ext uri="{FF2B5EF4-FFF2-40B4-BE49-F238E27FC236}">
                        <a16:creationId xmlns:a16="http://schemas.microsoft.com/office/drawing/2014/main" id="{545D64B0-B7DE-CDA1-D5BE-5BE531A0EB83}"/>
                      </a:ext>
                    </a:extLst>
                  </p:cNvPr>
                  <p:cNvSpPr/>
                  <p:nvPr/>
                </p:nvSpPr>
                <p:spPr>
                  <a:xfrm>
                    <a:off x="18122937" y="9472262"/>
                    <a:ext cx="38387" cy="73847"/>
                  </a:xfrm>
                  <a:custGeom>
                    <a:avLst/>
                    <a:gdLst>
                      <a:gd name="connsiteX0" fmla="*/ 0 w 38387"/>
                      <a:gd name="connsiteY0" fmla="*/ 12613 h 73847"/>
                      <a:gd name="connsiteX1" fmla="*/ 28318 w 38387"/>
                      <a:gd name="connsiteY1" fmla="*/ 70090 h 73847"/>
                      <a:gd name="connsiteX2" fmla="*/ 30673 w 38387"/>
                      <a:gd name="connsiteY2" fmla="*/ 73343 h 73847"/>
                      <a:gd name="connsiteX3" fmla="*/ 36729 w 38387"/>
                      <a:gd name="connsiteY3" fmla="*/ 71436 h 73847"/>
                      <a:gd name="connsiteX4" fmla="*/ 38187 w 38387"/>
                      <a:gd name="connsiteY4" fmla="*/ 64651 h 73847"/>
                      <a:gd name="connsiteX5" fmla="*/ 20243 w 38387"/>
                      <a:gd name="connsiteY5" fmla="*/ 501 h 73847"/>
                      <a:gd name="connsiteX6" fmla="*/ 0 w 38387"/>
                      <a:gd name="connsiteY6" fmla="*/ 12613 h 7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387" h="73847">
                        <a:moveTo>
                          <a:pt x="0" y="12613"/>
                        </a:moveTo>
                        <a:cubicBezTo>
                          <a:pt x="12337" y="30109"/>
                          <a:pt x="19346" y="50688"/>
                          <a:pt x="28318" y="70090"/>
                        </a:cubicBezTo>
                        <a:cubicBezTo>
                          <a:pt x="28879" y="71324"/>
                          <a:pt x="29552" y="72614"/>
                          <a:pt x="30673" y="73343"/>
                        </a:cubicBezTo>
                        <a:cubicBezTo>
                          <a:pt x="32692" y="74576"/>
                          <a:pt x="35440" y="73399"/>
                          <a:pt x="36729" y="71436"/>
                        </a:cubicBezTo>
                        <a:cubicBezTo>
                          <a:pt x="38019" y="69474"/>
                          <a:pt x="38019" y="67006"/>
                          <a:pt x="38187" y="64651"/>
                        </a:cubicBezTo>
                        <a:cubicBezTo>
                          <a:pt x="40486" y="36669"/>
                          <a:pt x="22318" y="3305"/>
                          <a:pt x="20243" y="501"/>
                        </a:cubicBezTo>
                        <a:cubicBezTo>
                          <a:pt x="18224" y="-2303"/>
                          <a:pt x="7514" y="7342"/>
                          <a:pt x="0" y="126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42" name="任意多边形: 形状 341">
                    <a:extLst>
                      <a:ext uri="{FF2B5EF4-FFF2-40B4-BE49-F238E27FC236}">
                        <a16:creationId xmlns:a16="http://schemas.microsoft.com/office/drawing/2014/main" id="{4F8BC4F1-86C4-711E-6352-DC8638CE060E}"/>
                      </a:ext>
                    </a:extLst>
                  </p:cNvPr>
                  <p:cNvSpPr/>
                  <p:nvPr/>
                </p:nvSpPr>
                <p:spPr>
                  <a:xfrm>
                    <a:off x="18068040" y="9502263"/>
                    <a:ext cx="27797" cy="69957"/>
                  </a:xfrm>
                  <a:custGeom>
                    <a:avLst/>
                    <a:gdLst>
                      <a:gd name="connsiteX0" fmla="*/ 0 w 27797"/>
                      <a:gd name="connsiteY0" fmla="*/ 1734 h 69957"/>
                      <a:gd name="connsiteX1" fmla="*/ 8972 w 27797"/>
                      <a:gd name="connsiteY1" fmla="*/ 65828 h 69957"/>
                      <a:gd name="connsiteX2" fmla="*/ 10093 w 27797"/>
                      <a:gd name="connsiteY2" fmla="*/ 68968 h 69957"/>
                      <a:gd name="connsiteX3" fmla="*/ 17663 w 27797"/>
                      <a:gd name="connsiteY3" fmla="*/ 66950 h 69957"/>
                      <a:gd name="connsiteX4" fmla="*/ 25907 w 27797"/>
                      <a:gd name="connsiteY4" fmla="*/ 43062 h 69957"/>
                      <a:gd name="connsiteX5" fmla="*/ 25570 w 27797"/>
                      <a:gd name="connsiteY5" fmla="*/ 4594 h 69957"/>
                      <a:gd name="connsiteX6" fmla="*/ 23776 w 27797"/>
                      <a:gd name="connsiteY6" fmla="*/ 1230 h 69957"/>
                      <a:gd name="connsiteX7" fmla="*/ 19682 w 27797"/>
                      <a:gd name="connsiteY7" fmla="*/ 52 h 69957"/>
                      <a:gd name="connsiteX8" fmla="*/ 0 w 27797"/>
                      <a:gd name="connsiteY8" fmla="*/ 1734 h 69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797" h="69957">
                        <a:moveTo>
                          <a:pt x="0" y="1734"/>
                        </a:moveTo>
                        <a:cubicBezTo>
                          <a:pt x="2972" y="23099"/>
                          <a:pt x="5944" y="44463"/>
                          <a:pt x="8972" y="65828"/>
                        </a:cubicBezTo>
                        <a:cubicBezTo>
                          <a:pt x="9140" y="66950"/>
                          <a:pt x="9308" y="68127"/>
                          <a:pt x="10093" y="68968"/>
                        </a:cubicBezTo>
                        <a:cubicBezTo>
                          <a:pt x="12056" y="71211"/>
                          <a:pt x="15757" y="69249"/>
                          <a:pt x="17663" y="66950"/>
                        </a:cubicBezTo>
                        <a:cubicBezTo>
                          <a:pt x="23047" y="60333"/>
                          <a:pt x="24673" y="51473"/>
                          <a:pt x="25907" y="43062"/>
                        </a:cubicBezTo>
                        <a:cubicBezTo>
                          <a:pt x="27757" y="30277"/>
                          <a:pt x="29159" y="16987"/>
                          <a:pt x="25570" y="4594"/>
                        </a:cubicBezTo>
                        <a:cubicBezTo>
                          <a:pt x="25234" y="3360"/>
                          <a:pt x="24785" y="2071"/>
                          <a:pt x="23776" y="1230"/>
                        </a:cubicBezTo>
                        <a:cubicBezTo>
                          <a:pt x="22654" y="276"/>
                          <a:pt x="21140" y="108"/>
                          <a:pt x="19682" y="52"/>
                        </a:cubicBezTo>
                        <a:cubicBezTo>
                          <a:pt x="13290" y="-228"/>
                          <a:pt x="6953" y="669"/>
                          <a:pt x="0" y="173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343" name="图形 13">
                  <a:extLst>
                    <a:ext uri="{FF2B5EF4-FFF2-40B4-BE49-F238E27FC236}">
                      <a16:creationId xmlns:a16="http://schemas.microsoft.com/office/drawing/2014/main" id="{31E31FB5-8441-8F02-91B1-7976DDC6EA49}"/>
                    </a:ext>
                  </a:extLst>
                </p:cNvPr>
                <p:cNvGrpSpPr/>
                <p:nvPr/>
              </p:nvGrpSpPr>
              <p:grpSpPr>
                <a:xfrm>
                  <a:off x="10673063" y="4539341"/>
                  <a:ext cx="160180" cy="152257"/>
                  <a:chOff x="18543014" y="9241284"/>
                  <a:chExt cx="227752" cy="216487"/>
                </a:xfrm>
                <a:solidFill>
                  <a:srgbClr val="000000"/>
                </a:solidFill>
              </p:grpSpPr>
              <p:sp>
                <p:nvSpPr>
                  <p:cNvPr id="344" name="任意多边形: 形状 343">
                    <a:extLst>
                      <a:ext uri="{FF2B5EF4-FFF2-40B4-BE49-F238E27FC236}">
                        <a16:creationId xmlns:a16="http://schemas.microsoft.com/office/drawing/2014/main" id="{05EBC463-EB23-1FF7-3702-4D2BAF16E995}"/>
                      </a:ext>
                    </a:extLst>
                  </p:cNvPr>
                  <p:cNvSpPr/>
                  <p:nvPr/>
                </p:nvSpPr>
                <p:spPr>
                  <a:xfrm>
                    <a:off x="18543014" y="9241284"/>
                    <a:ext cx="214515" cy="165948"/>
                  </a:xfrm>
                  <a:custGeom>
                    <a:avLst/>
                    <a:gdLst>
                      <a:gd name="connsiteX0" fmla="*/ 3796 w 214515"/>
                      <a:gd name="connsiteY0" fmla="*/ 70600 h 165948"/>
                      <a:gd name="connsiteX1" fmla="*/ 90208 w 214515"/>
                      <a:gd name="connsiteY1" fmla="*/ 164750 h 165948"/>
                      <a:gd name="connsiteX2" fmla="*/ 194732 w 214515"/>
                      <a:gd name="connsiteY2" fmla="*/ 122133 h 165948"/>
                      <a:gd name="connsiteX3" fmla="*/ 195349 w 214515"/>
                      <a:gd name="connsiteY3" fmla="*/ 1 h 165948"/>
                      <a:gd name="connsiteX4" fmla="*/ 128956 w 214515"/>
                      <a:gd name="connsiteY4" fmla="*/ 135311 h 165948"/>
                      <a:gd name="connsiteX5" fmla="*/ 3796 w 214515"/>
                      <a:gd name="connsiteY5" fmla="*/ 70600 h 1659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4515" h="165948">
                        <a:moveTo>
                          <a:pt x="3796" y="70600"/>
                        </a:moveTo>
                        <a:cubicBezTo>
                          <a:pt x="-12915" y="80469"/>
                          <a:pt x="27291" y="155442"/>
                          <a:pt x="90208" y="164750"/>
                        </a:cubicBezTo>
                        <a:cubicBezTo>
                          <a:pt x="129516" y="170582"/>
                          <a:pt x="172189" y="154937"/>
                          <a:pt x="194732" y="122133"/>
                        </a:cubicBezTo>
                        <a:cubicBezTo>
                          <a:pt x="229442" y="71665"/>
                          <a:pt x="211106" y="-335"/>
                          <a:pt x="195349" y="1"/>
                        </a:cubicBezTo>
                        <a:cubicBezTo>
                          <a:pt x="179648" y="338"/>
                          <a:pt x="208638" y="110862"/>
                          <a:pt x="128956" y="135311"/>
                        </a:cubicBezTo>
                        <a:cubicBezTo>
                          <a:pt x="47198" y="160432"/>
                          <a:pt x="19497" y="61347"/>
                          <a:pt x="3796" y="706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45" name="任意多边形: 形状 344">
                    <a:extLst>
                      <a:ext uri="{FF2B5EF4-FFF2-40B4-BE49-F238E27FC236}">
                        <a16:creationId xmlns:a16="http://schemas.microsoft.com/office/drawing/2014/main" id="{DA8CF331-A2B7-B9A9-C000-67127559FC4C}"/>
                      </a:ext>
                    </a:extLst>
                  </p:cNvPr>
                  <p:cNvSpPr/>
                  <p:nvPr/>
                </p:nvSpPr>
                <p:spPr>
                  <a:xfrm>
                    <a:off x="18615639" y="9387001"/>
                    <a:ext cx="24855" cy="70770"/>
                  </a:xfrm>
                  <a:custGeom>
                    <a:avLst/>
                    <a:gdLst>
                      <a:gd name="connsiteX0" fmla="*/ 2218 w 24855"/>
                      <a:gd name="connsiteY0" fmla="*/ 921 h 70770"/>
                      <a:gd name="connsiteX1" fmla="*/ 31 w 24855"/>
                      <a:gd name="connsiteY1" fmla="*/ 64958 h 70770"/>
                      <a:gd name="connsiteX2" fmla="*/ 592 w 24855"/>
                      <a:gd name="connsiteY2" fmla="*/ 68939 h 70770"/>
                      <a:gd name="connsiteX3" fmla="*/ 6816 w 24855"/>
                      <a:gd name="connsiteY3" fmla="*/ 70117 h 70770"/>
                      <a:gd name="connsiteX4" fmla="*/ 11302 w 24855"/>
                      <a:gd name="connsiteY4" fmla="*/ 64846 h 70770"/>
                      <a:gd name="connsiteX5" fmla="*/ 24088 w 24855"/>
                      <a:gd name="connsiteY5" fmla="*/ 20939 h 70770"/>
                      <a:gd name="connsiteX6" fmla="*/ 24648 w 24855"/>
                      <a:gd name="connsiteY6" fmla="*/ 10453 h 70770"/>
                      <a:gd name="connsiteX7" fmla="*/ 19545 w 24855"/>
                      <a:gd name="connsiteY7" fmla="*/ 1649 h 70770"/>
                      <a:gd name="connsiteX8" fmla="*/ 2218 w 24855"/>
                      <a:gd name="connsiteY8" fmla="*/ 921 h 7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855" h="70770">
                        <a:moveTo>
                          <a:pt x="2218" y="921"/>
                        </a:moveTo>
                        <a:cubicBezTo>
                          <a:pt x="4853" y="22173"/>
                          <a:pt x="1265" y="43594"/>
                          <a:pt x="31" y="64958"/>
                        </a:cubicBezTo>
                        <a:cubicBezTo>
                          <a:pt x="-25" y="66304"/>
                          <a:pt x="-81" y="67762"/>
                          <a:pt x="592" y="68939"/>
                        </a:cubicBezTo>
                        <a:cubicBezTo>
                          <a:pt x="1769" y="70958"/>
                          <a:pt x="4798" y="71239"/>
                          <a:pt x="6816" y="70117"/>
                        </a:cubicBezTo>
                        <a:cubicBezTo>
                          <a:pt x="8891" y="68996"/>
                          <a:pt x="10181" y="66921"/>
                          <a:pt x="11302" y="64846"/>
                        </a:cubicBezTo>
                        <a:cubicBezTo>
                          <a:pt x="18592" y="51388"/>
                          <a:pt x="21676" y="36079"/>
                          <a:pt x="24088" y="20939"/>
                        </a:cubicBezTo>
                        <a:cubicBezTo>
                          <a:pt x="24648" y="17462"/>
                          <a:pt x="25153" y="13930"/>
                          <a:pt x="24648" y="10453"/>
                        </a:cubicBezTo>
                        <a:cubicBezTo>
                          <a:pt x="24143" y="6976"/>
                          <a:pt x="22517" y="3500"/>
                          <a:pt x="19545" y="1649"/>
                        </a:cubicBezTo>
                        <a:cubicBezTo>
                          <a:pt x="15957" y="-650"/>
                          <a:pt x="11302" y="-201"/>
                          <a:pt x="2218" y="9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46" name="任意多边形: 形状 345">
                    <a:extLst>
                      <a:ext uri="{FF2B5EF4-FFF2-40B4-BE49-F238E27FC236}">
                        <a16:creationId xmlns:a16="http://schemas.microsoft.com/office/drawing/2014/main" id="{3E143047-4BD4-8262-4CA2-A580A237BBAD}"/>
                      </a:ext>
                    </a:extLst>
                  </p:cNvPr>
                  <p:cNvSpPr/>
                  <p:nvPr/>
                </p:nvSpPr>
                <p:spPr>
                  <a:xfrm>
                    <a:off x="18721540" y="9341211"/>
                    <a:ext cx="49226" cy="69252"/>
                  </a:xfrm>
                  <a:custGeom>
                    <a:avLst/>
                    <a:gdLst>
                      <a:gd name="connsiteX0" fmla="*/ 0 w 49226"/>
                      <a:gd name="connsiteY0" fmla="*/ 16598 h 69252"/>
                      <a:gd name="connsiteX1" fmla="*/ 40262 w 49226"/>
                      <a:gd name="connsiteY1" fmla="*/ 66449 h 69252"/>
                      <a:gd name="connsiteX2" fmla="*/ 43290 w 49226"/>
                      <a:gd name="connsiteY2" fmla="*/ 69084 h 69252"/>
                      <a:gd name="connsiteX3" fmla="*/ 48786 w 49226"/>
                      <a:gd name="connsiteY3" fmla="*/ 65888 h 69252"/>
                      <a:gd name="connsiteX4" fmla="*/ 48729 w 49226"/>
                      <a:gd name="connsiteY4" fmla="*/ 58935 h 69252"/>
                      <a:gd name="connsiteX5" fmla="*/ 17159 w 49226"/>
                      <a:gd name="connsiteY5" fmla="*/ 280 h 69252"/>
                      <a:gd name="connsiteX6" fmla="*/ 0 w 49226"/>
                      <a:gd name="connsiteY6" fmla="*/ 16598 h 6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226" h="69252">
                        <a:moveTo>
                          <a:pt x="0" y="16598"/>
                        </a:moveTo>
                        <a:cubicBezTo>
                          <a:pt x="15869" y="30953"/>
                          <a:pt x="27252" y="49458"/>
                          <a:pt x="40262" y="66449"/>
                        </a:cubicBezTo>
                        <a:cubicBezTo>
                          <a:pt x="41103" y="67514"/>
                          <a:pt x="42000" y="68636"/>
                          <a:pt x="43290" y="69084"/>
                        </a:cubicBezTo>
                        <a:cubicBezTo>
                          <a:pt x="45533" y="69813"/>
                          <a:pt x="47944" y="68075"/>
                          <a:pt x="48786" y="65888"/>
                        </a:cubicBezTo>
                        <a:cubicBezTo>
                          <a:pt x="49627" y="63701"/>
                          <a:pt x="49066" y="61290"/>
                          <a:pt x="48729" y="58935"/>
                        </a:cubicBezTo>
                        <a:cubicBezTo>
                          <a:pt x="44804" y="31177"/>
                          <a:pt x="19795" y="2579"/>
                          <a:pt x="17159" y="280"/>
                        </a:cubicBezTo>
                        <a:cubicBezTo>
                          <a:pt x="14524" y="-1963"/>
                          <a:pt x="6224" y="9813"/>
                          <a:pt x="0" y="165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47" name="任意多边形: 形状 346">
                    <a:extLst>
                      <a:ext uri="{FF2B5EF4-FFF2-40B4-BE49-F238E27FC236}">
                        <a16:creationId xmlns:a16="http://schemas.microsoft.com/office/drawing/2014/main" id="{43D287B5-3BE3-48FA-4931-1318DBC18C36}"/>
                      </a:ext>
                    </a:extLst>
                  </p:cNvPr>
                  <p:cNvSpPr/>
                  <p:nvPr/>
                </p:nvSpPr>
                <p:spPr>
                  <a:xfrm>
                    <a:off x="18672194" y="9382293"/>
                    <a:ext cx="34712" cy="70161"/>
                  </a:xfrm>
                  <a:custGeom>
                    <a:avLst/>
                    <a:gdLst>
                      <a:gd name="connsiteX0" fmla="*/ 0 w 34712"/>
                      <a:gd name="connsiteY0" fmla="*/ 6190 h 70161"/>
                      <a:gd name="connsiteX1" fmla="*/ 22823 w 34712"/>
                      <a:gd name="connsiteY1" fmla="*/ 66751 h 70161"/>
                      <a:gd name="connsiteX2" fmla="*/ 24561 w 34712"/>
                      <a:gd name="connsiteY2" fmla="*/ 69611 h 70161"/>
                      <a:gd name="connsiteX3" fmla="*/ 31514 w 34712"/>
                      <a:gd name="connsiteY3" fmla="*/ 65966 h 70161"/>
                      <a:gd name="connsiteX4" fmla="*/ 34318 w 34712"/>
                      <a:gd name="connsiteY4" fmla="*/ 40844 h 70161"/>
                      <a:gd name="connsiteX5" fmla="*/ 25514 w 34712"/>
                      <a:gd name="connsiteY5" fmla="*/ 3386 h 70161"/>
                      <a:gd name="connsiteX6" fmla="*/ 22991 w 34712"/>
                      <a:gd name="connsiteY6" fmla="*/ 470 h 70161"/>
                      <a:gd name="connsiteX7" fmla="*/ 18729 w 34712"/>
                      <a:gd name="connsiteY7" fmla="*/ 246 h 70161"/>
                      <a:gd name="connsiteX8" fmla="*/ 0 w 34712"/>
                      <a:gd name="connsiteY8" fmla="*/ 6190 h 70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712" h="70161">
                        <a:moveTo>
                          <a:pt x="0" y="6190"/>
                        </a:moveTo>
                        <a:cubicBezTo>
                          <a:pt x="7626" y="26377"/>
                          <a:pt x="15197" y="46564"/>
                          <a:pt x="22823" y="66751"/>
                        </a:cubicBezTo>
                        <a:cubicBezTo>
                          <a:pt x="23215" y="67816"/>
                          <a:pt x="23664" y="68938"/>
                          <a:pt x="24561" y="69611"/>
                        </a:cubicBezTo>
                        <a:cubicBezTo>
                          <a:pt x="26972" y="71349"/>
                          <a:pt x="30168" y="68658"/>
                          <a:pt x="31514" y="65966"/>
                        </a:cubicBezTo>
                        <a:cubicBezTo>
                          <a:pt x="35327" y="58340"/>
                          <a:pt x="34935" y="49368"/>
                          <a:pt x="34318" y="40844"/>
                        </a:cubicBezTo>
                        <a:cubicBezTo>
                          <a:pt x="33365" y="27947"/>
                          <a:pt x="31795" y="14713"/>
                          <a:pt x="25514" y="3386"/>
                        </a:cubicBezTo>
                        <a:cubicBezTo>
                          <a:pt x="24897" y="2264"/>
                          <a:pt x="24168" y="1087"/>
                          <a:pt x="22991" y="470"/>
                        </a:cubicBezTo>
                        <a:cubicBezTo>
                          <a:pt x="21701" y="-203"/>
                          <a:pt x="20131" y="-35"/>
                          <a:pt x="18729" y="246"/>
                        </a:cubicBezTo>
                        <a:cubicBezTo>
                          <a:pt x="12561" y="1367"/>
                          <a:pt x="6561" y="3666"/>
                          <a:pt x="0" y="61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349" name="任意多边形: 形状 348">
                  <a:extLst>
                    <a:ext uri="{FF2B5EF4-FFF2-40B4-BE49-F238E27FC236}">
                      <a16:creationId xmlns:a16="http://schemas.microsoft.com/office/drawing/2014/main" id="{58BF9D9D-944E-91D9-E9DF-89B2C97358AF}"/>
                    </a:ext>
                  </a:extLst>
                </p:cNvPr>
                <p:cNvSpPr/>
                <p:nvPr/>
              </p:nvSpPr>
              <p:spPr>
                <a:xfrm>
                  <a:off x="10797783" y="3757124"/>
                  <a:ext cx="430227" cy="428654"/>
                </a:xfrm>
                <a:custGeom>
                  <a:avLst/>
                  <a:gdLst>
                    <a:gd name="connsiteX0" fmla="*/ 409 w 611719"/>
                    <a:gd name="connsiteY0" fmla="*/ 555706 h 609481"/>
                    <a:gd name="connsiteX1" fmla="*/ 275738 w 611719"/>
                    <a:gd name="connsiteY1" fmla="*/ 0 h 609481"/>
                    <a:gd name="connsiteX2" fmla="*/ 380039 w 611719"/>
                    <a:gd name="connsiteY2" fmla="*/ 60169 h 609481"/>
                    <a:gd name="connsiteX3" fmla="*/ 381497 w 611719"/>
                    <a:gd name="connsiteY3" fmla="*/ 132225 h 609481"/>
                    <a:gd name="connsiteX4" fmla="*/ 453721 w 611719"/>
                    <a:gd name="connsiteY4" fmla="*/ 113216 h 609481"/>
                    <a:gd name="connsiteX5" fmla="*/ 544059 w 611719"/>
                    <a:gd name="connsiteY5" fmla="*/ 202432 h 609481"/>
                    <a:gd name="connsiteX6" fmla="*/ 480357 w 611719"/>
                    <a:gd name="connsiteY6" fmla="*/ 244937 h 609481"/>
                    <a:gd name="connsiteX7" fmla="*/ 569124 w 611719"/>
                    <a:gd name="connsiteY7" fmla="*/ 233385 h 609481"/>
                    <a:gd name="connsiteX8" fmla="*/ 609947 w 611719"/>
                    <a:gd name="connsiteY8" fmla="*/ 347218 h 609481"/>
                    <a:gd name="connsiteX9" fmla="*/ 94223 w 611719"/>
                    <a:gd name="connsiteY9" fmla="*/ 609482 h 609481"/>
                    <a:gd name="connsiteX10" fmla="*/ 409 w 611719"/>
                    <a:gd name="connsiteY10" fmla="*/ 555706 h 609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1719" h="609481">
                      <a:moveTo>
                        <a:pt x="409" y="555706"/>
                      </a:moveTo>
                      <a:cubicBezTo>
                        <a:pt x="-11198" y="492397"/>
                        <a:pt x="227794" y="21084"/>
                        <a:pt x="275738" y="0"/>
                      </a:cubicBezTo>
                      <a:cubicBezTo>
                        <a:pt x="275738" y="0"/>
                        <a:pt x="353403" y="36056"/>
                        <a:pt x="380039" y="60169"/>
                      </a:cubicBezTo>
                      <a:cubicBezTo>
                        <a:pt x="406674" y="84281"/>
                        <a:pt x="381497" y="132225"/>
                        <a:pt x="381497" y="132225"/>
                      </a:cubicBezTo>
                      <a:cubicBezTo>
                        <a:pt x="381497" y="132225"/>
                        <a:pt x="434151" y="105085"/>
                        <a:pt x="453721" y="113216"/>
                      </a:cubicBezTo>
                      <a:cubicBezTo>
                        <a:pt x="473347" y="121347"/>
                        <a:pt x="544059" y="202432"/>
                        <a:pt x="544059" y="202432"/>
                      </a:cubicBezTo>
                      <a:lnTo>
                        <a:pt x="480357" y="244937"/>
                      </a:lnTo>
                      <a:cubicBezTo>
                        <a:pt x="480357" y="244937"/>
                        <a:pt x="558918" y="230974"/>
                        <a:pt x="569124" y="233385"/>
                      </a:cubicBezTo>
                      <a:cubicBezTo>
                        <a:pt x="579329" y="235740"/>
                        <a:pt x="620713" y="328545"/>
                        <a:pt x="609947" y="347218"/>
                      </a:cubicBezTo>
                      <a:cubicBezTo>
                        <a:pt x="599180" y="365891"/>
                        <a:pt x="214055" y="464583"/>
                        <a:pt x="94223" y="609482"/>
                      </a:cubicBezTo>
                      <a:lnTo>
                        <a:pt x="409" y="555706"/>
                      </a:ln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0" name="任意多边形: 形状 349">
                  <a:extLst>
                    <a:ext uri="{FF2B5EF4-FFF2-40B4-BE49-F238E27FC236}">
                      <a16:creationId xmlns:a16="http://schemas.microsoft.com/office/drawing/2014/main" id="{E26720A0-C063-04A6-F069-156A39C71978}"/>
                    </a:ext>
                  </a:extLst>
                </p:cNvPr>
                <p:cNvSpPr/>
                <p:nvPr/>
              </p:nvSpPr>
              <p:spPr>
                <a:xfrm>
                  <a:off x="9738918" y="4037714"/>
                  <a:ext cx="432361" cy="304117"/>
                </a:xfrm>
                <a:custGeom>
                  <a:avLst/>
                  <a:gdLst>
                    <a:gd name="connsiteX0" fmla="*/ 614753 w 614752"/>
                    <a:gd name="connsiteY0" fmla="*/ 347684 h 432409"/>
                    <a:gd name="connsiteX1" fmla="*/ 149777 w 614752"/>
                    <a:gd name="connsiteY1" fmla="*/ 18 h 432409"/>
                    <a:gd name="connsiteX2" fmla="*/ 88150 w 614752"/>
                    <a:gd name="connsiteY2" fmla="*/ 94392 h 432409"/>
                    <a:gd name="connsiteX3" fmla="*/ 117421 w 614752"/>
                    <a:gd name="connsiteY3" fmla="*/ 155178 h 432409"/>
                    <a:gd name="connsiteX4" fmla="*/ 49066 w 614752"/>
                    <a:gd name="connsiteY4" fmla="*/ 169869 h 432409"/>
                    <a:gd name="connsiteX5" fmla="*/ 11327 w 614752"/>
                    <a:gd name="connsiteY5" fmla="*/ 282581 h 432409"/>
                    <a:gd name="connsiteX6" fmla="*/ 82487 w 614752"/>
                    <a:gd name="connsiteY6" fmla="*/ 291160 h 432409"/>
                    <a:gd name="connsiteX7" fmla="*/ 3477 w 614752"/>
                    <a:gd name="connsiteY7" fmla="*/ 319030 h 432409"/>
                    <a:gd name="connsiteX8" fmla="*/ 17552 w 614752"/>
                    <a:gd name="connsiteY8" fmla="*/ 431348 h 432409"/>
                    <a:gd name="connsiteX9" fmla="*/ 559238 w 614752"/>
                    <a:gd name="connsiteY9" fmla="*/ 432246 h 432409"/>
                    <a:gd name="connsiteX10" fmla="*/ 614753 w 614752"/>
                    <a:gd name="connsiteY10" fmla="*/ 347684 h 43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4752" h="432409">
                      <a:moveTo>
                        <a:pt x="614753" y="347684"/>
                      </a:moveTo>
                      <a:cubicBezTo>
                        <a:pt x="597650" y="289927"/>
                        <a:pt x="198731" y="-2618"/>
                        <a:pt x="149777" y="18"/>
                      </a:cubicBezTo>
                      <a:cubicBezTo>
                        <a:pt x="149777" y="18"/>
                        <a:pt x="100151" y="62934"/>
                        <a:pt x="88150" y="94392"/>
                      </a:cubicBezTo>
                      <a:cubicBezTo>
                        <a:pt x="76094" y="125794"/>
                        <a:pt x="117421" y="155178"/>
                        <a:pt x="117421" y="155178"/>
                      </a:cubicBezTo>
                      <a:cubicBezTo>
                        <a:pt x="117421" y="155178"/>
                        <a:pt x="61963" y="154729"/>
                        <a:pt x="49066" y="169869"/>
                      </a:cubicBezTo>
                      <a:cubicBezTo>
                        <a:pt x="36112" y="184954"/>
                        <a:pt x="11327" y="282581"/>
                        <a:pt x="11327" y="282581"/>
                      </a:cubicBezTo>
                      <a:lnTo>
                        <a:pt x="82487" y="291160"/>
                      </a:lnTo>
                      <a:cubicBezTo>
                        <a:pt x="82487" y="291160"/>
                        <a:pt x="10991" y="312749"/>
                        <a:pt x="3477" y="319030"/>
                      </a:cubicBezTo>
                      <a:cubicBezTo>
                        <a:pt x="-4037" y="325310"/>
                        <a:pt x="617" y="420302"/>
                        <a:pt x="17552" y="431348"/>
                      </a:cubicBezTo>
                      <a:cubicBezTo>
                        <a:pt x="34430" y="442395"/>
                        <a:pt x="397854" y="361927"/>
                        <a:pt x="559238" y="432246"/>
                      </a:cubicBezTo>
                      <a:lnTo>
                        <a:pt x="614753" y="347684"/>
                      </a:ln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2FB2C24C-D226-9D95-2B72-6CC779ED41EC}"/>
                    </a:ext>
                  </a:extLst>
                </p:cNvPr>
                <p:cNvSpPr/>
                <p:nvPr/>
              </p:nvSpPr>
              <p:spPr>
                <a:xfrm>
                  <a:off x="10072583" y="4213344"/>
                  <a:ext cx="110965" cy="156834"/>
                </a:xfrm>
                <a:custGeom>
                  <a:avLst/>
                  <a:gdLst>
                    <a:gd name="connsiteX0" fmla="*/ 132761 w 157776"/>
                    <a:gd name="connsiteY0" fmla="*/ 57 h 222995"/>
                    <a:gd name="connsiteX1" fmla="*/ 97321 w 157776"/>
                    <a:gd name="connsiteY1" fmla="*/ 11216 h 222995"/>
                    <a:gd name="connsiteX2" fmla="*/ 68835 w 157776"/>
                    <a:gd name="connsiteY2" fmla="*/ 31459 h 222995"/>
                    <a:gd name="connsiteX3" fmla="*/ 7825 w 157776"/>
                    <a:gd name="connsiteY3" fmla="*/ 154488 h 222995"/>
                    <a:gd name="connsiteX4" fmla="*/ 5134 w 157776"/>
                    <a:gd name="connsiteY4" fmla="*/ 205909 h 222995"/>
                    <a:gd name="connsiteX5" fmla="*/ 69900 w 157776"/>
                    <a:gd name="connsiteY5" fmla="*/ 207871 h 222995"/>
                    <a:gd name="connsiteX6" fmla="*/ 91601 w 157776"/>
                    <a:gd name="connsiteY6" fmla="*/ 177479 h 222995"/>
                    <a:gd name="connsiteX7" fmla="*/ 113022 w 157776"/>
                    <a:gd name="connsiteY7" fmla="*/ 139179 h 222995"/>
                    <a:gd name="connsiteX8" fmla="*/ 152780 w 157776"/>
                    <a:gd name="connsiteY8" fmla="*/ 63590 h 222995"/>
                    <a:gd name="connsiteX9" fmla="*/ 132761 w 157776"/>
                    <a:gd name="connsiteY9" fmla="*/ 57 h 222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7776" h="222995">
                      <a:moveTo>
                        <a:pt x="132761" y="57"/>
                      </a:moveTo>
                      <a:cubicBezTo>
                        <a:pt x="120817" y="-672"/>
                        <a:pt x="107639" y="5776"/>
                        <a:pt x="97321" y="11216"/>
                      </a:cubicBezTo>
                      <a:cubicBezTo>
                        <a:pt x="87003" y="16655"/>
                        <a:pt x="77471" y="23721"/>
                        <a:pt x="68835" y="31459"/>
                      </a:cubicBezTo>
                      <a:cubicBezTo>
                        <a:pt x="32891" y="63702"/>
                        <a:pt x="16685" y="108450"/>
                        <a:pt x="7825" y="154488"/>
                      </a:cubicBezTo>
                      <a:cubicBezTo>
                        <a:pt x="591" y="171311"/>
                        <a:pt x="-4119" y="189423"/>
                        <a:pt x="5134" y="205909"/>
                      </a:cubicBezTo>
                      <a:cubicBezTo>
                        <a:pt x="19433" y="231423"/>
                        <a:pt x="51788" y="225199"/>
                        <a:pt x="69900" y="207871"/>
                      </a:cubicBezTo>
                      <a:cubicBezTo>
                        <a:pt x="78928" y="199236"/>
                        <a:pt x="85489" y="188301"/>
                        <a:pt x="91601" y="177479"/>
                      </a:cubicBezTo>
                      <a:cubicBezTo>
                        <a:pt x="98779" y="164750"/>
                        <a:pt x="105901" y="151908"/>
                        <a:pt x="113022" y="139179"/>
                      </a:cubicBezTo>
                      <a:cubicBezTo>
                        <a:pt x="126761" y="114618"/>
                        <a:pt x="143078" y="90113"/>
                        <a:pt x="152780" y="63590"/>
                      </a:cubicBezTo>
                      <a:cubicBezTo>
                        <a:pt x="160126" y="43571"/>
                        <a:pt x="163490" y="1963"/>
                        <a:pt x="132761" y="57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2" name="任意多边形: 形状 351">
                  <a:extLst>
                    <a:ext uri="{FF2B5EF4-FFF2-40B4-BE49-F238E27FC236}">
                      <a16:creationId xmlns:a16="http://schemas.microsoft.com/office/drawing/2014/main" id="{6811B5CE-4D4C-1E8A-8A8D-F8C6AA6ECE24}"/>
                    </a:ext>
                  </a:extLst>
                </p:cNvPr>
                <p:cNvSpPr/>
                <p:nvPr/>
              </p:nvSpPr>
              <p:spPr>
                <a:xfrm>
                  <a:off x="10801116" y="4060408"/>
                  <a:ext cx="155598" cy="102172"/>
                </a:xfrm>
                <a:custGeom>
                  <a:avLst/>
                  <a:gdLst>
                    <a:gd name="connsiteX0" fmla="*/ 203766 w 221237"/>
                    <a:gd name="connsiteY0" fmla="*/ 97284 h 145273"/>
                    <a:gd name="connsiteX1" fmla="*/ 177971 w 221237"/>
                    <a:gd name="connsiteY1" fmla="*/ 63078 h 145273"/>
                    <a:gd name="connsiteX2" fmla="*/ 143653 w 221237"/>
                    <a:gd name="connsiteY2" fmla="*/ 36387 h 145273"/>
                    <a:gd name="connsiteX3" fmla="*/ 61111 w 221237"/>
                    <a:gd name="connsiteY3" fmla="*/ 4256 h 145273"/>
                    <a:gd name="connsiteX4" fmla="*/ 39802 w 221237"/>
                    <a:gd name="connsiteY4" fmla="*/ 1283 h 145273"/>
                    <a:gd name="connsiteX5" fmla="*/ 16699 w 221237"/>
                    <a:gd name="connsiteY5" fmla="*/ 779 h 145273"/>
                    <a:gd name="connsiteX6" fmla="*/ 3129 w 221237"/>
                    <a:gd name="connsiteY6" fmla="*/ 36611 h 145273"/>
                    <a:gd name="connsiteX7" fmla="*/ 42998 w 221237"/>
                    <a:gd name="connsiteY7" fmla="*/ 63639 h 145273"/>
                    <a:gd name="connsiteX8" fmla="*/ 90326 w 221237"/>
                    <a:gd name="connsiteY8" fmla="*/ 87752 h 145273"/>
                    <a:gd name="connsiteX9" fmla="*/ 199897 w 221237"/>
                    <a:gd name="connsiteY9" fmla="*/ 143546 h 145273"/>
                    <a:gd name="connsiteX10" fmla="*/ 219635 w 221237"/>
                    <a:gd name="connsiteY10" fmla="*/ 135528 h 145273"/>
                    <a:gd name="connsiteX11" fmla="*/ 203766 w 221237"/>
                    <a:gd name="connsiteY11" fmla="*/ 97284 h 145273"/>
                    <a:gd name="connsiteX12" fmla="*/ 144158 w 221237"/>
                    <a:gd name="connsiteY12" fmla="*/ 85228 h 145273"/>
                    <a:gd name="connsiteX13" fmla="*/ 100027 w 221237"/>
                    <a:gd name="connsiteY13" fmla="*/ 62854 h 145273"/>
                    <a:gd name="connsiteX14" fmla="*/ 144158 w 221237"/>
                    <a:gd name="connsiteY14" fmla="*/ 85228 h 145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21237" h="145273">
                      <a:moveTo>
                        <a:pt x="203766" y="97284"/>
                      </a:moveTo>
                      <a:cubicBezTo>
                        <a:pt x="198158" y="83826"/>
                        <a:pt x="188457" y="73116"/>
                        <a:pt x="177971" y="63078"/>
                      </a:cubicBezTo>
                      <a:cubicBezTo>
                        <a:pt x="167485" y="53041"/>
                        <a:pt x="155934" y="44181"/>
                        <a:pt x="143653" y="36387"/>
                      </a:cubicBezTo>
                      <a:cubicBezTo>
                        <a:pt x="118644" y="20517"/>
                        <a:pt x="90270" y="9583"/>
                        <a:pt x="61111" y="4256"/>
                      </a:cubicBezTo>
                      <a:cubicBezTo>
                        <a:pt x="54045" y="2966"/>
                        <a:pt x="46923" y="1956"/>
                        <a:pt x="39802" y="1283"/>
                      </a:cubicBezTo>
                      <a:cubicBezTo>
                        <a:pt x="32512" y="554"/>
                        <a:pt x="23933" y="-903"/>
                        <a:pt x="16699" y="779"/>
                      </a:cubicBezTo>
                      <a:cubicBezTo>
                        <a:pt x="1390" y="4424"/>
                        <a:pt x="-4049" y="23882"/>
                        <a:pt x="3129" y="36611"/>
                      </a:cubicBezTo>
                      <a:cubicBezTo>
                        <a:pt x="11036" y="50630"/>
                        <a:pt x="29428" y="56742"/>
                        <a:pt x="42998" y="63639"/>
                      </a:cubicBezTo>
                      <a:cubicBezTo>
                        <a:pt x="58755" y="71658"/>
                        <a:pt x="74512" y="79677"/>
                        <a:pt x="90326" y="87752"/>
                      </a:cubicBezTo>
                      <a:cubicBezTo>
                        <a:pt x="126831" y="106368"/>
                        <a:pt x="163392" y="124929"/>
                        <a:pt x="199897" y="143546"/>
                      </a:cubicBezTo>
                      <a:cubicBezTo>
                        <a:pt x="208252" y="147808"/>
                        <a:pt x="216383" y="143827"/>
                        <a:pt x="219635" y="135528"/>
                      </a:cubicBezTo>
                      <a:cubicBezTo>
                        <a:pt x="225299" y="121060"/>
                        <a:pt x="214981" y="107826"/>
                        <a:pt x="203766" y="97284"/>
                      </a:cubicBezTo>
                      <a:close/>
                      <a:moveTo>
                        <a:pt x="144158" y="85228"/>
                      </a:moveTo>
                      <a:cubicBezTo>
                        <a:pt x="129466" y="77770"/>
                        <a:pt x="114719" y="70312"/>
                        <a:pt x="100027" y="62854"/>
                      </a:cubicBezTo>
                      <a:cubicBezTo>
                        <a:pt x="115391" y="68798"/>
                        <a:pt x="130139" y="76424"/>
                        <a:pt x="144158" y="85228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3" name="任意多边形: 形状 352">
                  <a:extLst>
                    <a:ext uri="{FF2B5EF4-FFF2-40B4-BE49-F238E27FC236}">
                      <a16:creationId xmlns:a16="http://schemas.microsoft.com/office/drawing/2014/main" id="{0608CAB6-748F-FEC1-BEF9-FBF06D724AC9}"/>
                    </a:ext>
                  </a:extLst>
                </p:cNvPr>
                <p:cNvSpPr/>
                <p:nvPr/>
              </p:nvSpPr>
              <p:spPr>
                <a:xfrm>
                  <a:off x="10024037" y="4198727"/>
                  <a:ext cx="513594" cy="512749"/>
                </a:xfrm>
                <a:custGeom>
                  <a:avLst/>
                  <a:gdLst>
                    <a:gd name="connsiteX0" fmla="*/ 716277 w 730254"/>
                    <a:gd name="connsiteY0" fmla="*/ 5028 h 729052"/>
                    <a:gd name="connsiteX1" fmla="*/ 682239 w 730254"/>
                    <a:gd name="connsiteY1" fmla="*/ 99010 h 729052"/>
                    <a:gd name="connsiteX2" fmla="*/ 636257 w 730254"/>
                    <a:gd name="connsiteY2" fmla="*/ 184805 h 729052"/>
                    <a:gd name="connsiteX3" fmla="*/ 514406 w 730254"/>
                    <a:gd name="connsiteY3" fmla="*/ 346021 h 729052"/>
                    <a:gd name="connsiteX4" fmla="*/ 366480 w 730254"/>
                    <a:gd name="connsiteY4" fmla="*/ 491593 h 729052"/>
                    <a:gd name="connsiteX5" fmla="*/ 212441 w 730254"/>
                    <a:gd name="connsiteY5" fmla="*/ 619500 h 729052"/>
                    <a:gd name="connsiteX6" fmla="*/ 118066 w 730254"/>
                    <a:gd name="connsiteY6" fmla="*/ 678492 h 729052"/>
                    <a:gd name="connsiteX7" fmla="*/ 7486 w 730254"/>
                    <a:gd name="connsiteY7" fmla="*/ 711352 h 729052"/>
                    <a:gd name="connsiteX8" fmla="*/ 5467 w 730254"/>
                    <a:gd name="connsiteY8" fmla="*/ 726436 h 729052"/>
                    <a:gd name="connsiteX9" fmla="*/ 58010 w 730254"/>
                    <a:gd name="connsiteY9" fmla="*/ 725595 h 729052"/>
                    <a:gd name="connsiteX10" fmla="*/ 108534 w 730254"/>
                    <a:gd name="connsiteY10" fmla="*/ 706137 h 729052"/>
                    <a:gd name="connsiteX11" fmla="*/ 196684 w 730254"/>
                    <a:gd name="connsiteY11" fmla="*/ 656005 h 729052"/>
                    <a:gd name="connsiteX12" fmla="*/ 358124 w 730254"/>
                    <a:gd name="connsiteY12" fmla="*/ 527537 h 729052"/>
                    <a:gd name="connsiteX13" fmla="*/ 641248 w 730254"/>
                    <a:gd name="connsiteY13" fmla="*/ 215871 h 729052"/>
                    <a:gd name="connsiteX14" fmla="*/ 693510 w 730254"/>
                    <a:gd name="connsiteY14" fmla="*/ 116674 h 729052"/>
                    <a:gd name="connsiteX15" fmla="*/ 730127 w 730254"/>
                    <a:gd name="connsiteY15" fmla="*/ 8729 h 729052"/>
                    <a:gd name="connsiteX16" fmla="*/ 716277 w 730254"/>
                    <a:gd name="connsiteY16" fmla="*/ 5028 h 72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30254" h="729052">
                      <a:moveTo>
                        <a:pt x="716277" y="5028"/>
                      </a:moveTo>
                      <a:cubicBezTo>
                        <a:pt x="705679" y="36711"/>
                        <a:pt x="696090" y="68505"/>
                        <a:pt x="682239" y="99010"/>
                      </a:cubicBezTo>
                      <a:cubicBezTo>
                        <a:pt x="668781" y="128618"/>
                        <a:pt x="653136" y="157104"/>
                        <a:pt x="636257" y="184805"/>
                      </a:cubicBezTo>
                      <a:cubicBezTo>
                        <a:pt x="601098" y="242451"/>
                        <a:pt x="559715" y="296002"/>
                        <a:pt x="514406" y="346021"/>
                      </a:cubicBezTo>
                      <a:cubicBezTo>
                        <a:pt x="467920" y="397330"/>
                        <a:pt x="417732" y="445107"/>
                        <a:pt x="366480" y="491593"/>
                      </a:cubicBezTo>
                      <a:cubicBezTo>
                        <a:pt x="317077" y="536453"/>
                        <a:pt x="266778" y="580640"/>
                        <a:pt x="212441" y="619500"/>
                      </a:cubicBezTo>
                      <a:cubicBezTo>
                        <a:pt x="182273" y="641089"/>
                        <a:pt x="150870" y="661108"/>
                        <a:pt x="118066" y="678492"/>
                      </a:cubicBezTo>
                      <a:cubicBezTo>
                        <a:pt x="84814" y="696099"/>
                        <a:pt x="46290" y="715333"/>
                        <a:pt x="7486" y="711352"/>
                      </a:cubicBezTo>
                      <a:cubicBezTo>
                        <a:pt x="-1093" y="710455"/>
                        <a:pt x="-3000" y="724698"/>
                        <a:pt x="5467" y="726436"/>
                      </a:cubicBezTo>
                      <a:cubicBezTo>
                        <a:pt x="23187" y="730081"/>
                        <a:pt x="40402" y="730025"/>
                        <a:pt x="58010" y="725595"/>
                      </a:cubicBezTo>
                      <a:cubicBezTo>
                        <a:pt x="75505" y="721165"/>
                        <a:pt x="92272" y="713931"/>
                        <a:pt x="108534" y="706137"/>
                      </a:cubicBezTo>
                      <a:cubicBezTo>
                        <a:pt x="139095" y="691613"/>
                        <a:pt x="168534" y="674679"/>
                        <a:pt x="196684" y="656005"/>
                      </a:cubicBezTo>
                      <a:cubicBezTo>
                        <a:pt x="254049" y="617930"/>
                        <a:pt x="306872" y="573407"/>
                        <a:pt x="358124" y="527537"/>
                      </a:cubicBezTo>
                      <a:cubicBezTo>
                        <a:pt x="462424" y="434228"/>
                        <a:pt x="566556" y="335367"/>
                        <a:pt x="641248" y="215871"/>
                      </a:cubicBezTo>
                      <a:cubicBezTo>
                        <a:pt x="661099" y="184132"/>
                        <a:pt x="678594" y="150992"/>
                        <a:pt x="693510" y="116674"/>
                      </a:cubicBezTo>
                      <a:cubicBezTo>
                        <a:pt x="708482" y="82076"/>
                        <a:pt x="723174" y="45907"/>
                        <a:pt x="730127" y="8729"/>
                      </a:cubicBezTo>
                      <a:cubicBezTo>
                        <a:pt x="731641" y="-131"/>
                        <a:pt x="719193" y="-3720"/>
                        <a:pt x="716277" y="502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4" name="任意多边形: 形状 353">
                  <a:extLst>
                    <a:ext uri="{FF2B5EF4-FFF2-40B4-BE49-F238E27FC236}">
                      <a16:creationId xmlns:a16="http://schemas.microsoft.com/office/drawing/2014/main" id="{DBFD21AF-0A21-2B88-6D88-7624A70DBDCF}"/>
                    </a:ext>
                  </a:extLst>
                </p:cNvPr>
                <p:cNvSpPr/>
                <p:nvPr/>
              </p:nvSpPr>
              <p:spPr>
                <a:xfrm>
                  <a:off x="10528076" y="4201753"/>
                  <a:ext cx="521778" cy="314962"/>
                </a:xfrm>
                <a:custGeom>
                  <a:avLst/>
                  <a:gdLst>
                    <a:gd name="connsiteX0" fmla="*/ 730605 w 741890"/>
                    <a:gd name="connsiteY0" fmla="*/ 416187 h 447828"/>
                    <a:gd name="connsiteX1" fmla="*/ 687875 w 741890"/>
                    <a:gd name="connsiteY1" fmla="*/ 424598 h 447828"/>
                    <a:gd name="connsiteX2" fmla="*/ 645145 w 741890"/>
                    <a:gd name="connsiteY2" fmla="*/ 425944 h 447828"/>
                    <a:gd name="connsiteX3" fmla="*/ 558958 w 741890"/>
                    <a:gd name="connsiteY3" fmla="*/ 411533 h 447828"/>
                    <a:gd name="connsiteX4" fmla="*/ 401891 w 741890"/>
                    <a:gd name="connsiteY4" fmla="*/ 351532 h 447828"/>
                    <a:gd name="connsiteX5" fmla="*/ 259685 w 741890"/>
                    <a:gd name="connsiteY5" fmla="*/ 257943 h 447828"/>
                    <a:gd name="connsiteX6" fmla="*/ 130936 w 741890"/>
                    <a:gd name="connsiteY6" fmla="*/ 144335 h 447828"/>
                    <a:gd name="connsiteX7" fmla="*/ 67851 w 741890"/>
                    <a:gd name="connsiteY7" fmla="*/ 76427 h 447828"/>
                    <a:gd name="connsiteX8" fmla="*/ 40038 w 741890"/>
                    <a:gd name="connsiteY8" fmla="*/ 40707 h 447828"/>
                    <a:gd name="connsiteX9" fmla="*/ 12112 w 741890"/>
                    <a:gd name="connsiteY9" fmla="*/ 2128 h 447828"/>
                    <a:gd name="connsiteX10" fmla="*/ 337 w 741890"/>
                    <a:gd name="connsiteY10" fmla="*/ 8969 h 447828"/>
                    <a:gd name="connsiteX11" fmla="*/ 45029 w 741890"/>
                    <a:gd name="connsiteY11" fmla="*/ 81979 h 447828"/>
                    <a:gd name="connsiteX12" fmla="*/ 100823 w 741890"/>
                    <a:gd name="connsiteY12" fmla="*/ 145456 h 447828"/>
                    <a:gd name="connsiteX13" fmla="*/ 230638 w 741890"/>
                    <a:gd name="connsiteY13" fmla="*/ 262653 h 447828"/>
                    <a:gd name="connsiteX14" fmla="*/ 377779 w 741890"/>
                    <a:gd name="connsiteY14" fmla="*/ 363813 h 447828"/>
                    <a:gd name="connsiteX15" fmla="*/ 539051 w 741890"/>
                    <a:gd name="connsiteY15" fmla="*/ 428692 h 447828"/>
                    <a:gd name="connsiteX16" fmla="*/ 638865 w 741890"/>
                    <a:gd name="connsiteY16" fmla="*/ 447197 h 447828"/>
                    <a:gd name="connsiteX17" fmla="*/ 687875 w 741890"/>
                    <a:gd name="connsiteY17" fmla="*/ 446075 h 447828"/>
                    <a:gd name="connsiteX18" fmla="*/ 737446 w 741890"/>
                    <a:gd name="connsiteY18" fmla="*/ 432393 h 447828"/>
                    <a:gd name="connsiteX19" fmla="*/ 730605 w 741890"/>
                    <a:gd name="connsiteY19" fmla="*/ 416187 h 44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41890" h="447828">
                      <a:moveTo>
                        <a:pt x="730605" y="416187"/>
                      </a:moveTo>
                      <a:cubicBezTo>
                        <a:pt x="716305" y="418767"/>
                        <a:pt x="702286" y="422804"/>
                        <a:pt x="687875" y="424598"/>
                      </a:cubicBezTo>
                      <a:cubicBezTo>
                        <a:pt x="673744" y="426337"/>
                        <a:pt x="659389" y="426617"/>
                        <a:pt x="645145" y="425944"/>
                      </a:cubicBezTo>
                      <a:cubicBezTo>
                        <a:pt x="615986" y="424598"/>
                        <a:pt x="587164" y="418879"/>
                        <a:pt x="558958" y="411533"/>
                      </a:cubicBezTo>
                      <a:cubicBezTo>
                        <a:pt x="504621" y="397346"/>
                        <a:pt x="451910" y="377159"/>
                        <a:pt x="401891" y="351532"/>
                      </a:cubicBezTo>
                      <a:cubicBezTo>
                        <a:pt x="351199" y="325570"/>
                        <a:pt x="303760" y="293943"/>
                        <a:pt x="259685" y="257943"/>
                      </a:cubicBezTo>
                      <a:cubicBezTo>
                        <a:pt x="215441" y="221831"/>
                        <a:pt x="171927" y="184204"/>
                        <a:pt x="130936" y="144335"/>
                      </a:cubicBezTo>
                      <a:cubicBezTo>
                        <a:pt x="108730" y="122745"/>
                        <a:pt x="87758" y="100091"/>
                        <a:pt x="67851" y="76427"/>
                      </a:cubicBezTo>
                      <a:cubicBezTo>
                        <a:pt x="58150" y="64876"/>
                        <a:pt x="48786" y="52988"/>
                        <a:pt x="40038" y="40707"/>
                      </a:cubicBezTo>
                      <a:cubicBezTo>
                        <a:pt x="30842" y="27810"/>
                        <a:pt x="22262" y="14296"/>
                        <a:pt x="12112" y="2128"/>
                      </a:cubicBezTo>
                      <a:cubicBezTo>
                        <a:pt x="7626" y="-3255"/>
                        <a:pt x="-1906" y="2520"/>
                        <a:pt x="337" y="8969"/>
                      </a:cubicBezTo>
                      <a:cubicBezTo>
                        <a:pt x="9701" y="35661"/>
                        <a:pt x="27982" y="59661"/>
                        <a:pt x="45029" y="81979"/>
                      </a:cubicBezTo>
                      <a:cubicBezTo>
                        <a:pt x="62188" y="104353"/>
                        <a:pt x="81085" y="125325"/>
                        <a:pt x="100823" y="145456"/>
                      </a:cubicBezTo>
                      <a:cubicBezTo>
                        <a:pt x="141590" y="187120"/>
                        <a:pt x="185946" y="225307"/>
                        <a:pt x="230638" y="262653"/>
                      </a:cubicBezTo>
                      <a:cubicBezTo>
                        <a:pt x="276563" y="300953"/>
                        <a:pt x="325012" y="335607"/>
                        <a:pt x="377779" y="363813"/>
                      </a:cubicBezTo>
                      <a:cubicBezTo>
                        <a:pt x="428920" y="391178"/>
                        <a:pt x="483144" y="413047"/>
                        <a:pt x="539051" y="428692"/>
                      </a:cubicBezTo>
                      <a:cubicBezTo>
                        <a:pt x="571631" y="437832"/>
                        <a:pt x="604996" y="445010"/>
                        <a:pt x="638865" y="447197"/>
                      </a:cubicBezTo>
                      <a:cubicBezTo>
                        <a:pt x="655183" y="448262"/>
                        <a:pt x="671613" y="448038"/>
                        <a:pt x="687875" y="446075"/>
                      </a:cubicBezTo>
                      <a:cubicBezTo>
                        <a:pt x="705146" y="444001"/>
                        <a:pt x="722081" y="440916"/>
                        <a:pt x="737446" y="432393"/>
                      </a:cubicBezTo>
                      <a:cubicBezTo>
                        <a:pt x="746698" y="427290"/>
                        <a:pt x="740081" y="414505"/>
                        <a:pt x="730605" y="416187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5" name="任意多边形: 形状 354">
                  <a:extLst>
                    <a:ext uri="{FF2B5EF4-FFF2-40B4-BE49-F238E27FC236}">
                      <a16:creationId xmlns:a16="http://schemas.microsoft.com/office/drawing/2014/main" id="{AFB99D9A-42E1-7ABB-8AF5-701D5A2E060F}"/>
                    </a:ext>
                  </a:extLst>
                </p:cNvPr>
                <p:cNvSpPr/>
                <p:nvPr/>
              </p:nvSpPr>
              <p:spPr>
                <a:xfrm>
                  <a:off x="9856745" y="4116096"/>
                  <a:ext cx="220087" cy="132902"/>
                </a:xfrm>
                <a:custGeom>
                  <a:avLst/>
                  <a:gdLst>
                    <a:gd name="connsiteX0" fmla="*/ 310790 w 312931"/>
                    <a:gd name="connsiteY0" fmla="*/ 177078 h 188967"/>
                    <a:gd name="connsiteX1" fmla="*/ 77293 w 312931"/>
                    <a:gd name="connsiteY1" fmla="*/ 30161 h 188967"/>
                    <a:gd name="connsiteX2" fmla="*/ 6245 w 312931"/>
                    <a:gd name="connsiteY2" fmla="*/ 161 h 188967"/>
                    <a:gd name="connsiteX3" fmla="*/ 2376 w 312931"/>
                    <a:gd name="connsiteY3" fmla="*/ 9301 h 188967"/>
                    <a:gd name="connsiteX4" fmla="*/ 63161 w 312931"/>
                    <a:gd name="connsiteY4" fmla="*/ 39414 h 188967"/>
                    <a:gd name="connsiteX5" fmla="*/ 123442 w 312931"/>
                    <a:gd name="connsiteY5" fmla="*/ 70872 h 188967"/>
                    <a:gd name="connsiteX6" fmla="*/ 239238 w 312931"/>
                    <a:gd name="connsiteY6" fmla="*/ 142143 h 188967"/>
                    <a:gd name="connsiteX7" fmla="*/ 302491 w 312931"/>
                    <a:gd name="connsiteY7" fmla="*/ 187788 h 188967"/>
                    <a:gd name="connsiteX8" fmla="*/ 310790 w 312931"/>
                    <a:gd name="connsiteY8" fmla="*/ 177078 h 188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2931" h="188967">
                      <a:moveTo>
                        <a:pt x="310790" y="177078"/>
                      </a:moveTo>
                      <a:cubicBezTo>
                        <a:pt x="238284" y="119937"/>
                        <a:pt x="160228" y="70591"/>
                        <a:pt x="77293" y="30161"/>
                      </a:cubicBezTo>
                      <a:cubicBezTo>
                        <a:pt x="54526" y="19058"/>
                        <a:pt x="30918" y="6273"/>
                        <a:pt x="6245" y="161"/>
                      </a:cubicBezTo>
                      <a:cubicBezTo>
                        <a:pt x="694" y="-1185"/>
                        <a:pt x="-2447" y="6273"/>
                        <a:pt x="2376" y="9301"/>
                      </a:cubicBezTo>
                      <a:cubicBezTo>
                        <a:pt x="21385" y="21301"/>
                        <a:pt x="42975" y="29488"/>
                        <a:pt x="63161" y="39414"/>
                      </a:cubicBezTo>
                      <a:cubicBezTo>
                        <a:pt x="83517" y="49395"/>
                        <a:pt x="103592" y="59881"/>
                        <a:pt x="123442" y="70872"/>
                      </a:cubicBezTo>
                      <a:cubicBezTo>
                        <a:pt x="163144" y="92853"/>
                        <a:pt x="201723" y="116685"/>
                        <a:pt x="239238" y="142143"/>
                      </a:cubicBezTo>
                      <a:cubicBezTo>
                        <a:pt x="260771" y="156723"/>
                        <a:pt x="281855" y="171975"/>
                        <a:pt x="302491" y="187788"/>
                      </a:cubicBezTo>
                      <a:cubicBezTo>
                        <a:pt x="308603" y="192499"/>
                        <a:pt x="316902" y="181901"/>
                        <a:pt x="310790" y="17707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AD539C29-502B-75E2-06B5-3ECD6DA86CFC}"/>
                    </a:ext>
                  </a:extLst>
                </p:cNvPr>
                <p:cNvSpPr/>
                <p:nvPr/>
              </p:nvSpPr>
              <p:spPr>
                <a:xfrm>
                  <a:off x="9818543" y="4196366"/>
                  <a:ext cx="218332" cy="67524"/>
                </a:xfrm>
                <a:custGeom>
                  <a:avLst/>
                  <a:gdLst>
                    <a:gd name="connsiteX0" fmla="*/ 309816 w 310436"/>
                    <a:gd name="connsiteY0" fmla="*/ 90367 h 96009"/>
                    <a:gd name="connsiteX1" fmla="*/ 297200 w 310436"/>
                    <a:gd name="connsiteY1" fmla="*/ 78703 h 96009"/>
                    <a:gd name="connsiteX2" fmla="*/ 279760 w 310436"/>
                    <a:gd name="connsiteY2" fmla="*/ 70740 h 96009"/>
                    <a:gd name="connsiteX3" fmla="*/ 244321 w 310436"/>
                    <a:gd name="connsiteY3" fmla="*/ 58740 h 96009"/>
                    <a:gd name="connsiteX4" fmla="*/ 165367 w 310436"/>
                    <a:gd name="connsiteY4" fmla="*/ 36198 h 96009"/>
                    <a:gd name="connsiteX5" fmla="*/ 5664 w 310436"/>
                    <a:gd name="connsiteY5" fmla="*/ 29 h 96009"/>
                    <a:gd name="connsiteX6" fmla="*/ 4150 w 310436"/>
                    <a:gd name="connsiteY6" fmla="*/ 11413 h 96009"/>
                    <a:gd name="connsiteX7" fmla="*/ 159142 w 310436"/>
                    <a:gd name="connsiteY7" fmla="*/ 48422 h 96009"/>
                    <a:gd name="connsiteX8" fmla="*/ 235909 w 310436"/>
                    <a:gd name="connsiteY8" fmla="*/ 70628 h 96009"/>
                    <a:gd name="connsiteX9" fmla="*/ 271517 w 310436"/>
                    <a:gd name="connsiteY9" fmla="*/ 82348 h 96009"/>
                    <a:gd name="connsiteX10" fmla="*/ 288003 w 310436"/>
                    <a:gd name="connsiteY10" fmla="*/ 89693 h 96009"/>
                    <a:gd name="connsiteX11" fmla="*/ 296751 w 310436"/>
                    <a:gd name="connsiteY11" fmla="*/ 94348 h 96009"/>
                    <a:gd name="connsiteX12" fmla="*/ 305555 w 310436"/>
                    <a:gd name="connsiteY12" fmla="*/ 95974 h 96009"/>
                    <a:gd name="connsiteX13" fmla="*/ 309816 w 310436"/>
                    <a:gd name="connsiteY13" fmla="*/ 90367 h 96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0436" h="96009">
                      <a:moveTo>
                        <a:pt x="309816" y="90367"/>
                      </a:moveTo>
                      <a:cubicBezTo>
                        <a:pt x="306228" y="84703"/>
                        <a:pt x="303256" y="81899"/>
                        <a:pt x="297200" y="78703"/>
                      </a:cubicBezTo>
                      <a:cubicBezTo>
                        <a:pt x="291536" y="75731"/>
                        <a:pt x="285648" y="73152"/>
                        <a:pt x="279760" y="70740"/>
                      </a:cubicBezTo>
                      <a:cubicBezTo>
                        <a:pt x="268209" y="66030"/>
                        <a:pt x="256265" y="62273"/>
                        <a:pt x="244321" y="58740"/>
                      </a:cubicBezTo>
                      <a:cubicBezTo>
                        <a:pt x="218077" y="51058"/>
                        <a:pt x="191666" y="43712"/>
                        <a:pt x="165367" y="36198"/>
                      </a:cubicBezTo>
                      <a:cubicBezTo>
                        <a:pt x="112768" y="21226"/>
                        <a:pt x="60226" y="5805"/>
                        <a:pt x="5664" y="29"/>
                      </a:cubicBezTo>
                      <a:cubicBezTo>
                        <a:pt x="-728" y="-644"/>
                        <a:pt x="-2354" y="10515"/>
                        <a:pt x="4150" y="11413"/>
                      </a:cubicBezTo>
                      <a:cubicBezTo>
                        <a:pt x="56861" y="18646"/>
                        <a:pt x="108114" y="33674"/>
                        <a:pt x="159142" y="48422"/>
                      </a:cubicBezTo>
                      <a:cubicBezTo>
                        <a:pt x="184713" y="55824"/>
                        <a:pt x="210339" y="63170"/>
                        <a:pt x="235909" y="70628"/>
                      </a:cubicBezTo>
                      <a:cubicBezTo>
                        <a:pt x="247910" y="74161"/>
                        <a:pt x="259854" y="77806"/>
                        <a:pt x="271517" y="82348"/>
                      </a:cubicBezTo>
                      <a:cubicBezTo>
                        <a:pt x="277125" y="84535"/>
                        <a:pt x="282620" y="86946"/>
                        <a:pt x="288003" y="89693"/>
                      </a:cubicBezTo>
                      <a:cubicBezTo>
                        <a:pt x="290919" y="91151"/>
                        <a:pt x="293779" y="93114"/>
                        <a:pt x="296751" y="94348"/>
                      </a:cubicBezTo>
                      <a:cubicBezTo>
                        <a:pt x="299835" y="95582"/>
                        <a:pt x="302359" y="95526"/>
                        <a:pt x="305555" y="95974"/>
                      </a:cubicBezTo>
                      <a:cubicBezTo>
                        <a:pt x="308527" y="96366"/>
                        <a:pt x="311835" y="93451"/>
                        <a:pt x="309816" y="90367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874B28CD-4C8D-D321-B95D-6DDB606F64FF}"/>
                    </a:ext>
                  </a:extLst>
                </p:cNvPr>
                <p:cNvSpPr/>
                <p:nvPr/>
              </p:nvSpPr>
              <p:spPr>
                <a:xfrm>
                  <a:off x="9826384" y="4268480"/>
                  <a:ext cx="211141" cy="14257"/>
                </a:xfrm>
                <a:custGeom>
                  <a:avLst/>
                  <a:gdLst>
                    <a:gd name="connsiteX0" fmla="*/ 297379 w 300211"/>
                    <a:gd name="connsiteY0" fmla="*/ 11832 h 20271"/>
                    <a:gd name="connsiteX1" fmla="*/ 224817 w 300211"/>
                    <a:gd name="connsiteY1" fmla="*/ 2131 h 20271"/>
                    <a:gd name="connsiteX2" fmla="*/ 150294 w 300211"/>
                    <a:gd name="connsiteY2" fmla="*/ 0 h 20271"/>
                    <a:gd name="connsiteX3" fmla="*/ 3040 w 300211"/>
                    <a:gd name="connsiteY3" fmla="*/ 10879 h 20271"/>
                    <a:gd name="connsiteX4" fmla="*/ 4162 w 300211"/>
                    <a:gd name="connsiteY4" fmla="*/ 19290 h 20271"/>
                    <a:gd name="connsiteX5" fmla="*/ 150238 w 300211"/>
                    <a:gd name="connsiteY5" fmla="*/ 13402 h 20271"/>
                    <a:gd name="connsiteX6" fmla="*/ 222014 w 300211"/>
                    <a:gd name="connsiteY6" fmla="*/ 15981 h 20271"/>
                    <a:gd name="connsiteX7" fmla="*/ 257846 w 300211"/>
                    <a:gd name="connsiteY7" fmla="*/ 18617 h 20271"/>
                    <a:gd name="connsiteX8" fmla="*/ 296313 w 300211"/>
                    <a:gd name="connsiteY8" fmla="*/ 19738 h 20271"/>
                    <a:gd name="connsiteX9" fmla="*/ 297379 w 300211"/>
                    <a:gd name="connsiteY9" fmla="*/ 11832 h 2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0211" h="20271">
                      <a:moveTo>
                        <a:pt x="297379" y="11832"/>
                      </a:moveTo>
                      <a:cubicBezTo>
                        <a:pt x="274780" y="3701"/>
                        <a:pt x="248537" y="3477"/>
                        <a:pt x="224817" y="2131"/>
                      </a:cubicBezTo>
                      <a:cubicBezTo>
                        <a:pt x="199976" y="673"/>
                        <a:pt x="175135" y="0"/>
                        <a:pt x="150294" y="0"/>
                      </a:cubicBezTo>
                      <a:cubicBezTo>
                        <a:pt x="101003" y="112"/>
                        <a:pt x="51713" y="2804"/>
                        <a:pt x="3040" y="10879"/>
                      </a:cubicBezTo>
                      <a:cubicBezTo>
                        <a:pt x="-1670" y="11664"/>
                        <a:pt x="-605" y="19570"/>
                        <a:pt x="4162" y="19290"/>
                      </a:cubicBezTo>
                      <a:cubicBezTo>
                        <a:pt x="52779" y="16094"/>
                        <a:pt x="101508" y="13066"/>
                        <a:pt x="150238" y="13402"/>
                      </a:cubicBezTo>
                      <a:cubicBezTo>
                        <a:pt x="174182" y="13570"/>
                        <a:pt x="198126" y="14411"/>
                        <a:pt x="222014" y="15981"/>
                      </a:cubicBezTo>
                      <a:cubicBezTo>
                        <a:pt x="233958" y="16766"/>
                        <a:pt x="245902" y="17720"/>
                        <a:pt x="257846" y="18617"/>
                      </a:cubicBezTo>
                      <a:cubicBezTo>
                        <a:pt x="270519" y="19570"/>
                        <a:pt x="283584" y="21084"/>
                        <a:pt x="296313" y="19738"/>
                      </a:cubicBezTo>
                      <a:cubicBezTo>
                        <a:pt x="300799" y="19234"/>
                        <a:pt x="301753" y="13402"/>
                        <a:pt x="297379" y="11832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8" name="任意多边形: 形状 357">
                  <a:extLst>
                    <a:ext uri="{FF2B5EF4-FFF2-40B4-BE49-F238E27FC236}">
                      <a16:creationId xmlns:a16="http://schemas.microsoft.com/office/drawing/2014/main" id="{B5E81AD2-6CDB-2047-B40E-033C42FB24A8}"/>
                    </a:ext>
                  </a:extLst>
                </p:cNvPr>
                <p:cNvSpPr/>
                <p:nvPr/>
              </p:nvSpPr>
              <p:spPr>
                <a:xfrm>
                  <a:off x="10863771" y="3833773"/>
                  <a:ext cx="136050" cy="232063"/>
                </a:xfrm>
                <a:custGeom>
                  <a:avLst/>
                  <a:gdLst>
                    <a:gd name="connsiteX0" fmla="*/ 187184 w 193443"/>
                    <a:gd name="connsiteY0" fmla="*/ 138 h 329959"/>
                    <a:gd name="connsiteX1" fmla="*/ 160379 w 193443"/>
                    <a:gd name="connsiteY1" fmla="*/ 22063 h 329959"/>
                    <a:gd name="connsiteX2" fmla="*/ 136099 w 193443"/>
                    <a:gd name="connsiteY2" fmla="*/ 50774 h 329959"/>
                    <a:gd name="connsiteX3" fmla="*/ 94716 w 193443"/>
                    <a:gd name="connsiteY3" fmla="*/ 111671 h 329959"/>
                    <a:gd name="connsiteX4" fmla="*/ 30621 w 193443"/>
                    <a:gd name="connsiteY4" fmla="*/ 245243 h 329959"/>
                    <a:gd name="connsiteX5" fmla="*/ 341 w 193443"/>
                    <a:gd name="connsiteY5" fmla="*/ 324028 h 329959"/>
                    <a:gd name="connsiteX6" fmla="*/ 9874 w 193443"/>
                    <a:gd name="connsiteY6" fmla="*/ 326664 h 329959"/>
                    <a:gd name="connsiteX7" fmla="*/ 141594 w 193443"/>
                    <a:gd name="connsiteY7" fmla="*/ 67372 h 329959"/>
                    <a:gd name="connsiteX8" fmla="*/ 168062 w 193443"/>
                    <a:gd name="connsiteY8" fmla="*/ 36138 h 329959"/>
                    <a:gd name="connsiteX9" fmla="*/ 193239 w 193443"/>
                    <a:gd name="connsiteY9" fmla="*/ 6138 h 329959"/>
                    <a:gd name="connsiteX10" fmla="*/ 187184 w 193443"/>
                    <a:gd name="connsiteY10" fmla="*/ 138 h 329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443" h="329959">
                      <a:moveTo>
                        <a:pt x="187184" y="138"/>
                      </a:moveTo>
                      <a:cubicBezTo>
                        <a:pt x="176193" y="2717"/>
                        <a:pt x="167726" y="14100"/>
                        <a:pt x="160379" y="22063"/>
                      </a:cubicBezTo>
                      <a:cubicBezTo>
                        <a:pt x="151912" y="31315"/>
                        <a:pt x="143781" y="40904"/>
                        <a:pt x="136099" y="50774"/>
                      </a:cubicBezTo>
                      <a:cubicBezTo>
                        <a:pt x="120958" y="70176"/>
                        <a:pt x="107220" y="90531"/>
                        <a:pt x="94716" y="111671"/>
                      </a:cubicBezTo>
                      <a:cubicBezTo>
                        <a:pt x="69537" y="154176"/>
                        <a:pt x="49070" y="199429"/>
                        <a:pt x="30621" y="245243"/>
                      </a:cubicBezTo>
                      <a:cubicBezTo>
                        <a:pt x="20079" y="271374"/>
                        <a:pt x="10210" y="297673"/>
                        <a:pt x="341" y="324028"/>
                      </a:cubicBezTo>
                      <a:cubicBezTo>
                        <a:pt x="-1902" y="330028"/>
                        <a:pt x="7574" y="332440"/>
                        <a:pt x="9874" y="326664"/>
                      </a:cubicBezTo>
                      <a:cubicBezTo>
                        <a:pt x="45425" y="236719"/>
                        <a:pt x="81762" y="144475"/>
                        <a:pt x="141594" y="67372"/>
                      </a:cubicBezTo>
                      <a:cubicBezTo>
                        <a:pt x="149949" y="56605"/>
                        <a:pt x="158809" y="46176"/>
                        <a:pt x="168062" y="36138"/>
                      </a:cubicBezTo>
                      <a:cubicBezTo>
                        <a:pt x="176361" y="27166"/>
                        <a:pt x="189427" y="18082"/>
                        <a:pt x="193239" y="6138"/>
                      </a:cubicBezTo>
                      <a:cubicBezTo>
                        <a:pt x="194361" y="2437"/>
                        <a:pt x="190660" y="-704"/>
                        <a:pt x="187184" y="13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9" name="任意多边形: 形状 358">
                  <a:extLst>
                    <a:ext uri="{FF2B5EF4-FFF2-40B4-BE49-F238E27FC236}">
                      <a16:creationId xmlns:a16="http://schemas.microsoft.com/office/drawing/2014/main" id="{C15C057D-4A60-E869-DB99-C1E32236E383}"/>
                    </a:ext>
                  </a:extLst>
                </p:cNvPr>
                <p:cNvSpPr/>
                <p:nvPr/>
              </p:nvSpPr>
              <p:spPr>
                <a:xfrm>
                  <a:off x="10894552" y="3933731"/>
                  <a:ext cx="125804" cy="152788"/>
                </a:xfrm>
                <a:custGeom>
                  <a:avLst/>
                  <a:gdLst>
                    <a:gd name="connsiteX0" fmla="*/ 169606 w 178875"/>
                    <a:gd name="connsiteY0" fmla="*/ 1509 h 217241"/>
                    <a:gd name="connsiteX1" fmla="*/ 78651 w 178875"/>
                    <a:gd name="connsiteY1" fmla="*/ 99977 h 217241"/>
                    <a:gd name="connsiteX2" fmla="*/ 987 w 178875"/>
                    <a:gd name="connsiteY2" fmla="*/ 208146 h 217241"/>
                    <a:gd name="connsiteX3" fmla="*/ 11642 w 178875"/>
                    <a:gd name="connsiteY3" fmla="*/ 214371 h 217241"/>
                    <a:gd name="connsiteX4" fmla="*/ 89474 w 178875"/>
                    <a:gd name="connsiteY4" fmla="*/ 107211 h 217241"/>
                    <a:gd name="connsiteX5" fmla="*/ 177344 w 178875"/>
                    <a:gd name="connsiteY5" fmla="*/ 9192 h 217241"/>
                    <a:gd name="connsiteX6" fmla="*/ 169606 w 178875"/>
                    <a:gd name="connsiteY6" fmla="*/ 1509 h 21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875" h="217241">
                      <a:moveTo>
                        <a:pt x="169606" y="1509"/>
                      </a:moveTo>
                      <a:cubicBezTo>
                        <a:pt x="136016" y="30893"/>
                        <a:pt x="106633" y="65267"/>
                        <a:pt x="78651" y="99977"/>
                      </a:cubicBezTo>
                      <a:cubicBezTo>
                        <a:pt x="50782" y="134576"/>
                        <a:pt x="24819" y="170688"/>
                        <a:pt x="987" y="208146"/>
                      </a:cubicBezTo>
                      <a:cubicBezTo>
                        <a:pt x="-3274" y="214875"/>
                        <a:pt x="7380" y="221044"/>
                        <a:pt x="11642" y="214371"/>
                      </a:cubicBezTo>
                      <a:cubicBezTo>
                        <a:pt x="35586" y="177249"/>
                        <a:pt x="61493" y="141417"/>
                        <a:pt x="89474" y="107211"/>
                      </a:cubicBezTo>
                      <a:cubicBezTo>
                        <a:pt x="117287" y="73173"/>
                        <a:pt x="147849" y="41771"/>
                        <a:pt x="177344" y="9192"/>
                      </a:cubicBezTo>
                      <a:cubicBezTo>
                        <a:pt x="182055" y="3977"/>
                        <a:pt x="174877" y="-3145"/>
                        <a:pt x="169606" y="1509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0" name="任意多边形: 形状 359">
                  <a:extLst>
                    <a:ext uri="{FF2B5EF4-FFF2-40B4-BE49-F238E27FC236}">
                      <a16:creationId xmlns:a16="http://schemas.microsoft.com/office/drawing/2014/main" id="{CEA7ABB1-F31D-9CDB-0831-BDA5897F46F7}"/>
                    </a:ext>
                  </a:extLst>
                </p:cNvPr>
                <p:cNvSpPr/>
                <p:nvPr/>
              </p:nvSpPr>
              <p:spPr>
                <a:xfrm>
                  <a:off x="10921288" y="3946734"/>
                  <a:ext cx="220838" cy="143413"/>
                </a:xfrm>
                <a:custGeom>
                  <a:avLst/>
                  <a:gdLst>
                    <a:gd name="connsiteX0" fmla="*/ 307667 w 313999"/>
                    <a:gd name="connsiteY0" fmla="*/ 180 h 203912"/>
                    <a:gd name="connsiteX1" fmla="*/ 176171 w 313999"/>
                    <a:gd name="connsiteY1" fmla="*/ 55302 h 203912"/>
                    <a:gd name="connsiteX2" fmla="*/ 59478 w 313999"/>
                    <a:gd name="connsiteY2" fmla="*/ 137396 h 203912"/>
                    <a:gd name="connsiteX3" fmla="*/ 1553 w 313999"/>
                    <a:gd name="connsiteY3" fmla="*/ 194032 h 203912"/>
                    <a:gd name="connsiteX4" fmla="*/ 9628 w 313999"/>
                    <a:gd name="connsiteY4" fmla="*/ 202107 h 203912"/>
                    <a:gd name="connsiteX5" fmla="*/ 236676 w 313999"/>
                    <a:gd name="connsiteY5" fmla="*/ 39825 h 203912"/>
                    <a:gd name="connsiteX6" fmla="*/ 310359 w 313999"/>
                    <a:gd name="connsiteY6" fmla="*/ 10161 h 203912"/>
                    <a:gd name="connsiteX7" fmla="*/ 307667 w 313999"/>
                    <a:gd name="connsiteY7" fmla="*/ 180 h 203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3999" h="203912">
                      <a:moveTo>
                        <a:pt x="307667" y="180"/>
                      </a:moveTo>
                      <a:cubicBezTo>
                        <a:pt x="261686" y="10947"/>
                        <a:pt x="217274" y="32367"/>
                        <a:pt x="176171" y="55302"/>
                      </a:cubicBezTo>
                      <a:cubicBezTo>
                        <a:pt x="134563" y="78573"/>
                        <a:pt x="95479" y="106106"/>
                        <a:pt x="59478" y="137396"/>
                      </a:cubicBezTo>
                      <a:cubicBezTo>
                        <a:pt x="39067" y="155116"/>
                        <a:pt x="19777" y="174069"/>
                        <a:pt x="1553" y="194032"/>
                      </a:cubicBezTo>
                      <a:cubicBezTo>
                        <a:pt x="-3382" y="199471"/>
                        <a:pt x="4581" y="207546"/>
                        <a:pt x="9628" y="202107"/>
                      </a:cubicBezTo>
                      <a:cubicBezTo>
                        <a:pt x="73497" y="133583"/>
                        <a:pt x="151218" y="78125"/>
                        <a:pt x="236676" y="39825"/>
                      </a:cubicBezTo>
                      <a:cubicBezTo>
                        <a:pt x="260844" y="29003"/>
                        <a:pt x="285798" y="20087"/>
                        <a:pt x="310359" y="10161"/>
                      </a:cubicBezTo>
                      <a:cubicBezTo>
                        <a:pt x="316527" y="7750"/>
                        <a:pt x="314340" y="-1390"/>
                        <a:pt x="307667" y="180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1" name="任意多边形: 形状 360">
                  <a:extLst>
                    <a:ext uri="{FF2B5EF4-FFF2-40B4-BE49-F238E27FC236}">
                      <a16:creationId xmlns:a16="http://schemas.microsoft.com/office/drawing/2014/main" id="{3F70CF02-D2B6-BC46-2F61-6CD56B9037EB}"/>
                    </a:ext>
                  </a:extLst>
                </p:cNvPr>
                <p:cNvSpPr/>
                <p:nvPr/>
              </p:nvSpPr>
              <p:spPr>
                <a:xfrm>
                  <a:off x="10093379" y="4193281"/>
                  <a:ext cx="343934" cy="428094"/>
                </a:xfrm>
                <a:custGeom>
                  <a:avLst/>
                  <a:gdLst>
                    <a:gd name="connsiteX0" fmla="*/ 476990 w 489022"/>
                    <a:gd name="connsiteY0" fmla="*/ 4472 h 608686"/>
                    <a:gd name="connsiteX1" fmla="*/ 336858 w 489022"/>
                    <a:gd name="connsiteY1" fmla="*/ 277053 h 608686"/>
                    <a:gd name="connsiteX2" fmla="*/ 139530 w 489022"/>
                    <a:gd name="connsiteY2" fmla="*/ 503261 h 608686"/>
                    <a:gd name="connsiteX3" fmla="*/ 74258 w 489022"/>
                    <a:gd name="connsiteY3" fmla="*/ 553785 h 608686"/>
                    <a:gd name="connsiteX4" fmla="*/ 3211 w 489022"/>
                    <a:gd name="connsiteY4" fmla="*/ 595953 h 608686"/>
                    <a:gd name="connsiteX5" fmla="*/ 8426 w 489022"/>
                    <a:gd name="connsiteY5" fmla="*/ 608346 h 608686"/>
                    <a:gd name="connsiteX6" fmla="*/ 136389 w 489022"/>
                    <a:gd name="connsiteY6" fmla="*/ 531018 h 608686"/>
                    <a:gd name="connsiteX7" fmla="*/ 243549 w 489022"/>
                    <a:gd name="connsiteY7" fmla="*/ 423298 h 608686"/>
                    <a:gd name="connsiteX8" fmla="*/ 338989 w 489022"/>
                    <a:gd name="connsiteY8" fmla="*/ 303465 h 608686"/>
                    <a:gd name="connsiteX9" fmla="*/ 426466 w 489022"/>
                    <a:gd name="connsiteY9" fmla="*/ 171183 h 608686"/>
                    <a:gd name="connsiteX10" fmla="*/ 488878 w 489022"/>
                    <a:gd name="connsiteY10" fmla="*/ 7780 h 608686"/>
                    <a:gd name="connsiteX11" fmla="*/ 476990 w 489022"/>
                    <a:gd name="connsiteY11" fmla="*/ 4472 h 60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89022" h="608686">
                      <a:moveTo>
                        <a:pt x="476990" y="4472"/>
                      </a:moveTo>
                      <a:cubicBezTo>
                        <a:pt x="454112" y="105687"/>
                        <a:pt x="398261" y="194847"/>
                        <a:pt x="336858" y="277053"/>
                      </a:cubicBezTo>
                      <a:cubicBezTo>
                        <a:pt x="277194" y="356905"/>
                        <a:pt x="214614" y="437148"/>
                        <a:pt x="139530" y="503261"/>
                      </a:cubicBezTo>
                      <a:cubicBezTo>
                        <a:pt x="118894" y="521429"/>
                        <a:pt x="97137" y="538420"/>
                        <a:pt x="74258" y="553785"/>
                      </a:cubicBezTo>
                      <a:cubicBezTo>
                        <a:pt x="51380" y="569149"/>
                        <a:pt x="27155" y="582327"/>
                        <a:pt x="3211" y="595953"/>
                      </a:cubicBezTo>
                      <a:cubicBezTo>
                        <a:pt x="-3350" y="599710"/>
                        <a:pt x="1024" y="610757"/>
                        <a:pt x="8426" y="608346"/>
                      </a:cubicBezTo>
                      <a:cubicBezTo>
                        <a:pt x="55809" y="592869"/>
                        <a:pt x="98371" y="562700"/>
                        <a:pt x="136389" y="531018"/>
                      </a:cubicBezTo>
                      <a:cubicBezTo>
                        <a:pt x="175362" y="498550"/>
                        <a:pt x="210521" y="461709"/>
                        <a:pt x="243549" y="423298"/>
                      </a:cubicBezTo>
                      <a:cubicBezTo>
                        <a:pt x="276802" y="384606"/>
                        <a:pt x="308316" y="344288"/>
                        <a:pt x="338989" y="303465"/>
                      </a:cubicBezTo>
                      <a:cubicBezTo>
                        <a:pt x="370784" y="261240"/>
                        <a:pt x="400840" y="217501"/>
                        <a:pt x="426466" y="171183"/>
                      </a:cubicBezTo>
                      <a:cubicBezTo>
                        <a:pt x="454841" y="119931"/>
                        <a:pt x="477271" y="65369"/>
                        <a:pt x="488878" y="7780"/>
                      </a:cubicBezTo>
                      <a:cubicBezTo>
                        <a:pt x="490448" y="-14"/>
                        <a:pt x="478729" y="-3379"/>
                        <a:pt x="476990" y="4472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2" name="任意多边形: 形状 361">
                  <a:extLst>
                    <a:ext uri="{FF2B5EF4-FFF2-40B4-BE49-F238E27FC236}">
                      <a16:creationId xmlns:a16="http://schemas.microsoft.com/office/drawing/2014/main" id="{B905A08C-8B14-5AE1-1423-F06D96DC3E23}"/>
                    </a:ext>
                  </a:extLst>
                </p:cNvPr>
                <p:cNvSpPr/>
                <p:nvPr/>
              </p:nvSpPr>
              <p:spPr>
                <a:xfrm>
                  <a:off x="10133069" y="4252568"/>
                  <a:ext cx="208193" cy="285173"/>
                </a:xfrm>
                <a:custGeom>
                  <a:avLst/>
                  <a:gdLst>
                    <a:gd name="connsiteX0" fmla="*/ 284910 w 296019"/>
                    <a:gd name="connsiteY0" fmla="*/ 3783 h 405473"/>
                    <a:gd name="connsiteX1" fmla="*/ 80067 w 296019"/>
                    <a:gd name="connsiteY1" fmla="*/ 320103 h 405473"/>
                    <a:gd name="connsiteX2" fmla="*/ 2066 w 296019"/>
                    <a:gd name="connsiteY2" fmla="*/ 393113 h 405473"/>
                    <a:gd name="connsiteX3" fmla="*/ 10646 w 296019"/>
                    <a:gd name="connsiteY3" fmla="*/ 404272 h 405473"/>
                    <a:gd name="connsiteX4" fmla="*/ 147694 w 296019"/>
                    <a:gd name="connsiteY4" fmla="*/ 269243 h 405473"/>
                    <a:gd name="connsiteX5" fmla="*/ 252891 w 296019"/>
                    <a:gd name="connsiteY5" fmla="*/ 106512 h 405473"/>
                    <a:gd name="connsiteX6" fmla="*/ 295620 w 296019"/>
                    <a:gd name="connsiteY6" fmla="*/ 6755 h 405473"/>
                    <a:gd name="connsiteX7" fmla="*/ 284910 w 296019"/>
                    <a:gd name="connsiteY7" fmla="*/ 3783 h 405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6019" h="405473">
                      <a:moveTo>
                        <a:pt x="284910" y="3783"/>
                      </a:moveTo>
                      <a:cubicBezTo>
                        <a:pt x="238760" y="121372"/>
                        <a:pt x="168498" y="229878"/>
                        <a:pt x="80067" y="320103"/>
                      </a:cubicBezTo>
                      <a:cubicBezTo>
                        <a:pt x="55114" y="345561"/>
                        <a:pt x="28478" y="369169"/>
                        <a:pt x="2066" y="393113"/>
                      </a:cubicBezTo>
                      <a:cubicBezTo>
                        <a:pt x="-3822" y="398440"/>
                        <a:pt x="4085" y="409038"/>
                        <a:pt x="10646" y="404272"/>
                      </a:cubicBezTo>
                      <a:cubicBezTo>
                        <a:pt x="62403" y="366645"/>
                        <a:pt x="107544" y="318870"/>
                        <a:pt x="147694" y="269243"/>
                      </a:cubicBezTo>
                      <a:cubicBezTo>
                        <a:pt x="188404" y="218887"/>
                        <a:pt x="223676" y="164270"/>
                        <a:pt x="252891" y="106512"/>
                      </a:cubicBezTo>
                      <a:cubicBezTo>
                        <a:pt x="269209" y="74269"/>
                        <a:pt x="283340" y="40792"/>
                        <a:pt x="295620" y="6755"/>
                      </a:cubicBezTo>
                      <a:cubicBezTo>
                        <a:pt x="298199" y="-86"/>
                        <a:pt x="287545" y="-2834"/>
                        <a:pt x="284910" y="3783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3" name="任意多边形: 形状 362">
                  <a:extLst>
                    <a:ext uri="{FF2B5EF4-FFF2-40B4-BE49-F238E27FC236}">
                      <a16:creationId xmlns:a16="http://schemas.microsoft.com/office/drawing/2014/main" id="{752DA765-7F80-0233-73F5-C3E97E613D7E}"/>
                    </a:ext>
                  </a:extLst>
                </p:cNvPr>
                <p:cNvSpPr/>
                <p:nvPr/>
              </p:nvSpPr>
              <p:spPr>
                <a:xfrm>
                  <a:off x="10607944" y="4215201"/>
                  <a:ext cx="361564" cy="239600"/>
                </a:xfrm>
                <a:custGeom>
                  <a:avLst/>
                  <a:gdLst>
                    <a:gd name="connsiteX0" fmla="*/ 509436 w 514090"/>
                    <a:gd name="connsiteY0" fmla="*/ 327981 h 340675"/>
                    <a:gd name="connsiteX1" fmla="*/ 290013 w 514090"/>
                    <a:gd name="connsiteY1" fmla="*/ 242411 h 340675"/>
                    <a:gd name="connsiteX2" fmla="*/ 100255 w 514090"/>
                    <a:gd name="connsiteY2" fmla="*/ 102784 h 340675"/>
                    <a:gd name="connsiteX3" fmla="*/ 12105 w 514090"/>
                    <a:gd name="connsiteY3" fmla="*/ 2689 h 340675"/>
                    <a:gd name="connsiteX4" fmla="*/ 1226 w 514090"/>
                    <a:gd name="connsiteY4" fmla="*/ 9082 h 340675"/>
                    <a:gd name="connsiteX5" fmla="*/ 168835 w 514090"/>
                    <a:gd name="connsiteY5" fmla="*/ 181008 h 340675"/>
                    <a:gd name="connsiteX6" fmla="*/ 375864 w 514090"/>
                    <a:gd name="connsiteY6" fmla="*/ 300785 h 340675"/>
                    <a:gd name="connsiteX7" fmla="*/ 505959 w 514090"/>
                    <a:gd name="connsiteY7" fmla="*/ 340542 h 340675"/>
                    <a:gd name="connsiteX8" fmla="*/ 509436 w 514090"/>
                    <a:gd name="connsiteY8" fmla="*/ 327981 h 34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4090" h="340675">
                      <a:moveTo>
                        <a:pt x="509436" y="327981"/>
                      </a:moveTo>
                      <a:cubicBezTo>
                        <a:pt x="433230" y="306785"/>
                        <a:pt x="359659" y="280374"/>
                        <a:pt x="290013" y="242411"/>
                      </a:cubicBezTo>
                      <a:cubicBezTo>
                        <a:pt x="220817" y="204672"/>
                        <a:pt x="156835" y="157625"/>
                        <a:pt x="100255" y="102784"/>
                      </a:cubicBezTo>
                      <a:cubicBezTo>
                        <a:pt x="68348" y="71774"/>
                        <a:pt x="38796" y="38353"/>
                        <a:pt x="12105" y="2689"/>
                      </a:cubicBezTo>
                      <a:cubicBezTo>
                        <a:pt x="7282" y="-3703"/>
                        <a:pt x="-3653" y="2465"/>
                        <a:pt x="1226" y="9082"/>
                      </a:cubicBezTo>
                      <a:cubicBezTo>
                        <a:pt x="48890" y="73792"/>
                        <a:pt x="105302" y="131718"/>
                        <a:pt x="168835" y="181008"/>
                      </a:cubicBezTo>
                      <a:cubicBezTo>
                        <a:pt x="232144" y="230130"/>
                        <a:pt x="301677" y="270448"/>
                        <a:pt x="375864" y="300785"/>
                      </a:cubicBezTo>
                      <a:cubicBezTo>
                        <a:pt x="417865" y="317944"/>
                        <a:pt x="461323" y="332187"/>
                        <a:pt x="505959" y="340542"/>
                      </a:cubicBezTo>
                      <a:cubicBezTo>
                        <a:pt x="514090" y="342056"/>
                        <a:pt x="517622" y="330225"/>
                        <a:pt x="509436" y="327981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4" name="任意多边形: 形状 363">
                  <a:extLst>
                    <a:ext uri="{FF2B5EF4-FFF2-40B4-BE49-F238E27FC236}">
                      <a16:creationId xmlns:a16="http://schemas.microsoft.com/office/drawing/2014/main" id="{1242BA65-06AC-24E4-6B73-86A8479CA6F9}"/>
                    </a:ext>
                  </a:extLst>
                </p:cNvPr>
                <p:cNvSpPr/>
                <p:nvPr/>
              </p:nvSpPr>
              <p:spPr>
                <a:xfrm>
                  <a:off x="10731037" y="4244686"/>
                  <a:ext cx="247333" cy="170217"/>
                </a:xfrm>
                <a:custGeom>
                  <a:avLst/>
                  <a:gdLst>
                    <a:gd name="connsiteX0" fmla="*/ 347987 w 351671"/>
                    <a:gd name="connsiteY0" fmla="*/ 231553 h 242023"/>
                    <a:gd name="connsiteX1" fmla="*/ 200733 w 351671"/>
                    <a:gd name="connsiteY1" fmla="*/ 164767 h 242023"/>
                    <a:gd name="connsiteX2" fmla="*/ 71143 w 351671"/>
                    <a:gd name="connsiteY2" fmla="*/ 68149 h 242023"/>
                    <a:gd name="connsiteX3" fmla="*/ 9124 w 351671"/>
                    <a:gd name="connsiteY3" fmla="*/ 1868 h 242023"/>
                    <a:gd name="connsiteX4" fmla="*/ 1330 w 351671"/>
                    <a:gd name="connsiteY4" fmla="*/ 9663 h 242023"/>
                    <a:gd name="connsiteX5" fmla="*/ 258266 w 351671"/>
                    <a:gd name="connsiteY5" fmla="*/ 210132 h 242023"/>
                    <a:gd name="connsiteX6" fmla="*/ 345127 w 351671"/>
                    <a:gd name="connsiteY6" fmla="*/ 241814 h 242023"/>
                    <a:gd name="connsiteX7" fmla="*/ 347987 w 351671"/>
                    <a:gd name="connsiteY7" fmla="*/ 231553 h 242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1671" h="242023">
                      <a:moveTo>
                        <a:pt x="347987" y="231553"/>
                      </a:moveTo>
                      <a:cubicBezTo>
                        <a:pt x="297351" y="212599"/>
                        <a:pt x="247556" y="192019"/>
                        <a:pt x="200733" y="164767"/>
                      </a:cubicBezTo>
                      <a:cubicBezTo>
                        <a:pt x="154079" y="137570"/>
                        <a:pt x="110508" y="105159"/>
                        <a:pt x="71143" y="68149"/>
                      </a:cubicBezTo>
                      <a:cubicBezTo>
                        <a:pt x="49050" y="47401"/>
                        <a:pt x="28358" y="25252"/>
                        <a:pt x="9124" y="1868"/>
                      </a:cubicBezTo>
                      <a:cubicBezTo>
                        <a:pt x="4582" y="-3627"/>
                        <a:pt x="-3100" y="4223"/>
                        <a:pt x="1330" y="9663"/>
                      </a:cubicBezTo>
                      <a:cubicBezTo>
                        <a:pt x="70302" y="94841"/>
                        <a:pt x="158901" y="163926"/>
                        <a:pt x="258266" y="210132"/>
                      </a:cubicBezTo>
                      <a:cubicBezTo>
                        <a:pt x="286304" y="223197"/>
                        <a:pt x="315127" y="234188"/>
                        <a:pt x="345127" y="241814"/>
                      </a:cubicBezTo>
                      <a:cubicBezTo>
                        <a:pt x="351912" y="243552"/>
                        <a:pt x="354323" y="233964"/>
                        <a:pt x="347987" y="231553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614" name="组合 613">
                <a:extLst>
                  <a:ext uri="{FF2B5EF4-FFF2-40B4-BE49-F238E27FC236}">
                    <a16:creationId xmlns:a16="http://schemas.microsoft.com/office/drawing/2014/main" id="{25314E7D-3B09-561B-3F11-3965DBCB0917}"/>
                  </a:ext>
                </a:extLst>
              </p:cNvPr>
              <p:cNvGrpSpPr/>
              <p:nvPr/>
            </p:nvGrpSpPr>
            <p:grpSpPr>
              <a:xfrm>
                <a:off x="9409881" y="3733384"/>
                <a:ext cx="2078374" cy="1801918"/>
                <a:chOff x="9409881" y="3733384"/>
                <a:chExt cx="2078374" cy="1801918"/>
              </a:xfrm>
            </p:grpSpPr>
            <p:grpSp>
              <p:nvGrpSpPr>
                <p:cNvPr id="379" name="图形 13">
                  <a:extLst>
                    <a:ext uri="{FF2B5EF4-FFF2-40B4-BE49-F238E27FC236}">
                      <a16:creationId xmlns:a16="http://schemas.microsoft.com/office/drawing/2014/main" id="{928E3BBB-D0A6-20B0-8737-B08A30902488}"/>
                    </a:ext>
                  </a:extLst>
                </p:cNvPr>
                <p:cNvGrpSpPr/>
                <p:nvPr/>
              </p:nvGrpSpPr>
              <p:grpSpPr>
                <a:xfrm>
                  <a:off x="9409881" y="4720954"/>
                  <a:ext cx="1017588" cy="814348"/>
                  <a:chOff x="16889339" y="9417529"/>
                  <a:chExt cx="1176668" cy="941655"/>
                </a:xfrm>
              </p:grpSpPr>
              <p:sp>
                <p:nvSpPr>
                  <p:cNvPr id="380" name="任意多边形: 形状 379">
                    <a:extLst>
                      <a:ext uri="{FF2B5EF4-FFF2-40B4-BE49-F238E27FC236}">
                        <a16:creationId xmlns:a16="http://schemas.microsoft.com/office/drawing/2014/main" id="{336513A2-E72F-C15E-68B0-B93A33060282}"/>
                      </a:ext>
                    </a:extLst>
                  </p:cNvPr>
                  <p:cNvSpPr/>
                  <p:nvPr/>
                </p:nvSpPr>
                <p:spPr>
                  <a:xfrm>
                    <a:off x="17202575" y="9417529"/>
                    <a:ext cx="354395" cy="373573"/>
                  </a:xfrm>
                  <a:custGeom>
                    <a:avLst/>
                    <a:gdLst>
                      <a:gd name="connsiteX0" fmla="*/ 305330 w 354395"/>
                      <a:gd name="connsiteY0" fmla="*/ 88543 h 373573"/>
                      <a:gd name="connsiteX1" fmla="*/ 210282 w 354395"/>
                      <a:gd name="connsiteY1" fmla="*/ 106935 h 373573"/>
                      <a:gd name="connsiteX2" fmla="*/ 195871 w 354395"/>
                      <a:gd name="connsiteY2" fmla="*/ 105926 h 373573"/>
                      <a:gd name="connsiteX3" fmla="*/ 186787 w 354395"/>
                      <a:gd name="connsiteY3" fmla="*/ 96730 h 373573"/>
                      <a:gd name="connsiteX4" fmla="*/ 119216 w 354395"/>
                      <a:gd name="connsiteY4" fmla="*/ 0 h 373573"/>
                      <a:gd name="connsiteX5" fmla="*/ 131945 w 354395"/>
                      <a:gd name="connsiteY5" fmla="*/ 124263 h 373573"/>
                      <a:gd name="connsiteX6" fmla="*/ 130655 w 354395"/>
                      <a:gd name="connsiteY6" fmla="*/ 136095 h 373573"/>
                      <a:gd name="connsiteX7" fmla="*/ 120898 w 354395"/>
                      <a:gd name="connsiteY7" fmla="*/ 143048 h 373573"/>
                      <a:gd name="connsiteX8" fmla="*/ 0 w 354395"/>
                      <a:gd name="connsiteY8" fmla="*/ 195366 h 373573"/>
                      <a:gd name="connsiteX9" fmla="*/ 147141 w 354395"/>
                      <a:gd name="connsiteY9" fmla="*/ 221217 h 373573"/>
                      <a:gd name="connsiteX10" fmla="*/ 151740 w 354395"/>
                      <a:gd name="connsiteY10" fmla="*/ 223011 h 373573"/>
                      <a:gd name="connsiteX11" fmla="*/ 153646 w 354395"/>
                      <a:gd name="connsiteY11" fmla="*/ 227609 h 373573"/>
                      <a:gd name="connsiteX12" fmla="*/ 180843 w 354395"/>
                      <a:gd name="connsiteY12" fmla="*/ 373573 h 373573"/>
                      <a:gd name="connsiteX13" fmla="*/ 232544 w 354395"/>
                      <a:gd name="connsiteY13" fmla="*/ 254750 h 373573"/>
                      <a:gd name="connsiteX14" fmla="*/ 354395 w 354395"/>
                      <a:gd name="connsiteY14" fmla="*/ 303087 h 373573"/>
                      <a:gd name="connsiteX15" fmla="*/ 258282 w 354395"/>
                      <a:gd name="connsiteY15" fmla="*/ 181628 h 373573"/>
                      <a:gd name="connsiteX16" fmla="*/ 253909 w 354395"/>
                      <a:gd name="connsiteY16" fmla="*/ 173104 h 373573"/>
                      <a:gd name="connsiteX17" fmla="*/ 257385 w 354395"/>
                      <a:gd name="connsiteY17" fmla="*/ 163347 h 373573"/>
                      <a:gd name="connsiteX18" fmla="*/ 305330 w 354395"/>
                      <a:gd name="connsiteY18" fmla="*/ 88543 h 37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54395" h="373573">
                        <a:moveTo>
                          <a:pt x="305330" y="88543"/>
                        </a:moveTo>
                        <a:cubicBezTo>
                          <a:pt x="274040" y="96674"/>
                          <a:pt x="242301" y="102786"/>
                          <a:pt x="210282" y="106935"/>
                        </a:cubicBezTo>
                        <a:cubicBezTo>
                          <a:pt x="205460" y="107552"/>
                          <a:pt x="200301" y="108113"/>
                          <a:pt x="195871" y="105926"/>
                        </a:cubicBezTo>
                        <a:cubicBezTo>
                          <a:pt x="191946" y="104019"/>
                          <a:pt x="189310" y="100319"/>
                          <a:pt x="186787" y="96730"/>
                        </a:cubicBezTo>
                        <a:cubicBezTo>
                          <a:pt x="164245" y="64487"/>
                          <a:pt x="141758" y="32243"/>
                          <a:pt x="119216" y="0"/>
                        </a:cubicBezTo>
                        <a:cubicBezTo>
                          <a:pt x="123478" y="41440"/>
                          <a:pt x="127740" y="82823"/>
                          <a:pt x="131945" y="124263"/>
                        </a:cubicBezTo>
                        <a:cubicBezTo>
                          <a:pt x="132338" y="128300"/>
                          <a:pt x="132730" y="132618"/>
                          <a:pt x="130655" y="136095"/>
                        </a:cubicBezTo>
                        <a:cubicBezTo>
                          <a:pt x="128580" y="139627"/>
                          <a:pt x="124599" y="141422"/>
                          <a:pt x="120898" y="143048"/>
                        </a:cubicBezTo>
                        <a:cubicBezTo>
                          <a:pt x="80580" y="160487"/>
                          <a:pt x="40318" y="177927"/>
                          <a:pt x="0" y="195366"/>
                        </a:cubicBezTo>
                        <a:cubicBezTo>
                          <a:pt x="49066" y="204002"/>
                          <a:pt x="98132" y="212637"/>
                          <a:pt x="147141" y="221217"/>
                        </a:cubicBezTo>
                        <a:cubicBezTo>
                          <a:pt x="148768" y="221497"/>
                          <a:pt x="150562" y="221834"/>
                          <a:pt x="151740" y="223011"/>
                        </a:cubicBezTo>
                        <a:cubicBezTo>
                          <a:pt x="152917" y="224189"/>
                          <a:pt x="153310" y="225983"/>
                          <a:pt x="153646" y="227609"/>
                        </a:cubicBezTo>
                        <a:cubicBezTo>
                          <a:pt x="162730" y="276283"/>
                          <a:pt x="171758" y="324900"/>
                          <a:pt x="180843" y="373573"/>
                        </a:cubicBezTo>
                        <a:cubicBezTo>
                          <a:pt x="195647" y="332975"/>
                          <a:pt x="212918" y="293273"/>
                          <a:pt x="232544" y="254750"/>
                        </a:cubicBezTo>
                        <a:cubicBezTo>
                          <a:pt x="273872" y="268937"/>
                          <a:pt x="314526" y="285087"/>
                          <a:pt x="354395" y="303087"/>
                        </a:cubicBezTo>
                        <a:cubicBezTo>
                          <a:pt x="322376" y="262600"/>
                          <a:pt x="290302" y="222114"/>
                          <a:pt x="258282" y="181628"/>
                        </a:cubicBezTo>
                        <a:cubicBezTo>
                          <a:pt x="256264" y="179104"/>
                          <a:pt x="254133" y="176301"/>
                          <a:pt x="253909" y="173104"/>
                        </a:cubicBezTo>
                        <a:cubicBezTo>
                          <a:pt x="253628" y="169628"/>
                          <a:pt x="255535" y="166319"/>
                          <a:pt x="257385" y="163347"/>
                        </a:cubicBezTo>
                        <a:cubicBezTo>
                          <a:pt x="273647" y="136992"/>
                          <a:pt x="289909" y="110524"/>
                          <a:pt x="305330" y="88543"/>
                        </a:cubicBezTo>
                        <a:close/>
                      </a:path>
                    </a:pathLst>
                  </a:custGeom>
                  <a:solidFill>
                    <a:srgbClr val="75B9F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81" name="任意多边形: 形状 380">
                    <a:extLst>
                      <a:ext uri="{FF2B5EF4-FFF2-40B4-BE49-F238E27FC236}">
                        <a16:creationId xmlns:a16="http://schemas.microsoft.com/office/drawing/2014/main" id="{1C0922D7-0F7A-1A15-377D-D3BE251C21F3}"/>
                      </a:ext>
                    </a:extLst>
                  </p:cNvPr>
                  <p:cNvSpPr/>
                  <p:nvPr/>
                </p:nvSpPr>
                <p:spPr>
                  <a:xfrm>
                    <a:off x="16889339" y="9652204"/>
                    <a:ext cx="545892" cy="524752"/>
                  </a:xfrm>
                  <a:custGeom>
                    <a:avLst/>
                    <a:gdLst>
                      <a:gd name="connsiteX0" fmla="*/ 545892 w 545892"/>
                      <a:gd name="connsiteY0" fmla="*/ 226600 h 524752"/>
                      <a:gd name="connsiteX1" fmla="*/ 313516 w 545892"/>
                      <a:gd name="connsiteY1" fmla="*/ 160375 h 524752"/>
                      <a:gd name="connsiteX2" fmla="*/ 303423 w 545892"/>
                      <a:gd name="connsiteY2" fmla="*/ 155889 h 524752"/>
                      <a:gd name="connsiteX3" fmla="*/ 296694 w 545892"/>
                      <a:gd name="connsiteY3" fmla="*/ 144899 h 524752"/>
                      <a:gd name="connsiteX4" fmla="*/ 237703 w 545892"/>
                      <a:gd name="connsiteY4" fmla="*/ 0 h 524752"/>
                      <a:gd name="connsiteX5" fmla="*/ 197889 w 545892"/>
                      <a:gd name="connsiteY5" fmla="*/ 166600 h 524752"/>
                      <a:gd name="connsiteX6" fmla="*/ 0 w 545892"/>
                      <a:gd name="connsiteY6" fmla="*/ 151067 h 524752"/>
                      <a:gd name="connsiteX7" fmla="*/ 146468 w 545892"/>
                      <a:gd name="connsiteY7" fmla="*/ 264563 h 524752"/>
                      <a:gd name="connsiteX8" fmla="*/ 153534 w 545892"/>
                      <a:gd name="connsiteY8" fmla="*/ 273591 h 524752"/>
                      <a:gd name="connsiteX9" fmla="*/ 151179 w 545892"/>
                      <a:gd name="connsiteY9" fmla="*/ 282283 h 524752"/>
                      <a:gd name="connsiteX10" fmla="*/ 54786 w 545892"/>
                      <a:gd name="connsiteY10" fmla="*/ 472266 h 524752"/>
                      <a:gd name="connsiteX11" fmla="*/ 225254 w 545892"/>
                      <a:gd name="connsiteY11" fmla="*/ 393368 h 524752"/>
                      <a:gd name="connsiteX12" fmla="*/ 234170 w 545892"/>
                      <a:gd name="connsiteY12" fmla="*/ 391181 h 524752"/>
                      <a:gd name="connsiteX13" fmla="*/ 243142 w 545892"/>
                      <a:gd name="connsiteY13" fmla="*/ 397237 h 524752"/>
                      <a:gd name="connsiteX14" fmla="*/ 362638 w 545892"/>
                      <a:gd name="connsiteY14" fmla="*/ 524752 h 524752"/>
                      <a:gd name="connsiteX15" fmla="*/ 338134 w 545892"/>
                      <a:gd name="connsiteY15" fmla="*/ 310881 h 524752"/>
                      <a:gd name="connsiteX16" fmla="*/ 545892 w 545892"/>
                      <a:gd name="connsiteY16" fmla="*/ 226600 h 524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45892" h="524752">
                        <a:moveTo>
                          <a:pt x="545892" y="226600"/>
                        </a:moveTo>
                        <a:cubicBezTo>
                          <a:pt x="468452" y="204507"/>
                          <a:pt x="390956" y="182413"/>
                          <a:pt x="313516" y="160375"/>
                        </a:cubicBezTo>
                        <a:cubicBezTo>
                          <a:pt x="309928" y="159366"/>
                          <a:pt x="306283" y="158301"/>
                          <a:pt x="303423" y="155889"/>
                        </a:cubicBezTo>
                        <a:cubicBezTo>
                          <a:pt x="300059" y="153086"/>
                          <a:pt x="298320" y="148880"/>
                          <a:pt x="296694" y="144899"/>
                        </a:cubicBezTo>
                        <a:cubicBezTo>
                          <a:pt x="277012" y="96618"/>
                          <a:pt x="257329" y="48281"/>
                          <a:pt x="237703" y="0"/>
                        </a:cubicBezTo>
                        <a:cubicBezTo>
                          <a:pt x="219086" y="54057"/>
                          <a:pt x="208432" y="110412"/>
                          <a:pt x="197889" y="166600"/>
                        </a:cubicBezTo>
                        <a:cubicBezTo>
                          <a:pt x="131945" y="161441"/>
                          <a:pt x="66001" y="156226"/>
                          <a:pt x="0" y="151067"/>
                        </a:cubicBezTo>
                        <a:cubicBezTo>
                          <a:pt x="42673" y="195871"/>
                          <a:pt x="96842" y="227609"/>
                          <a:pt x="146468" y="264563"/>
                        </a:cubicBezTo>
                        <a:cubicBezTo>
                          <a:pt x="149609" y="266918"/>
                          <a:pt x="153029" y="269722"/>
                          <a:pt x="153534" y="273591"/>
                        </a:cubicBezTo>
                        <a:cubicBezTo>
                          <a:pt x="153983" y="276619"/>
                          <a:pt x="152525" y="279591"/>
                          <a:pt x="151179" y="282283"/>
                        </a:cubicBezTo>
                        <a:cubicBezTo>
                          <a:pt x="119048" y="345592"/>
                          <a:pt x="86917" y="408957"/>
                          <a:pt x="54786" y="472266"/>
                        </a:cubicBezTo>
                        <a:cubicBezTo>
                          <a:pt x="111590" y="445966"/>
                          <a:pt x="168394" y="419667"/>
                          <a:pt x="225254" y="393368"/>
                        </a:cubicBezTo>
                        <a:cubicBezTo>
                          <a:pt x="228058" y="392078"/>
                          <a:pt x="231086" y="390732"/>
                          <a:pt x="234170" y="391181"/>
                        </a:cubicBezTo>
                        <a:cubicBezTo>
                          <a:pt x="237815" y="391686"/>
                          <a:pt x="240619" y="394546"/>
                          <a:pt x="243142" y="397237"/>
                        </a:cubicBezTo>
                        <a:cubicBezTo>
                          <a:pt x="282956" y="439742"/>
                          <a:pt x="322825" y="482247"/>
                          <a:pt x="362638" y="524752"/>
                        </a:cubicBezTo>
                        <a:cubicBezTo>
                          <a:pt x="354452" y="453481"/>
                          <a:pt x="346265" y="382209"/>
                          <a:pt x="338134" y="310881"/>
                        </a:cubicBezTo>
                        <a:cubicBezTo>
                          <a:pt x="345592" y="302414"/>
                          <a:pt x="537144" y="231591"/>
                          <a:pt x="545892" y="226600"/>
                        </a:cubicBezTo>
                        <a:close/>
                      </a:path>
                    </a:pathLst>
                  </a:custGeom>
                  <a:solidFill>
                    <a:srgbClr val="CE528B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82" name="任意多边形: 形状 381">
                    <a:extLst>
                      <a:ext uri="{FF2B5EF4-FFF2-40B4-BE49-F238E27FC236}">
                        <a16:creationId xmlns:a16="http://schemas.microsoft.com/office/drawing/2014/main" id="{8D8504D6-9678-6C62-AFE9-6DC7889C4A89}"/>
                      </a:ext>
                    </a:extLst>
                  </p:cNvPr>
                  <p:cNvSpPr/>
                  <p:nvPr/>
                </p:nvSpPr>
                <p:spPr>
                  <a:xfrm>
                    <a:off x="17564821" y="9982936"/>
                    <a:ext cx="253628" cy="270114"/>
                  </a:xfrm>
                  <a:custGeom>
                    <a:avLst/>
                    <a:gdLst>
                      <a:gd name="connsiteX0" fmla="*/ 147814 w 253628"/>
                      <a:gd name="connsiteY0" fmla="*/ 0 h 270114"/>
                      <a:gd name="connsiteX1" fmla="*/ 113328 w 253628"/>
                      <a:gd name="connsiteY1" fmla="*/ 52094 h 270114"/>
                      <a:gd name="connsiteX2" fmla="*/ 107216 w 253628"/>
                      <a:gd name="connsiteY2" fmla="*/ 58991 h 270114"/>
                      <a:gd name="connsiteX3" fmla="*/ 98692 w 253628"/>
                      <a:gd name="connsiteY3" fmla="*/ 60056 h 270114"/>
                      <a:gd name="connsiteX4" fmla="*/ 20748 w 253628"/>
                      <a:gd name="connsiteY4" fmla="*/ 47832 h 270114"/>
                      <a:gd name="connsiteX5" fmla="*/ 67346 w 253628"/>
                      <a:gd name="connsiteY5" fmla="*/ 108225 h 270114"/>
                      <a:gd name="connsiteX6" fmla="*/ 0 w 253628"/>
                      <a:gd name="connsiteY6" fmla="*/ 208487 h 270114"/>
                      <a:gd name="connsiteX7" fmla="*/ 103571 w 253628"/>
                      <a:gd name="connsiteY7" fmla="*/ 163740 h 270114"/>
                      <a:gd name="connsiteX8" fmla="*/ 152637 w 253628"/>
                      <a:gd name="connsiteY8" fmla="*/ 270115 h 270114"/>
                      <a:gd name="connsiteX9" fmla="*/ 162394 w 253628"/>
                      <a:gd name="connsiteY9" fmla="*/ 148880 h 270114"/>
                      <a:gd name="connsiteX10" fmla="*/ 253628 w 253628"/>
                      <a:gd name="connsiteY10" fmla="*/ 121178 h 270114"/>
                      <a:gd name="connsiteX11" fmla="*/ 148992 w 253628"/>
                      <a:gd name="connsiteY11" fmla="*/ 78337 h 270114"/>
                      <a:gd name="connsiteX12" fmla="*/ 143440 w 253628"/>
                      <a:gd name="connsiteY12" fmla="*/ 73963 h 270114"/>
                      <a:gd name="connsiteX13" fmla="*/ 142936 w 253628"/>
                      <a:gd name="connsiteY13" fmla="*/ 66842 h 270114"/>
                      <a:gd name="connsiteX14" fmla="*/ 147814 w 253628"/>
                      <a:gd name="connsiteY14" fmla="*/ 0 h 27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53628" h="270114">
                        <a:moveTo>
                          <a:pt x="147814" y="0"/>
                        </a:moveTo>
                        <a:cubicBezTo>
                          <a:pt x="136319" y="17383"/>
                          <a:pt x="124823" y="34711"/>
                          <a:pt x="113328" y="52094"/>
                        </a:cubicBezTo>
                        <a:cubicBezTo>
                          <a:pt x="111589" y="54785"/>
                          <a:pt x="109683" y="57533"/>
                          <a:pt x="107216" y="58991"/>
                        </a:cubicBezTo>
                        <a:cubicBezTo>
                          <a:pt x="104524" y="60505"/>
                          <a:pt x="101552" y="60281"/>
                          <a:pt x="98692" y="60056"/>
                        </a:cubicBezTo>
                        <a:cubicBezTo>
                          <a:pt x="72449" y="57477"/>
                          <a:pt x="46430" y="53440"/>
                          <a:pt x="20748" y="47832"/>
                        </a:cubicBezTo>
                        <a:cubicBezTo>
                          <a:pt x="34430" y="70038"/>
                          <a:pt x="50075" y="90281"/>
                          <a:pt x="67346" y="108225"/>
                        </a:cubicBezTo>
                        <a:cubicBezTo>
                          <a:pt x="44916" y="141646"/>
                          <a:pt x="22430" y="175067"/>
                          <a:pt x="0" y="208487"/>
                        </a:cubicBezTo>
                        <a:cubicBezTo>
                          <a:pt x="34654" y="194076"/>
                          <a:pt x="69197" y="179160"/>
                          <a:pt x="103571" y="163740"/>
                        </a:cubicBezTo>
                        <a:cubicBezTo>
                          <a:pt x="119945" y="199179"/>
                          <a:pt x="136319" y="234675"/>
                          <a:pt x="152637" y="270115"/>
                        </a:cubicBezTo>
                        <a:cubicBezTo>
                          <a:pt x="157852" y="229796"/>
                          <a:pt x="161104" y="189310"/>
                          <a:pt x="162394" y="148880"/>
                        </a:cubicBezTo>
                        <a:cubicBezTo>
                          <a:pt x="192787" y="139627"/>
                          <a:pt x="223235" y="130431"/>
                          <a:pt x="253628" y="121178"/>
                        </a:cubicBezTo>
                        <a:cubicBezTo>
                          <a:pt x="218749" y="106879"/>
                          <a:pt x="183871" y="92636"/>
                          <a:pt x="148992" y="78337"/>
                        </a:cubicBezTo>
                        <a:cubicBezTo>
                          <a:pt x="146861" y="77440"/>
                          <a:pt x="144506" y="76431"/>
                          <a:pt x="143440" y="73963"/>
                        </a:cubicBezTo>
                        <a:cubicBezTo>
                          <a:pt x="142543" y="71888"/>
                          <a:pt x="142711" y="69309"/>
                          <a:pt x="142936" y="66842"/>
                        </a:cubicBezTo>
                        <a:cubicBezTo>
                          <a:pt x="145178" y="43178"/>
                          <a:pt x="147309" y="19458"/>
                          <a:pt x="147814" y="0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83" name="任意多边形: 形状 382">
                    <a:extLst>
                      <a:ext uri="{FF2B5EF4-FFF2-40B4-BE49-F238E27FC236}">
                        <a16:creationId xmlns:a16="http://schemas.microsoft.com/office/drawing/2014/main" id="{32780940-153D-22DA-E0BD-6E1A3D968D56}"/>
                      </a:ext>
                    </a:extLst>
                  </p:cNvPr>
                  <p:cNvSpPr/>
                  <p:nvPr/>
                </p:nvSpPr>
                <p:spPr>
                  <a:xfrm>
                    <a:off x="18009388" y="10176228"/>
                    <a:ext cx="56619" cy="55143"/>
                  </a:xfrm>
                  <a:custGeom>
                    <a:avLst/>
                    <a:gdLst>
                      <a:gd name="connsiteX0" fmla="*/ 54895 w 56619"/>
                      <a:gd name="connsiteY0" fmla="*/ 24391 h 55143"/>
                      <a:gd name="connsiteX1" fmla="*/ 8689 w 56619"/>
                      <a:gd name="connsiteY1" fmla="*/ 5438 h 55143"/>
                      <a:gd name="connsiteX2" fmla="*/ 10595 w 56619"/>
                      <a:gd name="connsiteY2" fmla="*/ 44971 h 55143"/>
                      <a:gd name="connsiteX3" fmla="*/ 19567 w 56619"/>
                      <a:gd name="connsiteY3" fmla="*/ 48952 h 55143"/>
                      <a:gd name="connsiteX4" fmla="*/ 54895 w 56619"/>
                      <a:gd name="connsiteY4" fmla="*/ 24391 h 55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19" h="55143">
                        <a:moveTo>
                          <a:pt x="54895" y="24391"/>
                        </a:moveTo>
                        <a:cubicBezTo>
                          <a:pt x="47941" y="6055"/>
                          <a:pt x="26465" y="-8244"/>
                          <a:pt x="8689" y="5438"/>
                        </a:cubicBezTo>
                        <a:cubicBezTo>
                          <a:pt x="-3704" y="15644"/>
                          <a:pt x="-2638" y="35999"/>
                          <a:pt x="10595" y="44971"/>
                        </a:cubicBezTo>
                        <a:cubicBezTo>
                          <a:pt x="13567" y="46990"/>
                          <a:pt x="16596" y="48223"/>
                          <a:pt x="19567" y="48952"/>
                        </a:cubicBezTo>
                        <a:cubicBezTo>
                          <a:pt x="35324" y="63700"/>
                          <a:pt x="63923" y="50747"/>
                          <a:pt x="54895" y="24391"/>
                        </a:cubicBezTo>
                        <a:close/>
                      </a:path>
                    </a:pathLst>
                  </a:custGeom>
                  <a:solidFill>
                    <a:srgbClr val="EC9FF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86" name="任意多边形: 形状 385">
                    <a:extLst>
                      <a:ext uri="{FF2B5EF4-FFF2-40B4-BE49-F238E27FC236}">
                        <a16:creationId xmlns:a16="http://schemas.microsoft.com/office/drawing/2014/main" id="{D14C64B6-5999-7DBD-B6F4-E07FDA9A1E35}"/>
                      </a:ext>
                    </a:extLst>
                  </p:cNvPr>
                  <p:cNvSpPr/>
                  <p:nvPr/>
                </p:nvSpPr>
                <p:spPr>
                  <a:xfrm>
                    <a:off x="17843397" y="10215567"/>
                    <a:ext cx="81388" cy="84129"/>
                  </a:xfrm>
                  <a:custGeom>
                    <a:avLst/>
                    <a:gdLst>
                      <a:gd name="connsiteX0" fmla="*/ 54903 w 81388"/>
                      <a:gd name="connsiteY0" fmla="*/ 78362 h 84129"/>
                      <a:gd name="connsiteX1" fmla="*/ 64043 w 81388"/>
                      <a:gd name="connsiteY1" fmla="*/ 7426 h 84129"/>
                      <a:gd name="connsiteX2" fmla="*/ 8697 w 81388"/>
                      <a:gd name="connsiteY2" fmla="*/ 63053 h 84129"/>
                      <a:gd name="connsiteX3" fmla="*/ 20809 w 81388"/>
                      <a:gd name="connsiteY3" fmla="*/ 74156 h 84129"/>
                      <a:gd name="connsiteX4" fmla="*/ 54903 w 81388"/>
                      <a:gd name="connsiteY4" fmla="*/ 78362 h 84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88" h="84129">
                        <a:moveTo>
                          <a:pt x="54903" y="78362"/>
                        </a:moveTo>
                        <a:cubicBezTo>
                          <a:pt x="86361" y="71633"/>
                          <a:pt x="90286" y="23408"/>
                          <a:pt x="64043" y="7426"/>
                        </a:cubicBezTo>
                        <a:cubicBezTo>
                          <a:pt x="25520" y="-17302"/>
                          <a:pt x="-19172" y="24473"/>
                          <a:pt x="8697" y="63053"/>
                        </a:cubicBezTo>
                        <a:cubicBezTo>
                          <a:pt x="11837" y="67483"/>
                          <a:pt x="16043" y="71240"/>
                          <a:pt x="20809" y="74156"/>
                        </a:cubicBezTo>
                        <a:cubicBezTo>
                          <a:pt x="27707" y="85315"/>
                          <a:pt x="45202" y="87670"/>
                          <a:pt x="54903" y="78362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92" name="任意多边形: 形状 391">
                    <a:extLst>
                      <a:ext uri="{FF2B5EF4-FFF2-40B4-BE49-F238E27FC236}">
                        <a16:creationId xmlns:a16="http://schemas.microsoft.com/office/drawing/2014/main" id="{B3DBED26-145A-45E1-2498-D9B59984655C}"/>
                      </a:ext>
                    </a:extLst>
                  </p:cNvPr>
                  <p:cNvSpPr/>
                  <p:nvPr/>
                </p:nvSpPr>
                <p:spPr>
                  <a:xfrm>
                    <a:off x="17398461" y="10253046"/>
                    <a:ext cx="97968" cy="106138"/>
                  </a:xfrm>
                  <a:custGeom>
                    <a:avLst/>
                    <a:gdLst>
                      <a:gd name="connsiteX0" fmla="*/ 61162 w 97968"/>
                      <a:gd name="connsiteY0" fmla="*/ 103463 h 106138"/>
                      <a:gd name="connsiteX1" fmla="*/ 88359 w 97968"/>
                      <a:gd name="connsiteY1" fmla="*/ 19069 h 106138"/>
                      <a:gd name="connsiteX2" fmla="*/ 60377 w 97968"/>
                      <a:gd name="connsiteY2" fmla="*/ 2023 h 106138"/>
                      <a:gd name="connsiteX3" fmla="*/ 60377 w 97968"/>
                      <a:gd name="connsiteY3" fmla="*/ 2023 h 106138"/>
                      <a:gd name="connsiteX4" fmla="*/ 265 w 97968"/>
                      <a:gd name="connsiteY4" fmla="*/ 61463 h 106138"/>
                      <a:gd name="connsiteX5" fmla="*/ 61162 w 97968"/>
                      <a:gd name="connsiteY5" fmla="*/ 103463 h 106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7968" h="106138">
                        <a:moveTo>
                          <a:pt x="61162" y="103463"/>
                        </a:moveTo>
                        <a:cubicBezTo>
                          <a:pt x="90882" y="89669"/>
                          <a:pt x="110733" y="47163"/>
                          <a:pt x="88359" y="19069"/>
                        </a:cubicBezTo>
                        <a:cubicBezTo>
                          <a:pt x="80564" y="8527"/>
                          <a:pt x="70639" y="3313"/>
                          <a:pt x="60377" y="2023"/>
                        </a:cubicBezTo>
                        <a:cubicBezTo>
                          <a:pt x="60377" y="2023"/>
                          <a:pt x="60377" y="2023"/>
                          <a:pt x="60377" y="2023"/>
                        </a:cubicBezTo>
                        <a:cubicBezTo>
                          <a:pt x="24097" y="-9136"/>
                          <a:pt x="-2988" y="27986"/>
                          <a:pt x="265" y="61463"/>
                        </a:cubicBezTo>
                        <a:cubicBezTo>
                          <a:pt x="1947" y="89556"/>
                          <a:pt x="33798" y="114510"/>
                          <a:pt x="61162" y="103463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93" name="任意多边形: 形状 392">
                    <a:extLst>
                      <a:ext uri="{FF2B5EF4-FFF2-40B4-BE49-F238E27FC236}">
                        <a16:creationId xmlns:a16="http://schemas.microsoft.com/office/drawing/2014/main" id="{7E8E9D2B-D233-9285-5EBD-84EDBBEF4556}"/>
                      </a:ext>
                    </a:extLst>
                  </p:cNvPr>
                  <p:cNvSpPr/>
                  <p:nvPr/>
                </p:nvSpPr>
                <p:spPr>
                  <a:xfrm>
                    <a:off x="17415894" y="10089618"/>
                    <a:ext cx="68573" cy="73251"/>
                  </a:xfrm>
                  <a:custGeom>
                    <a:avLst/>
                    <a:gdLst>
                      <a:gd name="connsiteX0" fmla="*/ 67954 w 68573"/>
                      <a:gd name="connsiteY0" fmla="*/ 46067 h 73251"/>
                      <a:gd name="connsiteX1" fmla="*/ 53935 w 68573"/>
                      <a:gd name="connsiteY1" fmla="*/ 13599 h 73251"/>
                      <a:gd name="connsiteX2" fmla="*/ 2346 w 68573"/>
                      <a:gd name="connsiteY2" fmla="*/ 46852 h 73251"/>
                      <a:gd name="connsiteX3" fmla="*/ 67954 w 68573"/>
                      <a:gd name="connsiteY3" fmla="*/ 46067 h 73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573" h="73251">
                        <a:moveTo>
                          <a:pt x="67954" y="46067"/>
                        </a:moveTo>
                        <a:cubicBezTo>
                          <a:pt x="70646" y="33394"/>
                          <a:pt x="64309" y="20216"/>
                          <a:pt x="53935" y="13599"/>
                        </a:cubicBezTo>
                        <a:cubicBezTo>
                          <a:pt x="37393" y="-12925"/>
                          <a:pt x="-11168" y="-27"/>
                          <a:pt x="2346" y="46852"/>
                        </a:cubicBezTo>
                        <a:cubicBezTo>
                          <a:pt x="12776" y="81058"/>
                          <a:pt x="60552" y="83301"/>
                          <a:pt x="67954" y="46067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371" name="图形 13">
                  <a:extLst>
                    <a:ext uri="{FF2B5EF4-FFF2-40B4-BE49-F238E27FC236}">
                      <a16:creationId xmlns:a16="http://schemas.microsoft.com/office/drawing/2014/main" id="{23FA48A4-1D0A-BEDB-8045-F8017565EFB4}"/>
                    </a:ext>
                  </a:extLst>
                </p:cNvPr>
                <p:cNvGrpSpPr/>
                <p:nvPr/>
              </p:nvGrpSpPr>
              <p:grpSpPr>
                <a:xfrm>
                  <a:off x="9883309" y="3733384"/>
                  <a:ext cx="1073405" cy="393859"/>
                  <a:chOff x="18367405" y="7859375"/>
                  <a:chExt cx="1073405" cy="393859"/>
                </a:xfrm>
              </p:grpSpPr>
              <p:sp>
                <p:nvSpPr>
                  <p:cNvPr id="372" name="任意多边形: 形状 371">
                    <a:extLst>
                      <a:ext uri="{FF2B5EF4-FFF2-40B4-BE49-F238E27FC236}">
                        <a16:creationId xmlns:a16="http://schemas.microsoft.com/office/drawing/2014/main" id="{F4C986F6-30A9-D09F-4625-C12C148690C7}"/>
                      </a:ext>
                    </a:extLst>
                  </p:cNvPr>
                  <p:cNvSpPr/>
                  <p:nvPr/>
                </p:nvSpPr>
                <p:spPr>
                  <a:xfrm>
                    <a:off x="18446819" y="7897636"/>
                    <a:ext cx="307424" cy="323211"/>
                  </a:xfrm>
                  <a:custGeom>
                    <a:avLst/>
                    <a:gdLst>
                      <a:gd name="connsiteX0" fmla="*/ 108113 w 410582"/>
                      <a:gd name="connsiteY0" fmla="*/ 15477 h 431666"/>
                      <a:gd name="connsiteX1" fmla="*/ 132001 w 410582"/>
                      <a:gd name="connsiteY1" fmla="*/ 143328 h 431666"/>
                      <a:gd name="connsiteX2" fmla="*/ 131945 w 410582"/>
                      <a:gd name="connsiteY2" fmla="*/ 154712 h 431666"/>
                      <a:gd name="connsiteX3" fmla="*/ 121571 w 410582"/>
                      <a:gd name="connsiteY3" fmla="*/ 163852 h 431666"/>
                      <a:gd name="connsiteX4" fmla="*/ 0 w 410582"/>
                      <a:gd name="connsiteY4" fmla="*/ 229348 h 431666"/>
                      <a:gd name="connsiteX5" fmla="*/ 108954 w 410582"/>
                      <a:gd name="connsiteY5" fmla="*/ 258282 h 431666"/>
                      <a:gd name="connsiteX6" fmla="*/ 123141 w 410582"/>
                      <a:gd name="connsiteY6" fmla="*/ 265180 h 431666"/>
                      <a:gd name="connsiteX7" fmla="*/ 128469 w 410582"/>
                      <a:gd name="connsiteY7" fmla="*/ 278862 h 431666"/>
                      <a:gd name="connsiteX8" fmla="*/ 158469 w 410582"/>
                      <a:gd name="connsiteY8" fmla="*/ 431667 h 431666"/>
                      <a:gd name="connsiteX9" fmla="*/ 232600 w 410582"/>
                      <a:gd name="connsiteY9" fmla="*/ 276395 h 431666"/>
                      <a:gd name="connsiteX10" fmla="*/ 410583 w 410582"/>
                      <a:gd name="connsiteY10" fmla="*/ 286096 h 431666"/>
                      <a:gd name="connsiteX11" fmla="*/ 308358 w 410582"/>
                      <a:gd name="connsiteY11" fmla="*/ 173609 h 431666"/>
                      <a:gd name="connsiteX12" fmla="*/ 300956 w 410582"/>
                      <a:gd name="connsiteY12" fmla="*/ 161497 h 431666"/>
                      <a:gd name="connsiteX13" fmla="*/ 304825 w 410582"/>
                      <a:gd name="connsiteY13" fmla="*/ 144113 h 431666"/>
                      <a:gd name="connsiteX14" fmla="*/ 371106 w 410582"/>
                      <a:gd name="connsiteY14" fmla="*/ 0 h 431666"/>
                      <a:gd name="connsiteX15" fmla="*/ 225871 w 410582"/>
                      <a:gd name="connsiteY15" fmla="*/ 102898 h 431666"/>
                      <a:gd name="connsiteX16" fmla="*/ 215329 w 410582"/>
                      <a:gd name="connsiteY16" fmla="*/ 107384 h 431666"/>
                      <a:gd name="connsiteX17" fmla="*/ 204170 w 410582"/>
                      <a:gd name="connsiteY17" fmla="*/ 101160 h 431666"/>
                      <a:gd name="connsiteX18" fmla="*/ 108113 w 410582"/>
                      <a:gd name="connsiteY18" fmla="*/ 15477 h 431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10582" h="431666">
                        <a:moveTo>
                          <a:pt x="108113" y="15477"/>
                        </a:moveTo>
                        <a:cubicBezTo>
                          <a:pt x="116076" y="58094"/>
                          <a:pt x="124039" y="100711"/>
                          <a:pt x="132001" y="143328"/>
                        </a:cubicBezTo>
                        <a:cubicBezTo>
                          <a:pt x="132730" y="147085"/>
                          <a:pt x="133403" y="151123"/>
                          <a:pt x="131945" y="154712"/>
                        </a:cubicBezTo>
                        <a:cubicBezTo>
                          <a:pt x="130207" y="159085"/>
                          <a:pt x="125721" y="161665"/>
                          <a:pt x="121571" y="163852"/>
                        </a:cubicBezTo>
                        <a:cubicBezTo>
                          <a:pt x="81029" y="185665"/>
                          <a:pt x="40543" y="207534"/>
                          <a:pt x="0" y="229348"/>
                        </a:cubicBezTo>
                        <a:cubicBezTo>
                          <a:pt x="36337" y="238993"/>
                          <a:pt x="72617" y="248638"/>
                          <a:pt x="108954" y="258282"/>
                        </a:cubicBezTo>
                        <a:cubicBezTo>
                          <a:pt x="114113" y="259628"/>
                          <a:pt x="119552" y="261199"/>
                          <a:pt x="123141" y="265180"/>
                        </a:cubicBezTo>
                        <a:cubicBezTo>
                          <a:pt x="126450" y="268881"/>
                          <a:pt x="127515" y="273983"/>
                          <a:pt x="128469" y="278862"/>
                        </a:cubicBezTo>
                        <a:cubicBezTo>
                          <a:pt x="138450" y="329778"/>
                          <a:pt x="148487" y="380751"/>
                          <a:pt x="158469" y="431667"/>
                        </a:cubicBezTo>
                        <a:cubicBezTo>
                          <a:pt x="185946" y="381255"/>
                          <a:pt x="210675" y="329442"/>
                          <a:pt x="232600" y="276395"/>
                        </a:cubicBezTo>
                        <a:cubicBezTo>
                          <a:pt x="291928" y="279647"/>
                          <a:pt x="351255" y="282900"/>
                          <a:pt x="410583" y="286096"/>
                        </a:cubicBezTo>
                        <a:cubicBezTo>
                          <a:pt x="375760" y="249254"/>
                          <a:pt x="341667" y="211740"/>
                          <a:pt x="308358" y="173609"/>
                        </a:cubicBezTo>
                        <a:cubicBezTo>
                          <a:pt x="305218" y="170020"/>
                          <a:pt x="301965" y="166151"/>
                          <a:pt x="300956" y="161497"/>
                        </a:cubicBezTo>
                        <a:cubicBezTo>
                          <a:pt x="299722" y="155553"/>
                          <a:pt x="302302" y="149609"/>
                          <a:pt x="304825" y="144113"/>
                        </a:cubicBezTo>
                        <a:cubicBezTo>
                          <a:pt x="326919" y="96057"/>
                          <a:pt x="349012" y="48000"/>
                          <a:pt x="371106" y="0"/>
                        </a:cubicBezTo>
                        <a:cubicBezTo>
                          <a:pt x="322713" y="34318"/>
                          <a:pt x="274264" y="68580"/>
                          <a:pt x="225871" y="102898"/>
                        </a:cubicBezTo>
                        <a:cubicBezTo>
                          <a:pt x="222675" y="105141"/>
                          <a:pt x="219254" y="107496"/>
                          <a:pt x="215329" y="107384"/>
                        </a:cubicBezTo>
                        <a:cubicBezTo>
                          <a:pt x="210955" y="107272"/>
                          <a:pt x="207366" y="104132"/>
                          <a:pt x="204170" y="101160"/>
                        </a:cubicBezTo>
                        <a:cubicBezTo>
                          <a:pt x="172768" y="72057"/>
                          <a:pt x="141254" y="42953"/>
                          <a:pt x="108113" y="15477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73" name="任意多边形: 形状 372">
                    <a:extLst>
                      <a:ext uri="{FF2B5EF4-FFF2-40B4-BE49-F238E27FC236}">
                        <a16:creationId xmlns:a16="http://schemas.microsoft.com/office/drawing/2014/main" id="{F5EB1359-24DA-A678-A1A3-92946556D5FD}"/>
                      </a:ext>
                    </a:extLst>
                  </p:cNvPr>
                  <p:cNvSpPr/>
                  <p:nvPr/>
                </p:nvSpPr>
                <p:spPr>
                  <a:xfrm>
                    <a:off x="18367405" y="7859375"/>
                    <a:ext cx="46331" cy="44793"/>
                  </a:xfrm>
                  <a:custGeom>
                    <a:avLst/>
                    <a:gdLst>
                      <a:gd name="connsiteX0" fmla="*/ 76 w 46331"/>
                      <a:gd name="connsiteY0" fmla="*/ 26684 h 44793"/>
                      <a:gd name="connsiteX1" fmla="*/ 26488 w 46331"/>
                      <a:gd name="connsiteY1" fmla="*/ 43394 h 44793"/>
                      <a:gd name="connsiteX2" fmla="*/ 32263 w 46331"/>
                      <a:gd name="connsiteY2" fmla="*/ 43058 h 44793"/>
                      <a:gd name="connsiteX3" fmla="*/ 45665 w 46331"/>
                      <a:gd name="connsiteY3" fmla="*/ 18497 h 44793"/>
                      <a:gd name="connsiteX4" fmla="*/ 76 w 46331"/>
                      <a:gd name="connsiteY4" fmla="*/ 26684 h 447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31" h="44793">
                        <a:moveTo>
                          <a:pt x="76" y="26684"/>
                        </a:moveTo>
                        <a:cubicBezTo>
                          <a:pt x="805" y="39133"/>
                          <a:pt x="15104" y="48441"/>
                          <a:pt x="26488" y="43394"/>
                        </a:cubicBezTo>
                        <a:cubicBezTo>
                          <a:pt x="28394" y="43563"/>
                          <a:pt x="30301" y="43507"/>
                          <a:pt x="32263" y="43058"/>
                        </a:cubicBezTo>
                        <a:cubicBezTo>
                          <a:pt x="42413" y="40871"/>
                          <a:pt x="48413" y="28366"/>
                          <a:pt x="45665" y="18497"/>
                        </a:cubicBezTo>
                        <a:cubicBezTo>
                          <a:pt x="36861" y="-10943"/>
                          <a:pt x="-1943" y="-3036"/>
                          <a:pt x="76" y="26684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74" name="任意多边形: 形状 373">
                    <a:extLst>
                      <a:ext uri="{FF2B5EF4-FFF2-40B4-BE49-F238E27FC236}">
                        <a16:creationId xmlns:a16="http://schemas.microsoft.com/office/drawing/2014/main" id="{236C640D-B9E5-DE38-ED92-3A6D307609E1}"/>
                      </a:ext>
                    </a:extLst>
                  </p:cNvPr>
                  <p:cNvSpPr/>
                  <p:nvPr/>
                </p:nvSpPr>
                <p:spPr>
                  <a:xfrm>
                    <a:off x="18945114" y="7861869"/>
                    <a:ext cx="54311" cy="55485"/>
                  </a:xfrm>
                  <a:custGeom>
                    <a:avLst/>
                    <a:gdLst>
                      <a:gd name="connsiteX0" fmla="*/ 21224 w 54311"/>
                      <a:gd name="connsiteY0" fmla="*/ 786 h 55485"/>
                      <a:gd name="connsiteX1" fmla="*/ 14719 w 54311"/>
                      <a:gd name="connsiteY1" fmla="*/ 3142 h 55485"/>
                      <a:gd name="connsiteX2" fmla="*/ 700 w 54311"/>
                      <a:gd name="connsiteY2" fmla="*/ 20973 h 55485"/>
                      <a:gd name="connsiteX3" fmla="*/ 13822 w 54311"/>
                      <a:gd name="connsiteY3" fmla="*/ 52319 h 55485"/>
                      <a:gd name="connsiteX4" fmla="*/ 42252 w 54311"/>
                      <a:gd name="connsiteY4" fmla="*/ 48170 h 55485"/>
                      <a:gd name="connsiteX5" fmla="*/ 54252 w 54311"/>
                      <a:gd name="connsiteY5" fmla="*/ 24058 h 55485"/>
                      <a:gd name="connsiteX6" fmla="*/ 21224 w 54311"/>
                      <a:gd name="connsiteY6" fmla="*/ 786 h 5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311" h="55485">
                        <a:moveTo>
                          <a:pt x="21224" y="786"/>
                        </a:moveTo>
                        <a:cubicBezTo>
                          <a:pt x="18925" y="1011"/>
                          <a:pt x="16682" y="1796"/>
                          <a:pt x="14719" y="3142"/>
                        </a:cubicBezTo>
                        <a:cubicBezTo>
                          <a:pt x="8102" y="6450"/>
                          <a:pt x="2719" y="12338"/>
                          <a:pt x="700" y="20973"/>
                        </a:cubicBezTo>
                        <a:cubicBezTo>
                          <a:pt x="-1991" y="32805"/>
                          <a:pt x="3224" y="46151"/>
                          <a:pt x="13822" y="52319"/>
                        </a:cubicBezTo>
                        <a:cubicBezTo>
                          <a:pt x="22682" y="57647"/>
                          <a:pt x="35916" y="56245"/>
                          <a:pt x="42252" y="48170"/>
                        </a:cubicBezTo>
                        <a:cubicBezTo>
                          <a:pt x="49822" y="42787"/>
                          <a:pt x="54925" y="33590"/>
                          <a:pt x="54252" y="24058"/>
                        </a:cubicBezTo>
                        <a:cubicBezTo>
                          <a:pt x="53075" y="5104"/>
                          <a:pt x="35971" y="-2634"/>
                          <a:pt x="21224" y="786"/>
                        </a:cubicBezTo>
                        <a:close/>
                      </a:path>
                    </a:pathLst>
                  </a:custGeom>
                  <a:solidFill>
                    <a:srgbClr val="CE528B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75" name="任意多边形: 形状 374">
                    <a:extLst>
                      <a:ext uri="{FF2B5EF4-FFF2-40B4-BE49-F238E27FC236}">
                        <a16:creationId xmlns:a16="http://schemas.microsoft.com/office/drawing/2014/main" id="{FF77CAD0-C93B-CA05-A8E7-726BFB6D525D}"/>
                      </a:ext>
                    </a:extLst>
                  </p:cNvPr>
                  <p:cNvSpPr/>
                  <p:nvPr/>
                </p:nvSpPr>
                <p:spPr>
                  <a:xfrm>
                    <a:off x="18828047" y="7964995"/>
                    <a:ext cx="84608" cy="80655"/>
                  </a:xfrm>
                  <a:custGeom>
                    <a:avLst/>
                    <a:gdLst>
                      <a:gd name="connsiteX0" fmla="*/ 2000 w 84608"/>
                      <a:gd name="connsiteY0" fmla="*/ 25027 h 80655"/>
                      <a:gd name="connsiteX1" fmla="*/ 4074 w 84608"/>
                      <a:gd name="connsiteY1" fmla="*/ 53737 h 80655"/>
                      <a:gd name="connsiteX2" fmla="*/ 6597 w 84608"/>
                      <a:gd name="connsiteY2" fmla="*/ 59177 h 80655"/>
                      <a:gd name="connsiteX3" fmla="*/ 45906 w 84608"/>
                      <a:gd name="connsiteY3" fmla="*/ 80598 h 80655"/>
                      <a:gd name="connsiteX4" fmla="*/ 79719 w 84608"/>
                      <a:gd name="connsiteY4" fmla="*/ 62485 h 80655"/>
                      <a:gd name="connsiteX5" fmla="*/ 84262 w 84608"/>
                      <a:gd name="connsiteY5" fmla="*/ 46672 h 80655"/>
                      <a:gd name="connsiteX6" fmla="*/ 2000 w 84608"/>
                      <a:gd name="connsiteY6" fmla="*/ 25027 h 80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4608" h="80655">
                        <a:moveTo>
                          <a:pt x="2000" y="25027"/>
                        </a:moveTo>
                        <a:cubicBezTo>
                          <a:pt x="-1477" y="35345"/>
                          <a:pt x="-187" y="45214"/>
                          <a:pt x="4074" y="53737"/>
                        </a:cubicBezTo>
                        <a:cubicBezTo>
                          <a:pt x="4747" y="55588"/>
                          <a:pt x="5532" y="57382"/>
                          <a:pt x="6597" y="59177"/>
                        </a:cubicBezTo>
                        <a:cubicBezTo>
                          <a:pt x="14617" y="74205"/>
                          <a:pt x="30542" y="81214"/>
                          <a:pt x="45906" y="80598"/>
                        </a:cubicBezTo>
                        <a:cubicBezTo>
                          <a:pt x="58972" y="81271"/>
                          <a:pt x="71813" y="76111"/>
                          <a:pt x="79719" y="62485"/>
                        </a:cubicBezTo>
                        <a:cubicBezTo>
                          <a:pt x="82579" y="57158"/>
                          <a:pt x="83981" y="51775"/>
                          <a:pt x="84262" y="46672"/>
                        </a:cubicBezTo>
                        <a:cubicBezTo>
                          <a:pt x="90094" y="578"/>
                          <a:pt x="20560" y="-19777"/>
                          <a:pt x="2000" y="25027"/>
                        </a:cubicBezTo>
                        <a:close/>
                      </a:path>
                    </a:pathLst>
                  </a:custGeom>
                  <a:solidFill>
                    <a:srgbClr val="80B9F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76" name="任意多边形: 形状 375">
                    <a:extLst>
                      <a:ext uri="{FF2B5EF4-FFF2-40B4-BE49-F238E27FC236}">
                        <a16:creationId xmlns:a16="http://schemas.microsoft.com/office/drawing/2014/main" id="{C9C6CE44-1D60-4976-9FB9-29A16B2A9C7D}"/>
                      </a:ext>
                    </a:extLst>
                  </p:cNvPr>
                  <p:cNvSpPr/>
                  <p:nvPr/>
                </p:nvSpPr>
                <p:spPr>
                  <a:xfrm>
                    <a:off x="18699431" y="8214208"/>
                    <a:ext cx="36261" cy="39026"/>
                  </a:xfrm>
                  <a:custGeom>
                    <a:avLst/>
                    <a:gdLst>
                      <a:gd name="connsiteX0" fmla="*/ 18801 w 36261"/>
                      <a:gd name="connsiteY0" fmla="*/ 2 h 39026"/>
                      <a:gd name="connsiteX1" fmla="*/ 2651 w 36261"/>
                      <a:gd name="connsiteY1" fmla="*/ 9535 h 39026"/>
                      <a:gd name="connsiteX2" fmla="*/ 913 w 36261"/>
                      <a:gd name="connsiteY2" fmla="*/ 13741 h 39026"/>
                      <a:gd name="connsiteX3" fmla="*/ 9100 w 36261"/>
                      <a:gd name="connsiteY3" fmla="*/ 36339 h 39026"/>
                      <a:gd name="connsiteX4" fmla="*/ 35679 w 36261"/>
                      <a:gd name="connsiteY4" fmla="*/ 23106 h 39026"/>
                      <a:gd name="connsiteX5" fmla="*/ 18801 w 36261"/>
                      <a:gd name="connsiteY5" fmla="*/ 2 h 39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6261" h="39026">
                        <a:moveTo>
                          <a:pt x="18801" y="2"/>
                        </a:moveTo>
                        <a:cubicBezTo>
                          <a:pt x="11287" y="-110"/>
                          <a:pt x="5735" y="3984"/>
                          <a:pt x="2651" y="9535"/>
                        </a:cubicBezTo>
                        <a:cubicBezTo>
                          <a:pt x="1810" y="10881"/>
                          <a:pt x="1249" y="12283"/>
                          <a:pt x="913" y="13741"/>
                        </a:cubicBezTo>
                        <a:cubicBezTo>
                          <a:pt x="-1498" y="21816"/>
                          <a:pt x="745" y="31405"/>
                          <a:pt x="9100" y="36339"/>
                        </a:cubicBezTo>
                        <a:cubicBezTo>
                          <a:pt x="22109" y="43909"/>
                          <a:pt x="34053" y="34208"/>
                          <a:pt x="35679" y="23106"/>
                        </a:cubicBezTo>
                        <a:cubicBezTo>
                          <a:pt x="38259" y="12788"/>
                          <a:pt x="32203" y="283"/>
                          <a:pt x="18801" y="2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77" name="任意多边形: 形状 376">
                    <a:extLst>
                      <a:ext uri="{FF2B5EF4-FFF2-40B4-BE49-F238E27FC236}">
                        <a16:creationId xmlns:a16="http://schemas.microsoft.com/office/drawing/2014/main" id="{72DF5EDE-A876-6A78-4541-1596980C938C}"/>
                      </a:ext>
                    </a:extLst>
                  </p:cNvPr>
                  <p:cNvSpPr/>
                  <p:nvPr/>
                </p:nvSpPr>
                <p:spPr>
                  <a:xfrm>
                    <a:off x="19084443" y="7904785"/>
                    <a:ext cx="118150" cy="106786"/>
                  </a:xfrm>
                  <a:custGeom>
                    <a:avLst/>
                    <a:gdLst>
                      <a:gd name="connsiteX0" fmla="*/ 101595 w 118150"/>
                      <a:gd name="connsiteY0" fmla="*/ 23455 h 106786"/>
                      <a:gd name="connsiteX1" fmla="*/ 93801 w 118150"/>
                      <a:gd name="connsiteY1" fmla="*/ 11736 h 106786"/>
                      <a:gd name="connsiteX2" fmla="*/ 17034 w 118150"/>
                      <a:gd name="connsiteY2" fmla="*/ 17006 h 106786"/>
                      <a:gd name="connsiteX3" fmla="*/ 3688 w 118150"/>
                      <a:gd name="connsiteY3" fmla="*/ 72633 h 106786"/>
                      <a:gd name="connsiteX4" fmla="*/ 61614 w 118150"/>
                      <a:gd name="connsiteY4" fmla="*/ 106446 h 106786"/>
                      <a:gd name="connsiteX5" fmla="*/ 116736 w 118150"/>
                      <a:gd name="connsiteY5" fmla="*/ 68315 h 106786"/>
                      <a:gd name="connsiteX6" fmla="*/ 101595 w 118150"/>
                      <a:gd name="connsiteY6" fmla="*/ 23455 h 106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50" h="106786">
                        <a:moveTo>
                          <a:pt x="101595" y="23455"/>
                        </a:moveTo>
                        <a:cubicBezTo>
                          <a:pt x="101090" y="18857"/>
                          <a:pt x="98623" y="14483"/>
                          <a:pt x="93801" y="11736"/>
                        </a:cubicBezTo>
                        <a:cubicBezTo>
                          <a:pt x="70586" y="-4358"/>
                          <a:pt x="36716" y="-5087"/>
                          <a:pt x="17034" y="17006"/>
                        </a:cubicBezTo>
                        <a:cubicBezTo>
                          <a:pt x="4417" y="31810"/>
                          <a:pt x="-5733" y="53792"/>
                          <a:pt x="3688" y="72633"/>
                        </a:cubicBezTo>
                        <a:cubicBezTo>
                          <a:pt x="14230" y="94110"/>
                          <a:pt x="39015" y="103979"/>
                          <a:pt x="61614" y="106446"/>
                        </a:cubicBezTo>
                        <a:cubicBezTo>
                          <a:pt x="86511" y="109419"/>
                          <a:pt x="110735" y="92596"/>
                          <a:pt x="116736" y="68315"/>
                        </a:cubicBezTo>
                        <a:cubicBezTo>
                          <a:pt x="121390" y="50540"/>
                          <a:pt x="114100" y="34502"/>
                          <a:pt x="101595" y="23455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78" name="任意多边形: 形状 377">
                    <a:extLst>
                      <a:ext uri="{FF2B5EF4-FFF2-40B4-BE49-F238E27FC236}">
                        <a16:creationId xmlns:a16="http://schemas.microsoft.com/office/drawing/2014/main" id="{236F9F52-C4CC-E2AD-D8A9-987CCF7A1255}"/>
                      </a:ext>
                    </a:extLst>
                  </p:cNvPr>
                  <p:cNvSpPr/>
                  <p:nvPr/>
                </p:nvSpPr>
                <p:spPr>
                  <a:xfrm>
                    <a:off x="19386837" y="7992494"/>
                    <a:ext cx="53973" cy="55165"/>
                  </a:xfrm>
                  <a:custGeom>
                    <a:avLst/>
                    <a:gdLst>
                      <a:gd name="connsiteX0" fmla="*/ 47592 w 53973"/>
                      <a:gd name="connsiteY0" fmla="*/ 14175 h 55165"/>
                      <a:gd name="connsiteX1" fmla="*/ 32676 w 53973"/>
                      <a:gd name="connsiteY1" fmla="*/ 997 h 55165"/>
                      <a:gd name="connsiteX2" fmla="*/ 4021 w 53973"/>
                      <a:gd name="connsiteY2" fmla="*/ 40362 h 55165"/>
                      <a:gd name="connsiteX3" fmla="*/ 51518 w 53973"/>
                      <a:gd name="connsiteY3" fmla="*/ 39184 h 55165"/>
                      <a:gd name="connsiteX4" fmla="*/ 47592 w 53973"/>
                      <a:gd name="connsiteY4" fmla="*/ 14175 h 55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73" h="55165">
                        <a:moveTo>
                          <a:pt x="47592" y="14175"/>
                        </a:moveTo>
                        <a:cubicBezTo>
                          <a:pt x="44957" y="8119"/>
                          <a:pt x="39966" y="3128"/>
                          <a:pt x="32676" y="997"/>
                        </a:cubicBezTo>
                        <a:cubicBezTo>
                          <a:pt x="8620" y="-5283"/>
                          <a:pt x="-8034" y="19334"/>
                          <a:pt x="4021" y="40362"/>
                        </a:cubicBezTo>
                        <a:cubicBezTo>
                          <a:pt x="14171" y="59764"/>
                          <a:pt x="43555" y="60829"/>
                          <a:pt x="51518" y="39184"/>
                        </a:cubicBezTo>
                        <a:cubicBezTo>
                          <a:pt x="56284" y="29539"/>
                          <a:pt x="53649" y="19670"/>
                          <a:pt x="47592" y="14175"/>
                        </a:cubicBezTo>
                        <a:close/>
                      </a:path>
                    </a:pathLst>
                  </a:custGeom>
                  <a:solidFill>
                    <a:srgbClr val="EC9FF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561" name="组合 560">
                  <a:extLst>
                    <a:ext uri="{FF2B5EF4-FFF2-40B4-BE49-F238E27FC236}">
                      <a16:creationId xmlns:a16="http://schemas.microsoft.com/office/drawing/2014/main" id="{5412D8C4-6B2C-928B-DD91-2D7E168DC5C5}"/>
                    </a:ext>
                  </a:extLst>
                </p:cNvPr>
                <p:cNvGrpSpPr/>
                <p:nvPr/>
              </p:nvGrpSpPr>
              <p:grpSpPr>
                <a:xfrm>
                  <a:off x="11179151" y="4768008"/>
                  <a:ext cx="309104" cy="357509"/>
                  <a:chOff x="11134836" y="4579546"/>
                  <a:chExt cx="309104" cy="357509"/>
                </a:xfrm>
              </p:grpSpPr>
              <p:sp>
                <p:nvSpPr>
                  <p:cNvPr id="365" name="任意多边形: 形状 364">
                    <a:extLst>
                      <a:ext uri="{FF2B5EF4-FFF2-40B4-BE49-F238E27FC236}">
                        <a16:creationId xmlns:a16="http://schemas.microsoft.com/office/drawing/2014/main" id="{10B02C09-0459-77F4-01FE-1568BFD45C13}"/>
                      </a:ext>
                    </a:extLst>
                  </p:cNvPr>
                  <p:cNvSpPr/>
                  <p:nvPr/>
                </p:nvSpPr>
                <p:spPr>
                  <a:xfrm>
                    <a:off x="11134836" y="4579546"/>
                    <a:ext cx="188749" cy="185496"/>
                  </a:xfrm>
                  <a:custGeom>
                    <a:avLst/>
                    <a:gdLst>
                      <a:gd name="connsiteX0" fmla="*/ 73795 w 188749"/>
                      <a:gd name="connsiteY0" fmla="*/ 0 h 185496"/>
                      <a:gd name="connsiteX1" fmla="*/ 66897 w 188749"/>
                      <a:gd name="connsiteY1" fmla="*/ 63758 h 185496"/>
                      <a:gd name="connsiteX2" fmla="*/ 65047 w 188749"/>
                      <a:gd name="connsiteY2" fmla="*/ 70094 h 185496"/>
                      <a:gd name="connsiteX3" fmla="*/ 58430 w 188749"/>
                      <a:gd name="connsiteY3" fmla="*/ 73795 h 185496"/>
                      <a:gd name="connsiteX4" fmla="*/ 0 w 188749"/>
                      <a:gd name="connsiteY4" fmla="*/ 92075 h 185496"/>
                      <a:gd name="connsiteX5" fmla="*/ 61458 w 188749"/>
                      <a:gd name="connsiteY5" fmla="*/ 99477 h 185496"/>
                      <a:gd name="connsiteX6" fmla="*/ 66505 w 188749"/>
                      <a:gd name="connsiteY6" fmla="*/ 101216 h 185496"/>
                      <a:gd name="connsiteX7" fmla="*/ 68355 w 188749"/>
                      <a:gd name="connsiteY7" fmla="*/ 107384 h 185496"/>
                      <a:gd name="connsiteX8" fmla="*/ 71159 w 188749"/>
                      <a:gd name="connsiteY8" fmla="*/ 185497 h 185496"/>
                      <a:gd name="connsiteX9" fmla="*/ 107552 w 188749"/>
                      <a:gd name="connsiteY9" fmla="*/ 112431 h 185496"/>
                      <a:gd name="connsiteX10" fmla="*/ 176861 w 188749"/>
                      <a:gd name="connsiteY10" fmla="*/ 141870 h 185496"/>
                      <a:gd name="connsiteX11" fmla="*/ 145739 w 188749"/>
                      <a:gd name="connsiteY11" fmla="*/ 79290 h 185496"/>
                      <a:gd name="connsiteX12" fmla="*/ 144169 w 188749"/>
                      <a:gd name="connsiteY12" fmla="*/ 73122 h 185496"/>
                      <a:gd name="connsiteX13" fmla="*/ 146973 w 188749"/>
                      <a:gd name="connsiteY13" fmla="*/ 68468 h 185496"/>
                      <a:gd name="connsiteX14" fmla="*/ 188749 w 188749"/>
                      <a:gd name="connsiteY14" fmla="*/ 21589 h 185496"/>
                      <a:gd name="connsiteX15" fmla="*/ 116019 w 188749"/>
                      <a:gd name="connsiteY15" fmla="*/ 42056 h 185496"/>
                      <a:gd name="connsiteX16" fmla="*/ 109963 w 188749"/>
                      <a:gd name="connsiteY16" fmla="*/ 42673 h 185496"/>
                      <a:gd name="connsiteX17" fmla="*/ 104244 w 188749"/>
                      <a:gd name="connsiteY17" fmla="*/ 37963 h 185496"/>
                      <a:gd name="connsiteX18" fmla="*/ 73795 w 188749"/>
                      <a:gd name="connsiteY18" fmla="*/ 0 h 185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8749" h="185496">
                        <a:moveTo>
                          <a:pt x="73795" y="0"/>
                        </a:moveTo>
                        <a:cubicBezTo>
                          <a:pt x="71496" y="21252"/>
                          <a:pt x="69197" y="42505"/>
                          <a:pt x="66897" y="63758"/>
                        </a:cubicBezTo>
                        <a:cubicBezTo>
                          <a:pt x="66674" y="66001"/>
                          <a:pt x="66393" y="68300"/>
                          <a:pt x="65047" y="70094"/>
                        </a:cubicBezTo>
                        <a:cubicBezTo>
                          <a:pt x="63477" y="72169"/>
                          <a:pt x="60898" y="73010"/>
                          <a:pt x="58430" y="73795"/>
                        </a:cubicBezTo>
                        <a:cubicBezTo>
                          <a:pt x="38972" y="79907"/>
                          <a:pt x="19458" y="85963"/>
                          <a:pt x="0" y="92075"/>
                        </a:cubicBezTo>
                        <a:cubicBezTo>
                          <a:pt x="20468" y="94543"/>
                          <a:pt x="40991" y="97010"/>
                          <a:pt x="61458" y="99477"/>
                        </a:cubicBezTo>
                        <a:cubicBezTo>
                          <a:pt x="63253" y="99702"/>
                          <a:pt x="65159" y="99982"/>
                          <a:pt x="66505" y="101216"/>
                        </a:cubicBezTo>
                        <a:cubicBezTo>
                          <a:pt x="68075" y="102730"/>
                          <a:pt x="68299" y="105141"/>
                          <a:pt x="68355" y="107384"/>
                        </a:cubicBezTo>
                        <a:cubicBezTo>
                          <a:pt x="69309" y="133403"/>
                          <a:pt x="70206" y="159478"/>
                          <a:pt x="71159" y="185497"/>
                        </a:cubicBezTo>
                        <a:cubicBezTo>
                          <a:pt x="85571" y="162338"/>
                          <a:pt x="97739" y="137833"/>
                          <a:pt x="107552" y="112431"/>
                        </a:cubicBezTo>
                        <a:cubicBezTo>
                          <a:pt x="129085" y="125496"/>
                          <a:pt x="152524" y="135478"/>
                          <a:pt x="176861" y="141870"/>
                        </a:cubicBezTo>
                        <a:cubicBezTo>
                          <a:pt x="166487" y="121010"/>
                          <a:pt x="156113" y="100150"/>
                          <a:pt x="145739" y="79290"/>
                        </a:cubicBezTo>
                        <a:cubicBezTo>
                          <a:pt x="144786" y="77384"/>
                          <a:pt x="143777" y="75253"/>
                          <a:pt x="144169" y="73122"/>
                        </a:cubicBezTo>
                        <a:cubicBezTo>
                          <a:pt x="144506" y="71328"/>
                          <a:pt x="145796" y="69870"/>
                          <a:pt x="146973" y="68468"/>
                        </a:cubicBezTo>
                        <a:cubicBezTo>
                          <a:pt x="160879" y="52823"/>
                          <a:pt x="174842" y="37234"/>
                          <a:pt x="188749" y="21589"/>
                        </a:cubicBezTo>
                        <a:cubicBezTo>
                          <a:pt x="164525" y="28430"/>
                          <a:pt x="140244" y="35215"/>
                          <a:pt x="116019" y="42056"/>
                        </a:cubicBezTo>
                        <a:cubicBezTo>
                          <a:pt x="114057" y="42617"/>
                          <a:pt x="111926" y="43178"/>
                          <a:pt x="109963" y="42673"/>
                        </a:cubicBezTo>
                        <a:cubicBezTo>
                          <a:pt x="107552" y="42056"/>
                          <a:pt x="105814" y="39926"/>
                          <a:pt x="104244" y="37963"/>
                        </a:cubicBezTo>
                        <a:cubicBezTo>
                          <a:pt x="93870" y="24393"/>
                          <a:pt x="84281" y="10318"/>
                          <a:pt x="73795" y="0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grpSp>
                <p:nvGrpSpPr>
                  <p:cNvPr id="366" name="图形 13">
                    <a:extLst>
                      <a:ext uri="{FF2B5EF4-FFF2-40B4-BE49-F238E27FC236}">
                        <a16:creationId xmlns:a16="http://schemas.microsoft.com/office/drawing/2014/main" id="{1E7B776A-A1A4-322B-DAC0-48270F888453}"/>
                      </a:ext>
                    </a:extLst>
                  </p:cNvPr>
                  <p:cNvGrpSpPr/>
                  <p:nvPr/>
                </p:nvGrpSpPr>
                <p:grpSpPr>
                  <a:xfrm>
                    <a:off x="11402027" y="4708127"/>
                    <a:ext cx="41913" cy="42803"/>
                    <a:chOff x="19377950" y="8773394"/>
                    <a:chExt cx="41913" cy="42803"/>
                  </a:xfrm>
                  <a:solidFill>
                    <a:srgbClr val="DE5E83"/>
                  </a:solidFill>
                </p:grpSpPr>
                <p:sp>
                  <p:nvSpPr>
                    <p:cNvPr id="367" name="任意多边形: 形状 366">
                      <a:extLst>
                        <a:ext uri="{FF2B5EF4-FFF2-40B4-BE49-F238E27FC236}">
                          <a16:creationId xmlns:a16="http://schemas.microsoft.com/office/drawing/2014/main" id="{8547FA16-5438-2CCA-E00C-7D5CEE345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19341" y="8789543"/>
                      <a:ext cx="223" cy="1514"/>
                    </a:xfrm>
                    <a:custGeom>
                      <a:avLst/>
                      <a:gdLst>
                        <a:gd name="connsiteX0" fmla="*/ 224 w 223"/>
                        <a:gd name="connsiteY0" fmla="*/ 1514 h 1514"/>
                        <a:gd name="connsiteX1" fmla="*/ 0 w 223"/>
                        <a:gd name="connsiteY1" fmla="*/ 0 h 1514"/>
                        <a:gd name="connsiteX2" fmla="*/ 224 w 223"/>
                        <a:gd name="connsiteY2" fmla="*/ 1514 h 15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3" h="1514">
                          <a:moveTo>
                            <a:pt x="224" y="1514"/>
                          </a:moveTo>
                          <a:cubicBezTo>
                            <a:pt x="168" y="953"/>
                            <a:pt x="112" y="224"/>
                            <a:pt x="0" y="0"/>
                          </a:cubicBezTo>
                          <a:cubicBezTo>
                            <a:pt x="55" y="561"/>
                            <a:pt x="168" y="1065"/>
                            <a:pt x="224" y="1514"/>
                          </a:cubicBezTo>
                          <a:close/>
                        </a:path>
                      </a:pathLst>
                    </a:custGeom>
                    <a:solidFill>
                      <a:srgbClr val="DE5E83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368" name="任意多边形: 形状 367">
                      <a:extLst>
                        <a:ext uri="{FF2B5EF4-FFF2-40B4-BE49-F238E27FC236}">
                          <a16:creationId xmlns:a16="http://schemas.microsoft.com/office/drawing/2014/main" id="{D7D4AFF4-3497-63FB-985E-51F391468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77950" y="8773394"/>
                      <a:ext cx="41913" cy="42803"/>
                    </a:xfrm>
                    <a:custGeom>
                      <a:avLst/>
                      <a:gdLst>
                        <a:gd name="connsiteX0" fmla="*/ 41614 w 41913"/>
                        <a:gd name="connsiteY0" fmla="*/ 17663 h 42803"/>
                        <a:gd name="connsiteX1" fmla="*/ 41670 w 41913"/>
                        <a:gd name="connsiteY1" fmla="*/ 18055 h 42803"/>
                        <a:gd name="connsiteX2" fmla="*/ 37969 w 41913"/>
                        <a:gd name="connsiteY2" fmla="*/ 7681 h 42803"/>
                        <a:gd name="connsiteX3" fmla="*/ 16717 w 41913"/>
                        <a:gd name="connsiteY3" fmla="*/ 1008 h 42803"/>
                        <a:gd name="connsiteX4" fmla="*/ 6175 w 41913"/>
                        <a:gd name="connsiteY4" fmla="*/ 8523 h 42803"/>
                        <a:gd name="connsiteX5" fmla="*/ 4997 w 41913"/>
                        <a:gd name="connsiteY5" fmla="*/ 35495 h 42803"/>
                        <a:gd name="connsiteX6" fmla="*/ 41727 w 41913"/>
                        <a:gd name="connsiteY6" fmla="*/ 24280 h 42803"/>
                        <a:gd name="connsiteX7" fmla="*/ 41614 w 41913"/>
                        <a:gd name="connsiteY7" fmla="*/ 17663 h 428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913" h="42803">
                          <a:moveTo>
                            <a:pt x="41614" y="17663"/>
                          </a:moveTo>
                          <a:cubicBezTo>
                            <a:pt x="41614" y="17775"/>
                            <a:pt x="41614" y="17943"/>
                            <a:pt x="41670" y="18055"/>
                          </a:cubicBezTo>
                          <a:cubicBezTo>
                            <a:pt x="41334" y="14354"/>
                            <a:pt x="40100" y="10709"/>
                            <a:pt x="37969" y="7681"/>
                          </a:cubicBezTo>
                          <a:cubicBezTo>
                            <a:pt x="33428" y="1008"/>
                            <a:pt x="24231" y="-1627"/>
                            <a:pt x="16717" y="1008"/>
                          </a:cubicBezTo>
                          <a:cubicBezTo>
                            <a:pt x="12512" y="2523"/>
                            <a:pt x="8867" y="5158"/>
                            <a:pt x="6175" y="8523"/>
                          </a:cubicBezTo>
                          <a:cubicBezTo>
                            <a:pt x="-890" y="15532"/>
                            <a:pt x="-2685" y="27981"/>
                            <a:pt x="4997" y="35495"/>
                          </a:cubicBezTo>
                          <a:cubicBezTo>
                            <a:pt x="17446" y="48560"/>
                            <a:pt x="40325" y="43682"/>
                            <a:pt x="41727" y="24280"/>
                          </a:cubicBezTo>
                          <a:cubicBezTo>
                            <a:pt x="42063" y="22093"/>
                            <a:pt x="41895" y="19906"/>
                            <a:pt x="41614" y="17663"/>
                          </a:cubicBezTo>
                          <a:close/>
                        </a:path>
                      </a:pathLst>
                    </a:custGeom>
                    <a:solidFill>
                      <a:srgbClr val="DE5E83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微软雅黑"/>
                        <a:cs typeface="+mn-cs"/>
                      </a:endParaRPr>
                    </a:p>
                  </p:txBody>
                </p:sp>
              </p:grpSp>
              <p:sp>
                <p:nvSpPr>
                  <p:cNvPr id="369" name="任意多边形: 形状 368">
                    <a:extLst>
                      <a:ext uri="{FF2B5EF4-FFF2-40B4-BE49-F238E27FC236}">
                        <a16:creationId xmlns:a16="http://schemas.microsoft.com/office/drawing/2014/main" id="{C8877FAC-771B-5903-01B7-156168B93B72}"/>
                      </a:ext>
                    </a:extLst>
                  </p:cNvPr>
                  <p:cNvSpPr/>
                  <p:nvPr/>
                </p:nvSpPr>
                <p:spPr>
                  <a:xfrm>
                    <a:off x="11341804" y="4633220"/>
                    <a:ext cx="22862" cy="21663"/>
                  </a:xfrm>
                  <a:custGeom>
                    <a:avLst/>
                    <a:gdLst>
                      <a:gd name="connsiteX0" fmla="*/ 21483 w 22862"/>
                      <a:gd name="connsiteY0" fmla="*/ 5260 h 21663"/>
                      <a:gd name="connsiteX1" fmla="*/ 8249 w 22862"/>
                      <a:gd name="connsiteY1" fmla="*/ 550 h 21663"/>
                      <a:gd name="connsiteX2" fmla="*/ 2921 w 22862"/>
                      <a:gd name="connsiteY2" fmla="*/ 19055 h 21663"/>
                      <a:gd name="connsiteX3" fmla="*/ 15034 w 22862"/>
                      <a:gd name="connsiteY3" fmla="*/ 19728 h 21663"/>
                      <a:gd name="connsiteX4" fmla="*/ 16436 w 22862"/>
                      <a:gd name="connsiteY4" fmla="*/ 19335 h 21663"/>
                      <a:gd name="connsiteX5" fmla="*/ 21483 w 22862"/>
                      <a:gd name="connsiteY5" fmla="*/ 5260 h 21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62" h="21663">
                        <a:moveTo>
                          <a:pt x="21483" y="5260"/>
                        </a:moveTo>
                        <a:cubicBezTo>
                          <a:pt x="18903" y="662"/>
                          <a:pt x="13127" y="-964"/>
                          <a:pt x="8249" y="550"/>
                        </a:cubicBezTo>
                        <a:cubicBezTo>
                          <a:pt x="567" y="2737"/>
                          <a:pt x="-2910" y="13223"/>
                          <a:pt x="2921" y="19055"/>
                        </a:cubicBezTo>
                        <a:cubicBezTo>
                          <a:pt x="6230" y="22587"/>
                          <a:pt x="11501" y="22251"/>
                          <a:pt x="15034" y="19728"/>
                        </a:cubicBezTo>
                        <a:cubicBezTo>
                          <a:pt x="15538" y="19616"/>
                          <a:pt x="15987" y="19503"/>
                          <a:pt x="16436" y="19335"/>
                        </a:cubicBezTo>
                        <a:cubicBezTo>
                          <a:pt x="22043" y="17709"/>
                          <a:pt x="24679" y="10531"/>
                          <a:pt x="21483" y="5260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70" name="任意多边形: 形状 369">
                    <a:extLst>
                      <a:ext uri="{FF2B5EF4-FFF2-40B4-BE49-F238E27FC236}">
                        <a16:creationId xmlns:a16="http://schemas.microsoft.com/office/drawing/2014/main" id="{A8906F0A-C223-669C-E946-0E84A44B9D2B}"/>
                      </a:ext>
                    </a:extLst>
                  </p:cNvPr>
                  <p:cNvSpPr/>
                  <p:nvPr/>
                </p:nvSpPr>
                <p:spPr>
                  <a:xfrm>
                    <a:off x="11326116" y="4752601"/>
                    <a:ext cx="35220" cy="34398"/>
                  </a:xfrm>
                  <a:custGeom>
                    <a:avLst/>
                    <a:gdLst>
                      <a:gd name="connsiteX0" fmla="*/ 16815 w 35220"/>
                      <a:gd name="connsiteY0" fmla="*/ 49 h 34398"/>
                      <a:gd name="connsiteX1" fmla="*/ 666 w 35220"/>
                      <a:gd name="connsiteY1" fmla="*/ 23713 h 34398"/>
                      <a:gd name="connsiteX2" fmla="*/ 11264 w 35220"/>
                      <a:gd name="connsiteY2" fmla="*/ 32685 h 34398"/>
                      <a:gd name="connsiteX3" fmla="*/ 11881 w 35220"/>
                      <a:gd name="connsiteY3" fmla="*/ 32629 h 34398"/>
                      <a:gd name="connsiteX4" fmla="*/ 32404 w 35220"/>
                      <a:gd name="connsiteY4" fmla="*/ 26909 h 34398"/>
                      <a:gd name="connsiteX5" fmla="*/ 16815 w 35220"/>
                      <a:gd name="connsiteY5" fmla="*/ 49 h 34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220" h="34398">
                        <a:moveTo>
                          <a:pt x="16815" y="49"/>
                        </a:moveTo>
                        <a:cubicBezTo>
                          <a:pt x="5600" y="498"/>
                          <a:pt x="-2419" y="13283"/>
                          <a:pt x="666" y="23713"/>
                        </a:cubicBezTo>
                        <a:cubicBezTo>
                          <a:pt x="2236" y="28255"/>
                          <a:pt x="6105" y="32741"/>
                          <a:pt x="11264" y="32685"/>
                        </a:cubicBezTo>
                        <a:cubicBezTo>
                          <a:pt x="11488" y="32685"/>
                          <a:pt x="11656" y="32685"/>
                          <a:pt x="11881" y="32629"/>
                        </a:cubicBezTo>
                        <a:cubicBezTo>
                          <a:pt x="18778" y="36049"/>
                          <a:pt x="27582" y="34703"/>
                          <a:pt x="32404" y="26909"/>
                        </a:cubicBezTo>
                        <a:cubicBezTo>
                          <a:pt x="40254" y="15526"/>
                          <a:pt x="30610" y="-1016"/>
                          <a:pt x="16815" y="49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94" name="任意多边形: 形状 393">
                    <a:extLst>
                      <a:ext uri="{FF2B5EF4-FFF2-40B4-BE49-F238E27FC236}">
                        <a16:creationId xmlns:a16="http://schemas.microsoft.com/office/drawing/2014/main" id="{C29F1B30-5F2E-C543-1BB0-A5D712E348DB}"/>
                      </a:ext>
                    </a:extLst>
                  </p:cNvPr>
                  <p:cNvSpPr/>
                  <p:nvPr/>
                </p:nvSpPr>
                <p:spPr>
                  <a:xfrm>
                    <a:off x="11386994" y="4908593"/>
                    <a:ext cx="30007" cy="28462"/>
                  </a:xfrm>
                  <a:custGeom>
                    <a:avLst/>
                    <a:gdLst>
                      <a:gd name="connsiteX0" fmla="*/ 25526 w 30007"/>
                      <a:gd name="connsiteY0" fmla="*/ 4096 h 28462"/>
                      <a:gd name="connsiteX1" fmla="*/ 1862 w 30007"/>
                      <a:gd name="connsiteY1" fmla="*/ 21087 h 28462"/>
                      <a:gd name="connsiteX2" fmla="*/ 26591 w 30007"/>
                      <a:gd name="connsiteY2" fmla="*/ 23891 h 28462"/>
                      <a:gd name="connsiteX3" fmla="*/ 29956 w 30007"/>
                      <a:gd name="connsiteY3" fmla="*/ 14358 h 28462"/>
                      <a:gd name="connsiteX4" fmla="*/ 25526 w 30007"/>
                      <a:gd name="connsiteY4" fmla="*/ 4096 h 28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007" h="28462">
                        <a:moveTo>
                          <a:pt x="25526" y="4096"/>
                        </a:moveTo>
                        <a:cubicBezTo>
                          <a:pt x="13302" y="-6783"/>
                          <a:pt x="-6100" y="5778"/>
                          <a:pt x="1862" y="21087"/>
                        </a:cubicBezTo>
                        <a:cubicBezTo>
                          <a:pt x="8199" y="30844"/>
                          <a:pt x="20199" y="30003"/>
                          <a:pt x="26591" y="23891"/>
                        </a:cubicBezTo>
                        <a:cubicBezTo>
                          <a:pt x="28947" y="21143"/>
                          <a:pt x="30293" y="17666"/>
                          <a:pt x="29956" y="14358"/>
                        </a:cubicBezTo>
                        <a:cubicBezTo>
                          <a:pt x="30236" y="10825"/>
                          <a:pt x="28947" y="7012"/>
                          <a:pt x="25526" y="4096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623" name="组合 622">
              <a:extLst>
                <a:ext uri="{FF2B5EF4-FFF2-40B4-BE49-F238E27FC236}">
                  <a16:creationId xmlns:a16="http://schemas.microsoft.com/office/drawing/2014/main" id="{DB5B33A7-D753-57A3-17E8-F52D3BBE72FF}"/>
                </a:ext>
              </a:extLst>
            </p:cNvPr>
            <p:cNvGrpSpPr/>
            <p:nvPr/>
          </p:nvGrpSpPr>
          <p:grpSpPr>
            <a:xfrm>
              <a:off x="6959600" y="948266"/>
              <a:ext cx="2209800" cy="1973661"/>
              <a:chOff x="6959600" y="948266"/>
              <a:chExt cx="2209800" cy="1973661"/>
            </a:xfrm>
          </p:grpSpPr>
          <p:sp>
            <p:nvSpPr>
              <p:cNvPr id="617" name="矩形: 圆角 616">
                <a:extLst>
                  <a:ext uri="{FF2B5EF4-FFF2-40B4-BE49-F238E27FC236}">
                    <a16:creationId xmlns:a16="http://schemas.microsoft.com/office/drawing/2014/main" id="{EA1F2B60-32A8-6929-9703-61C92A348C95}"/>
                  </a:ext>
                </a:extLst>
              </p:cNvPr>
              <p:cNvSpPr/>
              <p:nvPr/>
            </p:nvSpPr>
            <p:spPr>
              <a:xfrm>
                <a:off x="6959600" y="948266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DB8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grpSp>
            <p:nvGrpSpPr>
              <p:cNvPr id="619" name="组合 618">
                <a:extLst>
                  <a:ext uri="{FF2B5EF4-FFF2-40B4-BE49-F238E27FC236}">
                    <a16:creationId xmlns:a16="http://schemas.microsoft.com/office/drawing/2014/main" id="{0A02577E-9784-BA12-5AC7-31CD26404322}"/>
                  </a:ext>
                </a:extLst>
              </p:cNvPr>
              <p:cNvGrpSpPr/>
              <p:nvPr/>
            </p:nvGrpSpPr>
            <p:grpSpPr>
              <a:xfrm>
                <a:off x="7089398" y="1174554"/>
                <a:ext cx="1950204" cy="1747373"/>
                <a:chOff x="7089398" y="1174554"/>
                <a:chExt cx="1950204" cy="1747373"/>
              </a:xfrm>
            </p:grpSpPr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B9E6331F-558E-B355-1D00-7D491255BC03}"/>
                    </a:ext>
                  </a:extLst>
                </p:cNvPr>
                <p:cNvSpPr/>
                <p:nvPr/>
              </p:nvSpPr>
              <p:spPr>
                <a:xfrm>
                  <a:off x="7383384" y="2449220"/>
                  <a:ext cx="1390445" cy="467958"/>
                </a:xfrm>
                <a:custGeom>
                  <a:avLst/>
                  <a:gdLst>
                    <a:gd name="connsiteX0" fmla="*/ 0 w 1899037"/>
                    <a:gd name="connsiteY0" fmla="*/ 550962 h 639126"/>
                    <a:gd name="connsiteX1" fmla="*/ 403629 w 1899037"/>
                    <a:gd name="connsiteY1" fmla="*/ 105164 h 639126"/>
                    <a:gd name="connsiteX2" fmla="*/ 735763 w 1899037"/>
                    <a:gd name="connsiteY2" fmla="*/ 23 h 639126"/>
                    <a:gd name="connsiteX3" fmla="*/ 1128906 w 1899037"/>
                    <a:gd name="connsiteY3" fmla="*/ 13313 h 639126"/>
                    <a:gd name="connsiteX4" fmla="*/ 1564611 w 1899037"/>
                    <a:gd name="connsiteY4" fmla="*/ 160398 h 639126"/>
                    <a:gd name="connsiteX5" fmla="*/ 1898034 w 1899037"/>
                    <a:gd name="connsiteY5" fmla="*/ 598346 h 639126"/>
                    <a:gd name="connsiteX6" fmla="*/ 1823174 w 1899037"/>
                    <a:gd name="connsiteY6" fmla="*/ 616346 h 639126"/>
                    <a:gd name="connsiteX7" fmla="*/ 209890 w 1899037"/>
                    <a:gd name="connsiteY7" fmla="*/ 639056 h 639126"/>
                    <a:gd name="connsiteX8" fmla="*/ 0 w 1899037"/>
                    <a:gd name="connsiteY8" fmla="*/ 550962 h 639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037" h="639126">
                      <a:moveTo>
                        <a:pt x="0" y="550962"/>
                      </a:moveTo>
                      <a:cubicBezTo>
                        <a:pt x="65720" y="432644"/>
                        <a:pt x="198731" y="246137"/>
                        <a:pt x="403629" y="105164"/>
                      </a:cubicBezTo>
                      <a:cubicBezTo>
                        <a:pt x="485611" y="48753"/>
                        <a:pt x="581500" y="19537"/>
                        <a:pt x="735763" y="23"/>
                      </a:cubicBezTo>
                      <a:cubicBezTo>
                        <a:pt x="750455" y="-1827"/>
                        <a:pt x="926867" y="107800"/>
                        <a:pt x="1128906" y="13313"/>
                      </a:cubicBezTo>
                      <a:cubicBezTo>
                        <a:pt x="1308123" y="13313"/>
                        <a:pt x="1471526" y="86379"/>
                        <a:pt x="1564611" y="160398"/>
                      </a:cubicBezTo>
                      <a:cubicBezTo>
                        <a:pt x="1657640" y="234361"/>
                        <a:pt x="1917156" y="498308"/>
                        <a:pt x="1898034" y="598346"/>
                      </a:cubicBezTo>
                      <a:cubicBezTo>
                        <a:pt x="1896800" y="604682"/>
                        <a:pt x="1831136" y="616234"/>
                        <a:pt x="1823174" y="616346"/>
                      </a:cubicBezTo>
                      <a:cubicBezTo>
                        <a:pt x="1285412" y="623916"/>
                        <a:pt x="747651" y="631486"/>
                        <a:pt x="209890" y="639056"/>
                      </a:cubicBezTo>
                      <a:cubicBezTo>
                        <a:pt x="132113" y="640122"/>
                        <a:pt x="25346" y="629916"/>
                        <a:pt x="0" y="550962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65" name="任意多边形: 形状 564">
                  <a:extLst>
                    <a:ext uri="{FF2B5EF4-FFF2-40B4-BE49-F238E27FC236}">
                      <a16:creationId xmlns:a16="http://schemas.microsoft.com/office/drawing/2014/main" id="{EFC8D905-AA5D-61D3-1E24-96ACCA98E495}"/>
                    </a:ext>
                  </a:extLst>
                </p:cNvPr>
                <p:cNvSpPr/>
                <p:nvPr/>
              </p:nvSpPr>
              <p:spPr>
                <a:xfrm>
                  <a:off x="7926071" y="2372255"/>
                  <a:ext cx="277133" cy="153910"/>
                </a:xfrm>
                <a:custGeom>
                  <a:avLst/>
                  <a:gdLst>
                    <a:gd name="connsiteX0" fmla="*/ 20200 w 378502"/>
                    <a:gd name="connsiteY0" fmla="*/ 0 h 210207"/>
                    <a:gd name="connsiteX1" fmla="*/ 2761 w 378502"/>
                    <a:gd name="connsiteY1" fmla="*/ 86412 h 210207"/>
                    <a:gd name="connsiteX2" fmla="*/ 462 w 378502"/>
                    <a:gd name="connsiteY2" fmla="*/ 113552 h 210207"/>
                    <a:gd name="connsiteX3" fmla="*/ 33434 w 378502"/>
                    <a:gd name="connsiteY3" fmla="*/ 156955 h 210207"/>
                    <a:gd name="connsiteX4" fmla="*/ 342352 w 378502"/>
                    <a:gd name="connsiteY4" fmla="*/ 175515 h 210207"/>
                    <a:gd name="connsiteX5" fmla="*/ 375829 w 378502"/>
                    <a:gd name="connsiteY5" fmla="*/ 143160 h 210207"/>
                    <a:gd name="connsiteX6" fmla="*/ 377343 w 378502"/>
                    <a:gd name="connsiteY6" fmla="*/ 109403 h 210207"/>
                    <a:gd name="connsiteX7" fmla="*/ 367081 w 378502"/>
                    <a:gd name="connsiteY7" fmla="*/ 14636 h 210207"/>
                    <a:gd name="connsiteX8" fmla="*/ 364278 w 378502"/>
                    <a:gd name="connsiteY8" fmla="*/ 5159 h 210207"/>
                    <a:gd name="connsiteX9" fmla="*/ 347119 w 378502"/>
                    <a:gd name="connsiteY9" fmla="*/ 897 h 210207"/>
                    <a:gd name="connsiteX10" fmla="*/ 20200 w 378502"/>
                    <a:gd name="connsiteY10" fmla="*/ 0 h 210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8502" h="210207">
                      <a:moveTo>
                        <a:pt x="20200" y="0"/>
                      </a:moveTo>
                      <a:cubicBezTo>
                        <a:pt x="14368" y="28823"/>
                        <a:pt x="8536" y="57645"/>
                        <a:pt x="2761" y="86412"/>
                      </a:cubicBezTo>
                      <a:cubicBezTo>
                        <a:pt x="966" y="95384"/>
                        <a:pt x="-884" y="104524"/>
                        <a:pt x="462" y="113552"/>
                      </a:cubicBezTo>
                      <a:cubicBezTo>
                        <a:pt x="3153" y="132057"/>
                        <a:pt x="18238" y="146076"/>
                        <a:pt x="33434" y="156955"/>
                      </a:cubicBezTo>
                      <a:cubicBezTo>
                        <a:pt x="121864" y="220376"/>
                        <a:pt x="246968" y="227890"/>
                        <a:pt x="342352" y="175515"/>
                      </a:cubicBezTo>
                      <a:cubicBezTo>
                        <a:pt x="356259" y="167889"/>
                        <a:pt x="370390" y="158076"/>
                        <a:pt x="375829" y="143160"/>
                      </a:cubicBezTo>
                      <a:cubicBezTo>
                        <a:pt x="379698" y="132450"/>
                        <a:pt x="378577" y="120674"/>
                        <a:pt x="377343" y="109403"/>
                      </a:cubicBezTo>
                      <a:cubicBezTo>
                        <a:pt x="373923" y="77832"/>
                        <a:pt x="370502" y="46206"/>
                        <a:pt x="367081" y="14636"/>
                      </a:cubicBezTo>
                      <a:cubicBezTo>
                        <a:pt x="366745" y="11327"/>
                        <a:pt x="366296" y="7794"/>
                        <a:pt x="364278" y="5159"/>
                      </a:cubicBezTo>
                      <a:cubicBezTo>
                        <a:pt x="360521" y="280"/>
                        <a:pt x="353231" y="336"/>
                        <a:pt x="347119" y="897"/>
                      </a:cubicBezTo>
                      <a:cubicBezTo>
                        <a:pt x="241865" y="9981"/>
                        <a:pt x="133584" y="10654"/>
                        <a:pt x="20200" y="0"/>
                      </a:cubicBezTo>
                      <a:close/>
                    </a:path>
                  </a:pathLst>
                </a:custGeom>
                <a:solidFill>
                  <a:srgbClr val="F9D2C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66" name="任意多边形: 形状 565">
                  <a:extLst>
                    <a:ext uri="{FF2B5EF4-FFF2-40B4-BE49-F238E27FC236}">
                      <a16:creationId xmlns:a16="http://schemas.microsoft.com/office/drawing/2014/main" id="{043B5D8A-A396-7348-616A-811A6F9A8981}"/>
                    </a:ext>
                  </a:extLst>
                </p:cNvPr>
                <p:cNvSpPr/>
                <p:nvPr/>
              </p:nvSpPr>
              <p:spPr>
                <a:xfrm>
                  <a:off x="7935318" y="2372296"/>
                  <a:ext cx="263794" cy="67914"/>
                </a:xfrm>
                <a:custGeom>
                  <a:avLst/>
                  <a:gdLst>
                    <a:gd name="connsiteX0" fmla="*/ 351648 w 360283"/>
                    <a:gd name="connsiteY0" fmla="*/ 5159 h 92756"/>
                    <a:gd name="connsiteX1" fmla="*/ 334489 w 360283"/>
                    <a:gd name="connsiteY1" fmla="*/ 897 h 92756"/>
                    <a:gd name="connsiteX2" fmla="*/ 7570 w 360283"/>
                    <a:gd name="connsiteY2" fmla="*/ 0 h 92756"/>
                    <a:gd name="connsiteX3" fmla="*/ 0 w 360283"/>
                    <a:gd name="connsiteY3" fmla="*/ 37402 h 92756"/>
                    <a:gd name="connsiteX4" fmla="*/ 360283 w 360283"/>
                    <a:gd name="connsiteY4" fmla="*/ 68580 h 92756"/>
                    <a:gd name="connsiteX5" fmla="*/ 354451 w 360283"/>
                    <a:gd name="connsiteY5" fmla="*/ 14692 h 92756"/>
                    <a:gd name="connsiteX6" fmla="*/ 351648 w 360283"/>
                    <a:gd name="connsiteY6" fmla="*/ 5159 h 9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0283" h="92756">
                      <a:moveTo>
                        <a:pt x="351648" y="5159"/>
                      </a:moveTo>
                      <a:cubicBezTo>
                        <a:pt x="347891" y="224"/>
                        <a:pt x="340601" y="336"/>
                        <a:pt x="334489" y="897"/>
                      </a:cubicBezTo>
                      <a:cubicBezTo>
                        <a:pt x="229291" y="9925"/>
                        <a:pt x="120954" y="10654"/>
                        <a:pt x="7570" y="0"/>
                      </a:cubicBezTo>
                      <a:cubicBezTo>
                        <a:pt x="5047" y="12449"/>
                        <a:pt x="2523" y="24897"/>
                        <a:pt x="0" y="37402"/>
                      </a:cubicBezTo>
                      <a:cubicBezTo>
                        <a:pt x="105029" y="97178"/>
                        <a:pt x="244039" y="110076"/>
                        <a:pt x="360283" y="68580"/>
                      </a:cubicBezTo>
                      <a:cubicBezTo>
                        <a:pt x="358321" y="50636"/>
                        <a:pt x="356414" y="32692"/>
                        <a:pt x="354451" y="14692"/>
                      </a:cubicBezTo>
                      <a:cubicBezTo>
                        <a:pt x="354115" y="11327"/>
                        <a:pt x="353666" y="7795"/>
                        <a:pt x="351648" y="5159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67" name="任意多边形: 形状 566">
                  <a:extLst>
                    <a:ext uri="{FF2B5EF4-FFF2-40B4-BE49-F238E27FC236}">
                      <a16:creationId xmlns:a16="http://schemas.microsoft.com/office/drawing/2014/main" id="{EDED9888-D3AD-CC70-56AB-2661589740D6}"/>
                    </a:ext>
                  </a:extLst>
                </p:cNvPr>
                <p:cNvSpPr/>
                <p:nvPr/>
              </p:nvSpPr>
              <p:spPr>
                <a:xfrm>
                  <a:off x="7566043" y="2145039"/>
                  <a:ext cx="176848" cy="169184"/>
                </a:xfrm>
                <a:custGeom>
                  <a:avLst/>
                  <a:gdLst>
                    <a:gd name="connsiteX0" fmla="*/ 217298 w 241535"/>
                    <a:gd name="connsiteY0" fmla="*/ 47502 h 231068"/>
                    <a:gd name="connsiteX1" fmla="*/ 109017 w 241535"/>
                    <a:gd name="connsiteY1" fmla="*/ 343 h 231068"/>
                    <a:gd name="connsiteX2" fmla="*/ 11390 w 241535"/>
                    <a:gd name="connsiteY2" fmla="*/ 65447 h 231068"/>
                    <a:gd name="connsiteX3" fmla="*/ 21539 w 241535"/>
                    <a:gd name="connsiteY3" fmla="*/ 181578 h 231068"/>
                    <a:gd name="connsiteX4" fmla="*/ 135652 w 241535"/>
                    <a:gd name="connsiteY4" fmla="*/ 231037 h 231068"/>
                    <a:gd name="connsiteX5" fmla="*/ 183316 w 241535"/>
                    <a:gd name="connsiteY5" fmla="*/ 220439 h 231068"/>
                    <a:gd name="connsiteX6" fmla="*/ 239279 w 241535"/>
                    <a:gd name="connsiteY6" fmla="*/ 115690 h 231068"/>
                    <a:gd name="connsiteX7" fmla="*/ 239111 w 241535"/>
                    <a:gd name="connsiteY7" fmla="*/ 67521 h 231068"/>
                    <a:gd name="connsiteX8" fmla="*/ 217298 w 241535"/>
                    <a:gd name="connsiteY8" fmla="*/ 47502 h 231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1535" h="231068">
                      <a:moveTo>
                        <a:pt x="217298" y="47502"/>
                      </a:moveTo>
                      <a:cubicBezTo>
                        <a:pt x="191391" y="15820"/>
                        <a:pt x="149839" y="-2797"/>
                        <a:pt x="109017" y="343"/>
                      </a:cubicBezTo>
                      <a:cubicBezTo>
                        <a:pt x="68194" y="3483"/>
                        <a:pt x="29502" y="28773"/>
                        <a:pt x="11390" y="65447"/>
                      </a:cubicBezTo>
                      <a:cubicBezTo>
                        <a:pt x="-6779" y="102120"/>
                        <a:pt x="-3078" y="148943"/>
                        <a:pt x="21539" y="181578"/>
                      </a:cubicBezTo>
                      <a:cubicBezTo>
                        <a:pt x="47446" y="215952"/>
                        <a:pt x="92643" y="231878"/>
                        <a:pt x="135652" y="231037"/>
                      </a:cubicBezTo>
                      <a:cubicBezTo>
                        <a:pt x="152082" y="230700"/>
                        <a:pt x="168793" y="228121"/>
                        <a:pt x="183316" y="220439"/>
                      </a:cubicBezTo>
                      <a:cubicBezTo>
                        <a:pt x="219765" y="201261"/>
                        <a:pt x="233616" y="156457"/>
                        <a:pt x="239279" y="115690"/>
                      </a:cubicBezTo>
                      <a:cubicBezTo>
                        <a:pt x="241522" y="99709"/>
                        <a:pt x="243036" y="83222"/>
                        <a:pt x="239111" y="67521"/>
                      </a:cubicBezTo>
                      <a:cubicBezTo>
                        <a:pt x="235242" y="51932"/>
                        <a:pt x="225036" y="37016"/>
                        <a:pt x="217298" y="4750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68" name="任意多边形: 形状 567">
                  <a:extLst>
                    <a:ext uri="{FF2B5EF4-FFF2-40B4-BE49-F238E27FC236}">
                      <a16:creationId xmlns:a16="http://schemas.microsoft.com/office/drawing/2014/main" id="{9D757704-2101-103E-108C-44E20D2F4F69}"/>
                    </a:ext>
                  </a:extLst>
                </p:cNvPr>
                <p:cNvSpPr/>
                <p:nvPr/>
              </p:nvSpPr>
              <p:spPr>
                <a:xfrm>
                  <a:off x="7478371" y="2261516"/>
                  <a:ext cx="177875" cy="172522"/>
                </a:xfrm>
                <a:custGeom>
                  <a:avLst/>
                  <a:gdLst>
                    <a:gd name="connsiteX0" fmla="*/ 215692 w 242937"/>
                    <a:gd name="connsiteY0" fmla="*/ 43916 h 235627"/>
                    <a:gd name="connsiteX1" fmla="*/ 145262 w 242937"/>
                    <a:gd name="connsiteY1" fmla="*/ 1187 h 235627"/>
                    <a:gd name="connsiteX2" fmla="*/ 68775 w 242937"/>
                    <a:gd name="connsiteY2" fmla="*/ 20870 h 235627"/>
                    <a:gd name="connsiteX3" fmla="*/ 3784 w 242937"/>
                    <a:gd name="connsiteY3" fmla="*/ 103861 h 235627"/>
                    <a:gd name="connsiteX4" fmla="*/ 28962 w 242937"/>
                    <a:gd name="connsiteY4" fmla="*/ 203282 h 235627"/>
                    <a:gd name="connsiteX5" fmla="*/ 75336 w 242937"/>
                    <a:gd name="connsiteY5" fmla="*/ 228236 h 235627"/>
                    <a:gd name="connsiteX6" fmla="*/ 132308 w 242937"/>
                    <a:gd name="connsiteY6" fmla="*/ 235133 h 235627"/>
                    <a:gd name="connsiteX7" fmla="*/ 234758 w 242937"/>
                    <a:gd name="connsiteY7" fmla="*/ 156740 h 235627"/>
                    <a:gd name="connsiteX8" fmla="*/ 215692 w 242937"/>
                    <a:gd name="connsiteY8" fmla="*/ 43916 h 235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2937" h="235627">
                      <a:moveTo>
                        <a:pt x="215692" y="43916"/>
                      </a:moveTo>
                      <a:cubicBezTo>
                        <a:pt x="194944" y="25355"/>
                        <a:pt x="172682" y="6066"/>
                        <a:pt x="145262" y="1187"/>
                      </a:cubicBezTo>
                      <a:cubicBezTo>
                        <a:pt x="118738" y="-3523"/>
                        <a:pt x="91486" y="6346"/>
                        <a:pt x="68775" y="20870"/>
                      </a:cubicBezTo>
                      <a:cubicBezTo>
                        <a:pt x="38494" y="40215"/>
                        <a:pt x="13261" y="69206"/>
                        <a:pt x="3784" y="103861"/>
                      </a:cubicBezTo>
                      <a:cubicBezTo>
                        <a:pt x="-5693" y="138515"/>
                        <a:pt x="2606" y="178833"/>
                        <a:pt x="28962" y="203282"/>
                      </a:cubicBezTo>
                      <a:cubicBezTo>
                        <a:pt x="41971" y="215338"/>
                        <a:pt x="58401" y="223021"/>
                        <a:pt x="75336" y="228236"/>
                      </a:cubicBezTo>
                      <a:cubicBezTo>
                        <a:pt x="93729" y="233899"/>
                        <a:pt x="113131" y="236871"/>
                        <a:pt x="132308" y="235133"/>
                      </a:cubicBezTo>
                      <a:cubicBezTo>
                        <a:pt x="177393" y="230927"/>
                        <a:pt x="218159" y="198852"/>
                        <a:pt x="234758" y="156740"/>
                      </a:cubicBezTo>
                      <a:cubicBezTo>
                        <a:pt x="251300" y="114571"/>
                        <a:pt x="241655" y="67188"/>
                        <a:pt x="215692" y="43916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69" name="任意多边形: 形状 568">
                  <a:extLst>
                    <a:ext uri="{FF2B5EF4-FFF2-40B4-BE49-F238E27FC236}">
                      <a16:creationId xmlns:a16="http://schemas.microsoft.com/office/drawing/2014/main" id="{F449F64D-5EFF-638B-16FC-0475235FF52F}"/>
                    </a:ext>
                  </a:extLst>
                </p:cNvPr>
                <p:cNvSpPr/>
                <p:nvPr/>
              </p:nvSpPr>
              <p:spPr>
                <a:xfrm>
                  <a:off x="7352937" y="2390615"/>
                  <a:ext cx="205630" cy="208836"/>
                </a:xfrm>
                <a:custGeom>
                  <a:avLst/>
                  <a:gdLst>
                    <a:gd name="connsiteX0" fmla="*/ 225959 w 280845"/>
                    <a:gd name="connsiteY0" fmla="*/ 31281 h 285224"/>
                    <a:gd name="connsiteX1" fmla="*/ 169547 w 280845"/>
                    <a:gd name="connsiteY1" fmla="*/ 159 h 285224"/>
                    <a:gd name="connsiteX2" fmla="*/ 104556 w 280845"/>
                    <a:gd name="connsiteY2" fmla="*/ 14234 h 285224"/>
                    <a:gd name="connsiteX3" fmla="*/ 35079 w 280845"/>
                    <a:gd name="connsiteY3" fmla="*/ 59262 h 285224"/>
                    <a:gd name="connsiteX4" fmla="*/ 23247 w 280845"/>
                    <a:gd name="connsiteY4" fmla="*/ 228553 h 285224"/>
                    <a:gd name="connsiteX5" fmla="*/ 186426 w 280845"/>
                    <a:gd name="connsiteY5" fmla="*/ 275208 h 285224"/>
                    <a:gd name="connsiteX6" fmla="*/ 278109 w 280845"/>
                    <a:gd name="connsiteY6" fmla="*/ 151954 h 285224"/>
                    <a:gd name="connsiteX7" fmla="*/ 271772 w 280845"/>
                    <a:gd name="connsiteY7" fmla="*/ 74739 h 285224"/>
                    <a:gd name="connsiteX8" fmla="*/ 225959 w 280845"/>
                    <a:gd name="connsiteY8" fmla="*/ 31281 h 28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0845" h="285224">
                      <a:moveTo>
                        <a:pt x="225959" y="31281"/>
                      </a:moveTo>
                      <a:cubicBezTo>
                        <a:pt x="214631" y="11991"/>
                        <a:pt x="191865" y="1449"/>
                        <a:pt x="169547" y="159"/>
                      </a:cubicBezTo>
                      <a:cubicBezTo>
                        <a:pt x="147229" y="-1131"/>
                        <a:pt x="125191" y="5598"/>
                        <a:pt x="104556" y="14234"/>
                      </a:cubicBezTo>
                      <a:cubicBezTo>
                        <a:pt x="78873" y="24944"/>
                        <a:pt x="54032" y="38963"/>
                        <a:pt x="35079" y="59262"/>
                      </a:cubicBezTo>
                      <a:cubicBezTo>
                        <a:pt x="-6641" y="104010"/>
                        <a:pt x="-11856" y="178478"/>
                        <a:pt x="23247" y="228553"/>
                      </a:cubicBezTo>
                      <a:cubicBezTo>
                        <a:pt x="58350" y="278684"/>
                        <a:pt x="130126" y="299208"/>
                        <a:pt x="186426" y="275208"/>
                      </a:cubicBezTo>
                      <a:cubicBezTo>
                        <a:pt x="235547" y="254292"/>
                        <a:pt x="268688" y="204497"/>
                        <a:pt x="278109" y="151954"/>
                      </a:cubicBezTo>
                      <a:cubicBezTo>
                        <a:pt x="282707" y="126160"/>
                        <a:pt x="282090" y="98795"/>
                        <a:pt x="271772" y="74739"/>
                      </a:cubicBezTo>
                      <a:cubicBezTo>
                        <a:pt x="261454" y="50627"/>
                        <a:pt x="240482" y="30327"/>
                        <a:pt x="225959" y="31281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0" name="任意多边形: 形状 569">
                  <a:extLst>
                    <a:ext uri="{FF2B5EF4-FFF2-40B4-BE49-F238E27FC236}">
                      <a16:creationId xmlns:a16="http://schemas.microsoft.com/office/drawing/2014/main" id="{2ED56297-32B7-79A2-7E13-0A90FF4B68FF}"/>
                    </a:ext>
                  </a:extLst>
                </p:cNvPr>
                <p:cNvSpPr/>
                <p:nvPr/>
              </p:nvSpPr>
              <p:spPr>
                <a:xfrm>
                  <a:off x="7202597" y="2397270"/>
                  <a:ext cx="169729" cy="176267"/>
                </a:xfrm>
                <a:custGeom>
                  <a:avLst/>
                  <a:gdLst>
                    <a:gd name="connsiteX0" fmla="*/ 227905 w 231812"/>
                    <a:gd name="connsiteY0" fmla="*/ 94360 h 240741"/>
                    <a:gd name="connsiteX1" fmla="*/ 203568 w 231812"/>
                    <a:gd name="connsiteY1" fmla="*/ 22977 h 240741"/>
                    <a:gd name="connsiteX2" fmla="*/ 129100 w 231812"/>
                    <a:gd name="connsiteY2" fmla="*/ 98 h 240741"/>
                    <a:gd name="connsiteX3" fmla="*/ 21885 w 231812"/>
                    <a:gd name="connsiteY3" fmla="*/ 57295 h 240741"/>
                    <a:gd name="connsiteX4" fmla="*/ 10894 w 231812"/>
                    <a:gd name="connsiteY4" fmla="*/ 176959 h 240741"/>
                    <a:gd name="connsiteX5" fmla="*/ 157306 w 231812"/>
                    <a:gd name="connsiteY5" fmla="*/ 233427 h 240741"/>
                    <a:gd name="connsiteX6" fmla="*/ 227905 w 231812"/>
                    <a:gd name="connsiteY6" fmla="*/ 94360 h 24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1812" h="240741">
                      <a:moveTo>
                        <a:pt x="227905" y="94360"/>
                      </a:moveTo>
                      <a:cubicBezTo>
                        <a:pt x="235195" y="68846"/>
                        <a:pt x="223811" y="40192"/>
                        <a:pt x="203568" y="22977"/>
                      </a:cubicBezTo>
                      <a:cubicBezTo>
                        <a:pt x="183325" y="5818"/>
                        <a:pt x="155680" y="-911"/>
                        <a:pt x="129100" y="98"/>
                      </a:cubicBezTo>
                      <a:cubicBezTo>
                        <a:pt x="87156" y="1780"/>
                        <a:pt x="45829" y="22809"/>
                        <a:pt x="21885" y="57295"/>
                      </a:cubicBezTo>
                      <a:cubicBezTo>
                        <a:pt x="-2116" y="91725"/>
                        <a:pt x="-7275" y="139109"/>
                        <a:pt x="10894" y="176959"/>
                      </a:cubicBezTo>
                      <a:cubicBezTo>
                        <a:pt x="35791" y="228829"/>
                        <a:pt x="103754" y="254343"/>
                        <a:pt x="157306" y="233427"/>
                      </a:cubicBezTo>
                      <a:cubicBezTo>
                        <a:pt x="210914" y="212567"/>
                        <a:pt x="243494" y="149426"/>
                        <a:pt x="227905" y="94360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1" name="任意多边形: 形状 570">
                  <a:extLst>
                    <a:ext uri="{FF2B5EF4-FFF2-40B4-BE49-F238E27FC236}">
                      <a16:creationId xmlns:a16="http://schemas.microsoft.com/office/drawing/2014/main" id="{D20A4448-B672-475C-B697-C20DAE0E7453}"/>
                    </a:ext>
                  </a:extLst>
                </p:cNvPr>
                <p:cNvSpPr/>
                <p:nvPr/>
              </p:nvSpPr>
              <p:spPr>
                <a:xfrm>
                  <a:off x="7089398" y="2201333"/>
                  <a:ext cx="191159" cy="233584"/>
                </a:xfrm>
                <a:custGeom>
                  <a:avLst/>
                  <a:gdLst>
                    <a:gd name="connsiteX0" fmla="*/ 245013 w 261081"/>
                    <a:gd name="connsiteY0" fmla="*/ 301573 h 319023"/>
                    <a:gd name="connsiteX1" fmla="*/ 242209 w 261081"/>
                    <a:gd name="connsiteY1" fmla="*/ 43851 h 319023"/>
                    <a:gd name="connsiteX2" fmla="*/ 207330 w 261081"/>
                    <a:gd name="connsiteY2" fmla="*/ 3028 h 319023"/>
                    <a:gd name="connsiteX3" fmla="*/ 135274 w 261081"/>
                    <a:gd name="connsiteY3" fmla="*/ 46991 h 319023"/>
                    <a:gd name="connsiteX4" fmla="*/ 143685 w 261081"/>
                    <a:gd name="connsiteY4" fmla="*/ 140525 h 319023"/>
                    <a:gd name="connsiteX5" fmla="*/ 102806 w 261081"/>
                    <a:gd name="connsiteY5" fmla="*/ 92749 h 319023"/>
                    <a:gd name="connsiteX6" fmla="*/ 43815 w 261081"/>
                    <a:gd name="connsiteY6" fmla="*/ 92917 h 319023"/>
                    <a:gd name="connsiteX7" fmla="*/ 34394 w 261081"/>
                    <a:gd name="connsiteY7" fmla="*/ 147310 h 319023"/>
                    <a:gd name="connsiteX8" fmla="*/ 68824 w 261081"/>
                    <a:gd name="connsiteY8" fmla="*/ 194413 h 319023"/>
                    <a:gd name="connsiteX9" fmla="*/ 23572 w 261081"/>
                    <a:gd name="connsiteY9" fmla="*/ 185385 h 319023"/>
                    <a:gd name="connsiteX10" fmla="*/ 132 w 261081"/>
                    <a:gd name="connsiteY10" fmla="*/ 225199 h 319023"/>
                    <a:gd name="connsiteX11" fmla="*/ 27890 w 261081"/>
                    <a:gd name="connsiteY11" fmla="*/ 268545 h 319023"/>
                    <a:gd name="connsiteX12" fmla="*/ 245013 w 261081"/>
                    <a:gd name="connsiteY12" fmla="*/ 301573 h 31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081" h="319023">
                      <a:moveTo>
                        <a:pt x="245013" y="301573"/>
                      </a:moveTo>
                      <a:cubicBezTo>
                        <a:pt x="256004" y="215217"/>
                        <a:pt x="276247" y="123983"/>
                        <a:pt x="242209" y="43851"/>
                      </a:cubicBezTo>
                      <a:cubicBezTo>
                        <a:pt x="235031" y="26916"/>
                        <a:pt x="224377" y="9926"/>
                        <a:pt x="207330" y="3028"/>
                      </a:cubicBezTo>
                      <a:cubicBezTo>
                        <a:pt x="177947" y="-8972"/>
                        <a:pt x="144133" y="16542"/>
                        <a:pt x="135274" y="46991"/>
                      </a:cubicBezTo>
                      <a:cubicBezTo>
                        <a:pt x="126414" y="77440"/>
                        <a:pt x="135049" y="109964"/>
                        <a:pt x="143685" y="140525"/>
                      </a:cubicBezTo>
                      <a:cubicBezTo>
                        <a:pt x="132414" y="122637"/>
                        <a:pt x="120582" y="104188"/>
                        <a:pt x="102806" y="92749"/>
                      </a:cubicBezTo>
                      <a:cubicBezTo>
                        <a:pt x="85030" y="81253"/>
                        <a:pt x="59572" y="78842"/>
                        <a:pt x="43815" y="92917"/>
                      </a:cubicBezTo>
                      <a:cubicBezTo>
                        <a:pt x="29179" y="105926"/>
                        <a:pt x="27441" y="129029"/>
                        <a:pt x="34394" y="147310"/>
                      </a:cubicBezTo>
                      <a:cubicBezTo>
                        <a:pt x="41348" y="165591"/>
                        <a:pt x="55254" y="180282"/>
                        <a:pt x="68824" y="194413"/>
                      </a:cubicBezTo>
                      <a:cubicBezTo>
                        <a:pt x="57553" y="182469"/>
                        <a:pt x="38544" y="178656"/>
                        <a:pt x="23572" y="185385"/>
                      </a:cubicBezTo>
                      <a:cubicBezTo>
                        <a:pt x="8600" y="192114"/>
                        <a:pt x="-1270" y="208824"/>
                        <a:pt x="132" y="225199"/>
                      </a:cubicBezTo>
                      <a:cubicBezTo>
                        <a:pt x="1646" y="242750"/>
                        <a:pt x="14375" y="257161"/>
                        <a:pt x="27890" y="268545"/>
                      </a:cubicBezTo>
                      <a:cubicBezTo>
                        <a:pt x="91086" y="321536"/>
                        <a:pt x="186134" y="333255"/>
                        <a:pt x="245013" y="301573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2" name="任意多边形: 形状 571">
                  <a:extLst>
                    <a:ext uri="{FF2B5EF4-FFF2-40B4-BE49-F238E27FC236}">
                      <a16:creationId xmlns:a16="http://schemas.microsoft.com/office/drawing/2014/main" id="{EB2847C9-50FC-DAB9-F2A2-3BACABAC689E}"/>
                    </a:ext>
                  </a:extLst>
                </p:cNvPr>
                <p:cNvSpPr/>
                <p:nvPr/>
              </p:nvSpPr>
              <p:spPr>
                <a:xfrm>
                  <a:off x="8400442" y="2135511"/>
                  <a:ext cx="192613" cy="195851"/>
                </a:xfrm>
                <a:custGeom>
                  <a:avLst/>
                  <a:gdLst>
                    <a:gd name="connsiteX0" fmla="*/ 248098 w 263067"/>
                    <a:gd name="connsiteY0" fmla="*/ 46889 h 267489"/>
                    <a:gd name="connsiteX1" fmla="*/ 134321 w 263067"/>
                    <a:gd name="connsiteY1" fmla="*/ 1580 h 267489"/>
                    <a:gd name="connsiteX2" fmla="*/ 19704 w 263067"/>
                    <a:gd name="connsiteY2" fmla="*/ 74758 h 267489"/>
                    <a:gd name="connsiteX3" fmla="*/ 16676 w 263067"/>
                    <a:gd name="connsiteY3" fmla="*/ 208329 h 267489"/>
                    <a:gd name="connsiteX4" fmla="*/ 136060 w 263067"/>
                    <a:gd name="connsiteY4" fmla="*/ 266872 h 267489"/>
                    <a:gd name="connsiteX5" fmla="*/ 245070 w 263067"/>
                    <a:gd name="connsiteY5" fmla="*/ 188366 h 267489"/>
                    <a:gd name="connsiteX6" fmla="*/ 248098 w 263067"/>
                    <a:gd name="connsiteY6" fmla="*/ 46889 h 267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067" h="267489">
                      <a:moveTo>
                        <a:pt x="248098" y="46889"/>
                      </a:moveTo>
                      <a:cubicBezTo>
                        <a:pt x="227743" y="8365"/>
                        <a:pt x="177387" y="-4925"/>
                        <a:pt x="134321" y="1580"/>
                      </a:cubicBezTo>
                      <a:cubicBezTo>
                        <a:pt x="88059" y="8533"/>
                        <a:pt x="44096" y="34832"/>
                        <a:pt x="19704" y="74758"/>
                      </a:cubicBezTo>
                      <a:cubicBezTo>
                        <a:pt x="-4633" y="114740"/>
                        <a:pt x="-7325" y="168179"/>
                        <a:pt x="16676" y="208329"/>
                      </a:cubicBezTo>
                      <a:cubicBezTo>
                        <a:pt x="40676" y="248535"/>
                        <a:pt x="89517" y="271638"/>
                        <a:pt x="136060" y="266872"/>
                      </a:cubicBezTo>
                      <a:cubicBezTo>
                        <a:pt x="182602" y="262105"/>
                        <a:pt x="224995" y="230647"/>
                        <a:pt x="245070" y="188366"/>
                      </a:cubicBezTo>
                      <a:cubicBezTo>
                        <a:pt x="265145" y="146086"/>
                        <a:pt x="271481" y="91076"/>
                        <a:pt x="248098" y="46889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3" name="任意多边形: 形状 572">
                  <a:extLst>
                    <a:ext uri="{FF2B5EF4-FFF2-40B4-BE49-F238E27FC236}">
                      <a16:creationId xmlns:a16="http://schemas.microsoft.com/office/drawing/2014/main" id="{C1953F58-EC8B-CBAB-31D0-0F2A816F6A92}"/>
                    </a:ext>
                  </a:extLst>
                </p:cNvPr>
                <p:cNvSpPr/>
                <p:nvPr/>
              </p:nvSpPr>
              <p:spPr>
                <a:xfrm>
                  <a:off x="8455804" y="2276746"/>
                  <a:ext cx="182216" cy="174056"/>
                </a:xfrm>
                <a:custGeom>
                  <a:avLst/>
                  <a:gdLst>
                    <a:gd name="connsiteX0" fmla="*/ 240560 w 248867"/>
                    <a:gd name="connsiteY0" fmla="*/ 66183 h 237721"/>
                    <a:gd name="connsiteX1" fmla="*/ 147924 w 248867"/>
                    <a:gd name="connsiteY1" fmla="*/ 182 h 237721"/>
                    <a:gd name="connsiteX2" fmla="*/ 39530 w 248867"/>
                    <a:gd name="connsiteY2" fmla="*/ 44818 h 237721"/>
                    <a:gd name="connsiteX3" fmla="*/ 1175 w 248867"/>
                    <a:gd name="connsiteY3" fmla="*/ 113454 h 237721"/>
                    <a:gd name="connsiteX4" fmla="*/ 31119 w 248867"/>
                    <a:gd name="connsiteY4" fmla="*/ 202670 h 237721"/>
                    <a:gd name="connsiteX5" fmla="*/ 119549 w 248867"/>
                    <a:gd name="connsiteY5" fmla="*/ 237717 h 237721"/>
                    <a:gd name="connsiteX6" fmla="*/ 229513 w 248867"/>
                    <a:gd name="connsiteY6" fmla="*/ 179567 h 237721"/>
                    <a:gd name="connsiteX7" fmla="*/ 240560 w 248867"/>
                    <a:gd name="connsiteY7" fmla="*/ 66183 h 237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867" h="237721">
                      <a:moveTo>
                        <a:pt x="240560" y="66183"/>
                      </a:moveTo>
                      <a:cubicBezTo>
                        <a:pt x="227550" y="28108"/>
                        <a:pt x="188073" y="2425"/>
                        <a:pt x="147924" y="182"/>
                      </a:cubicBezTo>
                      <a:cubicBezTo>
                        <a:pt x="107774" y="-2061"/>
                        <a:pt x="68185" y="16612"/>
                        <a:pt x="39530" y="44818"/>
                      </a:cubicBezTo>
                      <a:cubicBezTo>
                        <a:pt x="20521" y="63491"/>
                        <a:pt x="5436" y="87155"/>
                        <a:pt x="1175" y="113454"/>
                      </a:cubicBezTo>
                      <a:cubicBezTo>
                        <a:pt x="-3984" y="145585"/>
                        <a:pt x="8184" y="179623"/>
                        <a:pt x="31119" y="202670"/>
                      </a:cubicBezTo>
                      <a:cubicBezTo>
                        <a:pt x="54110" y="225773"/>
                        <a:pt x="86970" y="237997"/>
                        <a:pt x="119549" y="237717"/>
                      </a:cubicBezTo>
                      <a:cubicBezTo>
                        <a:pt x="162615" y="237380"/>
                        <a:pt x="204952" y="215006"/>
                        <a:pt x="229513" y="179567"/>
                      </a:cubicBezTo>
                      <a:cubicBezTo>
                        <a:pt x="254074" y="144296"/>
                        <a:pt x="252279" y="100613"/>
                        <a:pt x="240560" y="66183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4" name="任意多边形: 形状 573">
                  <a:extLst>
                    <a:ext uri="{FF2B5EF4-FFF2-40B4-BE49-F238E27FC236}">
                      <a16:creationId xmlns:a16="http://schemas.microsoft.com/office/drawing/2014/main" id="{196E0AA4-4663-E6A2-740D-14B99CE2B79C}"/>
                    </a:ext>
                  </a:extLst>
                </p:cNvPr>
                <p:cNvSpPr/>
                <p:nvPr/>
              </p:nvSpPr>
              <p:spPr>
                <a:xfrm>
                  <a:off x="8565806" y="2381250"/>
                  <a:ext cx="187927" cy="189028"/>
                </a:xfrm>
                <a:custGeom>
                  <a:avLst/>
                  <a:gdLst>
                    <a:gd name="connsiteX0" fmla="*/ 223501 w 256666"/>
                    <a:gd name="connsiteY0" fmla="*/ 46370 h 258170"/>
                    <a:gd name="connsiteX1" fmla="*/ 109276 w 256666"/>
                    <a:gd name="connsiteY1" fmla="*/ 556 h 258170"/>
                    <a:gd name="connsiteX2" fmla="*/ 18490 w 256666"/>
                    <a:gd name="connsiteY2" fmla="*/ 69641 h 258170"/>
                    <a:gd name="connsiteX3" fmla="*/ 98 w 256666"/>
                    <a:gd name="connsiteY3" fmla="*/ 129697 h 258170"/>
                    <a:gd name="connsiteX4" fmla="*/ 102940 w 256666"/>
                    <a:gd name="connsiteY4" fmla="*/ 253960 h 258170"/>
                    <a:gd name="connsiteX5" fmla="*/ 160529 w 256666"/>
                    <a:gd name="connsiteY5" fmla="*/ 255755 h 258170"/>
                    <a:gd name="connsiteX6" fmla="*/ 253053 w 256666"/>
                    <a:gd name="connsiteY6" fmla="*/ 159866 h 258170"/>
                    <a:gd name="connsiteX7" fmla="*/ 223501 w 256666"/>
                    <a:gd name="connsiteY7" fmla="*/ 46370 h 2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6666" h="258170">
                      <a:moveTo>
                        <a:pt x="223501" y="46370"/>
                      </a:moveTo>
                      <a:cubicBezTo>
                        <a:pt x="190193" y="20631"/>
                        <a:pt x="151108" y="-4042"/>
                        <a:pt x="109276" y="556"/>
                      </a:cubicBezTo>
                      <a:cubicBezTo>
                        <a:pt x="69967" y="4930"/>
                        <a:pt x="37556" y="35043"/>
                        <a:pt x="18490" y="69641"/>
                      </a:cubicBezTo>
                      <a:cubicBezTo>
                        <a:pt x="8285" y="88146"/>
                        <a:pt x="995" y="108613"/>
                        <a:pt x="98" y="129697"/>
                      </a:cubicBezTo>
                      <a:cubicBezTo>
                        <a:pt x="-2482" y="187904"/>
                        <a:pt x="46360" y="240054"/>
                        <a:pt x="102940" y="253960"/>
                      </a:cubicBezTo>
                      <a:cubicBezTo>
                        <a:pt x="121725" y="258558"/>
                        <a:pt x="141576" y="259736"/>
                        <a:pt x="160529" y="255755"/>
                      </a:cubicBezTo>
                      <a:cubicBezTo>
                        <a:pt x="206399" y="246054"/>
                        <a:pt x="242343" y="205511"/>
                        <a:pt x="253053" y="159866"/>
                      </a:cubicBezTo>
                      <a:cubicBezTo>
                        <a:pt x="263651" y="114165"/>
                        <a:pt x="250081" y="66893"/>
                        <a:pt x="223501" y="46370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5" name="任意多边形: 形状 574">
                  <a:extLst>
                    <a:ext uri="{FF2B5EF4-FFF2-40B4-BE49-F238E27FC236}">
                      <a16:creationId xmlns:a16="http://schemas.microsoft.com/office/drawing/2014/main" id="{4EE07EF6-4E54-780A-63F4-C53AE8F3A03B}"/>
                    </a:ext>
                  </a:extLst>
                </p:cNvPr>
                <p:cNvSpPr/>
                <p:nvPr/>
              </p:nvSpPr>
              <p:spPr>
                <a:xfrm>
                  <a:off x="8737129" y="2425951"/>
                  <a:ext cx="186533" cy="179882"/>
                </a:xfrm>
                <a:custGeom>
                  <a:avLst/>
                  <a:gdLst>
                    <a:gd name="connsiteX0" fmla="*/ 5830 w 254762"/>
                    <a:gd name="connsiteY0" fmla="*/ 88272 h 245679"/>
                    <a:gd name="connsiteX1" fmla="*/ 57307 w 254762"/>
                    <a:gd name="connsiteY1" fmla="*/ 18683 h 245679"/>
                    <a:gd name="connsiteX2" fmla="*/ 143159 w 254762"/>
                    <a:gd name="connsiteY2" fmla="*/ 571 h 245679"/>
                    <a:gd name="connsiteX3" fmla="*/ 233328 w 254762"/>
                    <a:gd name="connsiteY3" fmla="*/ 44366 h 245679"/>
                    <a:gd name="connsiteX4" fmla="*/ 234898 w 254762"/>
                    <a:gd name="connsiteY4" fmla="*/ 176535 h 245679"/>
                    <a:gd name="connsiteX5" fmla="*/ 116299 w 254762"/>
                    <a:gd name="connsiteY5" fmla="*/ 244666 h 245679"/>
                    <a:gd name="connsiteX6" fmla="*/ 74579 w 254762"/>
                    <a:gd name="connsiteY6" fmla="*/ 241358 h 245679"/>
                    <a:gd name="connsiteX7" fmla="*/ 40934 w 254762"/>
                    <a:gd name="connsiteY7" fmla="*/ 214666 h 245679"/>
                    <a:gd name="connsiteX8" fmla="*/ 1513 w 254762"/>
                    <a:gd name="connsiteY8" fmla="*/ 125675 h 245679"/>
                    <a:gd name="connsiteX9" fmla="*/ 5830 w 254762"/>
                    <a:gd name="connsiteY9" fmla="*/ 88272 h 245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4762" h="245679">
                      <a:moveTo>
                        <a:pt x="5830" y="88272"/>
                      </a:moveTo>
                      <a:cubicBezTo>
                        <a:pt x="11774" y="59169"/>
                        <a:pt x="31737" y="33823"/>
                        <a:pt x="57307" y="18683"/>
                      </a:cubicBezTo>
                      <a:cubicBezTo>
                        <a:pt x="82878" y="3543"/>
                        <a:pt x="113551" y="-1897"/>
                        <a:pt x="143159" y="571"/>
                      </a:cubicBezTo>
                      <a:cubicBezTo>
                        <a:pt x="177421" y="3375"/>
                        <a:pt x="211963" y="17450"/>
                        <a:pt x="233328" y="44366"/>
                      </a:cubicBezTo>
                      <a:cubicBezTo>
                        <a:pt x="262543" y="81263"/>
                        <a:pt x="260748" y="137170"/>
                        <a:pt x="234898" y="176535"/>
                      </a:cubicBezTo>
                      <a:cubicBezTo>
                        <a:pt x="209047" y="215900"/>
                        <a:pt x="163065" y="239171"/>
                        <a:pt x="116299" y="244666"/>
                      </a:cubicBezTo>
                      <a:cubicBezTo>
                        <a:pt x="102280" y="246293"/>
                        <a:pt x="87700" y="246461"/>
                        <a:pt x="74579" y="241358"/>
                      </a:cubicBezTo>
                      <a:cubicBezTo>
                        <a:pt x="61065" y="236143"/>
                        <a:pt x="50130" y="225825"/>
                        <a:pt x="40934" y="214666"/>
                      </a:cubicBezTo>
                      <a:cubicBezTo>
                        <a:pt x="20074" y="189320"/>
                        <a:pt x="6279" y="158198"/>
                        <a:pt x="1513" y="125675"/>
                      </a:cubicBezTo>
                      <a:cubicBezTo>
                        <a:pt x="-1067" y="108516"/>
                        <a:pt x="-786" y="89842"/>
                        <a:pt x="5830" y="8827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6" name="任意多边形: 形状 575">
                  <a:extLst>
                    <a:ext uri="{FF2B5EF4-FFF2-40B4-BE49-F238E27FC236}">
                      <a16:creationId xmlns:a16="http://schemas.microsoft.com/office/drawing/2014/main" id="{37EBFC55-D08D-1F7E-F17E-177B01C94393}"/>
                    </a:ext>
                  </a:extLst>
                </p:cNvPr>
                <p:cNvSpPr/>
                <p:nvPr/>
              </p:nvSpPr>
              <p:spPr>
                <a:xfrm>
                  <a:off x="8859802" y="2257492"/>
                  <a:ext cx="179800" cy="220467"/>
                </a:xfrm>
                <a:custGeom>
                  <a:avLst/>
                  <a:gdLst>
                    <a:gd name="connsiteX0" fmla="*/ 18623 w 245566"/>
                    <a:gd name="connsiteY0" fmla="*/ 262162 h 301109"/>
                    <a:gd name="connsiteX1" fmla="*/ 27932 w 245566"/>
                    <a:gd name="connsiteY1" fmla="*/ 49917 h 301109"/>
                    <a:gd name="connsiteX2" fmla="*/ 35838 w 245566"/>
                    <a:gd name="connsiteY2" fmla="*/ 40777 h 301109"/>
                    <a:gd name="connsiteX3" fmla="*/ 55913 w 245566"/>
                    <a:gd name="connsiteY3" fmla="*/ 57319 h 301109"/>
                    <a:gd name="connsiteX4" fmla="*/ 62474 w 245566"/>
                    <a:gd name="connsiteY4" fmla="*/ 114404 h 301109"/>
                    <a:gd name="connsiteX5" fmla="*/ 120512 w 245566"/>
                    <a:gd name="connsiteY5" fmla="*/ 10160 h 301109"/>
                    <a:gd name="connsiteX6" fmla="*/ 156849 w 245566"/>
                    <a:gd name="connsiteY6" fmla="*/ 3599 h 301109"/>
                    <a:gd name="connsiteX7" fmla="*/ 163241 w 245566"/>
                    <a:gd name="connsiteY7" fmla="*/ 38646 h 301109"/>
                    <a:gd name="connsiteX8" fmla="*/ 123484 w 245566"/>
                    <a:gd name="connsiteY8" fmla="*/ 157414 h 301109"/>
                    <a:gd name="connsiteX9" fmla="*/ 169746 w 245566"/>
                    <a:gd name="connsiteY9" fmla="*/ 68983 h 301109"/>
                    <a:gd name="connsiteX10" fmla="*/ 207541 w 245566"/>
                    <a:gd name="connsiteY10" fmla="*/ 44310 h 301109"/>
                    <a:gd name="connsiteX11" fmla="*/ 228569 w 245566"/>
                    <a:gd name="connsiteY11" fmla="*/ 69544 h 301109"/>
                    <a:gd name="connsiteX12" fmla="*/ 222793 w 245566"/>
                    <a:gd name="connsiteY12" fmla="*/ 103806 h 301109"/>
                    <a:gd name="connsiteX13" fmla="*/ 170811 w 245566"/>
                    <a:gd name="connsiteY13" fmla="*/ 200423 h 301109"/>
                    <a:gd name="connsiteX14" fmla="*/ 201148 w 245566"/>
                    <a:gd name="connsiteY14" fmla="*/ 172722 h 301109"/>
                    <a:gd name="connsiteX15" fmla="*/ 239392 w 245566"/>
                    <a:gd name="connsiteY15" fmla="*/ 177713 h 301109"/>
                    <a:gd name="connsiteX16" fmla="*/ 235466 w 245566"/>
                    <a:gd name="connsiteY16" fmla="*/ 226330 h 301109"/>
                    <a:gd name="connsiteX17" fmla="*/ 95951 w 245566"/>
                    <a:gd name="connsiteY17" fmla="*/ 301022 h 301109"/>
                    <a:gd name="connsiteX18" fmla="*/ 56530 w 245566"/>
                    <a:gd name="connsiteY18" fmla="*/ 290480 h 301109"/>
                    <a:gd name="connsiteX19" fmla="*/ 18623 w 245566"/>
                    <a:gd name="connsiteY19" fmla="*/ 262162 h 30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5566" h="301109">
                      <a:moveTo>
                        <a:pt x="18623" y="262162"/>
                      </a:moveTo>
                      <a:cubicBezTo>
                        <a:pt x="-9190" y="194592"/>
                        <a:pt x="-5657" y="114853"/>
                        <a:pt x="27932" y="49917"/>
                      </a:cubicBezTo>
                      <a:cubicBezTo>
                        <a:pt x="29838" y="46273"/>
                        <a:pt x="32081" y="42403"/>
                        <a:pt x="35838" y="40777"/>
                      </a:cubicBezTo>
                      <a:cubicBezTo>
                        <a:pt x="44867" y="36852"/>
                        <a:pt x="52997" y="47955"/>
                        <a:pt x="55913" y="57319"/>
                      </a:cubicBezTo>
                      <a:cubicBezTo>
                        <a:pt x="61689" y="75712"/>
                        <a:pt x="63876" y="95170"/>
                        <a:pt x="62474" y="114404"/>
                      </a:cubicBezTo>
                      <a:cubicBezTo>
                        <a:pt x="66343" y="73637"/>
                        <a:pt x="87932" y="34889"/>
                        <a:pt x="120512" y="10160"/>
                      </a:cubicBezTo>
                      <a:cubicBezTo>
                        <a:pt x="131054" y="2141"/>
                        <a:pt x="146250" y="-4307"/>
                        <a:pt x="156849" y="3599"/>
                      </a:cubicBezTo>
                      <a:cubicBezTo>
                        <a:pt x="166942" y="11113"/>
                        <a:pt x="165821" y="26310"/>
                        <a:pt x="163241" y="38646"/>
                      </a:cubicBezTo>
                      <a:cubicBezTo>
                        <a:pt x="154718" y="79637"/>
                        <a:pt x="141372" y="119563"/>
                        <a:pt x="123484" y="157414"/>
                      </a:cubicBezTo>
                      <a:cubicBezTo>
                        <a:pt x="135652" y="126404"/>
                        <a:pt x="151241" y="96684"/>
                        <a:pt x="169746" y="68983"/>
                      </a:cubicBezTo>
                      <a:cubicBezTo>
                        <a:pt x="178662" y="55693"/>
                        <a:pt x="191840" y="41338"/>
                        <a:pt x="207541" y="44310"/>
                      </a:cubicBezTo>
                      <a:cubicBezTo>
                        <a:pt x="219036" y="46497"/>
                        <a:pt x="226999" y="57936"/>
                        <a:pt x="228569" y="69544"/>
                      </a:cubicBezTo>
                      <a:cubicBezTo>
                        <a:pt x="230139" y="81151"/>
                        <a:pt x="226718" y="92815"/>
                        <a:pt x="222793" y="103806"/>
                      </a:cubicBezTo>
                      <a:cubicBezTo>
                        <a:pt x="210457" y="138348"/>
                        <a:pt x="192849" y="171096"/>
                        <a:pt x="170811" y="200423"/>
                      </a:cubicBezTo>
                      <a:cubicBezTo>
                        <a:pt x="179559" y="189713"/>
                        <a:pt x="188699" y="178722"/>
                        <a:pt x="201148" y="172722"/>
                      </a:cubicBezTo>
                      <a:cubicBezTo>
                        <a:pt x="213597" y="166722"/>
                        <a:pt x="230307" y="167227"/>
                        <a:pt x="239392" y="177713"/>
                      </a:cubicBezTo>
                      <a:cubicBezTo>
                        <a:pt x="250775" y="190891"/>
                        <a:pt x="244606" y="211470"/>
                        <a:pt x="235466" y="226330"/>
                      </a:cubicBezTo>
                      <a:cubicBezTo>
                        <a:pt x="206419" y="273321"/>
                        <a:pt x="151185" y="302929"/>
                        <a:pt x="95951" y="301022"/>
                      </a:cubicBezTo>
                      <a:cubicBezTo>
                        <a:pt x="82156" y="300574"/>
                        <a:pt x="68025" y="298106"/>
                        <a:pt x="56530" y="290480"/>
                      </a:cubicBezTo>
                      <a:cubicBezTo>
                        <a:pt x="45035" y="282854"/>
                        <a:pt x="36792" y="269172"/>
                        <a:pt x="18623" y="26216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7" name="任意多边形: 形状 576">
                  <a:extLst>
                    <a:ext uri="{FF2B5EF4-FFF2-40B4-BE49-F238E27FC236}">
                      <a16:creationId xmlns:a16="http://schemas.microsoft.com/office/drawing/2014/main" id="{2DE7F13C-D2AA-0AEB-C91C-0D7DBE3B18E4}"/>
                    </a:ext>
                  </a:extLst>
                </p:cNvPr>
                <p:cNvSpPr/>
                <p:nvPr/>
              </p:nvSpPr>
              <p:spPr>
                <a:xfrm>
                  <a:off x="7438979" y="1366094"/>
                  <a:ext cx="1279615" cy="1047979"/>
                </a:xfrm>
                <a:custGeom>
                  <a:avLst/>
                  <a:gdLst>
                    <a:gd name="connsiteX0" fmla="*/ 824692 w 1747668"/>
                    <a:gd name="connsiteY0" fmla="*/ 3657 h 1431305"/>
                    <a:gd name="connsiteX1" fmla="*/ 406988 w 1747668"/>
                    <a:gd name="connsiteY1" fmla="*/ 261378 h 1431305"/>
                    <a:gd name="connsiteX2" fmla="*/ 239099 w 1747668"/>
                    <a:gd name="connsiteY2" fmla="*/ 732522 h 1431305"/>
                    <a:gd name="connsiteX3" fmla="*/ 28873 w 1747668"/>
                    <a:gd name="connsiteY3" fmla="*/ 769308 h 1431305"/>
                    <a:gd name="connsiteX4" fmla="*/ 44910 w 1747668"/>
                    <a:gd name="connsiteY4" fmla="*/ 991478 h 1431305"/>
                    <a:gd name="connsiteX5" fmla="*/ 266239 w 1747668"/>
                    <a:gd name="connsiteY5" fmla="*/ 1079180 h 1431305"/>
                    <a:gd name="connsiteX6" fmla="*/ 460596 w 1747668"/>
                    <a:gd name="connsiteY6" fmla="*/ 1309144 h 1431305"/>
                    <a:gd name="connsiteX7" fmla="*/ 744168 w 1747668"/>
                    <a:gd name="connsiteY7" fmla="*/ 1417369 h 1431305"/>
                    <a:gd name="connsiteX8" fmla="*/ 1048489 w 1747668"/>
                    <a:gd name="connsiteY8" fmla="*/ 1414453 h 1431305"/>
                    <a:gd name="connsiteX9" fmla="*/ 1312266 w 1747668"/>
                    <a:gd name="connsiteY9" fmla="*/ 1267480 h 1431305"/>
                    <a:gd name="connsiteX10" fmla="*/ 1449931 w 1747668"/>
                    <a:gd name="connsiteY10" fmla="*/ 1053049 h 1431305"/>
                    <a:gd name="connsiteX11" fmla="*/ 1602400 w 1747668"/>
                    <a:gd name="connsiteY11" fmla="*/ 1037067 h 1431305"/>
                    <a:gd name="connsiteX12" fmla="*/ 1712195 w 1747668"/>
                    <a:gd name="connsiteY12" fmla="*/ 926038 h 1431305"/>
                    <a:gd name="connsiteX13" fmla="*/ 1747522 w 1747668"/>
                    <a:gd name="connsiteY13" fmla="*/ 824766 h 1431305"/>
                    <a:gd name="connsiteX14" fmla="*/ 1648213 w 1747668"/>
                    <a:gd name="connsiteY14" fmla="*/ 679363 h 1431305"/>
                    <a:gd name="connsiteX15" fmla="*/ 1486773 w 1747668"/>
                    <a:gd name="connsiteY15" fmla="*/ 728093 h 1431305"/>
                    <a:gd name="connsiteX16" fmla="*/ 1325276 w 1747668"/>
                    <a:gd name="connsiteY16" fmla="*/ 177097 h 1431305"/>
                    <a:gd name="connsiteX17" fmla="*/ 824692 w 1747668"/>
                    <a:gd name="connsiteY17" fmla="*/ 3657 h 1431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47668" h="1431305">
                      <a:moveTo>
                        <a:pt x="824692" y="3657"/>
                      </a:moveTo>
                      <a:cubicBezTo>
                        <a:pt x="657027" y="21096"/>
                        <a:pt x="505568" y="124667"/>
                        <a:pt x="406988" y="261378"/>
                      </a:cubicBezTo>
                      <a:cubicBezTo>
                        <a:pt x="308408" y="398090"/>
                        <a:pt x="258501" y="565082"/>
                        <a:pt x="239099" y="732522"/>
                      </a:cubicBezTo>
                      <a:cubicBezTo>
                        <a:pt x="176799" y="682672"/>
                        <a:pt x="74406" y="703868"/>
                        <a:pt x="28873" y="769308"/>
                      </a:cubicBezTo>
                      <a:cubicBezTo>
                        <a:pt x="-16660" y="834804"/>
                        <a:pt x="-6118" y="930188"/>
                        <a:pt x="44910" y="991478"/>
                      </a:cubicBezTo>
                      <a:cubicBezTo>
                        <a:pt x="95939" y="1052824"/>
                        <a:pt x="180332" y="1080806"/>
                        <a:pt x="266239" y="1079180"/>
                      </a:cubicBezTo>
                      <a:cubicBezTo>
                        <a:pt x="304482" y="1173610"/>
                        <a:pt x="375586" y="1252901"/>
                        <a:pt x="460596" y="1309144"/>
                      </a:cubicBezTo>
                      <a:cubicBezTo>
                        <a:pt x="545606" y="1365388"/>
                        <a:pt x="643906" y="1399425"/>
                        <a:pt x="744168" y="1417369"/>
                      </a:cubicBezTo>
                      <a:cubicBezTo>
                        <a:pt x="844711" y="1435370"/>
                        <a:pt x="949011" y="1437500"/>
                        <a:pt x="1048489" y="1414453"/>
                      </a:cubicBezTo>
                      <a:cubicBezTo>
                        <a:pt x="1148022" y="1391406"/>
                        <a:pt x="1242621" y="1342172"/>
                        <a:pt x="1312266" y="1267480"/>
                      </a:cubicBezTo>
                      <a:cubicBezTo>
                        <a:pt x="1368846" y="1206807"/>
                        <a:pt x="1407426" y="1131498"/>
                        <a:pt x="1449931" y="1053049"/>
                      </a:cubicBezTo>
                      <a:cubicBezTo>
                        <a:pt x="1499502" y="1070881"/>
                        <a:pt x="1556194" y="1062357"/>
                        <a:pt x="1602400" y="1037067"/>
                      </a:cubicBezTo>
                      <a:cubicBezTo>
                        <a:pt x="1648606" y="1011777"/>
                        <a:pt x="1684998" y="971123"/>
                        <a:pt x="1712195" y="926038"/>
                      </a:cubicBezTo>
                      <a:cubicBezTo>
                        <a:pt x="1730868" y="895085"/>
                        <a:pt x="1745840" y="860879"/>
                        <a:pt x="1747522" y="824766"/>
                      </a:cubicBezTo>
                      <a:cubicBezTo>
                        <a:pt x="1750494" y="761850"/>
                        <a:pt x="1707877" y="699494"/>
                        <a:pt x="1648213" y="679363"/>
                      </a:cubicBezTo>
                      <a:cubicBezTo>
                        <a:pt x="1588549" y="659232"/>
                        <a:pt x="1516885" y="682952"/>
                        <a:pt x="1486773" y="728093"/>
                      </a:cubicBezTo>
                      <a:cubicBezTo>
                        <a:pt x="1511726" y="532334"/>
                        <a:pt x="1456604" y="324407"/>
                        <a:pt x="1325276" y="177097"/>
                      </a:cubicBezTo>
                      <a:cubicBezTo>
                        <a:pt x="1193948" y="29788"/>
                        <a:pt x="993142" y="-13895"/>
                        <a:pt x="824692" y="3657"/>
                      </a:cubicBezTo>
                      <a:close/>
                    </a:path>
                  </a:pathLst>
                </a:custGeom>
                <a:solidFill>
                  <a:srgbClr val="F9D2C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81" name="任意多边形: 形状 580">
                  <a:extLst>
                    <a:ext uri="{FF2B5EF4-FFF2-40B4-BE49-F238E27FC236}">
                      <a16:creationId xmlns:a16="http://schemas.microsoft.com/office/drawing/2014/main" id="{D74EC2E9-3FEC-A6A8-FB3B-E4D5D7180ACD}"/>
                    </a:ext>
                  </a:extLst>
                </p:cNvPr>
                <p:cNvSpPr/>
                <p:nvPr/>
              </p:nvSpPr>
              <p:spPr>
                <a:xfrm>
                  <a:off x="7636502" y="1940947"/>
                  <a:ext cx="248397" cy="250778"/>
                </a:xfrm>
                <a:custGeom>
                  <a:avLst/>
                  <a:gdLst>
                    <a:gd name="connsiteX0" fmla="*/ 339255 w 339255"/>
                    <a:gd name="connsiteY0" fmla="*/ 171254 h 342507"/>
                    <a:gd name="connsiteX1" fmla="*/ 169628 w 339255"/>
                    <a:gd name="connsiteY1" fmla="*/ 342508 h 342507"/>
                    <a:gd name="connsiteX2" fmla="*/ 0 w 339255"/>
                    <a:gd name="connsiteY2" fmla="*/ 171254 h 342507"/>
                    <a:gd name="connsiteX3" fmla="*/ 169628 w 339255"/>
                    <a:gd name="connsiteY3" fmla="*/ 0 h 342507"/>
                    <a:gd name="connsiteX4" fmla="*/ 339255 w 339255"/>
                    <a:gd name="connsiteY4" fmla="*/ 171254 h 34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255" h="342507">
                      <a:moveTo>
                        <a:pt x="339255" y="171254"/>
                      </a:moveTo>
                      <a:cubicBezTo>
                        <a:pt x="339255" y="265835"/>
                        <a:pt x="263310" y="342508"/>
                        <a:pt x="169628" y="342508"/>
                      </a:cubicBezTo>
                      <a:cubicBezTo>
                        <a:pt x="75945" y="342508"/>
                        <a:pt x="0" y="265835"/>
                        <a:pt x="0" y="171254"/>
                      </a:cubicBezTo>
                      <a:cubicBezTo>
                        <a:pt x="0" y="76673"/>
                        <a:pt x="75945" y="0"/>
                        <a:pt x="169628" y="0"/>
                      </a:cubicBezTo>
                      <a:cubicBezTo>
                        <a:pt x="263310" y="0"/>
                        <a:pt x="339255" y="76673"/>
                        <a:pt x="339255" y="171254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82" name="任意多边形: 形状 581">
                  <a:extLst>
                    <a:ext uri="{FF2B5EF4-FFF2-40B4-BE49-F238E27FC236}">
                      <a16:creationId xmlns:a16="http://schemas.microsoft.com/office/drawing/2014/main" id="{D04B2489-FD9E-71C0-699B-EFD27508213C}"/>
                    </a:ext>
                  </a:extLst>
                </p:cNvPr>
                <p:cNvSpPr/>
                <p:nvPr/>
              </p:nvSpPr>
              <p:spPr>
                <a:xfrm>
                  <a:off x="8256469" y="1951212"/>
                  <a:ext cx="248397" cy="250778"/>
                </a:xfrm>
                <a:custGeom>
                  <a:avLst/>
                  <a:gdLst>
                    <a:gd name="connsiteX0" fmla="*/ 339255 w 339255"/>
                    <a:gd name="connsiteY0" fmla="*/ 171254 h 342507"/>
                    <a:gd name="connsiteX1" fmla="*/ 169628 w 339255"/>
                    <a:gd name="connsiteY1" fmla="*/ 342508 h 342507"/>
                    <a:gd name="connsiteX2" fmla="*/ 0 w 339255"/>
                    <a:gd name="connsiteY2" fmla="*/ 171254 h 342507"/>
                    <a:gd name="connsiteX3" fmla="*/ 169628 w 339255"/>
                    <a:gd name="connsiteY3" fmla="*/ 0 h 342507"/>
                    <a:gd name="connsiteX4" fmla="*/ 339255 w 339255"/>
                    <a:gd name="connsiteY4" fmla="*/ 171254 h 34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255" h="342507">
                      <a:moveTo>
                        <a:pt x="339255" y="171254"/>
                      </a:moveTo>
                      <a:cubicBezTo>
                        <a:pt x="339255" y="265835"/>
                        <a:pt x="263310" y="342508"/>
                        <a:pt x="169628" y="342508"/>
                      </a:cubicBezTo>
                      <a:cubicBezTo>
                        <a:pt x="75945" y="342508"/>
                        <a:pt x="0" y="265835"/>
                        <a:pt x="0" y="171254"/>
                      </a:cubicBezTo>
                      <a:cubicBezTo>
                        <a:pt x="0" y="76673"/>
                        <a:pt x="75945" y="0"/>
                        <a:pt x="169628" y="0"/>
                      </a:cubicBezTo>
                      <a:cubicBezTo>
                        <a:pt x="263310" y="0"/>
                        <a:pt x="339255" y="76673"/>
                        <a:pt x="339255" y="171254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578" name="图形 13">
                  <a:extLst>
                    <a:ext uri="{FF2B5EF4-FFF2-40B4-BE49-F238E27FC236}">
                      <a16:creationId xmlns:a16="http://schemas.microsoft.com/office/drawing/2014/main" id="{FC49250F-CE40-99A5-AF2E-341B90FCFF97}"/>
                    </a:ext>
                  </a:extLst>
                </p:cNvPr>
                <p:cNvGrpSpPr/>
                <p:nvPr/>
              </p:nvGrpSpPr>
              <p:grpSpPr>
                <a:xfrm>
                  <a:off x="7836897" y="1953022"/>
                  <a:ext cx="508143" cy="266579"/>
                  <a:chOff x="14588564" y="6060367"/>
                  <a:chExt cx="694010" cy="364087"/>
                </a:xfrm>
              </p:grpSpPr>
              <p:sp>
                <p:nvSpPr>
                  <p:cNvPr id="580" name="任意多边形: 形状 579">
                    <a:extLst>
                      <a:ext uri="{FF2B5EF4-FFF2-40B4-BE49-F238E27FC236}">
                        <a16:creationId xmlns:a16="http://schemas.microsoft.com/office/drawing/2014/main" id="{95E01CA0-6E9F-0AFD-072B-50A243FAE079}"/>
                      </a:ext>
                    </a:extLst>
                  </p:cNvPr>
                  <p:cNvSpPr/>
                  <p:nvPr/>
                </p:nvSpPr>
                <p:spPr>
                  <a:xfrm>
                    <a:off x="14588564" y="6060367"/>
                    <a:ext cx="694010" cy="287380"/>
                  </a:xfrm>
                  <a:custGeom>
                    <a:avLst/>
                    <a:gdLst>
                      <a:gd name="connsiteX0" fmla="*/ 646331 w 694010"/>
                      <a:gd name="connsiteY0" fmla="*/ 12836 h 287380"/>
                      <a:gd name="connsiteX1" fmla="*/ 693771 w 694010"/>
                      <a:gd name="connsiteY1" fmla="*/ 100650 h 287380"/>
                      <a:gd name="connsiteX2" fmla="*/ 617564 w 694010"/>
                      <a:gd name="connsiteY2" fmla="*/ 251099 h 287380"/>
                      <a:gd name="connsiteX3" fmla="*/ 604275 w 694010"/>
                      <a:gd name="connsiteY3" fmla="*/ 265455 h 287380"/>
                      <a:gd name="connsiteX4" fmla="*/ 390460 w 694010"/>
                      <a:gd name="connsiteY4" fmla="*/ 185211 h 287380"/>
                      <a:gd name="connsiteX5" fmla="*/ 165206 w 694010"/>
                      <a:gd name="connsiteY5" fmla="*/ 243922 h 287380"/>
                      <a:gd name="connsiteX6" fmla="*/ 106158 w 694010"/>
                      <a:gd name="connsiteY6" fmla="*/ 287380 h 287380"/>
                      <a:gd name="connsiteX7" fmla="*/ 78065 w 694010"/>
                      <a:gd name="connsiteY7" fmla="*/ 264389 h 287380"/>
                      <a:gd name="connsiteX8" fmla="*/ 6008 w 694010"/>
                      <a:gd name="connsiteY8" fmla="*/ 158239 h 287380"/>
                      <a:gd name="connsiteX9" fmla="*/ 19017 w 694010"/>
                      <a:gd name="connsiteY9" fmla="*/ 55285 h 287380"/>
                      <a:gd name="connsiteX10" fmla="*/ 105486 w 694010"/>
                      <a:gd name="connsiteY10" fmla="*/ 15191 h 287380"/>
                      <a:gd name="connsiteX11" fmla="*/ 199692 w 694010"/>
                      <a:gd name="connsiteY11" fmla="*/ 41154 h 287380"/>
                      <a:gd name="connsiteX12" fmla="*/ 415581 w 694010"/>
                      <a:gd name="connsiteY12" fmla="*/ 53883 h 287380"/>
                      <a:gd name="connsiteX13" fmla="*/ 509844 w 694010"/>
                      <a:gd name="connsiteY13" fmla="*/ 16593 h 287380"/>
                      <a:gd name="connsiteX14" fmla="*/ 646331 w 694010"/>
                      <a:gd name="connsiteY14" fmla="*/ 12836 h 287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694010" h="287380">
                        <a:moveTo>
                          <a:pt x="646331" y="12836"/>
                        </a:moveTo>
                        <a:cubicBezTo>
                          <a:pt x="677116" y="29827"/>
                          <a:pt x="696406" y="65603"/>
                          <a:pt x="693771" y="100650"/>
                        </a:cubicBezTo>
                        <a:cubicBezTo>
                          <a:pt x="688500" y="170519"/>
                          <a:pt x="649415" y="213137"/>
                          <a:pt x="617564" y="251099"/>
                        </a:cubicBezTo>
                        <a:cubicBezTo>
                          <a:pt x="613359" y="256090"/>
                          <a:pt x="608929" y="260913"/>
                          <a:pt x="604275" y="265455"/>
                        </a:cubicBezTo>
                        <a:cubicBezTo>
                          <a:pt x="546573" y="213361"/>
                          <a:pt x="468180" y="186669"/>
                          <a:pt x="390460" y="185211"/>
                        </a:cubicBezTo>
                        <a:cubicBezTo>
                          <a:pt x="312011" y="183753"/>
                          <a:pt x="234290" y="206800"/>
                          <a:pt x="165206" y="243922"/>
                        </a:cubicBezTo>
                        <a:cubicBezTo>
                          <a:pt x="143561" y="255585"/>
                          <a:pt x="122140" y="269099"/>
                          <a:pt x="106158" y="287380"/>
                        </a:cubicBezTo>
                        <a:cubicBezTo>
                          <a:pt x="96401" y="280146"/>
                          <a:pt x="87037" y="272520"/>
                          <a:pt x="78065" y="264389"/>
                        </a:cubicBezTo>
                        <a:cubicBezTo>
                          <a:pt x="45934" y="235342"/>
                          <a:pt x="18345" y="199791"/>
                          <a:pt x="6008" y="158239"/>
                        </a:cubicBezTo>
                        <a:cubicBezTo>
                          <a:pt x="-4142" y="123865"/>
                          <a:pt x="-2459" y="83995"/>
                          <a:pt x="19017" y="55285"/>
                        </a:cubicBezTo>
                        <a:cubicBezTo>
                          <a:pt x="38700" y="28929"/>
                          <a:pt x="72569" y="15583"/>
                          <a:pt x="105486" y="15191"/>
                        </a:cubicBezTo>
                        <a:cubicBezTo>
                          <a:pt x="138402" y="14854"/>
                          <a:pt x="170477" y="26069"/>
                          <a:pt x="199692" y="41154"/>
                        </a:cubicBezTo>
                        <a:cubicBezTo>
                          <a:pt x="233898" y="58817"/>
                          <a:pt x="317113" y="87640"/>
                          <a:pt x="415581" y="53883"/>
                        </a:cubicBezTo>
                        <a:cubicBezTo>
                          <a:pt x="447544" y="42892"/>
                          <a:pt x="477825" y="27415"/>
                          <a:pt x="509844" y="16593"/>
                        </a:cubicBezTo>
                        <a:cubicBezTo>
                          <a:pt x="554256" y="1509"/>
                          <a:pt x="605284" y="-9875"/>
                          <a:pt x="646331" y="128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79" name="任意多边形: 形状 578">
                    <a:extLst>
                      <a:ext uri="{FF2B5EF4-FFF2-40B4-BE49-F238E27FC236}">
                        <a16:creationId xmlns:a16="http://schemas.microsoft.com/office/drawing/2014/main" id="{A817A34C-C950-22E7-7D3A-509A2DA7B418}"/>
                      </a:ext>
                    </a:extLst>
                  </p:cNvPr>
                  <p:cNvSpPr/>
                  <p:nvPr/>
                </p:nvSpPr>
                <p:spPr>
                  <a:xfrm>
                    <a:off x="14694723" y="6245513"/>
                    <a:ext cx="498116" cy="178942"/>
                  </a:xfrm>
                  <a:custGeom>
                    <a:avLst/>
                    <a:gdLst>
                      <a:gd name="connsiteX0" fmla="*/ 498116 w 498116"/>
                      <a:gd name="connsiteY0" fmla="*/ 80309 h 178942"/>
                      <a:gd name="connsiteX1" fmla="*/ 428527 w 498116"/>
                      <a:gd name="connsiteY1" fmla="*/ 130104 h 178942"/>
                      <a:gd name="connsiteX2" fmla="*/ 191945 w 498116"/>
                      <a:gd name="connsiteY2" fmla="*/ 176758 h 178942"/>
                      <a:gd name="connsiteX3" fmla="*/ 0 w 498116"/>
                      <a:gd name="connsiteY3" fmla="*/ 102234 h 178942"/>
                      <a:gd name="connsiteX4" fmla="*/ 59047 w 498116"/>
                      <a:gd name="connsiteY4" fmla="*/ 58776 h 178942"/>
                      <a:gd name="connsiteX5" fmla="*/ 284301 w 498116"/>
                      <a:gd name="connsiteY5" fmla="*/ 65 h 178942"/>
                      <a:gd name="connsiteX6" fmla="*/ 498116 w 498116"/>
                      <a:gd name="connsiteY6" fmla="*/ 80309 h 178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8116" h="178942">
                        <a:moveTo>
                          <a:pt x="498116" y="80309"/>
                        </a:moveTo>
                        <a:cubicBezTo>
                          <a:pt x="477873" y="100440"/>
                          <a:pt x="453761" y="116646"/>
                          <a:pt x="428527" y="130104"/>
                        </a:cubicBezTo>
                        <a:cubicBezTo>
                          <a:pt x="356526" y="168403"/>
                          <a:pt x="273086" y="185338"/>
                          <a:pt x="191945" y="176758"/>
                        </a:cubicBezTo>
                        <a:cubicBezTo>
                          <a:pt x="122861" y="169413"/>
                          <a:pt x="55795" y="143506"/>
                          <a:pt x="0" y="102234"/>
                        </a:cubicBezTo>
                        <a:cubicBezTo>
                          <a:pt x="15981" y="83954"/>
                          <a:pt x="37402" y="70440"/>
                          <a:pt x="59047" y="58776"/>
                        </a:cubicBezTo>
                        <a:cubicBezTo>
                          <a:pt x="128132" y="21654"/>
                          <a:pt x="205852" y="-1393"/>
                          <a:pt x="284301" y="65"/>
                        </a:cubicBezTo>
                        <a:cubicBezTo>
                          <a:pt x="362022" y="1523"/>
                          <a:pt x="440415" y="28215"/>
                          <a:pt x="498116" y="80309"/>
                        </a:cubicBezTo>
                        <a:close/>
                      </a:path>
                    </a:pathLst>
                  </a:custGeom>
                  <a:solidFill>
                    <a:srgbClr val="EF8F9D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583" name="任意多边形: 形状 582">
                  <a:extLst>
                    <a:ext uri="{FF2B5EF4-FFF2-40B4-BE49-F238E27FC236}">
                      <a16:creationId xmlns:a16="http://schemas.microsoft.com/office/drawing/2014/main" id="{15790A2A-CB29-F850-A5D3-BBECB338868C}"/>
                    </a:ext>
                  </a:extLst>
                </p:cNvPr>
                <p:cNvSpPr/>
                <p:nvPr/>
              </p:nvSpPr>
              <p:spPr>
                <a:xfrm>
                  <a:off x="8537794" y="1934749"/>
                  <a:ext cx="116732" cy="69888"/>
                </a:xfrm>
                <a:custGeom>
                  <a:avLst/>
                  <a:gdLst>
                    <a:gd name="connsiteX0" fmla="*/ 157852 w 159430"/>
                    <a:gd name="connsiteY0" fmla="*/ 21980 h 95452"/>
                    <a:gd name="connsiteX1" fmla="*/ 158077 w 159430"/>
                    <a:gd name="connsiteY1" fmla="*/ 22148 h 95452"/>
                    <a:gd name="connsiteX2" fmla="*/ 157740 w 159430"/>
                    <a:gd name="connsiteY2" fmla="*/ 21755 h 95452"/>
                    <a:gd name="connsiteX3" fmla="*/ 156563 w 159430"/>
                    <a:gd name="connsiteY3" fmla="*/ 20410 h 95452"/>
                    <a:gd name="connsiteX4" fmla="*/ 146021 w 159430"/>
                    <a:gd name="connsiteY4" fmla="*/ 11045 h 95452"/>
                    <a:gd name="connsiteX5" fmla="*/ 95945 w 159430"/>
                    <a:gd name="connsiteY5" fmla="*/ 54 h 95452"/>
                    <a:gd name="connsiteX6" fmla="*/ 18113 w 159430"/>
                    <a:gd name="connsiteY6" fmla="*/ 49793 h 95452"/>
                    <a:gd name="connsiteX7" fmla="*/ 3421 w 159430"/>
                    <a:gd name="connsiteY7" fmla="*/ 78335 h 95452"/>
                    <a:gd name="connsiteX8" fmla="*/ 786 w 159430"/>
                    <a:gd name="connsiteY8" fmla="*/ 92410 h 95452"/>
                    <a:gd name="connsiteX9" fmla="*/ 12337 w 159430"/>
                    <a:gd name="connsiteY9" fmla="*/ 90896 h 95452"/>
                    <a:gd name="connsiteX10" fmla="*/ 75702 w 159430"/>
                    <a:gd name="connsiteY10" fmla="*/ 23157 h 95452"/>
                    <a:gd name="connsiteX11" fmla="*/ 130207 w 159430"/>
                    <a:gd name="connsiteY11" fmla="*/ 25624 h 95452"/>
                    <a:gd name="connsiteX12" fmla="*/ 142095 w 159430"/>
                    <a:gd name="connsiteY12" fmla="*/ 32522 h 95452"/>
                    <a:gd name="connsiteX13" fmla="*/ 149273 w 159430"/>
                    <a:gd name="connsiteY13" fmla="*/ 35606 h 95452"/>
                    <a:gd name="connsiteX14" fmla="*/ 159086 w 159430"/>
                    <a:gd name="connsiteY14" fmla="*/ 29213 h 95452"/>
                    <a:gd name="connsiteX15" fmla="*/ 157852 w 159430"/>
                    <a:gd name="connsiteY15" fmla="*/ 21980 h 9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9430" h="95452">
                      <a:moveTo>
                        <a:pt x="157852" y="21980"/>
                      </a:moveTo>
                      <a:cubicBezTo>
                        <a:pt x="157908" y="22036"/>
                        <a:pt x="158021" y="22148"/>
                        <a:pt x="158077" y="22148"/>
                      </a:cubicBezTo>
                      <a:cubicBezTo>
                        <a:pt x="157964" y="22036"/>
                        <a:pt x="157852" y="21868"/>
                        <a:pt x="157740" y="21755"/>
                      </a:cubicBezTo>
                      <a:cubicBezTo>
                        <a:pt x="157404" y="21251"/>
                        <a:pt x="157011" y="20802"/>
                        <a:pt x="156563" y="20410"/>
                      </a:cubicBezTo>
                      <a:cubicBezTo>
                        <a:pt x="153478" y="16877"/>
                        <a:pt x="149777" y="13849"/>
                        <a:pt x="146021" y="11045"/>
                      </a:cubicBezTo>
                      <a:cubicBezTo>
                        <a:pt x="134413" y="2521"/>
                        <a:pt x="116245" y="-450"/>
                        <a:pt x="95945" y="54"/>
                      </a:cubicBezTo>
                      <a:cubicBezTo>
                        <a:pt x="64431" y="3643"/>
                        <a:pt x="36281" y="24447"/>
                        <a:pt x="18113" y="49793"/>
                      </a:cubicBezTo>
                      <a:cubicBezTo>
                        <a:pt x="11889" y="58541"/>
                        <a:pt x="7178" y="68298"/>
                        <a:pt x="3421" y="78335"/>
                      </a:cubicBezTo>
                      <a:cubicBezTo>
                        <a:pt x="2356" y="82877"/>
                        <a:pt x="-1682" y="87812"/>
                        <a:pt x="786" y="92410"/>
                      </a:cubicBezTo>
                      <a:cubicBezTo>
                        <a:pt x="3365" y="97120"/>
                        <a:pt x="11047" y="96167"/>
                        <a:pt x="12337" y="90896"/>
                      </a:cubicBezTo>
                      <a:cubicBezTo>
                        <a:pt x="22711" y="60896"/>
                        <a:pt x="47272" y="33812"/>
                        <a:pt x="75702" y="23157"/>
                      </a:cubicBezTo>
                      <a:cubicBezTo>
                        <a:pt x="95553" y="15755"/>
                        <a:pt x="115908" y="20073"/>
                        <a:pt x="130207" y="25624"/>
                      </a:cubicBezTo>
                      <a:cubicBezTo>
                        <a:pt x="134357" y="27587"/>
                        <a:pt x="138058" y="30391"/>
                        <a:pt x="142095" y="32522"/>
                      </a:cubicBezTo>
                      <a:cubicBezTo>
                        <a:pt x="147983" y="35438"/>
                        <a:pt x="144899" y="34765"/>
                        <a:pt x="149273" y="35606"/>
                      </a:cubicBezTo>
                      <a:cubicBezTo>
                        <a:pt x="153591" y="36503"/>
                        <a:pt x="157908" y="33307"/>
                        <a:pt x="159086" y="29213"/>
                      </a:cubicBezTo>
                      <a:cubicBezTo>
                        <a:pt x="159871" y="26802"/>
                        <a:pt x="159254" y="24110"/>
                        <a:pt x="157852" y="21980"/>
                      </a:cubicBezTo>
                      <a:close/>
                    </a:path>
                  </a:pathLst>
                </a:custGeom>
                <a:solidFill>
                  <a:srgbClr val="E2A18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84" name="任意多边形: 形状 583">
                  <a:extLst>
                    <a:ext uri="{FF2B5EF4-FFF2-40B4-BE49-F238E27FC236}">
                      <a16:creationId xmlns:a16="http://schemas.microsoft.com/office/drawing/2014/main" id="{10ACF879-D7ED-4492-7B17-B199D9E18018}"/>
                    </a:ext>
                  </a:extLst>
                </p:cNvPr>
                <p:cNvSpPr/>
                <p:nvPr/>
              </p:nvSpPr>
              <p:spPr>
                <a:xfrm>
                  <a:off x="7498256" y="1937705"/>
                  <a:ext cx="116732" cy="69888"/>
                </a:xfrm>
                <a:custGeom>
                  <a:avLst/>
                  <a:gdLst>
                    <a:gd name="connsiteX0" fmla="*/ 1578 w 159430"/>
                    <a:gd name="connsiteY0" fmla="*/ 21980 h 95452"/>
                    <a:gd name="connsiteX1" fmla="*/ 1354 w 159430"/>
                    <a:gd name="connsiteY1" fmla="*/ 22148 h 95452"/>
                    <a:gd name="connsiteX2" fmla="*/ 1691 w 159430"/>
                    <a:gd name="connsiteY2" fmla="*/ 21755 h 95452"/>
                    <a:gd name="connsiteX3" fmla="*/ 2868 w 159430"/>
                    <a:gd name="connsiteY3" fmla="*/ 20410 h 95452"/>
                    <a:gd name="connsiteX4" fmla="*/ 13410 w 159430"/>
                    <a:gd name="connsiteY4" fmla="*/ 11045 h 95452"/>
                    <a:gd name="connsiteX5" fmla="*/ 63485 w 159430"/>
                    <a:gd name="connsiteY5" fmla="*/ 54 h 95452"/>
                    <a:gd name="connsiteX6" fmla="*/ 141318 w 159430"/>
                    <a:gd name="connsiteY6" fmla="*/ 49793 h 95452"/>
                    <a:gd name="connsiteX7" fmla="*/ 156009 w 159430"/>
                    <a:gd name="connsiteY7" fmla="*/ 78335 h 95452"/>
                    <a:gd name="connsiteX8" fmla="*/ 158645 w 159430"/>
                    <a:gd name="connsiteY8" fmla="*/ 92410 h 95452"/>
                    <a:gd name="connsiteX9" fmla="*/ 147094 w 159430"/>
                    <a:gd name="connsiteY9" fmla="*/ 90896 h 95452"/>
                    <a:gd name="connsiteX10" fmla="*/ 83729 w 159430"/>
                    <a:gd name="connsiteY10" fmla="*/ 23157 h 95452"/>
                    <a:gd name="connsiteX11" fmla="*/ 29223 w 159430"/>
                    <a:gd name="connsiteY11" fmla="*/ 25624 h 95452"/>
                    <a:gd name="connsiteX12" fmla="*/ 17335 w 159430"/>
                    <a:gd name="connsiteY12" fmla="*/ 32522 h 95452"/>
                    <a:gd name="connsiteX13" fmla="*/ 10158 w 159430"/>
                    <a:gd name="connsiteY13" fmla="*/ 35606 h 95452"/>
                    <a:gd name="connsiteX14" fmla="*/ 345 w 159430"/>
                    <a:gd name="connsiteY14" fmla="*/ 29213 h 95452"/>
                    <a:gd name="connsiteX15" fmla="*/ 1578 w 159430"/>
                    <a:gd name="connsiteY15" fmla="*/ 21980 h 9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9430" h="95452">
                      <a:moveTo>
                        <a:pt x="1578" y="21980"/>
                      </a:moveTo>
                      <a:cubicBezTo>
                        <a:pt x="1522" y="22036"/>
                        <a:pt x="1410" y="22148"/>
                        <a:pt x="1354" y="22148"/>
                      </a:cubicBezTo>
                      <a:cubicBezTo>
                        <a:pt x="1466" y="22036"/>
                        <a:pt x="1578" y="21868"/>
                        <a:pt x="1691" y="21755"/>
                      </a:cubicBezTo>
                      <a:cubicBezTo>
                        <a:pt x="2027" y="21251"/>
                        <a:pt x="2419" y="20802"/>
                        <a:pt x="2868" y="20410"/>
                      </a:cubicBezTo>
                      <a:cubicBezTo>
                        <a:pt x="5952" y="16877"/>
                        <a:pt x="9653" y="13849"/>
                        <a:pt x="13410" y="11045"/>
                      </a:cubicBezTo>
                      <a:cubicBezTo>
                        <a:pt x="25018" y="2521"/>
                        <a:pt x="43186" y="-450"/>
                        <a:pt x="63485" y="54"/>
                      </a:cubicBezTo>
                      <a:cubicBezTo>
                        <a:pt x="95000" y="3643"/>
                        <a:pt x="123149" y="24447"/>
                        <a:pt x="141318" y="49793"/>
                      </a:cubicBezTo>
                      <a:cubicBezTo>
                        <a:pt x="147542" y="58541"/>
                        <a:pt x="152252" y="68298"/>
                        <a:pt x="156009" y="78335"/>
                      </a:cubicBezTo>
                      <a:cubicBezTo>
                        <a:pt x="157075" y="82877"/>
                        <a:pt x="161112" y="87812"/>
                        <a:pt x="158645" y="92410"/>
                      </a:cubicBezTo>
                      <a:cubicBezTo>
                        <a:pt x="156066" y="97120"/>
                        <a:pt x="148383" y="96167"/>
                        <a:pt x="147094" y="90896"/>
                      </a:cubicBezTo>
                      <a:cubicBezTo>
                        <a:pt x="136720" y="60896"/>
                        <a:pt x="112159" y="33812"/>
                        <a:pt x="83729" y="23157"/>
                      </a:cubicBezTo>
                      <a:cubicBezTo>
                        <a:pt x="63878" y="15755"/>
                        <a:pt x="43523" y="20073"/>
                        <a:pt x="29223" y="25624"/>
                      </a:cubicBezTo>
                      <a:cubicBezTo>
                        <a:pt x="25074" y="27587"/>
                        <a:pt x="21373" y="30391"/>
                        <a:pt x="17335" y="32522"/>
                      </a:cubicBezTo>
                      <a:cubicBezTo>
                        <a:pt x="11448" y="35382"/>
                        <a:pt x="14532" y="34765"/>
                        <a:pt x="10158" y="35606"/>
                      </a:cubicBezTo>
                      <a:cubicBezTo>
                        <a:pt x="5840" y="36503"/>
                        <a:pt x="1522" y="33307"/>
                        <a:pt x="345" y="29213"/>
                      </a:cubicBezTo>
                      <a:cubicBezTo>
                        <a:pt x="-440" y="26746"/>
                        <a:pt x="176" y="24110"/>
                        <a:pt x="1578" y="21980"/>
                      </a:cubicBezTo>
                      <a:close/>
                    </a:path>
                  </a:pathLst>
                </a:custGeom>
                <a:solidFill>
                  <a:srgbClr val="E2A18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585" name="图形 13">
                  <a:extLst>
                    <a:ext uri="{FF2B5EF4-FFF2-40B4-BE49-F238E27FC236}">
                      <a16:creationId xmlns:a16="http://schemas.microsoft.com/office/drawing/2014/main" id="{A561081B-82B3-ED93-656F-4E43BE2C7A72}"/>
                    </a:ext>
                  </a:extLst>
                </p:cNvPr>
                <p:cNvGrpSpPr/>
                <p:nvPr/>
              </p:nvGrpSpPr>
              <p:grpSpPr>
                <a:xfrm>
                  <a:off x="8235160" y="1780787"/>
                  <a:ext cx="95050" cy="98739"/>
                  <a:chOff x="15132502" y="5825132"/>
                  <a:chExt cx="129817" cy="134855"/>
                </a:xfrm>
                <a:solidFill>
                  <a:srgbClr val="000000"/>
                </a:solidFill>
              </p:grpSpPr>
              <p:sp>
                <p:nvSpPr>
                  <p:cNvPr id="586" name="任意多边形: 形状 585">
                    <a:extLst>
                      <a:ext uri="{FF2B5EF4-FFF2-40B4-BE49-F238E27FC236}">
                        <a16:creationId xmlns:a16="http://schemas.microsoft.com/office/drawing/2014/main" id="{8EB49FBD-FFE2-8AD9-B775-6FEF05AE01AC}"/>
                      </a:ext>
                    </a:extLst>
                  </p:cNvPr>
                  <p:cNvSpPr/>
                  <p:nvPr/>
                </p:nvSpPr>
                <p:spPr>
                  <a:xfrm>
                    <a:off x="15200547" y="5825132"/>
                    <a:ext cx="61772" cy="56928"/>
                  </a:xfrm>
                  <a:custGeom>
                    <a:avLst/>
                    <a:gdLst>
                      <a:gd name="connsiteX0" fmla="*/ 45900 w 61772"/>
                      <a:gd name="connsiteY0" fmla="*/ 4256 h 56928"/>
                      <a:gd name="connsiteX1" fmla="*/ 5301 w 61772"/>
                      <a:gd name="connsiteY1" fmla="*/ 30331 h 56928"/>
                      <a:gd name="connsiteX2" fmla="*/ 30 w 61772"/>
                      <a:gd name="connsiteY2" fmla="*/ 34929 h 56928"/>
                      <a:gd name="connsiteX3" fmla="*/ 1040 w 61772"/>
                      <a:gd name="connsiteY3" fmla="*/ 38574 h 56928"/>
                      <a:gd name="connsiteX4" fmla="*/ 18367 w 61772"/>
                      <a:gd name="connsiteY4" fmla="*/ 54836 h 56928"/>
                      <a:gd name="connsiteX5" fmla="*/ 22516 w 61772"/>
                      <a:gd name="connsiteY5" fmla="*/ 56854 h 56928"/>
                      <a:gd name="connsiteX6" fmla="*/ 29133 w 61772"/>
                      <a:gd name="connsiteY6" fmla="*/ 54724 h 56928"/>
                      <a:gd name="connsiteX7" fmla="*/ 59358 w 61772"/>
                      <a:gd name="connsiteY7" fmla="*/ 15807 h 56928"/>
                      <a:gd name="connsiteX8" fmla="*/ 60031 w 61772"/>
                      <a:gd name="connsiteY8" fmla="*/ 2013 h 56928"/>
                      <a:gd name="connsiteX9" fmla="*/ 45900 w 61772"/>
                      <a:gd name="connsiteY9" fmla="*/ 4256 h 5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772" h="56928">
                        <a:moveTo>
                          <a:pt x="45900" y="4256"/>
                        </a:moveTo>
                        <a:cubicBezTo>
                          <a:pt x="34236" y="15527"/>
                          <a:pt x="20386" y="24443"/>
                          <a:pt x="5301" y="30331"/>
                        </a:cubicBezTo>
                        <a:cubicBezTo>
                          <a:pt x="3002" y="31228"/>
                          <a:pt x="367" y="32462"/>
                          <a:pt x="30" y="34929"/>
                        </a:cubicBezTo>
                        <a:cubicBezTo>
                          <a:pt x="-138" y="36219"/>
                          <a:pt x="423" y="37452"/>
                          <a:pt x="1040" y="38574"/>
                        </a:cubicBezTo>
                        <a:cubicBezTo>
                          <a:pt x="4965" y="45527"/>
                          <a:pt x="11750" y="50350"/>
                          <a:pt x="18367" y="54836"/>
                        </a:cubicBezTo>
                        <a:cubicBezTo>
                          <a:pt x="19657" y="55733"/>
                          <a:pt x="20946" y="56630"/>
                          <a:pt x="22516" y="56854"/>
                        </a:cubicBezTo>
                        <a:cubicBezTo>
                          <a:pt x="24872" y="57247"/>
                          <a:pt x="27115" y="56013"/>
                          <a:pt x="29133" y="54724"/>
                        </a:cubicBezTo>
                        <a:cubicBezTo>
                          <a:pt x="43096" y="45639"/>
                          <a:pt x="52292" y="30892"/>
                          <a:pt x="59358" y="15807"/>
                        </a:cubicBezTo>
                        <a:cubicBezTo>
                          <a:pt x="61433" y="11377"/>
                          <a:pt x="63227" y="5714"/>
                          <a:pt x="60031" y="2013"/>
                        </a:cubicBezTo>
                        <a:cubicBezTo>
                          <a:pt x="57283" y="-1015"/>
                          <a:pt x="51227" y="-903"/>
                          <a:pt x="45900" y="42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87" name="任意多边形: 形状 586">
                    <a:extLst>
                      <a:ext uri="{FF2B5EF4-FFF2-40B4-BE49-F238E27FC236}">
                        <a16:creationId xmlns:a16="http://schemas.microsoft.com/office/drawing/2014/main" id="{832821BA-8148-7C7F-C3E4-66E942440768}"/>
                      </a:ext>
                    </a:extLst>
                  </p:cNvPr>
                  <p:cNvSpPr/>
                  <p:nvPr/>
                </p:nvSpPr>
                <p:spPr>
                  <a:xfrm>
                    <a:off x="15132502" y="5843575"/>
                    <a:ext cx="116412" cy="116412"/>
                  </a:xfrm>
                  <a:custGeom>
                    <a:avLst/>
                    <a:gdLst>
                      <a:gd name="connsiteX0" fmla="*/ 116412 w 116412"/>
                      <a:gd name="connsiteY0" fmla="*/ 58206 h 116412"/>
                      <a:gd name="connsiteX1" fmla="*/ 58206 w 116412"/>
                      <a:gd name="connsiteY1" fmla="*/ 116412 h 116412"/>
                      <a:gd name="connsiteX2" fmla="*/ 0 w 116412"/>
                      <a:gd name="connsiteY2" fmla="*/ 58206 h 116412"/>
                      <a:gd name="connsiteX3" fmla="*/ 58206 w 116412"/>
                      <a:gd name="connsiteY3" fmla="*/ 0 h 116412"/>
                      <a:gd name="connsiteX4" fmla="*/ 116412 w 116412"/>
                      <a:gd name="connsiteY4" fmla="*/ 58206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412" h="116412">
                        <a:moveTo>
                          <a:pt x="116412" y="58206"/>
                        </a:moveTo>
                        <a:cubicBezTo>
                          <a:pt x="116412" y="90352"/>
                          <a:pt x="90352" y="116412"/>
                          <a:pt x="58206" y="116412"/>
                        </a:cubicBezTo>
                        <a:cubicBezTo>
                          <a:pt x="26060" y="116412"/>
                          <a:pt x="0" y="90352"/>
                          <a:pt x="0" y="58206"/>
                        </a:cubicBezTo>
                        <a:cubicBezTo>
                          <a:pt x="0" y="26060"/>
                          <a:pt x="26060" y="0"/>
                          <a:pt x="58206" y="0"/>
                        </a:cubicBezTo>
                        <a:cubicBezTo>
                          <a:pt x="90352" y="0"/>
                          <a:pt x="116412" y="26060"/>
                          <a:pt x="116412" y="5820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588" name="图形 13">
                  <a:extLst>
                    <a:ext uri="{FF2B5EF4-FFF2-40B4-BE49-F238E27FC236}">
                      <a16:creationId xmlns:a16="http://schemas.microsoft.com/office/drawing/2014/main" id="{F571DA2A-A206-6770-7D48-E0088C31280C}"/>
                    </a:ext>
                  </a:extLst>
                </p:cNvPr>
                <p:cNvGrpSpPr/>
                <p:nvPr/>
              </p:nvGrpSpPr>
              <p:grpSpPr>
                <a:xfrm>
                  <a:off x="7824583" y="1801644"/>
                  <a:ext cx="95050" cy="98739"/>
                  <a:chOff x="14571746" y="5853618"/>
                  <a:chExt cx="129817" cy="134855"/>
                </a:xfrm>
                <a:solidFill>
                  <a:srgbClr val="000000"/>
                </a:solidFill>
              </p:grpSpPr>
              <p:sp>
                <p:nvSpPr>
                  <p:cNvPr id="589" name="任意多边形: 形状 588">
                    <a:extLst>
                      <a:ext uri="{FF2B5EF4-FFF2-40B4-BE49-F238E27FC236}">
                        <a16:creationId xmlns:a16="http://schemas.microsoft.com/office/drawing/2014/main" id="{B4FF29B9-0540-FDAD-11BC-C5E9049083F8}"/>
                      </a:ext>
                    </a:extLst>
                  </p:cNvPr>
                  <p:cNvSpPr/>
                  <p:nvPr/>
                </p:nvSpPr>
                <p:spPr>
                  <a:xfrm>
                    <a:off x="14571746" y="5853618"/>
                    <a:ext cx="61772" cy="56928"/>
                  </a:xfrm>
                  <a:custGeom>
                    <a:avLst/>
                    <a:gdLst>
                      <a:gd name="connsiteX0" fmla="*/ 15873 w 61772"/>
                      <a:gd name="connsiteY0" fmla="*/ 4256 h 56928"/>
                      <a:gd name="connsiteX1" fmla="*/ 56471 w 61772"/>
                      <a:gd name="connsiteY1" fmla="*/ 30331 h 56928"/>
                      <a:gd name="connsiteX2" fmla="*/ 61742 w 61772"/>
                      <a:gd name="connsiteY2" fmla="*/ 34929 h 56928"/>
                      <a:gd name="connsiteX3" fmla="*/ 60733 w 61772"/>
                      <a:gd name="connsiteY3" fmla="*/ 38574 h 56928"/>
                      <a:gd name="connsiteX4" fmla="*/ 43406 w 61772"/>
                      <a:gd name="connsiteY4" fmla="*/ 54836 h 56928"/>
                      <a:gd name="connsiteX5" fmla="*/ 39256 w 61772"/>
                      <a:gd name="connsiteY5" fmla="*/ 56855 h 56928"/>
                      <a:gd name="connsiteX6" fmla="*/ 32639 w 61772"/>
                      <a:gd name="connsiteY6" fmla="*/ 54724 h 56928"/>
                      <a:gd name="connsiteX7" fmla="*/ 2415 w 61772"/>
                      <a:gd name="connsiteY7" fmla="*/ 15807 h 56928"/>
                      <a:gd name="connsiteX8" fmla="*/ 1742 w 61772"/>
                      <a:gd name="connsiteY8" fmla="*/ 2013 h 56928"/>
                      <a:gd name="connsiteX9" fmla="*/ 15873 w 61772"/>
                      <a:gd name="connsiteY9" fmla="*/ 4256 h 5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772" h="56928">
                        <a:moveTo>
                          <a:pt x="15873" y="4256"/>
                        </a:moveTo>
                        <a:cubicBezTo>
                          <a:pt x="27536" y="15527"/>
                          <a:pt x="41387" y="24443"/>
                          <a:pt x="56471" y="30331"/>
                        </a:cubicBezTo>
                        <a:cubicBezTo>
                          <a:pt x="58770" y="31228"/>
                          <a:pt x="61406" y="32462"/>
                          <a:pt x="61742" y="34929"/>
                        </a:cubicBezTo>
                        <a:cubicBezTo>
                          <a:pt x="61911" y="36219"/>
                          <a:pt x="61350" y="37452"/>
                          <a:pt x="60733" y="38574"/>
                        </a:cubicBezTo>
                        <a:cubicBezTo>
                          <a:pt x="56808" y="45527"/>
                          <a:pt x="50023" y="50350"/>
                          <a:pt x="43406" y="54836"/>
                        </a:cubicBezTo>
                        <a:cubicBezTo>
                          <a:pt x="42116" y="55733"/>
                          <a:pt x="40826" y="56630"/>
                          <a:pt x="39256" y="56855"/>
                        </a:cubicBezTo>
                        <a:cubicBezTo>
                          <a:pt x="36901" y="57247"/>
                          <a:pt x="34658" y="56013"/>
                          <a:pt x="32639" y="54724"/>
                        </a:cubicBezTo>
                        <a:cubicBezTo>
                          <a:pt x="18677" y="45639"/>
                          <a:pt x="9480" y="30892"/>
                          <a:pt x="2415" y="15807"/>
                        </a:cubicBezTo>
                        <a:cubicBezTo>
                          <a:pt x="340" y="11377"/>
                          <a:pt x="-1454" y="5714"/>
                          <a:pt x="1742" y="2013"/>
                        </a:cubicBezTo>
                        <a:cubicBezTo>
                          <a:pt x="4434" y="-1015"/>
                          <a:pt x="10490" y="-903"/>
                          <a:pt x="15873" y="42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90" name="任意多边形: 形状 589">
                    <a:extLst>
                      <a:ext uri="{FF2B5EF4-FFF2-40B4-BE49-F238E27FC236}">
                        <a16:creationId xmlns:a16="http://schemas.microsoft.com/office/drawing/2014/main" id="{4C619AB3-D61E-FDAE-F5D6-72D572590FCD}"/>
                      </a:ext>
                    </a:extLst>
                  </p:cNvPr>
                  <p:cNvSpPr/>
                  <p:nvPr/>
                </p:nvSpPr>
                <p:spPr>
                  <a:xfrm>
                    <a:off x="14585152" y="5872061"/>
                    <a:ext cx="116412" cy="116412"/>
                  </a:xfrm>
                  <a:custGeom>
                    <a:avLst/>
                    <a:gdLst>
                      <a:gd name="connsiteX0" fmla="*/ 116412 w 116412"/>
                      <a:gd name="connsiteY0" fmla="*/ 58206 h 116412"/>
                      <a:gd name="connsiteX1" fmla="*/ 58206 w 116412"/>
                      <a:gd name="connsiteY1" fmla="*/ 116412 h 116412"/>
                      <a:gd name="connsiteX2" fmla="*/ 0 w 116412"/>
                      <a:gd name="connsiteY2" fmla="*/ 58206 h 116412"/>
                      <a:gd name="connsiteX3" fmla="*/ 58206 w 116412"/>
                      <a:gd name="connsiteY3" fmla="*/ 0 h 116412"/>
                      <a:gd name="connsiteX4" fmla="*/ 116412 w 116412"/>
                      <a:gd name="connsiteY4" fmla="*/ 58206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412" h="116412">
                        <a:moveTo>
                          <a:pt x="116412" y="58206"/>
                        </a:moveTo>
                        <a:cubicBezTo>
                          <a:pt x="116412" y="90353"/>
                          <a:pt x="90352" y="116412"/>
                          <a:pt x="58206" y="116412"/>
                        </a:cubicBezTo>
                        <a:cubicBezTo>
                          <a:pt x="26060" y="116412"/>
                          <a:pt x="0" y="90353"/>
                          <a:pt x="0" y="58206"/>
                        </a:cubicBezTo>
                        <a:cubicBezTo>
                          <a:pt x="0" y="26060"/>
                          <a:pt x="26060" y="0"/>
                          <a:pt x="58206" y="0"/>
                        </a:cubicBezTo>
                        <a:cubicBezTo>
                          <a:pt x="90352" y="0"/>
                          <a:pt x="116412" y="26060"/>
                          <a:pt x="116412" y="5820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591" name="任意多边形: 形状 590">
                  <a:extLst>
                    <a:ext uri="{FF2B5EF4-FFF2-40B4-BE49-F238E27FC236}">
                      <a16:creationId xmlns:a16="http://schemas.microsoft.com/office/drawing/2014/main" id="{E2F79919-1065-BAFC-8274-2E0F9FCB6EAE}"/>
                    </a:ext>
                  </a:extLst>
                </p:cNvPr>
                <p:cNvSpPr/>
                <p:nvPr/>
              </p:nvSpPr>
              <p:spPr>
                <a:xfrm>
                  <a:off x="7502185" y="1307510"/>
                  <a:ext cx="1133753" cy="609131"/>
                </a:xfrm>
                <a:custGeom>
                  <a:avLst/>
                  <a:gdLst>
                    <a:gd name="connsiteX0" fmla="*/ 1000968 w 1548454"/>
                    <a:gd name="connsiteY0" fmla="*/ 52829 h 831937"/>
                    <a:gd name="connsiteX1" fmla="*/ 416664 w 1548454"/>
                    <a:gd name="connsiteY1" fmla="*/ 71782 h 831937"/>
                    <a:gd name="connsiteX2" fmla="*/ 15782 w 1548454"/>
                    <a:gd name="connsiteY2" fmla="*/ 497281 h 831937"/>
                    <a:gd name="connsiteX3" fmla="*/ 810 w 1548454"/>
                    <a:gd name="connsiteY3" fmla="*/ 578478 h 831937"/>
                    <a:gd name="connsiteX4" fmla="*/ 50549 w 1548454"/>
                    <a:gd name="connsiteY4" fmla="*/ 638590 h 831937"/>
                    <a:gd name="connsiteX5" fmla="*/ 51390 w 1548454"/>
                    <a:gd name="connsiteY5" fmla="*/ 786180 h 831937"/>
                    <a:gd name="connsiteX6" fmla="*/ 158886 w 1548454"/>
                    <a:gd name="connsiteY6" fmla="*/ 817414 h 831937"/>
                    <a:gd name="connsiteX7" fmla="*/ 198419 w 1548454"/>
                    <a:gd name="connsiteY7" fmla="*/ 655245 h 831937"/>
                    <a:gd name="connsiteX8" fmla="*/ 479356 w 1548454"/>
                    <a:gd name="connsiteY8" fmla="*/ 495991 h 831937"/>
                    <a:gd name="connsiteX9" fmla="*/ 588366 w 1548454"/>
                    <a:gd name="connsiteY9" fmla="*/ 600908 h 831937"/>
                    <a:gd name="connsiteX10" fmla="*/ 741059 w 1548454"/>
                    <a:gd name="connsiteY10" fmla="*/ 568721 h 831937"/>
                    <a:gd name="connsiteX11" fmla="*/ 851191 w 1548454"/>
                    <a:gd name="connsiteY11" fmla="*/ 454047 h 831937"/>
                    <a:gd name="connsiteX12" fmla="*/ 925883 w 1548454"/>
                    <a:gd name="connsiteY12" fmla="*/ 569393 h 831937"/>
                    <a:gd name="connsiteX13" fmla="*/ 1068707 w 1548454"/>
                    <a:gd name="connsiteY13" fmla="*/ 547356 h 831937"/>
                    <a:gd name="connsiteX14" fmla="*/ 1173062 w 1548454"/>
                    <a:gd name="connsiteY14" fmla="*/ 441654 h 831937"/>
                    <a:gd name="connsiteX15" fmla="*/ 1359793 w 1548454"/>
                    <a:gd name="connsiteY15" fmla="*/ 646273 h 831937"/>
                    <a:gd name="connsiteX16" fmla="*/ 1369830 w 1548454"/>
                    <a:gd name="connsiteY16" fmla="*/ 811190 h 831937"/>
                    <a:gd name="connsiteX17" fmla="*/ 1380653 w 1548454"/>
                    <a:gd name="connsiteY17" fmla="*/ 831938 h 831937"/>
                    <a:gd name="connsiteX18" fmla="*/ 1520112 w 1548454"/>
                    <a:gd name="connsiteY18" fmla="*/ 752086 h 831937"/>
                    <a:gd name="connsiteX19" fmla="*/ 1258970 w 1548454"/>
                    <a:gd name="connsiteY19" fmla="*/ 137053 h 831937"/>
                    <a:gd name="connsiteX20" fmla="*/ 1000968 w 1548454"/>
                    <a:gd name="connsiteY20" fmla="*/ 52829 h 831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48454" h="831937">
                      <a:moveTo>
                        <a:pt x="1000968" y="52829"/>
                      </a:moveTo>
                      <a:cubicBezTo>
                        <a:pt x="818555" y="-28985"/>
                        <a:pt x="598908" y="-10424"/>
                        <a:pt x="416664" y="71782"/>
                      </a:cubicBezTo>
                      <a:cubicBezTo>
                        <a:pt x="234419" y="153988"/>
                        <a:pt x="86998" y="310494"/>
                        <a:pt x="15782" y="497281"/>
                      </a:cubicBezTo>
                      <a:cubicBezTo>
                        <a:pt x="5857" y="523300"/>
                        <a:pt x="-2723" y="550889"/>
                        <a:pt x="810" y="578478"/>
                      </a:cubicBezTo>
                      <a:cubicBezTo>
                        <a:pt x="4343" y="606067"/>
                        <a:pt x="23240" y="633487"/>
                        <a:pt x="50549" y="638590"/>
                      </a:cubicBezTo>
                      <a:cubicBezTo>
                        <a:pt x="45614" y="686983"/>
                        <a:pt x="50380" y="737507"/>
                        <a:pt x="51390" y="786180"/>
                      </a:cubicBezTo>
                      <a:cubicBezTo>
                        <a:pt x="94456" y="782760"/>
                        <a:pt x="116325" y="787358"/>
                        <a:pt x="158886" y="817414"/>
                      </a:cubicBezTo>
                      <a:cubicBezTo>
                        <a:pt x="164998" y="777320"/>
                        <a:pt x="186307" y="683338"/>
                        <a:pt x="198419" y="655245"/>
                      </a:cubicBezTo>
                      <a:cubicBezTo>
                        <a:pt x="313766" y="637525"/>
                        <a:pt x="435449" y="548646"/>
                        <a:pt x="479356" y="495991"/>
                      </a:cubicBezTo>
                      <a:cubicBezTo>
                        <a:pt x="489505" y="548421"/>
                        <a:pt x="536216" y="589412"/>
                        <a:pt x="588366" y="600908"/>
                      </a:cubicBezTo>
                      <a:cubicBezTo>
                        <a:pt x="640516" y="612403"/>
                        <a:pt x="696087" y="597487"/>
                        <a:pt x="741059" y="568721"/>
                      </a:cubicBezTo>
                      <a:cubicBezTo>
                        <a:pt x="786031" y="539954"/>
                        <a:pt x="821415" y="498346"/>
                        <a:pt x="851191" y="454047"/>
                      </a:cubicBezTo>
                      <a:cubicBezTo>
                        <a:pt x="842667" y="503113"/>
                        <a:pt x="878892" y="552907"/>
                        <a:pt x="925883" y="569393"/>
                      </a:cubicBezTo>
                      <a:cubicBezTo>
                        <a:pt x="972874" y="585880"/>
                        <a:pt x="1026426" y="573711"/>
                        <a:pt x="1068707" y="547356"/>
                      </a:cubicBezTo>
                      <a:cubicBezTo>
                        <a:pt x="1110987" y="521001"/>
                        <a:pt x="1143735" y="481916"/>
                        <a:pt x="1173062" y="441654"/>
                      </a:cubicBezTo>
                      <a:cubicBezTo>
                        <a:pt x="1202165" y="531206"/>
                        <a:pt x="1249381" y="607188"/>
                        <a:pt x="1359793" y="646273"/>
                      </a:cubicBezTo>
                      <a:cubicBezTo>
                        <a:pt x="1364279" y="697918"/>
                        <a:pt x="1356484" y="761115"/>
                        <a:pt x="1369830" y="811190"/>
                      </a:cubicBezTo>
                      <a:cubicBezTo>
                        <a:pt x="1371849" y="818872"/>
                        <a:pt x="1374372" y="827059"/>
                        <a:pt x="1380653" y="831938"/>
                      </a:cubicBezTo>
                      <a:cubicBezTo>
                        <a:pt x="1411887" y="776816"/>
                        <a:pt x="1461121" y="746759"/>
                        <a:pt x="1520112" y="752086"/>
                      </a:cubicBezTo>
                      <a:cubicBezTo>
                        <a:pt x="1608262" y="475467"/>
                        <a:pt x="1482373" y="266699"/>
                        <a:pt x="1258970" y="137053"/>
                      </a:cubicBezTo>
                      <a:cubicBezTo>
                        <a:pt x="1129885" y="62193"/>
                        <a:pt x="1051996" y="75707"/>
                        <a:pt x="1000968" y="52829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2" name="任意多边形: 形状 591">
                  <a:extLst>
                    <a:ext uri="{FF2B5EF4-FFF2-40B4-BE49-F238E27FC236}">
                      <a16:creationId xmlns:a16="http://schemas.microsoft.com/office/drawing/2014/main" id="{50AD4B1D-45B7-A13A-1223-E25BE86A6473}"/>
                    </a:ext>
                  </a:extLst>
                </p:cNvPr>
                <p:cNvSpPr/>
                <p:nvPr/>
              </p:nvSpPr>
              <p:spPr>
                <a:xfrm>
                  <a:off x="8210056" y="1174554"/>
                  <a:ext cx="75635" cy="132139"/>
                </a:xfrm>
                <a:custGeom>
                  <a:avLst/>
                  <a:gdLst>
                    <a:gd name="connsiteX0" fmla="*/ 71578 w 103301"/>
                    <a:gd name="connsiteY0" fmla="*/ 180472 h 180472"/>
                    <a:gd name="connsiteX1" fmla="*/ 102195 w 103301"/>
                    <a:gd name="connsiteY1" fmla="*/ 96416 h 180472"/>
                    <a:gd name="connsiteX2" fmla="*/ 97092 w 103301"/>
                    <a:gd name="connsiteY2" fmla="*/ 41350 h 180472"/>
                    <a:gd name="connsiteX3" fmla="*/ 59409 w 103301"/>
                    <a:gd name="connsiteY3" fmla="*/ 2546 h 180472"/>
                    <a:gd name="connsiteX4" fmla="*/ 8998 w 103301"/>
                    <a:gd name="connsiteY4" fmla="*/ 16228 h 180472"/>
                    <a:gd name="connsiteX5" fmla="*/ 2156 w 103301"/>
                    <a:gd name="connsiteY5" fmla="*/ 69724 h 180472"/>
                    <a:gd name="connsiteX6" fmla="*/ 24530 w 103301"/>
                    <a:gd name="connsiteY6" fmla="*/ 134379 h 180472"/>
                    <a:gd name="connsiteX7" fmla="*/ 71578 w 103301"/>
                    <a:gd name="connsiteY7" fmla="*/ 180472 h 180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01" h="180472">
                      <a:moveTo>
                        <a:pt x="71578" y="180472"/>
                      </a:moveTo>
                      <a:cubicBezTo>
                        <a:pt x="88120" y="155351"/>
                        <a:pt x="98718" y="126304"/>
                        <a:pt x="102195" y="96416"/>
                      </a:cubicBezTo>
                      <a:cubicBezTo>
                        <a:pt x="104325" y="77911"/>
                        <a:pt x="103765" y="58733"/>
                        <a:pt x="97092" y="41350"/>
                      </a:cubicBezTo>
                      <a:cubicBezTo>
                        <a:pt x="90419" y="23967"/>
                        <a:pt x="77017" y="8602"/>
                        <a:pt x="59409" y="2546"/>
                      </a:cubicBezTo>
                      <a:cubicBezTo>
                        <a:pt x="41802" y="-3510"/>
                        <a:pt x="20156" y="1312"/>
                        <a:pt x="8998" y="16228"/>
                      </a:cubicBezTo>
                      <a:cubicBezTo>
                        <a:pt x="-2049" y="31032"/>
                        <a:pt x="-1040" y="51499"/>
                        <a:pt x="2156" y="69724"/>
                      </a:cubicBezTo>
                      <a:cubicBezTo>
                        <a:pt x="6138" y="92322"/>
                        <a:pt x="12867" y="114640"/>
                        <a:pt x="24530" y="134379"/>
                      </a:cubicBezTo>
                      <a:cubicBezTo>
                        <a:pt x="36306" y="154061"/>
                        <a:pt x="53129" y="171164"/>
                        <a:pt x="71578" y="18047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3" name="任意多边形: 形状 592">
                  <a:extLst>
                    <a:ext uri="{FF2B5EF4-FFF2-40B4-BE49-F238E27FC236}">
                      <a16:creationId xmlns:a16="http://schemas.microsoft.com/office/drawing/2014/main" id="{50119265-3937-A5E3-DDE3-0E7FCA6D7B13}"/>
                    </a:ext>
                  </a:extLst>
                </p:cNvPr>
                <p:cNvSpPr/>
                <p:nvPr/>
              </p:nvSpPr>
              <p:spPr>
                <a:xfrm>
                  <a:off x="8277860" y="1251539"/>
                  <a:ext cx="123585" cy="80751"/>
                </a:xfrm>
                <a:custGeom>
                  <a:avLst/>
                  <a:gdLst>
                    <a:gd name="connsiteX0" fmla="*/ 0 w 168790"/>
                    <a:gd name="connsiteY0" fmla="*/ 100842 h 110288"/>
                    <a:gd name="connsiteX1" fmla="*/ 13682 w 168790"/>
                    <a:gd name="connsiteY1" fmla="*/ 72131 h 110288"/>
                    <a:gd name="connsiteX2" fmla="*/ 69085 w 168790"/>
                    <a:gd name="connsiteY2" fmla="*/ 19645 h 110288"/>
                    <a:gd name="connsiteX3" fmla="*/ 127627 w 168790"/>
                    <a:gd name="connsiteY3" fmla="*/ 243 h 110288"/>
                    <a:gd name="connsiteX4" fmla="*/ 168786 w 168790"/>
                    <a:gd name="connsiteY4" fmla="*/ 39944 h 110288"/>
                    <a:gd name="connsiteX5" fmla="*/ 133964 w 168790"/>
                    <a:gd name="connsiteY5" fmla="*/ 84748 h 110288"/>
                    <a:gd name="connsiteX6" fmla="*/ 0 w 168790"/>
                    <a:gd name="connsiteY6" fmla="*/ 100842 h 11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790" h="110288">
                      <a:moveTo>
                        <a:pt x="0" y="100842"/>
                      </a:moveTo>
                      <a:cubicBezTo>
                        <a:pt x="1178" y="90187"/>
                        <a:pt x="7178" y="80655"/>
                        <a:pt x="13682" y="72131"/>
                      </a:cubicBezTo>
                      <a:cubicBezTo>
                        <a:pt x="29047" y="51720"/>
                        <a:pt x="47888" y="33888"/>
                        <a:pt x="69085" y="19645"/>
                      </a:cubicBezTo>
                      <a:cubicBezTo>
                        <a:pt x="86468" y="7925"/>
                        <a:pt x="106711" y="-1664"/>
                        <a:pt x="127627" y="243"/>
                      </a:cubicBezTo>
                      <a:cubicBezTo>
                        <a:pt x="148543" y="2093"/>
                        <a:pt x="169123" y="18972"/>
                        <a:pt x="168786" y="39944"/>
                      </a:cubicBezTo>
                      <a:cubicBezTo>
                        <a:pt x="168450" y="59739"/>
                        <a:pt x="151067" y="74767"/>
                        <a:pt x="133964" y="84748"/>
                      </a:cubicBezTo>
                      <a:cubicBezTo>
                        <a:pt x="92636" y="108804"/>
                        <a:pt x="39533" y="119403"/>
                        <a:pt x="0" y="10084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594" name="图形 13">
                  <a:extLst>
                    <a:ext uri="{FF2B5EF4-FFF2-40B4-BE49-F238E27FC236}">
                      <a16:creationId xmlns:a16="http://schemas.microsoft.com/office/drawing/2014/main" id="{FBBF6AD5-016F-1B7C-8EAC-FE45EAE49165}"/>
                    </a:ext>
                  </a:extLst>
                </p:cNvPr>
                <p:cNvGrpSpPr/>
                <p:nvPr/>
              </p:nvGrpSpPr>
              <p:grpSpPr>
                <a:xfrm>
                  <a:off x="8037262" y="1844114"/>
                  <a:ext cx="107223" cy="73855"/>
                  <a:chOff x="14862217" y="5911622"/>
                  <a:chExt cx="146443" cy="100869"/>
                </a:xfrm>
              </p:grpSpPr>
              <p:sp>
                <p:nvSpPr>
                  <p:cNvPr id="595" name="任意多边形: 形状 594">
                    <a:extLst>
                      <a:ext uri="{FF2B5EF4-FFF2-40B4-BE49-F238E27FC236}">
                        <a16:creationId xmlns:a16="http://schemas.microsoft.com/office/drawing/2014/main" id="{13DF6F7D-EA66-8115-38FD-1E2857ACAEE9}"/>
                      </a:ext>
                    </a:extLst>
                  </p:cNvPr>
                  <p:cNvSpPr/>
                  <p:nvPr/>
                </p:nvSpPr>
                <p:spPr>
                  <a:xfrm>
                    <a:off x="14862217" y="5911622"/>
                    <a:ext cx="146443" cy="100869"/>
                  </a:xfrm>
                  <a:custGeom>
                    <a:avLst/>
                    <a:gdLst>
                      <a:gd name="connsiteX0" fmla="*/ 146190 w 146443"/>
                      <a:gd name="connsiteY0" fmla="*/ 48365 h 100869"/>
                      <a:gd name="connsiteX1" fmla="*/ 97180 w 146443"/>
                      <a:gd name="connsiteY1" fmla="*/ 2551 h 100869"/>
                      <a:gd name="connsiteX2" fmla="*/ 282 w 146443"/>
                      <a:gd name="connsiteY2" fmla="*/ 49262 h 100869"/>
                      <a:gd name="connsiteX3" fmla="*/ 31012 w 146443"/>
                      <a:gd name="connsiteY3" fmla="*/ 94683 h 100869"/>
                      <a:gd name="connsiteX4" fmla="*/ 88545 w 146443"/>
                      <a:gd name="connsiteY4" fmla="*/ 98440 h 100869"/>
                      <a:gd name="connsiteX5" fmla="*/ 128358 w 146443"/>
                      <a:gd name="connsiteY5" fmla="*/ 82514 h 100869"/>
                      <a:gd name="connsiteX6" fmla="*/ 146190 w 146443"/>
                      <a:gd name="connsiteY6" fmla="*/ 48365 h 100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6443" h="100869">
                        <a:moveTo>
                          <a:pt x="146190" y="48365"/>
                        </a:moveTo>
                        <a:cubicBezTo>
                          <a:pt x="143162" y="26720"/>
                          <a:pt x="126732" y="8439"/>
                          <a:pt x="97180" y="2551"/>
                        </a:cubicBezTo>
                        <a:cubicBezTo>
                          <a:pt x="41105" y="-8608"/>
                          <a:pt x="4432" y="18645"/>
                          <a:pt x="282" y="49262"/>
                        </a:cubicBezTo>
                        <a:cubicBezTo>
                          <a:pt x="-2297" y="68608"/>
                          <a:pt x="13180" y="86832"/>
                          <a:pt x="31012" y="94683"/>
                        </a:cubicBezTo>
                        <a:cubicBezTo>
                          <a:pt x="48844" y="102533"/>
                          <a:pt x="69311" y="101860"/>
                          <a:pt x="88545" y="98440"/>
                        </a:cubicBezTo>
                        <a:cubicBezTo>
                          <a:pt x="102788" y="95916"/>
                          <a:pt x="117199" y="91767"/>
                          <a:pt x="128358" y="82514"/>
                        </a:cubicBezTo>
                        <a:cubicBezTo>
                          <a:pt x="139517" y="73318"/>
                          <a:pt x="148041" y="61486"/>
                          <a:pt x="146190" y="48365"/>
                        </a:cubicBezTo>
                        <a:close/>
                      </a:path>
                    </a:pathLst>
                  </a:custGeom>
                  <a:solidFill>
                    <a:srgbClr val="E8A69C">
                      <a:alpha val="61000"/>
                    </a:srgbClr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96" name="任意多边形: 形状 595">
                    <a:extLst>
                      <a:ext uri="{FF2B5EF4-FFF2-40B4-BE49-F238E27FC236}">
                        <a16:creationId xmlns:a16="http://schemas.microsoft.com/office/drawing/2014/main" id="{1138C1D9-069A-4B0E-32C7-6ECE521BB9F9}"/>
                      </a:ext>
                    </a:extLst>
                  </p:cNvPr>
                  <p:cNvSpPr/>
                  <p:nvPr/>
                </p:nvSpPr>
                <p:spPr>
                  <a:xfrm>
                    <a:off x="14969935" y="5978828"/>
                    <a:ext cx="33446" cy="26135"/>
                  </a:xfrm>
                  <a:custGeom>
                    <a:avLst/>
                    <a:gdLst>
                      <a:gd name="connsiteX0" fmla="*/ 32697 w 33446"/>
                      <a:gd name="connsiteY0" fmla="*/ 1346 h 26135"/>
                      <a:gd name="connsiteX1" fmla="*/ 1127 w 33446"/>
                      <a:gd name="connsiteY1" fmla="*/ 26075 h 26135"/>
                      <a:gd name="connsiteX2" fmla="*/ 32697 w 33446"/>
                      <a:gd name="connsiteY2" fmla="*/ 1346 h 26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446" h="26135">
                        <a:moveTo>
                          <a:pt x="32697" y="1346"/>
                        </a:moveTo>
                        <a:cubicBezTo>
                          <a:pt x="25407" y="-6841"/>
                          <a:pt x="-6331" y="24953"/>
                          <a:pt x="1127" y="26075"/>
                        </a:cubicBezTo>
                        <a:cubicBezTo>
                          <a:pt x="9818" y="27365"/>
                          <a:pt x="38417" y="7738"/>
                          <a:pt x="32697" y="1346"/>
                        </a:cubicBezTo>
                        <a:close/>
                      </a:path>
                    </a:pathLst>
                  </a:custGeom>
                  <a:solidFill>
                    <a:srgbClr val="6D4E3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97" name="任意多边形: 形状 596">
                    <a:extLst>
                      <a:ext uri="{FF2B5EF4-FFF2-40B4-BE49-F238E27FC236}">
                        <a16:creationId xmlns:a16="http://schemas.microsoft.com/office/drawing/2014/main" id="{A35CC1E9-B9C3-4578-31DC-282C522DABF7}"/>
                      </a:ext>
                    </a:extLst>
                  </p:cNvPr>
                  <p:cNvSpPr/>
                  <p:nvPr/>
                </p:nvSpPr>
                <p:spPr>
                  <a:xfrm>
                    <a:off x="14867069" y="5981873"/>
                    <a:ext cx="34478" cy="27404"/>
                  </a:xfrm>
                  <a:custGeom>
                    <a:avLst/>
                    <a:gdLst>
                      <a:gd name="connsiteX0" fmla="*/ 646 w 34478"/>
                      <a:gd name="connsiteY0" fmla="*/ 2115 h 27404"/>
                      <a:gd name="connsiteX1" fmla="*/ 34179 w 34478"/>
                      <a:gd name="connsiteY1" fmla="*/ 27292 h 27404"/>
                      <a:gd name="connsiteX2" fmla="*/ 646 w 34478"/>
                      <a:gd name="connsiteY2" fmla="*/ 2115 h 27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478" h="27404">
                        <a:moveTo>
                          <a:pt x="646" y="2115"/>
                        </a:moveTo>
                        <a:cubicBezTo>
                          <a:pt x="-5242" y="13666"/>
                          <a:pt x="30983" y="28862"/>
                          <a:pt x="34179" y="27292"/>
                        </a:cubicBezTo>
                        <a:cubicBezTo>
                          <a:pt x="37880" y="25442"/>
                          <a:pt x="6141" y="-8708"/>
                          <a:pt x="646" y="2115"/>
                        </a:cubicBezTo>
                        <a:close/>
                      </a:path>
                    </a:pathLst>
                  </a:custGeom>
                  <a:solidFill>
                    <a:srgbClr val="6D4E3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598" name="任意多边形: 形状 597">
                  <a:extLst>
                    <a:ext uri="{FF2B5EF4-FFF2-40B4-BE49-F238E27FC236}">
                      <a16:creationId xmlns:a16="http://schemas.microsoft.com/office/drawing/2014/main" id="{9936E4A8-A76C-079A-E3A0-A5F28E66D298}"/>
                    </a:ext>
                  </a:extLst>
                </p:cNvPr>
                <p:cNvSpPr/>
                <p:nvPr/>
              </p:nvSpPr>
              <p:spPr>
                <a:xfrm>
                  <a:off x="7508656" y="1552999"/>
                  <a:ext cx="566280" cy="250147"/>
                </a:xfrm>
                <a:custGeom>
                  <a:avLst/>
                  <a:gdLst>
                    <a:gd name="connsiteX0" fmla="*/ 764296 w 773412"/>
                    <a:gd name="connsiteY0" fmla="*/ 194970 h 341645"/>
                    <a:gd name="connsiteX1" fmla="*/ 655230 w 773412"/>
                    <a:gd name="connsiteY1" fmla="*/ 248746 h 341645"/>
                    <a:gd name="connsiteX2" fmla="*/ 547846 w 773412"/>
                    <a:gd name="connsiteY2" fmla="*/ 234615 h 341645"/>
                    <a:gd name="connsiteX3" fmla="*/ 489135 w 773412"/>
                    <a:gd name="connsiteY3" fmla="*/ 162839 h 341645"/>
                    <a:gd name="connsiteX4" fmla="*/ 494687 w 773412"/>
                    <a:gd name="connsiteY4" fmla="*/ 158185 h 341645"/>
                    <a:gd name="connsiteX5" fmla="*/ 543921 w 773412"/>
                    <a:gd name="connsiteY5" fmla="*/ 109512 h 341645"/>
                    <a:gd name="connsiteX6" fmla="*/ 584071 w 773412"/>
                    <a:gd name="connsiteY6" fmla="*/ 54446 h 341645"/>
                    <a:gd name="connsiteX7" fmla="*/ 589342 w 773412"/>
                    <a:gd name="connsiteY7" fmla="*/ 20857 h 341645"/>
                    <a:gd name="connsiteX8" fmla="*/ 570444 w 773412"/>
                    <a:gd name="connsiteY8" fmla="*/ 1735 h 341645"/>
                    <a:gd name="connsiteX9" fmla="*/ 519584 w 773412"/>
                    <a:gd name="connsiteY9" fmla="*/ 16595 h 341645"/>
                    <a:gd name="connsiteX10" fmla="*/ 465696 w 773412"/>
                    <a:gd name="connsiteY10" fmla="*/ 123811 h 341645"/>
                    <a:gd name="connsiteX11" fmla="*/ 466537 w 773412"/>
                    <a:gd name="connsiteY11" fmla="*/ 153194 h 341645"/>
                    <a:gd name="connsiteX12" fmla="*/ 380686 w 773412"/>
                    <a:gd name="connsiteY12" fmla="*/ 214372 h 341645"/>
                    <a:gd name="connsiteX13" fmla="*/ 259787 w 773412"/>
                    <a:gd name="connsiteY13" fmla="*/ 283906 h 341645"/>
                    <a:gd name="connsiteX14" fmla="*/ 137375 w 773412"/>
                    <a:gd name="connsiteY14" fmla="*/ 320691 h 341645"/>
                    <a:gd name="connsiteX15" fmla="*/ 32795 w 773412"/>
                    <a:gd name="connsiteY15" fmla="*/ 283233 h 341645"/>
                    <a:gd name="connsiteX16" fmla="*/ 11991 w 773412"/>
                    <a:gd name="connsiteY16" fmla="*/ 264840 h 341645"/>
                    <a:gd name="connsiteX17" fmla="*/ 1785 w 773412"/>
                    <a:gd name="connsiteY17" fmla="*/ 275046 h 341645"/>
                    <a:gd name="connsiteX18" fmla="*/ 49113 w 773412"/>
                    <a:gd name="connsiteY18" fmla="*/ 316261 h 341645"/>
                    <a:gd name="connsiteX19" fmla="*/ 108160 w 773412"/>
                    <a:gd name="connsiteY19" fmla="*/ 338579 h 341645"/>
                    <a:gd name="connsiteX20" fmla="*/ 244199 w 773412"/>
                    <a:gd name="connsiteY20" fmla="*/ 315588 h 341645"/>
                    <a:gd name="connsiteX21" fmla="*/ 378443 w 773412"/>
                    <a:gd name="connsiteY21" fmla="*/ 241737 h 341645"/>
                    <a:gd name="connsiteX22" fmla="*/ 472144 w 773412"/>
                    <a:gd name="connsiteY22" fmla="*/ 176578 h 341645"/>
                    <a:gd name="connsiteX23" fmla="*/ 509042 w 773412"/>
                    <a:gd name="connsiteY23" fmla="*/ 232092 h 341645"/>
                    <a:gd name="connsiteX24" fmla="*/ 620239 w 773412"/>
                    <a:gd name="connsiteY24" fmla="*/ 272466 h 341645"/>
                    <a:gd name="connsiteX25" fmla="*/ 747193 w 773412"/>
                    <a:gd name="connsiteY25" fmla="*/ 227157 h 341645"/>
                    <a:gd name="connsiteX26" fmla="*/ 771866 w 773412"/>
                    <a:gd name="connsiteY26" fmla="*/ 204615 h 341645"/>
                    <a:gd name="connsiteX27" fmla="*/ 764296 w 773412"/>
                    <a:gd name="connsiteY27" fmla="*/ 194970 h 341645"/>
                    <a:gd name="connsiteX28" fmla="*/ 513528 w 773412"/>
                    <a:gd name="connsiteY28" fmla="*/ 51810 h 341645"/>
                    <a:gd name="connsiteX29" fmla="*/ 551603 w 773412"/>
                    <a:gd name="connsiteY29" fmla="*/ 20688 h 341645"/>
                    <a:gd name="connsiteX30" fmla="*/ 568145 w 773412"/>
                    <a:gd name="connsiteY30" fmla="*/ 22483 h 341645"/>
                    <a:gd name="connsiteX31" fmla="*/ 565061 w 773412"/>
                    <a:gd name="connsiteY31" fmla="*/ 47436 h 341645"/>
                    <a:gd name="connsiteX32" fmla="*/ 485434 w 773412"/>
                    <a:gd name="connsiteY32" fmla="*/ 137437 h 341645"/>
                    <a:gd name="connsiteX33" fmla="*/ 513528 w 773412"/>
                    <a:gd name="connsiteY33" fmla="*/ 51810 h 341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773412" h="341645">
                      <a:moveTo>
                        <a:pt x="764296" y="194970"/>
                      </a:moveTo>
                      <a:cubicBezTo>
                        <a:pt x="729586" y="217064"/>
                        <a:pt x="696165" y="239774"/>
                        <a:pt x="655230" y="248746"/>
                      </a:cubicBezTo>
                      <a:cubicBezTo>
                        <a:pt x="618949" y="256653"/>
                        <a:pt x="580650" y="252616"/>
                        <a:pt x="547846" y="234615"/>
                      </a:cubicBezTo>
                      <a:cubicBezTo>
                        <a:pt x="519528" y="219083"/>
                        <a:pt x="497602" y="193905"/>
                        <a:pt x="489135" y="162839"/>
                      </a:cubicBezTo>
                      <a:cubicBezTo>
                        <a:pt x="490986" y="161269"/>
                        <a:pt x="492892" y="159755"/>
                        <a:pt x="494687" y="158185"/>
                      </a:cubicBezTo>
                      <a:cubicBezTo>
                        <a:pt x="512182" y="143101"/>
                        <a:pt x="528724" y="126951"/>
                        <a:pt x="543921" y="109512"/>
                      </a:cubicBezTo>
                      <a:cubicBezTo>
                        <a:pt x="558500" y="92745"/>
                        <a:pt x="573977" y="74409"/>
                        <a:pt x="584071" y="54446"/>
                      </a:cubicBezTo>
                      <a:cubicBezTo>
                        <a:pt x="589285" y="44184"/>
                        <a:pt x="592930" y="32240"/>
                        <a:pt x="589342" y="20857"/>
                      </a:cubicBezTo>
                      <a:cubicBezTo>
                        <a:pt x="586538" y="11829"/>
                        <a:pt x="579360" y="4707"/>
                        <a:pt x="570444" y="1735"/>
                      </a:cubicBezTo>
                      <a:cubicBezTo>
                        <a:pt x="552949" y="-4041"/>
                        <a:pt x="532818" y="5548"/>
                        <a:pt x="519584" y="16595"/>
                      </a:cubicBezTo>
                      <a:cubicBezTo>
                        <a:pt x="488462" y="42670"/>
                        <a:pt x="469116" y="83773"/>
                        <a:pt x="465696" y="123811"/>
                      </a:cubicBezTo>
                      <a:cubicBezTo>
                        <a:pt x="464855" y="133736"/>
                        <a:pt x="465191" y="143549"/>
                        <a:pt x="466537" y="153194"/>
                      </a:cubicBezTo>
                      <a:cubicBezTo>
                        <a:pt x="439284" y="175400"/>
                        <a:pt x="410237" y="195363"/>
                        <a:pt x="380686" y="214372"/>
                      </a:cubicBezTo>
                      <a:cubicBezTo>
                        <a:pt x="341545" y="239494"/>
                        <a:pt x="301227" y="262709"/>
                        <a:pt x="259787" y="283906"/>
                      </a:cubicBezTo>
                      <a:cubicBezTo>
                        <a:pt x="221376" y="303532"/>
                        <a:pt x="181394" y="321476"/>
                        <a:pt x="137375" y="320691"/>
                      </a:cubicBezTo>
                      <a:cubicBezTo>
                        <a:pt x="99861" y="320018"/>
                        <a:pt x="62234" y="306448"/>
                        <a:pt x="32795" y="283233"/>
                      </a:cubicBezTo>
                      <a:cubicBezTo>
                        <a:pt x="25393" y="277401"/>
                        <a:pt x="18384" y="271737"/>
                        <a:pt x="11991" y="264840"/>
                      </a:cubicBezTo>
                      <a:cubicBezTo>
                        <a:pt x="5542" y="257887"/>
                        <a:pt x="-3990" y="267980"/>
                        <a:pt x="1785" y="275046"/>
                      </a:cubicBezTo>
                      <a:cubicBezTo>
                        <a:pt x="15299" y="291588"/>
                        <a:pt x="30608" y="305382"/>
                        <a:pt x="49113" y="316261"/>
                      </a:cubicBezTo>
                      <a:cubicBezTo>
                        <a:pt x="67337" y="326971"/>
                        <a:pt x="87412" y="334654"/>
                        <a:pt x="108160" y="338579"/>
                      </a:cubicBezTo>
                      <a:cubicBezTo>
                        <a:pt x="155824" y="347663"/>
                        <a:pt x="200908" y="335551"/>
                        <a:pt x="244199" y="315588"/>
                      </a:cubicBezTo>
                      <a:cubicBezTo>
                        <a:pt x="290461" y="294223"/>
                        <a:pt x="335265" y="268821"/>
                        <a:pt x="378443" y="241737"/>
                      </a:cubicBezTo>
                      <a:cubicBezTo>
                        <a:pt x="410630" y="221550"/>
                        <a:pt x="442256" y="200185"/>
                        <a:pt x="472144" y="176578"/>
                      </a:cubicBezTo>
                      <a:cubicBezTo>
                        <a:pt x="479266" y="197718"/>
                        <a:pt x="491827" y="216952"/>
                        <a:pt x="509042" y="232092"/>
                      </a:cubicBezTo>
                      <a:cubicBezTo>
                        <a:pt x="539322" y="258728"/>
                        <a:pt x="579977" y="273027"/>
                        <a:pt x="620239" y="272466"/>
                      </a:cubicBezTo>
                      <a:cubicBezTo>
                        <a:pt x="665716" y="271849"/>
                        <a:pt x="711193" y="254578"/>
                        <a:pt x="747193" y="227157"/>
                      </a:cubicBezTo>
                      <a:cubicBezTo>
                        <a:pt x="756221" y="220260"/>
                        <a:pt x="764408" y="213195"/>
                        <a:pt x="771866" y="204615"/>
                      </a:cubicBezTo>
                      <a:cubicBezTo>
                        <a:pt x="776240" y="199681"/>
                        <a:pt x="770577" y="190933"/>
                        <a:pt x="764296" y="194970"/>
                      </a:cubicBezTo>
                      <a:close/>
                      <a:moveTo>
                        <a:pt x="513528" y="51810"/>
                      </a:moveTo>
                      <a:cubicBezTo>
                        <a:pt x="523117" y="38745"/>
                        <a:pt x="535509" y="25231"/>
                        <a:pt x="551603" y="20688"/>
                      </a:cubicBezTo>
                      <a:cubicBezTo>
                        <a:pt x="556874" y="19230"/>
                        <a:pt x="563883" y="18221"/>
                        <a:pt x="568145" y="22483"/>
                      </a:cubicBezTo>
                      <a:cubicBezTo>
                        <a:pt x="574930" y="29212"/>
                        <a:pt x="568874" y="40876"/>
                        <a:pt x="565061" y="47436"/>
                      </a:cubicBezTo>
                      <a:cubicBezTo>
                        <a:pt x="544986" y="81754"/>
                        <a:pt x="515154" y="111306"/>
                        <a:pt x="485434" y="137437"/>
                      </a:cubicBezTo>
                      <a:cubicBezTo>
                        <a:pt x="484425" y="106932"/>
                        <a:pt x="495584" y="76091"/>
                        <a:pt x="513528" y="51810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9" name="任意多边形: 形状 598">
                  <a:extLst>
                    <a:ext uri="{FF2B5EF4-FFF2-40B4-BE49-F238E27FC236}">
                      <a16:creationId xmlns:a16="http://schemas.microsoft.com/office/drawing/2014/main" id="{E35871B5-ED44-4E79-67EF-97E8EDEB5818}"/>
                    </a:ext>
                  </a:extLst>
                </p:cNvPr>
                <p:cNvSpPr/>
                <p:nvPr/>
              </p:nvSpPr>
              <p:spPr>
                <a:xfrm>
                  <a:off x="8121242" y="1604646"/>
                  <a:ext cx="246359" cy="127447"/>
                </a:xfrm>
                <a:custGeom>
                  <a:avLst/>
                  <a:gdLst>
                    <a:gd name="connsiteX0" fmla="*/ 323140 w 336471"/>
                    <a:gd name="connsiteY0" fmla="*/ 22262 h 174064"/>
                    <a:gd name="connsiteX1" fmla="*/ 255457 w 336471"/>
                    <a:gd name="connsiteY1" fmla="*/ 93758 h 174064"/>
                    <a:gd name="connsiteX2" fmla="*/ 180373 w 336471"/>
                    <a:gd name="connsiteY2" fmla="*/ 142824 h 174064"/>
                    <a:gd name="connsiteX3" fmla="*/ 96708 w 336471"/>
                    <a:gd name="connsiteY3" fmla="*/ 149497 h 174064"/>
                    <a:gd name="connsiteX4" fmla="*/ 34913 w 336471"/>
                    <a:gd name="connsiteY4" fmla="*/ 107440 h 174064"/>
                    <a:gd name="connsiteX5" fmla="*/ 14670 w 336471"/>
                    <a:gd name="connsiteY5" fmla="*/ 6393 h 174064"/>
                    <a:gd name="connsiteX6" fmla="*/ 1381 w 336471"/>
                    <a:gd name="connsiteY6" fmla="*/ 6393 h 174064"/>
                    <a:gd name="connsiteX7" fmla="*/ 12259 w 336471"/>
                    <a:gd name="connsiteY7" fmla="*/ 106038 h 174064"/>
                    <a:gd name="connsiteX8" fmla="*/ 77419 w 336471"/>
                    <a:gd name="connsiteY8" fmla="*/ 164973 h 174064"/>
                    <a:gd name="connsiteX9" fmla="*/ 255009 w 336471"/>
                    <a:gd name="connsiteY9" fmla="*/ 121795 h 174064"/>
                    <a:gd name="connsiteX10" fmla="*/ 335252 w 336471"/>
                    <a:gd name="connsiteY10" fmla="*/ 31627 h 174064"/>
                    <a:gd name="connsiteX11" fmla="*/ 323140 w 336471"/>
                    <a:gd name="connsiteY11" fmla="*/ 22262 h 17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6471" h="174064">
                      <a:moveTo>
                        <a:pt x="323140" y="22262"/>
                      </a:moveTo>
                      <a:cubicBezTo>
                        <a:pt x="299981" y="45589"/>
                        <a:pt x="279570" y="71384"/>
                        <a:pt x="255457" y="93758"/>
                      </a:cubicBezTo>
                      <a:cubicBezTo>
                        <a:pt x="233532" y="114169"/>
                        <a:pt x="208522" y="132169"/>
                        <a:pt x="180373" y="142824"/>
                      </a:cubicBezTo>
                      <a:cubicBezTo>
                        <a:pt x="153681" y="152973"/>
                        <a:pt x="124634" y="156730"/>
                        <a:pt x="96708" y="149497"/>
                      </a:cubicBezTo>
                      <a:cubicBezTo>
                        <a:pt x="72147" y="143104"/>
                        <a:pt x="48764" y="129254"/>
                        <a:pt x="34913" y="107440"/>
                      </a:cubicBezTo>
                      <a:cubicBezTo>
                        <a:pt x="16128" y="77832"/>
                        <a:pt x="15792" y="40262"/>
                        <a:pt x="14670" y="6393"/>
                      </a:cubicBezTo>
                      <a:cubicBezTo>
                        <a:pt x="14390" y="-2187"/>
                        <a:pt x="1997" y="-2075"/>
                        <a:pt x="1381" y="6393"/>
                      </a:cubicBezTo>
                      <a:cubicBezTo>
                        <a:pt x="-975" y="40094"/>
                        <a:pt x="-1928" y="74524"/>
                        <a:pt x="12259" y="106038"/>
                      </a:cubicBezTo>
                      <a:cubicBezTo>
                        <a:pt x="24820" y="133908"/>
                        <a:pt x="49325" y="153983"/>
                        <a:pt x="77419" y="164973"/>
                      </a:cubicBezTo>
                      <a:cubicBezTo>
                        <a:pt x="139438" y="189198"/>
                        <a:pt x="206504" y="161665"/>
                        <a:pt x="255009" y="121795"/>
                      </a:cubicBezTo>
                      <a:cubicBezTo>
                        <a:pt x="286018" y="96281"/>
                        <a:pt x="312990" y="64879"/>
                        <a:pt x="335252" y="31627"/>
                      </a:cubicBezTo>
                      <a:cubicBezTo>
                        <a:pt x="340131" y="24225"/>
                        <a:pt x="329196" y="16150"/>
                        <a:pt x="323140" y="22262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00" name="任意多边形: 形状 599">
                  <a:extLst>
                    <a:ext uri="{FF2B5EF4-FFF2-40B4-BE49-F238E27FC236}">
                      <a16:creationId xmlns:a16="http://schemas.microsoft.com/office/drawing/2014/main" id="{251D0495-0582-8AD9-CE7F-6006D3545CF2}"/>
                    </a:ext>
                  </a:extLst>
                </p:cNvPr>
                <p:cNvSpPr/>
                <p:nvPr/>
              </p:nvSpPr>
              <p:spPr>
                <a:xfrm>
                  <a:off x="8358423" y="1618503"/>
                  <a:ext cx="217731" cy="174387"/>
                </a:xfrm>
                <a:custGeom>
                  <a:avLst/>
                  <a:gdLst>
                    <a:gd name="connsiteX0" fmla="*/ 281767 w 297372"/>
                    <a:gd name="connsiteY0" fmla="*/ 199040 h 238174"/>
                    <a:gd name="connsiteX1" fmla="*/ 151112 w 297372"/>
                    <a:gd name="connsiteY1" fmla="*/ 191414 h 238174"/>
                    <a:gd name="connsiteX2" fmla="*/ 91560 w 297372"/>
                    <a:gd name="connsiteY2" fmla="*/ 145880 h 238174"/>
                    <a:gd name="connsiteX3" fmla="*/ 47821 w 297372"/>
                    <a:gd name="connsiteY3" fmla="*/ 86441 h 238174"/>
                    <a:gd name="connsiteX4" fmla="*/ 18606 w 297372"/>
                    <a:gd name="connsiteY4" fmla="*/ 6646 h 238174"/>
                    <a:gd name="connsiteX5" fmla="*/ 382 w 297372"/>
                    <a:gd name="connsiteY5" fmla="*/ 11692 h 238174"/>
                    <a:gd name="connsiteX6" fmla="*/ 71653 w 297372"/>
                    <a:gd name="connsiteY6" fmla="*/ 157208 h 238174"/>
                    <a:gd name="connsiteX7" fmla="*/ 136869 w 297372"/>
                    <a:gd name="connsiteY7" fmla="*/ 208741 h 238174"/>
                    <a:gd name="connsiteX8" fmla="*/ 213187 w 297372"/>
                    <a:gd name="connsiteY8" fmla="*/ 237395 h 238174"/>
                    <a:gd name="connsiteX9" fmla="*/ 294160 w 297372"/>
                    <a:gd name="connsiteY9" fmla="*/ 215245 h 238174"/>
                    <a:gd name="connsiteX10" fmla="*/ 281767 w 297372"/>
                    <a:gd name="connsiteY10" fmla="*/ 199040 h 238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7372" h="238174">
                      <a:moveTo>
                        <a:pt x="281767" y="199040"/>
                      </a:moveTo>
                      <a:cubicBezTo>
                        <a:pt x="241393" y="227414"/>
                        <a:pt x="190308" y="215245"/>
                        <a:pt x="151112" y="191414"/>
                      </a:cubicBezTo>
                      <a:cubicBezTo>
                        <a:pt x="129859" y="178460"/>
                        <a:pt x="109784" y="162815"/>
                        <a:pt x="91560" y="145880"/>
                      </a:cubicBezTo>
                      <a:cubicBezTo>
                        <a:pt x="73111" y="128665"/>
                        <a:pt x="59036" y="108983"/>
                        <a:pt x="47821" y="86441"/>
                      </a:cubicBezTo>
                      <a:cubicBezTo>
                        <a:pt x="35204" y="61039"/>
                        <a:pt x="27017" y="33674"/>
                        <a:pt x="18606" y="6646"/>
                      </a:cubicBezTo>
                      <a:cubicBezTo>
                        <a:pt x="15017" y="-4962"/>
                        <a:pt x="-2815" y="-139"/>
                        <a:pt x="382" y="11692"/>
                      </a:cubicBezTo>
                      <a:cubicBezTo>
                        <a:pt x="14625" y="64908"/>
                        <a:pt x="31335" y="117619"/>
                        <a:pt x="71653" y="157208"/>
                      </a:cubicBezTo>
                      <a:cubicBezTo>
                        <a:pt x="91279" y="176441"/>
                        <a:pt x="113653" y="194049"/>
                        <a:pt x="136869" y="208741"/>
                      </a:cubicBezTo>
                      <a:cubicBezTo>
                        <a:pt x="160140" y="223433"/>
                        <a:pt x="185710" y="234311"/>
                        <a:pt x="213187" y="237395"/>
                      </a:cubicBezTo>
                      <a:cubicBezTo>
                        <a:pt x="242290" y="240648"/>
                        <a:pt x="271281" y="233806"/>
                        <a:pt x="294160" y="215245"/>
                      </a:cubicBezTo>
                      <a:cubicBezTo>
                        <a:pt x="303188" y="207900"/>
                        <a:pt x="291300" y="192367"/>
                        <a:pt x="281767" y="199040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01" name="任意多边形: 形状 600">
                  <a:extLst>
                    <a:ext uri="{FF2B5EF4-FFF2-40B4-BE49-F238E27FC236}">
                      <a16:creationId xmlns:a16="http://schemas.microsoft.com/office/drawing/2014/main" id="{E8A32EBA-FB3C-7E67-B288-C22341AEE624}"/>
                    </a:ext>
                  </a:extLst>
                </p:cNvPr>
                <p:cNvSpPr/>
                <p:nvPr/>
              </p:nvSpPr>
              <p:spPr>
                <a:xfrm>
                  <a:off x="7187884" y="2384872"/>
                  <a:ext cx="110954" cy="85275"/>
                </a:xfrm>
                <a:custGeom>
                  <a:avLst/>
                  <a:gdLst>
                    <a:gd name="connsiteX0" fmla="*/ 145886 w 151539"/>
                    <a:gd name="connsiteY0" fmla="*/ 5254 h 116467"/>
                    <a:gd name="connsiteX1" fmla="*/ 68053 w 151539"/>
                    <a:gd name="connsiteY1" fmla="*/ 23535 h 116467"/>
                    <a:gd name="connsiteX2" fmla="*/ 47866 w 151539"/>
                    <a:gd name="connsiteY2" fmla="*/ 34806 h 116467"/>
                    <a:gd name="connsiteX3" fmla="*/ 202 w 151539"/>
                    <a:gd name="connsiteY3" fmla="*/ 87348 h 116467"/>
                    <a:gd name="connsiteX4" fmla="*/ 3679 w 151539"/>
                    <a:gd name="connsiteY4" fmla="*/ 98564 h 116467"/>
                    <a:gd name="connsiteX5" fmla="*/ 19829 w 151539"/>
                    <a:gd name="connsiteY5" fmla="*/ 114489 h 116467"/>
                    <a:gd name="connsiteX6" fmla="*/ 145886 w 151539"/>
                    <a:gd name="connsiteY6" fmla="*/ 25217 h 116467"/>
                    <a:gd name="connsiteX7" fmla="*/ 145886 w 151539"/>
                    <a:gd name="connsiteY7" fmla="*/ 5254 h 116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1539" h="116467">
                      <a:moveTo>
                        <a:pt x="145886" y="5254"/>
                      </a:moveTo>
                      <a:cubicBezTo>
                        <a:pt x="119530" y="-6129"/>
                        <a:pt x="85717" y="1441"/>
                        <a:pt x="68053" y="23535"/>
                      </a:cubicBezTo>
                      <a:cubicBezTo>
                        <a:pt x="61212" y="27068"/>
                        <a:pt x="54483" y="30825"/>
                        <a:pt x="47866" y="34806"/>
                      </a:cubicBezTo>
                      <a:cubicBezTo>
                        <a:pt x="27904" y="46862"/>
                        <a:pt x="4464" y="62507"/>
                        <a:pt x="202" y="87348"/>
                      </a:cubicBezTo>
                      <a:cubicBezTo>
                        <a:pt x="-583" y="91947"/>
                        <a:pt x="987" y="95928"/>
                        <a:pt x="3679" y="98564"/>
                      </a:cubicBezTo>
                      <a:cubicBezTo>
                        <a:pt x="-1480" y="108152"/>
                        <a:pt x="9791" y="121554"/>
                        <a:pt x="19829" y="114489"/>
                      </a:cubicBezTo>
                      <a:cubicBezTo>
                        <a:pt x="61885" y="84825"/>
                        <a:pt x="103885" y="54993"/>
                        <a:pt x="145886" y="25217"/>
                      </a:cubicBezTo>
                      <a:cubicBezTo>
                        <a:pt x="152110" y="20843"/>
                        <a:pt x="154634" y="9068"/>
                        <a:pt x="145886" y="5254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02" name="任意多边形: 形状 601">
                  <a:extLst>
                    <a:ext uri="{FF2B5EF4-FFF2-40B4-BE49-F238E27FC236}">
                      <a16:creationId xmlns:a16="http://schemas.microsoft.com/office/drawing/2014/main" id="{9068853C-6C9F-0C3C-6977-1D54CC55A502}"/>
                    </a:ext>
                  </a:extLst>
                </p:cNvPr>
                <p:cNvSpPr/>
                <p:nvPr/>
              </p:nvSpPr>
              <p:spPr>
                <a:xfrm>
                  <a:off x="8843533" y="2401776"/>
                  <a:ext cx="105943" cy="102658"/>
                </a:xfrm>
                <a:custGeom>
                  <a:avLst/>
                  <a:gdLst>
                    <a:gd name="connsiteX0" fmla="*/ 135836 w 144695"/>
                    <a:gd name="connsiteY0" fmla="*/ 102337 h 140208"/>
                    <a:gd name="connsiteX1" fmla="*/ 108528 w 144695"/>
                    <a:gd name="connsiteY1" fmla="*/ 79010 h 140208"/>
                    <a:gd name="connsiteX2" fmla="*/ 81051 w 144695"/>
                    <a:gd name="connsiteY2" fmla="*/ 55627 h 140208"/>
                    <a:gd name="connsiteX3" fmla="*/ 52677 w 144695"/>
                    <a:gd name="connsiteY3" fmla="*/ 31458 h 140208"/>
                    <a:gd name="connsiteX4" fmla="*/ 47742 w 144695"/>
                    <a:gd name="connsiteY4" fmla="*/ 27589 h 140208"/>
                    <a:gd name="connsiteX5" fmla="*/ 38602 w 144695"/>
                    <a:gd name="connsiteY5" fmla="*/ 18785 h 140208"/>
                    <a:gd name="connsiteX6" fmla="*/ 37424 w 144695"/>
                    <a:gd name="connsiteY6" fmla="*/ 17776 h 140208"/>
                    <a:gd name="connsiteX7" fmla="*/ 35013 w 144695"/>
                    <a:gd name="connsiteY7" fmla="*/ 11047 h 140208"/>
                    <a:gd name="connsiteX8" fmla="*/ 23966 w 144695"/>
                    <a:gd name="connsiteY8" fmla="*/ 0 h 140208"/>
                    <a:gd name="connsiteX9" fmla="*/ 14882 w 144695"/>
                    <a:gd name="connsiteY9" fmla="*/ 5103 h 140208"/>
                    <a:gd name="connsiteX10" fmla="*/ 1985 w 144695"/>
                    <a:gd name="connsiteY10" fmla="*/ 11103 h 140208"/>
                    <a:gd name="connsiteX11" fmla="*/ 807 w 144695"/>
                    <a:gd name="connsiteY11" fmla="*/ 27757 h 140208"/>
                    <a:gd name="connsiteX12" fmla="*/ 14209 w 144695"/>
                    <a:gd name="connsiteY12" fmla="*/ 55234 h 140208"/>
                    <a:gd name="connsiteX13" fmla="*/ 31312 w 144695"/>
                    <a:gd name="connsiteY13" fmla="*/ 79290 h 140208"/>
                    <a:gd name="connsiteX14" fmla="*/ 70004 w 144695"/>
                    <a:gd name="connsiteY14" fmla="*/ 120674 h 140208"/>
                    <a:gd name="connsiteX15" fmla="*/ 119911 w 144695"/>
                    <a:gd name="connsiteY15" fmla="*/ 140188 h 140208"/>
                    <a:gd name="connsiteX16" fmla="*/ 143631 w 144695"/>
                    <a:gd name="connsiteY16" fmla="*/ 127347 h 140208"/>
                    <a:gd name="connsiteX17" fmla="*/ 135836 w 144695"/>
                    <a:gd name="connsiteY17" fmla="*/ 102337 h 14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4695" h="140208">
                      <a:moveTo>
                        <a:pt x="135836" y="102337"/>
                      </a:moveTo>
                      <a:cubicBezTo>
                        <a:pt x="127649" y="93814"/>
                        <a:pt x="117500" y="86692"/>
                        <a:pt x="108528" y="79010"/>
                      </a:cubicBezTo>
                      <a:cubicBezTo>
                        <a:pt x="99332" y="71215"/>
                        <a:pt x="90191" y="63421"/>
                        <a:pt x="81051" y="55627"/>
                      </a:cubicBezTo>
                      <a:cubicBezTo>
                        <a:pt x="71574" y="47552"/>
                        <a:pt x="62098" y="39533"/>
                        <a:pt x="52677" y="31458"/>
                      </a:cubicBezTo>
                      <a:cubicBezTo>
                        <a:pt x="51331" y="30337"/>
                        <a:pt x="49593" y="28991"/>
                        <a:pt x="47742" y="27589"/>
                      </a:cubicBezTo>
                      <a:cubicBezTo>
                        <a:pt x="44770" y="24561"/>
                        <a:pt x="41742" y="21589"/>
                        <a:pt x="38602" y="18785"/>
                      </a:cubicBezTo>
                      <a:cubicBezTo>
                        <a:pt x="38209" y="18449"/>
                        <a:pt x="37817" y="18112"/>
                        <a:pt x="37424" y="17776"/>
                      </a:cubicBezTo>
                      <a:cubicBezTo>
                        <a:pt x="35966" y="15645"/>
                        <a:pt x="34957" y="13402"/>
                        <a:pt x="35013" y="11047"/>
                      </a:cubicBezTo>
                      <a:cubicBezTo>
                        <a:pt x="35125" y="5103"/>
                        <a:pt x="29854" y="0"/>
                        <a:pt x="23966" y="0"/>
                      </a:cubicBezTo>
                      <a:cubicBezTo>
                        <a:pt x="19817" y="0"/>
                        <a:pt x="16789" y="2075"/>
                        <a:pt x="14882" y="5103"/>
                      </a:cubicBezTo>
                      <a:cubicBezTo>
                        <a:pt x="9947" y="4934"/>
                        <a:pt x="4508" y="6785"/>
                        <a:pt x="1985" y="11103"/>
                      </a:cubicBezTo>
                      <a:cubicBezTo>
                        <a:pt x="-763" y="15813"/>
                        <a:pt x="-146" y="22654"/>
                        <a:pt x="807" y="27757"/>
                      </a:cubicBezTo>
                      <a:cubicBezTo>
                        <a:pt x="2658" y="37795"/>
                        <a:pt x="8770" y="46823"/>
                        <a:pt x="14209" y="55234"/>
                      </a:cubicBezTo>
                      <a:cubicBezTo>
                        <a:pt x="19592" y="63477"/>
                        <a:pt x="25312" y="71496"/>
                        <a:pt x="31312" y="79290"/>
                      </a:cubicBezTo>
                      <a:cubicBezTo>
                        <a:pt x="42808" y="94206"/>
                        <a:pt x="55144" y="109010"/>
                        <a:pt x="70004" y="120674"/>
                      </a:cubicBezTo>
                      <a:cubicBezTo>
                        <a:pt x="84247" y="131833"/>
                        <a:pt x="101294" y="140693"/>
                        <a:pt x="119911" y="140188"/>
                      </a:cubicBezTo>
                      <a:cubicBezTo>
                        <a:pt x="129444" y="139908"/>
                        <a:pt x="140042" y="137384"/>
                        <a:pt x="143631" y="127347"/>
                      </a:cubicBezTo>
                      <a:cubicBezTo>
                        <a:pt x="146883" y="118094"/>
                        <a:pt x="142229" y="108954"/>
                        <a:pt x="135836" y="102337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16" name="任意多边形: 形状 615">
                  <a:extLst>
                    <a:ext uri="{FF2B5EF4-FFF2-40B4-BE49-F238E27FC236}">
                      <a16:creationId xmlns:a16="http://schemas.microsoft.com/office/drawing/2014/main" id="{4E0EF880-8D97-585D-1F52-FA23C59497A9}"/>
                    </a:ext>
                  </a:extLst>
                </p:cNvPr>
                <p:cNvSpPr/>
                <p:nvPr/>
              </p:nvSpPr>
              <p:spPr>
                <a:xfrm>
                  <a:off x="7663851" y="2702390"/>
                  <a:ext cx="75294" cy="219537"/>
                </a:xfrm>
                <a:custGeom>
                  <a:avLst/>
                  <a:gdLst>
                    <a:gd name="connsiteX0" fmla="*/ 70610 w 75294"/>
                    <a:gd name="connsiteY0" fmla="*/ 265 h 219537"/>
                    <a:gd name="connsiteX1" fmla="*/ 74926 w 75294"/>
                    <a:gd name="connsiteY1" fmla="*/ 8015 h 219537"/>
                    <a:gd name="connsiteX2" fmla="*/ 56491 w 75294"/>
                    <a:gd name="connsiteY2" fmla="*/ 67055 h 219537"/>
                    <a:gd name="connsiteX3" fmla="*/ 27956 w 75294"/>
                    <a:gd name="connsiteY3" fmla="*/ 170971 h 219537"/>
                    <a:gd name="connsiteX4" fmla="*/ 16433 w 75294"/>
                    <a:gd name="connsiteY4" fmla="*/ 219537 h 219537"/>
                    <a:gd name="connsiteX5" fmla="*/ 0 w 75294"/>
                    <a:gd name="connsiteY5" fmla="*/ 219537 h 219537"/>
                    <a:gd name="connsiteX6" fmla="*/ 530 w 75294"/>
                    <a:gd name="connsiteY6" fmla="*/ 217202 h 219537"/>
                    <a:gd name="connsiteX7" fmla="*/ 8043 w 75294"/>
                    <a:gd name="connsiteY7" fmla="*/ 186162 h 219537"/>
                    <a:gd name="connsiteX8" fmla="*/ 24097 w 75294"/>
                    <a:gd name="connsiteY8" fmla="*/ 125398 h 219537"/>
                    <a:gd name="connsiteX9" fmla="*/ 62198 w 75294"/>
                    <a:gd name="connsiteY9" fmla="*/ 4524 h 219537"/>
                    <a:gd name="connsiteX10" fmla="*/ 70610 w 75294"/>
                    <a:gd name="connsiteY10" fmla="*/ 265 h 21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294" h="219537">
                      <a:moveTo>
                        <a:pt x="70610" y="265"/>
                      </a:moveTo>
                      <a:cubicBezTo>
                        <a:pt x="73776" y="1117"/>
                        <a:pt x="76260" y="3970"/>
                        <a:pt x="74926" y="8015"/>
                      </a:cubicBezTo>
                      <a:cubicBezTo>
                        <a:pt x="68521" y="27598"/>
                        <a:pt x="62362" y="47307"/>
                        <a:pt x="56491" y="67055"/>
                      </a:cubicBezTo>
                      <a:cubicBezTo>
                        <a:pt x="46267" y="101502"/>
                        <a:pt x="36660" y="136113"/>
                        <a:pt x="27956" y="170971"/>
                      </a:cubicBezTo>
                      <a:lnTo>
                        <a:pt x="16433" y="219537"/>
                      </a:lnTo>
                      <a:lnTo>
                        <a:pt x="0" y="219537"/>
                      </a:lnTo>
                      <a:lnTo>
                        <a:pt x="530" y="217202"/>
                      </a:lnTo>
                      <a:cubicBezTo>
                        <a:pt x="2952" y="206814"/>
                        <a:pt x="5457" y="196509"/>
                        <a:pt x="8043" y="186162"/>
                      </a:cubicBezTo>
                      <a:cubicBezTo>
                        <a:pt x="13094" y="165839"/>
                        <a:pt x="18472" y="145557"/>
                        <a:pt x="24097" y="125398"/>
                      </a:cubicBezTo>
                      <a:cubicBezTo>
                        <a:pt x="35470" y="84709"/>
                        <a:pt x="48321" y="44432"/>
                        <a:pt x="62198" y="4524"/>
                      </a:cubicBezTo>
                      <a:cubicBezTo>
                        <a:pt x="63594" y="562"/>
                        <a:pt x="67443" y="-587"/>
                        <a:pt x="70610" y="265"/>
                      </a:cubicBezTo>
                      <a:close/>
                    </a:path>
                  </a:pathLst>
                </a:custGeom>
                <a:solidFill>
                  <a:srgbClr val="C181A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04" name="任意多边形: 形状 603">
                  <a:extLst>
                    <a:ext uri="{FF2B5EF4-FFF2-40B4-BE49-F238E27FC236}">
                      <a16:creationId xmlns:a16="http://schemas.microsoft.com/office/drawing/2014/main" id="{8C6003B6-B7AE-8F2E-8978-370B8C33422A}"/>
                    </a:ext>
                  </a:extLst>
                </p:cNvPr>
                <p:cNvSpPr/>
                <p:nvPr/>
              </p:nvSpPr>
              <p:spPr>
                <a:xfrm>
                  <a:off x="8346552" y="2672632"/>
                  <a:ext cx="146648" cy="237886"/>
                </a:xfrm>
                <a:custGeom>
                  <a:avLst/>
                  <a:gdLst>
                    <a:gd name="connsiteX0" fmla="*/ 198670 w 200288"/>
                    <a:gd name="connsiteY0" fmla="*/ 300955 h 324899"/>
                    <a:gd name="connsiteX1" fmla="*/ 181454 w 200288"/>
                    <a:gd name="connsiteY1" fmla="*/ 269048 h 324899"/>
                    <a:gd name="connsiteX2" fmla="*/ 144052 w 200288"/>
                    <a:gd name="connsiteY2" fmla="*/ 204674 h 324899"/>
                    <a:gd name="connsiteX3" fmla="*/ 64481 w 200288"/>
                    <a:gd name="connsiteY3" fmla="*/ 75589 h 324899"/>
                    <a:gd name="connsiteX4" fmla="*/ 17659 w 200288"/>
                    <a:gd name="connsiteY4" fmla="*/ 4261 h 324899"/>
                    <a:gd name="connsiteX5" fmla="*/ 1565 w 200288"/>
                    <a:gd name="connsiteY5" fmla="*/ 13681 h 324899"/>
                    <a:gd name="connsiteX6" fmla="*/ 148875 w 200288"/>
                    <a:gd name="connsiteY6" fmla="*/ 255142 h 324899"/>
                    <a:gd name="connsiteX7" fmla="*/ 168221 w 200288"/>
                    <a:gd name="connsiteY7" fmla="*/ 289291 h 324899"/>
                    <a:gd name="connsiteX8" fmla="*/ 177137 w 200288"/>
                    <a:gd name="connsiteY8" fmla="*/ 305329 h 324899"/>
                    <a:gd name="connsiteX9" fmla="*/ 179716 w 200288"/>
                    <a:gd name="connsiteY9" fmla="*/ 319123 h 324899"/>
                    <a:gd name="connsiteX10" fmla="*/ 187342 w 200288"/>
                    <a:gd name="connsiteY10" fmla="*/ 324899 h 324899"/>
                    <a:gd name="connsiteX11" fmla="*/ 198670 w 200288"/>
                    <a:gd name="connsiteY11" fmla="*/ 300955 h 32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0288" h="324899">
                      <a:moveTo>
                        <a:pt x="198670" y="300955"/>
                      </a:moveTo>
                      <a:cubicBezTo>
                        <a:pt x="194688" y="289740"/>
                        <a:pt x="187342" y="279310"/>
                        <a:pt x="181454" y="269048"/>
                      </a:cubicBezTo>
                      <a:cubicBezTo>
                        <a:pt x="169174" y="247515"/>
                        <a:pt x="156669" y="226039"/>
                        <a:pt x="144052" y="204674"/>
                      </a:cubicBezTo>
                      <a:cubicBezTo>
                        <a:pt x="118314" y="161159"/>
                        <a:pt x="91790" y="118150"/>
                        <a:pt x="64481" y="75589"/>
                      </a:cubicBezTo>
                      <a:cubicBezTo>
                        <a:pt x="49117" y="51645"/>
                        <a:pt x="33472" y="27869"/>
                        <a:pt x="17659" y="4261"/>
                      </a:cubicBezTo>
                      <a:cubicBezTo>
                        <a:pt x="11042" y="-5664"/>
                        <a:pt x="-5052" y="3532"/>
                        <a:pt x="1565" y="13681"/>
                      </a:cubicBezTo>
                      <a:cubicBezTo>
                        <a:pt x="52930" y="92748"/>
                        <a:pt x="102052" y="173328"/>
                        <a:pt x="148875" y="255142"/>
                      </a:cubicBezTo>
                      <a:cubicBezTo>
                        <a:pt x="155380" y="266525"/>
                        <a:pt x="161828" y="277908"/>
                        <a:pt x="168221" y="289291"/>
                      </a:cubicBezTo>
                      <a:cubicBezTo>
                        <a:pt x="171193" y="294562"/>
                        <a:pt x="174557" y="299833"/>
                        <a:pt x="177137" y="305329"/>
                      </a:cubicBezTo>
                      <a:cubicBezTo>
                        <a:pt x="179324" y="309983"/>
                        <a:pt x="178202" y="314301"/>
                        <a:pt x="179716" y="319123"/>
                      </a:cubicBezTo>
                      <a:cubicBezTo>
                        <a:pt x="180782" y="322432"/>
                        <a:pt x="183754" y="324899"/>
                        <a:pt x="187342" y="324899"/>
                      </a:cubicBezTo>
                      <a:cubicBezTo>
                        <a:pt x="200464" y="324955"/>
                        <a:pt x="202258" y="310880"/>
                        <a:pt x="198670" y="300955"/>
                      </a:cubicBezTo>
                      <a:close/>
                    </a:path>
                  </a:pathLst>
                </a:custGeom>
                <a:solidFill>
                  <a:srgbClr val="C181A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618" name="组合 617">
                <a:extLst>
                  <a:ext uri="{FF2B5EF4-FFF2-40B4-BE49-F238E27FC236}">
                    <a16:creationId xmlns:a16="http://schemas.microsoft.com/office/drawing/2014/main" id="{3C550F5F-74BA-2A4D-4E99-30A63A8B7333}"/>
                  </a:ext>
                </a:extLst>
              </p:cNvPr>
              <p:cNvGrpSpPr/>
              <p:nvPr/>
            </p:nvGrpSpPr>
            <p:grpSpPr>
              <a:xfrm>
                <a:off x="7076898" y="1075257"/>
                <a:ext cx="2045370" cy="1113691"/>
                <a:chOff x="7076898" y="1075257"/>
                <a:chExt cx="2045370" cy="1113691"/>
              </a:xfrm>
            </p:grpSpPr>
            <p:grpSp>
              <p:nvGrpSpPr>
                <p:cNvPr id="548" name="图形 13">
                  <a:extLst>
                    <a:ext uri="{FF2B5EF4-FFF2-40B4-BE49-F238E27FC236}">
                      <a16:creationId xmlns:a16="http://schemas.microsoft.com/office/drawing/2014/main" id="{981562A6-B2C9-D5F0-AE76-0437062A62B5}"/>
                    </a:ext>
                  </a:extLst>
                </p:cNvPr>
                <p:cNvGrpSpPr/>
                <p:nvPr/>
              </p:nvGrpSpPr>
              <p:grpSpPr>
                <a:xfrm>
                  <a:off x="8658403" y="1075494"/>
                  <a:ext cx="463865" cy="455022"/>
                  <a:chOff x="15626122" y="4674358"/>
                  <a:chExt cx="463865" cy="455022"/>
                </a:xfrm>
              </p:grpSpPr>
              <p:sp>
                <p:nvSpPr>
                  <p:cNvPr id="549" name="任意多边形: 形状 548">
                    <a:extLst>
                      <a:ext uri="{FF2B5EF4-FFF2-40B4-BE49-F238E27FC236}">
                        <a16:creationId xmlns:a16="http://schemas.microsoft.com/office/drawing/2014/main" id="{567894EC-FC24-21EF-EB84-035D6DFDA941}"/>
                      </a:ext>
                    </a:extLst>
                  </p:cNvPr>
                  <p:cNvSpPr/>
                  <p:nvPr/>
                </p:nvSpPr>
                <p:spPr>
                  <a:xfrm>
                    <a:off x="15626122" y="4674358"/>
                    <a:ext cx="463865" cy="455022"/>
                  </a:xfrm>
                  <a:custGeom>
                    <a:avLst/>
                    <a:gdLst>
                      <a:gd name="connsiteX0" fmla="*/ 458986 w 463865"/>
                      <a:gd name="connsiteY0" fmla="*/ 241340 h 455022"/>
                      <a:gd name="connsiteX1" fmla="*/ 408855 w 463865"/>
                      <a:gd name="connsiteY1" fmla="*/ 195863 h 455022"/>
                      <a:gd name="connsiteX2" fmla="*/ 409696 w 463865"/>
                      <a:gd name="connsiteY2" fmla="*/ 195190 h 455022"/>
                      <a:gd name="connsiteX3" fmla="*/ 429210 w 463865"/>
                      <a:gd name="connsiteY3" fmla="*/ 78330 h 455022"/>
                      <a:gd name="connsiteX4" fmla="*/ 375826 w 463865"/>
                      <a:gd name="connsiteY4" fmla="*/ 35152 h 455022"/>
                      <a:gd name="connsiteX5" fmla="*/ 286667 w 463865"/>
                      <a:gd name="connsiteY5" fmla="*/ 66386 h 455022"/>
                      <a:gd name="connsiteX6" fmla="*/ 266368 w 463865"/>
                      <a:gd name="connsiteY6" fmla="*/ 87862 h 455022"/>
                      <a:gd name="connsiteX7" fmla="*/ 255657 w 463865"/>
                      <a:gd name="connsiteY7" fmla="*/ 52928 h 455022"/>
                      <a:gd name="connsiteX8" fmla="*/ 130609 w 463865"/>
                      <a:gd name="connsiteY8" fmla="*/ 23376 h 455022"/>
                      <a:gd name="connsiteX9" fmla="*/ 85301 w 463865"/>
                      <a:gd name="connsiteY9" fmla="*/ 118311 h 455022"/>
                      <a:gd name="connsiteX10" fmla="*/ 109918 w 463865"/>
                      <a:gd name="connsiteY10" fmla="*/ 166816 h 455022"/>
                      <a:gd name="connsiteX11" fmla="*/ 58665 w 463865"/>
                      <a:gd name="connsiteY11" fmla="*/ 179658 h 455022"/>
                      <a:gd name="connsiteX12" fmla="*/ 19637 w 463865"/>
                      <a:gd name="connsiteY12" fmla="*/ 213583 h 455022"/>
                      <a:gd name="connsiteX13" fmla="*/ 234 w 463865"/>
                      <a:gd name="connsiteY13" fmla="*/ 262761 h 455022"/>
                      <a:gd name="connsiteX14" fmla="*/ 68815 w 463865"/>
                      <a:gd name="connsiteY14" fmla="*/ 342444 h 455022"/>
                      <a:gd name="connsiteX15" fmla="*/ 135656 w 463865"/>
                      <a:gd name="connsiteY15" fmla="*/ 340425 h 455022"/>
                      <a:gd name="connsiteX16" fmla="*/ 131507 w 463865"/>
                      <a:gd name="connsiteY16" fmla="*/ 357080 h 455022"/>
                      <a:gd name="connsiteX17" fmla="*/ 134927 w 463865"/>
                      <a:gd name="connsiteY17" fmla="*/ 412033 h 455022"/>
                      <a:gd name="connsiteX18" fmla="*/ 227844 w 463865"/>
                      <a:gd name="connsiteY18" fmla="*/ 454202 h 455022"/>
                      <a:gd name="connsiteX19" fmla="*/ 305676 w 463865"/>
                      <a:gd name="connsiteY19" fmla="*/ 350407 h 455022"/>
                      <a:gd name="connsiteX20" fmla="*/ 351658 w 463865"/>
                      <a:gd name="connsiteY20" fmla="*/ 359827 h 455022"/>
                      <a:gd name="connsiteX21" fmla="*/ 408462 w 463865"/>
                      <a:gd name="connsiteY21" fmla="*/ 348051 h 455022"/>
                      <a:gd name="connsiteX22" fmla="*/ 450855 w 463865"/>
                      <a:gd name="connsiteY22" fmla="*/ 311603 h 455022"/>
                      <a:gd name="connsiteX23" fmla="*/ 458986 w 463865"/>
                      <a:gd name="connsiteY23" fmla="*/ 241340 h 455022"/>
                      <a:gd name="connsiteX24" fmla="*/ 428537 w 463865"/>
                      <a:gd name="connsiteY24" fmla="*/ 254238 h 455022"/>
                      <a:gd name="connsiteX25" fmla="*/ 430051 w 463865"/>
                      <a:gd name="connsiteY25" fmla="*/ 260125 h 455022"/>
                      <a:gd name="connsiteX26" fmla="*/ 415696 w 463865"/>
                      <a:gd name="connsiteY26" fmla="*/ 237583 h 455022"/>
                      <a:gd name="connsiteX27" fmla="*/ 415696 w 463865"/>
                      <a:gd name="connsiteY27" fmla="*/ 237471 h 455022"/>
                      <a:gd name="connsiteX28" fmla="*/ 428537 w 463865"/>
                      <a:gd name="connsiteY28" fmla="*/ 254238 h 455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63865" h="455022">
                        <a:moveTo>
                          <a:pt x="458986" y="241340"/>
                        </a:moveTo>
                        <a:cubicBezTo>
                          <a:pt x="449958" y="219920"/>
                          <a:pt x="430836" y="203489"/>
                          <a:pt x="408855" y="195863"/>
                        </a:cubicBezTo>
                        <a:cubicBezTo>
                          <a:pt x="409135" y="195639"/>
                          <a:pt x="409415" y="195415"/>
                          <a:pt x="409696" y="195190"/>
                        </a:cubicBezTo>
                        <a:cubicBezTo>
                          <a:pt x="443846" y="164854"/>
                          <a:pt x="454388" y="117863"/>
                          <a:pt x="429210" y="78330"/>
                        </a:cubicBezTo>
                        <a:cubicBezTo>
                          <a:pt x="417266" y="58535"/>
                          <a:pt x="400275" y="37955"/>
                          <a:pt x="375826" y="35152"/>
                        </a:cubicBezTo>
                        <a:cubicBezTo>
                          <a:pt x="342742" y="29208"/>
                          <a:pt x="311732" y="46479"/>
                          <a:pt x="286667" y="66386"/>
                        </a:cubicBezTo>
                        <a:cubicBezTo>
                          <a:pt x="279657" y="71320"/>
                          <a:pt x="272704" y="79227"/>
                          <a:pt x="266368" y="87862"/>
                        </a:cubicBezTo>
                        <a:cubicBezTo>
                          <a:pt x="264349" y="75806"/>
                          <a:pt x="261096" y="63974"/>
                          <a:pt x="255657" y="52928"/>
                        </a:cubicBezTo>
                        <a:cubicBezTo>
                          <a:pt x="225489" y="-15765"/>
                          <a:pt x="179283" y="-8419"/>
                          <a:pt x="130609" y="23376"/>
                        </a:cubicBezTo>
                        <a:cubicBezTo>
                          <a:pt x="100721" y="44236"/>
                          <a:pt x="79413" y="81245"/>
                          <a:pt x="85301" y="118311"/>
                        </a:cubicBezTo>
                        <a:cubicBezTo>
                          <a:pt x="88665" y="136592"/>
                          <a:pt x="98254" y="152405"/>
                          <a:pt x="109918" y="166816"/>
                        </a:cubicBezTo>
                        <a:cubicBezTo>
                          <a:pt x="92142" y="167601"/>
                          <a:pt x="74254" y="172480"/>
                          <a:pt x="58665" y="179658"/>
                        </a:cubicBezTo>
                        <a:cubicBezTo>
                          <a:pt x="42796" y="187059"/>
                          <a:pt x="29842" y="199452"/>
                          <a:pt x="19637" y="213583"/>
                        </a:cubicBezTo>
                        <a:cubicBezTo>
                          <a:pt x="8478" y="227714"/>
                          <a:pt x="1692" y="244817"/>
                          <a:pt x="234" y="262761"/>
                        </a:cubicBezTo>
                        <a:cubicBezTo>
                          <a:pt x="-3186" y="305322"/>
                          <a:pt x="31356" y="331902"/>
                          <a:pt x="68815" y="342444"/>
                        </a:cubicBezTo>
                        <a:cubicBezTo>
                          <a:pt x="90684" y="347603"/>
                          <a:pt x="114011" y="346650"/>
                          <a:pt x="135656" y="340425"/>
                        </a:cubicBezTo>
                        <a:cubicBezTo>
                          <a:pt x="134086" y="345921"/>
                          <a:pt x="132684" y="351528"/>
                          <a:pt x="131507" y="357080"/>
                        </a:cubicBezTo>
                        <a:cubicBezTo>
                          <a:pt x="127862" y="375304"/>
                          <a:pt x="126067" y="394986"/>
                          <a:pt x="134927" y="412033"/>
                        </a:cubicBezTo>
                        <a:cubicBezTo>
                          <a:pt x="150516" y="444389"/>
                          <a:pt x="194030" y="458744"/>
                          <a:pt x="227844" y="454202"/>
                        </a:cubicBezTo>
                        <a:cubicBezTo>
                          <a:pt x="272312" y="444164"/>
                          <a:pt x="302536" y="395940"/>
                          <a:pt x="305676" y="350407"/>
                        </a:cubicBezTo>
                        <a:cubicBezTo>
                          <a:pt x="320200" y="356407"/>
                          <a:pt x="336069" y="358313"/>
                          <a:pt x="351658" y="359827"/>
                        </a:cubicBezTo>
                        <a:cubicBezTo>
                          <a:pt x="371789" y="362519"/>
                          <a:pt x="390911" y="357977"/>
                          <a:pt x="408462" y="348051"/>
                        </a:cubicBezTo>
                        <a:cubicBezTo>
                          <a:pt x="424780" y="338911"/>
                          <a:pt x="440425" y="327416"/>
                          <a:pt x="450855" y="311603"/>
                        </a:cubicBezTo>
                        <a:cubicBezTo>
                          <a:pt x="463472" y="290911"/>
                          <a:pt x="468350" y="263939"/>
                          <a:pt x="458986" y="241340"/>
                        </a:cubicBezTo>
                        <a:close/>
                        <a:moveTo>
                          <a:pt x="428537" y="254238"/>
                        </a:moveTo>
                        <a:cubicBezTo>
                          <a:pt x="429154" y="255415"/>
                          <a:pt x="429715" y="257490"/>
                          <a:pt x="430051" y="260125"/>
                        </a:cubicBezTo>
                        <a:cubicBezTo>
                          <a:pt x="427191" y="251322"/>
                          <a:pt x="422481" y="243415"/>
                          <a:pt x="415696" y="237583"/>
                        </a:cubicBezTo>
                        <a:cubicBezTo>
                          <a:pt x="415696" y="237527"/>
                          <a:pt x="415696" y="237527"/>
                          <a:pt x="415696" y="237471"/>
                        </a:cubicBezTo>
                        <a:cubicBezTo>
                          <a:pt x="425733" y="247452"/>
                          <a:pt x="421808" y="242237"/>
                          <a:pt x="428537" y="254238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50" name="任意多边形: 形状 549">
                    <a:extLst>
                      <a:ext uri="{FF2B5EF4-FFF2-40B4-BE49-F238E27FC236}">
                        <a16:creationId xmlns:a16="http://schemas.microsoft.com/office/drawing/2014/main" id="{E35AD452-241C-7A84-840D-55885A1C384D}"/>
                      </a:ext>
                    </a:extLst>
                  </p:cNvPr>
                  <p:cNvSpPr/>
                  <p:nvPr/>
                </p:nvSpPr>
                <p:spPr>
                  <a:xfrm>
                    <a:off x="15792677" y="4826144"/>
                    <a:ext cx="139139" cy="134453"/>
                  </a:xfrm>
                  <a:custGeom>
                    <a:avLst/>
                    <a:gdLst>
                      <a:gd name="connsiteX0" fmla="*/ 136150 w 139139"/>
                      <a:gd name="connsiteY0" fmla="*/ 41217 h 134453"/>
                      <a:gd name="connsiteX1" fmla="*/ 66112 w 139139"/>
                      <a:gd name="connsiteY1" fmla="*/ 899 h 134453"/>
                      <a:gd name="connsiteX2" fmla="*/ 64037 w 139139"/>
                      <a:gd name="connsiteY2" fmla="*/ 1235 h 134453"/>
                      <a:gd name="connsiteX3" fmla="*/ 25233 w 139139"/>
                      <a:gd name="connsiteY3" fmla="*/ 17161 h 134453"/>
                      <a:gd name="connsiteX4" fmla="*/ 16485 w 139139"/>
                      <a:gd name="connsiteY4" fmla="*/ 30226 h 134453"/>
                      <a:gd name="connsiteX5" fmla="*/ 30111 w 139139"/>
                      <a:gd name="connsiteY5" fmla="*/ 126620 h 134453"/>
                      <a:gd name="connsiteX6" fmla="*/ 88710 w 139139"/>
                      <a:gd name="connsiteY6" fmla="*/ 126788 h 134453"/>
                      <a:gd name="connsiteX7" fmla="*/ 114000 w 139139"/>
                      <a:gd name="connsiteY7" fmla="*/ 111928 h 134453"/>
                      <a:gd name="connsiteX8" fmla="*/ 136150 w 139139"/>
                      <a:gd name="connsiteY8" fmla="*/ 41217 h 134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9139" h="134453">
                        <a:moveTo>
                          <a:pt x="136150" y="41217"/>
                        </a:moveTo>
                        <a:cubicBezTo>
                          <a:pt x="126224" y="13684"/>
                          <a:pt x="94878" y="-4316"/>
                          <a:pt x="66112" y="899"/>
                        </a:cubicBezTo>
                        <a:cubicBezTo>
                          <a:pt x="65439" y="1011"/>
                          <a:pt x="64766" y="1123"/>
                          <a:pt x="64037" y="1235"/>
                        </a:cubicBezTo>
                        <a:cubicBezTo>
                          <a:pt x="49513" y="1348"/>
                          <a:pt x="35102" y="6002"/>
                          <a:pt x="25233" y="17161"/>
                        </a:cubicBezTo>
                        <a:cubicBezTo>
                          <a:pt x="21924" y="21086"/>
                          <a:pt x="19009" y="25516"/>
                          <a:pt x="16485" y="30226"/>
                        </a:cubicBezTo>
                        <a:cubicBezTo>
                          <a:pt x="-6506" y="59722"/>
                          <a:pt x="-8468" y="103573"/>
                          <a:pt x="30111" y="126620"/>
                        </a:cubicBezTo>
                        <a:cubicBezTo>
                          <a:pt x="48616" y="137891"/>
                          <a:pt x="70261" y="136152"/>
                          <a:pt x="88710" y="126788"/>
                        </a:cubicBezTo>
                        <a:cubicBezTo>
                          <a:pt x="97906" y="123872"/>
                          <a:pt x="106542" y="118937"/>
                          <a:pt x="114000" y="111928"/>
                        </a:cubicBezTo>
                        <a:cubicBezTo>
                          <a:pt x="135308" y="96059"/>
                          <a:pt x="144337" y="66171"/>
                          <a:pt x="136150" y="41217"/>
                        </a:cubicBezTo>
                        <a:close/>
                      </a:path>
                    </a:pathLst>
                  </a:custGeom>
                  <a:solidFill>
                    <a:srgbClr val="F27979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542" name="图形 13">
                  <a:extLst>
                    <a:ext uri="{FF2B5EF4-FFF2-40B4-BE49-F238E27FC236}">
                      <a16:creationId xmlns:a16="http://schemas.microsoft.com/office/drawing/2014/main" id="{30354F6A-94CA-B128-7120-5F0B7354D073}"/>
                    </a:ext>
                  </a:extLst>
                </p:cNvPr>
                <p:cNvGrpSpPr/>
                <p:nvPr/>
              </p:nvGrpSpPr>
              <p:grpSpPr>
                <a:xfrm>
                  <a:off x="7174431" y="1237631"/>
                  <a:ext cx="264548" cy="293287"/>
                  <a:chOff x="14786581" y="4513151"/>
                  <a:chExt cx="264548" cy="293287"/>
                </a:xfrm>
              </p:grpSpPr>
              <p:sp>
                <p:nvSpPr>
                  <p:cNvPr id="543" name="任意多边形: 形状 542">
                    <a:extLst>
                      <a:ext uri="{FF2B5EF4-FFF2-40B4-BE49-F238E27FC236}">
                        <a16:creationId xmlns:a16="http://schemas.microsoft.com/office/drawing/2014/main" id="{B13C50E5-4FE0-081A-5C9A-40451D5BD24A}"/>
                      </a:ext>
                    </a:extLst>
                  </p:cNvPr>
                  <p:cNvSpPr/>
                  <p:nvPr/>
                </p:nvSpPr>
                <p:spPr>
                  <a:xfrm>
                    <a:off x="14786581" y="4513151"/>
                    <a:ext cx="264548" cy="293287"/>
                  </a:xfrm>
                  <a:custGeom>
                    <a:avLst/>
                    <a:gdLst>
                      <a:gd name="connsiteX0" fmla="*/ 235397 w 264548"/>
                      <a:gd name="connsiteY0" fmla="*/ 161704 h 293287"/>
                      <a:gd name="connsiteX1" fmla="*/ 201022 w 264548"/>
                      <a:gd name="connsiteY1" fmla="*/ 149536 h 293287"/>
                      <a:gd name="connsiteX2" fmla="*/ 244593 w 264548"/>
                      <a:gd name="connsiteY2" fmla="*/ 110115 h 293287"/>
                      <a:gd name="connsiteX3" fmla="*/ 179097 w 264548"/>
                      <a:gd name="connsiteY3" fmla="*/ 52694 h 293287"/>
                      <a:gd name="connsiteX4" fmla="*/ 164630 w 264548"/>
                      <a:gd name="connsiteY4" fmla="*/ 64077 h 293287"/>
                      <a:gd name="connsiteX5" fmla="*/ 164069 w 264548"/>
                      <a:gd name="connsiteY5" fmla="*/ 56619 h 293287"/>
                      <a:gd name="connsiteX6" fmla="*/ 139788 w 264548"/>
                      <a:gd name="connsiteY6" fmla="*/ 5983 h 293287"/>
                      <a:gd name="connsiteX7" fmla="*/ 83433 w 264548"/>
                      <a:gd name="connsiteY7" fmla="*/ 34357 h 293287"/>
                      <a:gd name="connsiteX8" fmla="*/ 81022 w 264548"/>
                      <a:gd name="connsiteY8" fmla="*/ 99180 h 293287"/>
                      <a:gd name="connsiteX9" fmla="*/ 84162 w 264548"/>
                      <a:gd name="connsiteY9" fmla="*/ 111573 h 293287"/>
                      <a:gd name="connsiteX10" fmla="*/ 75470 w 264548"/>
                      <a:gd name="connsiteY10" fmla="*/ 106582 h 293287"/>
                      <a:gd name="connsiteX11" fmla="*/ 31787 w 264548"/>
                      <a:gd name="connsiteY11" fmla="*/ 96433 h 293287"/>
                      <a:gd name="connsiteX12" fmla="*/ 13731 w 264548"/>
                      <a:gd name="connsiteY12" fmla="*/ 162882 h 293287"/>
                      <a:gd name="connsiteX13" fmla="*/ 49283 w 264548"/>
                      <a:gd name="connsiteY13" fmla="*/ 183462 h 293287"/>
                      <a:gd name="connsiteX14" fmla="*/ 14348 w 264548"/>
                      <a:gd name="connsiteY14" fmla="*/ 244191 h 293287"/>
                      <a:gd name="connsiteX15" fmla="*/ 48386 w 264548"/>
                      <a:gd name="connsiteY15" fmla="*/ 273294 h 293287"/>
                      <a:gd name="connsiteX16" fmla="*/ 95377 w 264548"/>
                      <a:gd name="connsiteY16" fmla="*/ 249967 h 293287"/>
                      <a:gd name="connsiteX17" fmla="*/ 100816 w 264548"/>
                      <a:gd name="connsiteY17" fmla="*/ 243742 h 293287"/>
                      <a:gd name="connsiteX18" fmla="*/ 137377 w 264548"/>
                      <a:gd name="connsiteY18" fmla="*/ 292640 h 293287"/>
                      <a:gd name="connsiteX19" fmla="*/ 182574 w 264548"/>
                      <a:gd name="connsiteY19" fmla="*/ 255294 h 293287"/>
                      <a:gd name="connsiteX20" fmla="*/ 183079 w 264548"/>
                      <a:gd name="connsiteY20" fmla="*/ 234210 h 293287"/>
                      <a:gd name="connsiteX21" fmla="*/ 255528 w 264548"/>
                      <a:gd name="connsiteY21" fmla="*/ 225013 h 293287"/>
                      <a:gd name="connsiteX22" fmla="*/ 235397 w 264548"/>
                      <a:gd name="connsiteY22" fmla="*/ 161704 h 293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64548" h="293287">
                        <a:moveTo>
                          <a:pt x="235397" y="161704"/>
                        </a:moveTo>
                        <a:cubicBezTo>
                          <a:pt x="224967" y="154919"/>
                          <a:pt x="213191" y="151274"/>
                          <a:pt x="201022" y="149536"/>
                        </a:cubicBezTo>
                        <a:cubicBezTo>
                          <a:pt x="217789" y="139050"/>
                          <a:pt x="232929" y="126097"/>
                          <a:pt x="244593" y="110115"/>
                        </a:cubicBezTo>
                        <a:cubicBezTo>
                          <a:pt x="277229" y="56283"/>
                          <a:pt x="227041" y="25890"/>
                          <a:pt x="179097" y="52694"/>
                        </a:cubicBezTo>
                        <a:cubicBezTo>
                          <a:pt x="173882" y="56059"/>
                          <a:pt x="169116" y="59928"/>
                          <a:pt x="164630" y="64077"/>
                        </a:cubicBezTo>
                        <a:cubicBezTo>
                          <a:pt x="164518" y="61610"/>
                          <a:pt x="164405" y="59143"/>
                          <a:pt x="164069" y="56619"/>
                        </a:cubicBezTo>
                        <a:cubicBezTo>
                          <a:pt x="161658" y="38002"/>
                          <a:pt x="155602" y="17535"/>
                          <a:pt x="139788" y="5983"/>
                        </a:cubicBezTo>
                        <a:cubicBezTo>
                          <a:pt x="116293" y="-10727"/>
                          <a:pt x="89937" y="10413"/>
                          <a:pt x="83433" y="34357"/>
                        </a:cubicBezTo>
                        <a:cubicBezTo>
                          <a:pt x="75807" y="54993"/>
                          <a:pt x="76872" y="77872"/>
                          <a:pt x="81022" y="99180"/>
                        </a:cubicBezTo>
                        <a:cubicBezTo>
                          <a:pt x="81807" y="103386"/>
                          <a:pt x="82928" y="107536"/>
                          <a:pt x="84162" y="111573"/>
                        </a:cubicBezTo>
                        <a:cubicBezTo>
                          <a:pt x="81302" y="109891"/>
                          <a:pt x="78442" y="108152"/>
                          <a:pt x="75470" y="106582"/>
                        </a:cubicBezTo>
                        <a:cubicBezTo>
                          <a:pt x="62124" y="99909"/>
                          <a:pt x="46928" y="93797"/>
                          <a:pt x="31787" y="96433"/>
                        </a:cubicBezTo>
                        <a:cubicBezTo>
                          <a:pt x="666" y="105853"/>
                          <a:pt x="-11839" y="139442"/>
                          <a:pt x="13731" y="162882"/>
                        </a:cubicBezTo>
                        <a:cubicBezTo>
                          <a:pt x="23488" y="173032"/>
                          <a:pt x="35881" y="179761"/>
                          <a:pt x="49283" y="183462"/>
                        </a:cubicBezTo>
                        <a:cubicBezTo>
                          <a:pt x="31227" y="199387"/>
                          <a:pt x="17488" y="220247"/>
                          <a:pt x="14348" y="244191"/>
                        </a:cubicBezTo>
                        <a:cubicBezTo>
                          <a:pt x="12386" y="262696"/>
                          <a:pt x="31339" y="275369"/>
                          <a:pt x="48386" y="273294"/>
                        </a:cubicBezTo>
                        <a:cubicBezTo>
                          <a:pt x="66498" y="272116"/>
                          <a:pt x="82816" y="262696"/>
                          <a:pt x="95377" y="249967"/>
                        </a:cubicBezTo>
                        <a:cubicBezTo>
                          <a:pt x="97227" y="247892"/>
                          <a:pt x="99022" y="245817"/>
                          <a:pt x="100816" y="243742"/>
                        </a:cubicBezTo>
                        <a:cubicBezTo>
                          <a:pt x="105190" y="266397"/>
                          <a:pt x="116069" y="287761"/>
                          <a:pt x="137377" y="292640"/>
                        </a:cubicBezTo>
                        <a:cubicBezTo>
                          <a:pt x="160312" y="297294"/>
                          <a:pt x="178480" y="276042"/>
                          <a:pt x="182574" y="255294"/>
                        </a:cubicBezTo>
                        <a:cubicBezTo>
                          <a:pt x="184200" y="248284"/>
                          <a:pt x="184088" y="241219"/>
                          <a:pt x="183079" y="234210"/>
                        </a:cubicBezTo>
                        <a:cubicBezTo>
                          <a:pt x="207303" y="243238"/>
                          <a:pt x="235901" y="242172"/>
                          <a:pt x="255528" y="225013"/>
                        </a:cubicBezTo>
                        <a:cubicBezTo>
                          <a:pt x="275434" y="201350"/>
                          <a:pt x="259565" y="174041"/>
                          <a:pt x="235397" y="161704"/>
                        </a:cubicBezTo>
                        <a:close/>
                      </a:path>
                    </a:pathLst>
                  </a:custGeom>
                  <a:solidFill>
                    <a:srgbClr val="E694C5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44" name="任意多边形: 形状 543">
                    <a:extLst>
                      <a:ext uri="{FF2B5EF4-FFF2-40B4-BE49-F238E27FC236}">
                        <a16:creationId xmlns:a16="http://schemas.microsoft.com/office/drawing/2014/main" id="{CCDCE819-6E1C-494F-C503-86322F03A9B1}"/>
                      </a:ext>
                    </a:extLst>
                  </p:cNvPr>
                  <p:cNvSpPr/>
                  <p:nvPr/>
                </p:nvSpPr>
                <p:spPr>
                  <a:xfrm>
                    <a:off x="14879389" y="4629157"/>
                    <a:ext cx="80026" cy="82936"/>
                  </a:xfrm>
                  <a:custGeom>
                    <a:avLst/>
                    <a:gdLst>
                      <a:gd name="connsiteX0" fmla="*/ 78719 w 80026"/>
                      <a:gd name="connsiteY0" fmla="*/ 27922 h 82936"/>
                      <a:gd name="connsiteX1" fmla="*/ 38289 w 80026"/>
                      <a:gd name="connsiteY1" fmla="*/ 725 h 82936"/>
                      <a:gd name="connsiteX2" fmla="*/ 4924 w 80026"/>
                      <a:gd name="connsiteY2" fmla="*/ 21417 h 82936"/>
                      <a:gd name="connsiteX3" fmla="*/ 17990 w 80026"/>
                      <a:gd name="connsiteY3" fmla="*/ 76987 h 82936"/>
                      <a:gd name="connsiteX4" fmla="*/ 78719 w 80026"/>
                      <a:gd name="connsiteY4" fmla="*/ 27922 h 82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26" h="82936">
                        <a:moveTo>
                          <a:pt x="78719" y="27922"/>
                        </a:moveTo>
                        <a:cubicBezTo>
                          <a:pt x="75523" y="13006"/>
                          <a:pt x="53149" y="-3705"/>
                          <a:pt x="38289" y="725"/>
                        </a:cubicBezTo>
                        <a:cubicBezTo>
                          <a:pt x="24607" y="445"/>
                          <a:pt x="11429" y="9585"/>
                          <a:pt x="4924" y="21417"/>
                        </a:cubicBezTo>
                        <a:cubicBezTo>
                          <a:pt x="-5113" y="39753"/>
                          <a:pt x="663" y="65100"/>
                          <a:pt x="17990" y="76987"/>
                        </a:cubicBezTo>
                        <a:cubicBezTo>
                          <a:pt x="47597" y="97791"/>
                          <a:pt x="87803" y="59828"/>
                          <a:pt x="78719" y="27922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545" name="图形 13">
                  <a:extLst>
                    <a:ext uri="{FF2B5EF4-FFF2-40B4-BE49-F238E27FC236}">
                      <a16:creationId xmlns:a16="http://schemas.microsoft.com/office/drawing/2014/main" id="{FAD3C544-E33B-B0B5-8ABF-4D183ADC4605}"/>
                    </a:ext>
                  </a:extLst>
                </p:cNvPr>
                <p:cNvGrpSpPr/>
                <p:nvPr/>
              </p:nvGrpSpPr>
              <p:grpSpPr>
                <a:xfrm>
                  <a:off x="7556622" y="1075257"/>
                  <a:ext cx="201792" cy="188552"/>
                  <a:chOff x="15174353" y="4727441"/>
                  <a:chExt cx="201792" cy="188552"/>
                </a:xfrm>
              </p:grpSpPr>
              <p:sp>
                <p:nvSpPr>
                  <p:cNvPr id="546" name="任意多边形: 形状 545">
                    <a:extLst>
                      <a:ext uri="{FF2B5EF4-FFF2-40B4-BE49-F238E27FC236}">
                        <a16:creationId xmlns:a16="http://schemas.microsoft.com/office/drawing/2014/main" id="{42ACFA90-8002-6BC9-AFD3-3FD0F8C19671}"/>
                      </a:ext>
                    </a:extLst>
                  </p:cNvPr>
                  <p:cNvSpPr/>
                  <p:nvPr/>
                </p:nvSpPr>
                <p:spPr>
                  <a:xfrm>
                    <a:off x="15174353" y="4727441"/>
                    <a:ext cx="201792" cy="188552"/>
                  </a:xfrm>
                  <a:custGeom>
                    <a:avLst/>
                    <a:gdLst>
                      <a:gd name="connsiteX0" fmla="*/ 195964 w 201792"/>
                      <a:gd name="connsiteY0" fmla="*/ 97415 h 188552"/>
                      <a:gd name="connsiteX1" fmla="*/ 187946 w 201792"/>
                      <a:gd name="connsiteY1" fmla="*/ 88331 h 188552"/>
                      <a:gd name="connsiteX2" fmla="*/ 196637 w 201792"/>
                      <a:gd name="connsiteY2" fmla="*/ 54125 h 188552"/>
                      <a:gd name="connsiteX3" fmla="*/ 178693 w 201792"/>
                      <a:gd name="connsiteY3" fmla="*/ 16275 h 188552"/>
                      <a:gd name="connsiteX4" fmla="*/ 129796 w 201792"/>
                      <a:gd name="connsiteY4" fmla="*/ 17284 h 188552"/>
                      <a:gd name="connsiteX5" fmla="*/ 121665 w 201792"/>
                      <a:gd name="connsiteY5" fmla="*/ 24406 h 188552"/>
                      <a:gd name="connsiteX6" fmla="*/ 118749 w 201792"/>
                      <a:gd name="connsiteY6" fmla="*/ 18405 h 188552"/>
                      <a:gd name="connsiteX7" fmla="*/ 95758 w 201792"/>
                      <a:gd name="connsiteY7" fmla="*/ 1078 h 188552"/>
                      <a:gd name="connsiteX8" fmla="*/ 40019 w 201792"/>
                      <a:gd name="connsiteY8" fmla="*/ 46107 h 188552"/>
                      <a:gd name="connsiteX9" fmla="*/ 40300 w 201792"/>
                      <a:gd name="connsiteY9" fmla="*/ 53452 h 188552"/>
                      <a:gd name="connsiteX10" fmla="*/ 15570 w 201792"/>
                      <a:gd name="connsiteY10" fmla="*/ 66462 h 188552"/>
                      <a:gd name="connsiteX11" fmla="*/ 766 w 201792"/>
                      <a:gd name="connsiteY11" fmla="*/ 112051 h 188552"/>
                      <a:gd name="connsiteX12" fmla="*/ 39010 w 201792"/>
                      <a:gd name="connsiteY12" fmla="*/ 144855 h 188552"/>
                      <a:gd name="connsiteX13" fmla="*/ 40412 w 201792"/>
                      <a:gd name="connsiteY13" fmla="*/ 144855 h 188552"/>
                      <a:gd name="connsiteX14" fmla="*/ 65926 w 201792"/>
                      <a:gd name="connsiteY14" fmla="*/ 185734 h 188552"/>
                      <a:gd name="connsiteX15" fmla="*/ 127665 w 201792"/>
                      <a:gd name="connsiteY15" fmla="*/ 158874 h 188552"/>
                      <a:gd name="connsiteX16" fmla="*/ 195123 w 201792"/>
                      <a:gd name="connsiteY16" fmla="*/ 143565 h 188552"/>
                      <a:gd name="connsiteX17" fmla="*/ 195964 w 201792"/>
                      <a:gd name="connsiteY17" fmla="*/ 97415 h 18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01792" h="188552">
                        <a:moveTo>
                          <a:pt x="195964" y="97415"/>
                        </a:moveTo>
                        <a:cubicBezTo>
                          <a:pt x="193721" y="93939"/>
                          <a:pt x="190974" y="90967"/>
                          <a:pt x="187946" y="88331"/>
                        </a:cubicBezTo>
                        <a:cubicBezTo>
                          <a:pt x="194506" y="78350"/>
                          <a:pt x="197759" y="66238"/>
                          <a:pt x="196637" y="54125"/>
                        </a:cubicBezTo>
                        <a:cubicBezTo>
                          <a:pt x="195572" y="39938"/>
                          <a:pt x="190974" y="24686"/>
                          <a:pt x="178693" y="16275"/>
                        </a:cubicBezTo>
                        <a:cubicBezTo>
                          <a:pt x="164226" y="5396"/>
                          <a:pt x="143983" y="6518"/>
                          <a:pt x="129796" y="17284"/>
                        </a:cubicBezTo>
                        <a:cubicBezTo>
                          <a:pt x="126824" y="19415"/>
                          <a:pt x="124188" y="21826"/>
                          <a:pt x="121665" y="24406"/>
                        </a:cubicBezTo>
                        <a:cubicBezTo>
                          <a:pt x="120823" y="22331"/>
                          <a:pt x="119870" y="20312"/>
                          <a:pt x="118749" y="18405"/>
                        </a:cubicBezTo>
                        <a:cubicBezTo>
                          <a:pt x="113309" y="10331"/>
                          <a:pt x="105403" y="3489"/>
                          <a:pt x="95758" y="1078"/>
                        </a:cubicBezTo>
                        <a:cubicBezTo>
                          <a:pt x="65421" y="-5146"/>
                          <a:pt x="42318" y="16331"/>
                          <a:pt x="40019" y="46107"/>
                        </a:cubicBezTo>
                        <a:cubicBezTo>
                          <a:pt x="39851" y="48574"/>
                          <a:pt x="39963" y="51041"/>
                          <a:pt x="40300" y="53452"/>
                        </a:cubicBezTo>
                        <a:cubicBezTo>
                          <a:pt x="31327" y="56312"/>
                          <a:pt x="22860" y="60518"/>
                          <a:pt x="15570" y="66462"/>
                        </a:cubicBezTo>
                        <a:cubicBezTo>
                          <a:pt x="2841" y="77341"/>
                          <a:pt x="-2037" y="95845"/>
                          <a:pt x="766" y="112051"/>
                        </a:cubicBezTo>
                        <a:cubicBezTo>
                          <a:pt x="4580" y="129883"/>
                          <a:pt x="20561" y="144294"/>
                          <a:pt x="39010" y="144855"/>
                        </a:cubicBezTo>
                        <a:cubicBezTo>
                          <a:pt x="39458" y="144855"/>
                          <a:pt x="39963" y="144855"/>
                          <a:pt x="40412" y="144855"/>
                        </a:cubicBezTo>
                        <a:cubicBezTo>
                          <a:pt x="40412" y="162351"/>
                          <a:pt x="48374" y="179566"/>
                          <a:pt x="65926" y="185734"/>
                        </a:cubicBezTo>
                        <a:cubicBezTo>
                          <a:pt x="91833" y="195098"/>
                          <a:pt x="114095" y="179846"/>
                          <a:pt x="127665" y="158874"/>
                        </a:cubicBezTo>
                        <a:cubicBezTo>
                          <a:pt x="149814" y="171659"/>
                          <a:pt x="180544" y="167285"/>
                          <a:pt x="195123" y="143565"/>
                        </a:cubicBezTo>
                        <a:cubicBezTo>
                          <a:pt x="203927" y="129771"/>
                          <a:pt x="203815" y="111659"/>
                          <a:pt x="195964" y="9741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47" name="任意多边形: 形状 546">
                    <a:extLst>
                      <a:ext uri="{FF2B5EF4-FFF2-40B4-BE49-F238E27FC236}">
                        <a16:creationId xmlns:a16="http://schemas.microsoft.com/office/drawing/2014/main" id="{FC10BFB9-112F-4FD5-36AA-C27F141DA18C}"/>
                      </a:ext>
                    </a:extLst>
                  </p:cNvPr>
                  <p:cNvSpPr/>
                  <p:nvPr/>
                </p:nvSpPr>
                <p:spPr>
                  <a:xfrm>
                    <a:off x="15251778" y="4793519"/>
                    <a:ext cx="53902" cy="55224"/>
                  </a:xfrm>
                  <a:custGeom>
                    <a:avLst/>
                    <a:gdLst>
                      <a:gd name="connsiteX0" fmla="*/ 49847 w 53902"/>
                      <a:gd name="connsiteY0" fmla="*/ 14290 h 55224"/>
                      <a:gd name="connsiteX1" fmla="*/ 47323 w 53902"/>
                      <a:gd name="connsiteY1" fmla="*/ 9636 h 55224"/>
                      <a:gd name="connsiteX2" fmla="*/ 38127 w 53902"/>
                      <a:gd name="connsiteY2" fmla="*/ 2178 h 55224"/>
                      <a:gd name="connsiteX3" fmla="*/ 35884 w 53902"/>
                      <a:gd name="connsiteY3" fmla="*/ 1729 h 55224"/>
                      <a:gd name="connsiteX4" fmla="*/ 34146 w 53902"/>
                      <a:gd name="connsiteY4" fmla="*/ 1056 h 55224"/>
                      <a:gd name="connsiteX5" fmla="*/ 1510 w 53902"/>
                      <a:gd name="connsiteY5" fmla="*/ 36832 h 55224"/>
                      <a:gd name="connsiteX6" fmla="*/ 14856 w 53902"/>
                      <a:gd name="connsiteY6" fmla="*/ 51300 h 55224"/>
                      <a:gd name="connsiteX7" fmla="*/ 47323 w 53902"/>
                      <a:gd name="connsiteY7" fmla="*/ 47094 h 55224"/>
                      <a:gd name="connsiteX8" fmla="*/ 49847 w 53902"/>
                      <a:gd name="connsiteY8" fmla="*/ 14290 h 55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902" h="55224">
                        <a:moveTo>
                          <a:pt x="49847" y="14290"/>
                        </a:moveTo>
                        <a:cubicBezTo>
                          <a:pt x="49286" y="12608"/>
                          <a:pt x="48389" y="11038"/>
                          <a:pt x="47323" y="9636"/>
                        </a:cubicBezTo>
                        <a:cubicBezTo>
                          <a:pt x="45192" y="6159"/>
                          <a:pt x="42164" y="3243"/>
                          <a:pt x="38127" y="2178"/>
                        </a:cubicBezTo>
                        <a:cubicBezTo>
                          <a:pt x="37398" y="1954"/>
                          <a:pt x="36613" y="1841"/>
                          <a:pt x="35884" y="1729"/>
                        </a:cubicBezTo>
                        <a:cubicBezTo>
                          <a:pt x="35323" y="1505"/>
                          <a:pt x="34763" y="1225"/>
                          <a:pt x="34146" y="1056"/>
                        </a:cubicBezTo>
                        <a:cubicBezTo>
                          <a:pt x="13005" y="-5056"/>
                          <a:pt x="-5500" y="16477"/>
                          <a:pt x="1510" y="36832"/>
                        </a:cubicBezTo>
                        <a:cubicBezTo>
                          <a:pt x="3472" y="43617"/>
                          <a:pt x="8631" y="48720"/>
                          <a:pt x="14856" y="51300"/>
                        </a:cubicBezTo>
                        <a:cubicBezTo>
                          <a:pt x="24052" y="57019"/>
                          <a:pt x="36781" y="57188"/>
                          <a:pt x="47323" y="47094"/>
                        </a:cubicBezTo>
                        <a:cubicBezTo>
                          <a:pt x="55678" y="38066"/>
                          <a:pt x="55566" y="24552"/>
                          <a:pt x="49847" y="14290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537" name="图形 13">
                  <a:extLst>
                    <a:ext uri="{FF2B5EF4-FFF2-40B4-BE49-F238E27FC236}">
                      <a16:creationId xmlns:a16="http://schemas.microsoft.com/office/drawing/2014/main" id="{56BCD381-CA1D-5C8D-8292-BA1FCE5F652A}"/>
                    </a:ext>
                  </a:extLst>
                </p:cNvPr>
                <p:cNvGrpSpPr/>
                <p:nvPr/>
              </p:nvGrpSpPr>
              <p:grpSpPr>
                <a:xfrm>
                  <a:off x="8850124" y="1893321"/>
                  <a:ext cx="270426" cy="295627"/>
                  <a:chOff x="13683833" y="6014582"/>
                  <a:chExt cx="270426" cy="295627"/>
                </a:xfrm>
              </p:grpSpPr>
              <p:grpSp>
                <p:nvGrpSpPr>
                  <p:cNvPr id="538" name="图形 13">
                    <a:extLst>
                      <a:ext uri="{FF2B5EF4-FFF2-40B4-BE49-F238E27FC236}">
                        <a16:creationId xmlns:a16="http://schemas.microsoft.com/office/drawing/2014/main" id="{C7314E30-032D-E54C-A6CA-FD200A21F088}"/>
                      </a:ext>
                    </a:extLst>
                  </p:cNvPr>
                  <p:cNvGrpSpPr/>
                  <p:nvPr/>
                </p:nvGrpSpPr>
                <p:grpSpPr>
                  <a:xfrm>
                    <a:off x="13683833" y="6014582"/>
                    <a:ext cx="270426" cy="295627"/>
                    <a:chOff x="13683833" y="6014582"/>
                    <a:chExt cx="270426" cy="295627"/>
                  </a:xfrm>
                </p:grpSpPr>
                <p:sp>
                  <p:nvSpPr>
                    <p:cNvPr id="539" name="任意多边形: 形状 538">
                      <a:extLst>
                        <a:ext uri="{FF2B5EF4-FFF2-40B4-BE49-F238E27FC236}">
                          <a16:creationId xmlns:a16="http://schemas.microsoft.com/office/drawing/2014/main" id="{5E43CBE1-627A-5BBE-0F74-A59A3A005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83833" y="6014582"/>
                      <a:ext cx="270426" cy="295627"/>
                    </a:xfrm>
                    <a:custGeom>
                      <a:avLst/>
                      <a:gdLst>
                        <a:gd name="connsiteX0" fmla="*/ 263856 w 270426"/>
                        <a:gd name="connsiteY0" fmla="*/ 148677 h 295627"/>
                        <a:gd name="connsiteX1" fmla="*/ 257519 w 270426"/>
                        <a:gd name="connsiteY1" fmla="*/ 111051 h 295627"/>
                        <a:gd name="connsiteX2" fmla="*/ 215967 w 270426"/>
                        <a:gd name="connsiteY2" fmla="*/ 102752 h 295627"/>
                        <a:gd name="connsiteX3" fmla="*/ 202902 w 270426"/>
                        <a:gd name="connsiteY3" fmla="*/ 103985 h 295627"/>
                        <a:gd name="connsiteX4" fmla="*/ 225724 w 270426"/>
                        <a:gd name="connsiteY4" fmla="*/ 52396 h 295627"/>
                        <a:gd name="connsiteX5" fmla="*/ 192640 w 270426"/>
                        <a:gd name="connsiteY5" fmla="*/ 7985 h 295627"/>
                        <a:gd name="connsiteX6" fmla="*/ 166116 w 270426"/>
                        <a:gd name="connsiteY6" fmla="*/ 19256 h 295627"/>
                        <a:gd name="connsiteX7" fmla="*/ 146154 w 270426"/>
                        <a:gd name="connsiteY7" fmla="*/ 35069 h 295627"/>
                        <a:gd name="connsiteX8" fmla="*/ 131294 w 270426"/>
                        <a:gd name="connsiteY8" fmla="*/ 56378 h 295627"/>
                        <a:gd name="connsiteX9" fmla="*/ 128770 w 270426"/>
                        <a:gd name="connsiteY9" fmla="*/ 43817 h 295627"/>
                        <a:gd name="connsiteX10" fmla="*/ 126135 w 270426"/>
                        <a:gd name="connsiteY10" fmla="*/ 36471 h 295627"/>
                        <a:gd name="connsiteX11" fmla="*/ 127032 w 270426"/>
                        <a:gd name="connsiteY11" fmla="*/ 38041 h 295627"/>
                        <a:gd name="connsiteX12" fmla="*/ 114359 w 270426"/>
                        <a:gd name="connsiteY12" fmla="*/ 12302 h 295627"/>
                        <a:gd name="connsiteX13" fmla="*/ 68882 w 270426"/>
                        <a:gd name="connsiteY13" fmla="*/ 17854 h 295627"/>
                        <a:gd name="connsiteX14" fmla="*/ 81331 w 270426"/>
                        <a:gd name="connsiteY14" fmla="*/ 94789 h 295627"/>
                        <a:gd name="connsiteX15" fmla="*/ 84303 w 270426"/>
                        <a:gd name="connsiteY15" fmla="*/ 102247 h 295627"/>
                        <a:gd name="connsiteX16" fmla="*/ 30022 w 270426"/>
                        <a:gd name="connsiteY16" fmla="*/ 74938 h 295627"/>
                        <a:gd name="connsiteX17" fmla="*/ 4788 w 270426"/>
                        <a:gd name="connsiteY17" fmla="*/ 128995 h 295627"/>
                        <a:gd name="connsiteX18" fmla="*/ 61480 w 270426"/>
                        <a:gd name="connsiteY18" fmla="*/ 171612 h 295627"/>
                        <a:gd name="connsiteX19" fmla="*/ 17293 w 270426"/>
                        <a:gd name="connsiteY19" fmla="*/ 207332 h 295627"/>
                        <a:gd name="connsiteX20" fmla="*/ 10900 w 270426"/>
                        <a:gd name="connsiteY20" fmla="*/ 226398 h 295627"/>
                        <a:gd name="connsiteX21" fmla="*/ 22788 w 270426"/>
                        <a:gd name="connsiteY21" fmla="*/ 249613 h 295627"/>
                        <a:gd name="connsiteX22" fmla="*/ 89125 w 270426"/>
                        <a:gd name="connsiteY22" fmla="*/ 238510 h 295627"/>
                        <a:gd name="connsiteX23" fmla="*/ 98714 w 270426"/>
                        <a:gd name="connsiteY23" fmla="*/ 230099 h 295627"/>
                        <a:gd name="connsiteX24" fmla="*/ 98938 w 270426"/>
                        <a:gd name="connsiteY24" fmla="*/ 245631 h 295627"/>
                        <a:gd name="connsiteX25" fmla="*/ 118957 w 270426"/>
                        <a:gd name="connsiteY25" fmla="*/ 293183 h 295627"/>
                        <a:gd name="connsiteX26" fmla="*/ 150079 w 270426"/>
                        <a:gd name="connsiteY26" fmla="*/ 286510 h 295627"/>
                        <a:gd name="connsiteX27" fmla="*/ 161799 w 270426"/>
                        <a:gd name="connsiteY27" fmla="*/ 261389 h 295627"/>
                        <a:gd name="connsiteX28" fmla="*/ 165948 w 270426"/>
                        <a:gd name="connsiteY28" fmla="*/ 226398 h 295627"/>
                        <a:gd name="connsiteX29" fmla="*/ 200715 w 270426"/>
                        <a:gd name="connsiteY29" fmla="*/ 245912 h 295627"/>
                        <a:gd name="connsiteX30" fmla="*/ 241145 w 270426"/>
                        <a:gd name="connsiteY30" fmla="*/ 209126 h 295627"/>
                        <a:gd name="connsiteX31" fmla="*/ 215126 w 270426"/>
                        <a:gd name="connsiteY31" fmla="*/ 172790 h 295627"/>
                        <a:gd name="connsiteX32" fmla="*/ 231388 w 270426"/>
                        <a:gd name="connsiteY32" fmla="*/ 167631 h 295627"/>
                        <a:gd name="connsiteX33" fmla="*/ 263856 w 270426"/>
                        <a:gd name="connsiteY33" fmla="*/ 148677 h 295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270426" h="295627">
                          <a:moveTo>
                            <a:pt x="263856" y="148677"/>
                          </a:moveTo>
                          <a:cubicBezTo>
                            <a:pt x="275071" y="136677"/>
                            <a:pt x="271257" y="119238"/>
                            <a:pt x="257519" y="111051"/>
                          </a:cubicBezTo>
                          <a:cubicBezTo>
                            <a:pt x="245295" y="103200"/>
                            <a:pt x="230154" y="102135"/>
                            <a:pt x="215967" y="102752"/>
                          </a:cubicBezTo>
                          <a:cubicBezTo>
                            <a:pt x="211593" y="102920"/>
                            <a:pt x="207220" y="103369"/>
                            <a:pt x="202902" y="103985"/>
                          </a:cubicBezTo>
                          <a:cubicBezTo>
                            <a:pt x="214734" y="88901"/>
                            <a:pt x="224042" y="71798"/>
                            <a:pt x="225724" y="52396"/>
                          </a:cubicBezTo>
                          <a:cubicBezTo>
                            <a:pt x="228977" y="31817"/>
                            <a:pt x="215631" y="6919"/>
                            <a:pt x="192640" y="7985"/>
                          </a:cubicBezTo>
                          <a:cubicBezTo>
                            <a:pt x="182827" y="8601"/>
                            <a:pt x="174023" y="13760"/>
                            <a:pt x="166116" y="19256"/>
                          </a:cubicBezTo>
                          <a:cubicBezTo>
                            <a:pt x="159163" y="24078"/>
                            <a:pt x="151873" y="28732"/>
                            <a:pt x="146154" y="35069"/>
                          </a:cubicBezTo>
                          <a:cubicBezTo>
                            <a:pt x="140266" y="41518"/>
                            <a:pt x="135443" y="48751"/>
                            <a:pt x="131294" y="56378"/>
                          </a:cubicBezTo>
                          <a:cubicBezTo>
                            <a:pt x="130621" y="52172"/>
                            <a:pt x="129892" y="47966"/>
                            <a:pt x="128770" y="43817"/>
                          </a:cubicBezTo>
                          <a:cubicBezTo>
                            <a:pt x="128097" y="41293"/>
                            <a:pt x="127256" y="38826"/>
                            <a:pt x="126135" y="36471"/>
                          </a:cubicBezTo>
                          <a:cubicBezTo>
                            <a:pt x="126808" y="38097"/>
                            <a:pt x="128153" y="41574"/>
                            <a:pt x="127032" y="38041"/>
                          </a:cubicBezTo>
                          <a:cubicBezTo>
                            <a:pt x="123892" y="29013"/>
                            <a:pt x="120864" y="19592"/>
                            <a:pt x="114359" y="12302"/>
                          </a:cubicBezTo>
                          <a:cubicBezTo>
                            <a:pt x="102751" y="-2558"/>
                            <a:pt x="77854" y="-7492"/>
                            <a:pt x="68882" y="17854"/>
                          </a:cubicBezTo>
                          <a:cubicBezTo>
                            <a:pt x="64564" y="30751"/>
                            <a:pt x="71966" y="70901"/>
                            <a:pt x="81331" y="94789"/>
                          </a:cubicBezTo>
                          <a:cubicBezTo>
                            <a:pt x="82284" y="97256"/>
                            <a:pt x="83293" y="99780"/>
                            <a:pt x="84303" y="102247"/>
                          </a:cubicBezTo>
                          <a:cubicBezTo>
                            <a:pt x="67592" y="87780"/>
                            <a:pt x="48471" y="74826"/>
                            <a:pt x="30022" y="74938"/>
                          </a:cubicBezTo>
                          <a:cubicBezTo>
                            <a:pt x="3386" y="76845"/>
                            <a:pt x="-6932" y="107294"/>
                            <a:pt x="4788" y="128995"/>
                          </a:cubicBezTo>
                          <a:cubicBezTo>
                            <a:pt x="16508" y="150416"/>
                            <a:pt x="38938" y="163033"/>
                            <a:pt x="61480" y="171612"/>
                          </a:cubicBezTo>
                          <a:cubicBezTo>
                            <a:pt x="44097" y="179911"/>
                            <a:pt x="28284" y="190902"/>
                            <a:pt x="17293" y="207332"/>
                          </a:cubicBezTo>
                          <a:cubicBezTo>
                            <a:pt x="13872" y="213108"/>
                            <a:pt x="11012" y="219556"/>
                            <a:pt x="10900" y="226398"/>
                          </a:cubicBezTo>
                          <a:cubicBezTo>
                            <a:pt x="11405" y="235258"/>
                            <a:pt x="15610" y="244286"/>
                            <a:pt x="22788" y="249613"/>
                          </a:cubicBezTo>
                          <a:cubicBezTo>
                            <a:pt x="46059" y="266155"/>
                            <a:pt x="72022" y="253482"/>
                            <a:pt x="89125" y="238510"/>
                          </a:cubicBezTo>
                          <a:cubicBezTo>
                            <a:pt x="92321" y="235762"/>
                            <a:pt x="95518" y="232958"/>
                            <a:pt x="98714" y="230099"/>
                          </a:cubicBezTo>
                          <a:cubicBezTo>
                            <a:pt x="98546" y="235258"/>
                            <a:pt x="98546" y="240472"/>
                            <a:pt x="98938" y="245631"/>
                          </a:cubicBezTo>
                          <a:cubicBezTo>
                            <a:pt x="100508" y="262678"/>
                            <a:pt x="103144" y="283370"/>
                            <a:pt x="118957" y="293183"/>
                          </a:cubicBezTo>
                          <a:cubicBezTo>
                            <a:pt x="129275" y="298622"/>
                            <a:pt x="142228" y="294361"/>
                            <a:pt x="150079" y="286510"/>
                          </a:cubicBezTo>
                          <a:cubicBezTo>
                            <a:pt x="156191" y="279445"/>
                            <a:pt x="159556" y="270361"/>
                            <a:pt x="161799" y="261389"/>
                          </a:cubicBezTo>
                          <a:cubicBezTo>
                            <a:pt x="163817" y="249893"/>
                            <a:pt x="165331" y="238117"/>
                            <a:pt x="165948" y="226398"/>
                          </a:cubicBezTo>
                          <a:cubicBezTo>
                            <a:pt x="176434" y="234641"/>
                            <a:pt x="188322" y="241201"/>
                            <a:pt x="200715" y="245912"/>
                          </a:cubicBezTo>
                          <a:cubicBezTo>
                            <a:pt x="224939" y="256454"/>
                            <a:pt x="248659" y="234192"/>
                            <a:pt x="241145" y="209126"/>
                          </a:cubicBezTo>
                          <a:cubicBezTo>
                            <a:pt x="237220" y="193538"/>
                            <a:pt x="227407" y="181930"/>
                            <a:pt x="215126" y="172790"/>
                          </a:cubicBezTo>
                          <a:cubicBezTo>
                            <a:pt x="220621" y="171332"/>
                            <a:pt x="226061" y="169649"/>
                            <a:pt x="231388" y="167631"/>
                          </a:cubicBezTo>
                          <a:cubicBezTo>
                            <a:pt x="243108" y="163089"/>
                            <a:pt x="255108" y="157930"/>
                            <a:pt x="263856" y="148677"/>
                          </a:cubicBezTo>
                          <a:close/>
                        </a:path>
                      </a:pathLst>
                    </a:custGeom>
                    <a:solidFill>
                      <a:srgbClr val="E694C5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540" name="任意多边形: 形状 539">
                      <a:extLst>
                        <a:ext uri="{FF2B5EF4-FFF2-40B4-BE49-F238E27FC236}">
                          <a16:creationId xmlns:a16="http://schemas.microsoft.com/office/drawing/2014/main" id="{E8907B10-B544-F00D-FF01-E6FADC8BD8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29780" y="6239017"/>
                      <a:ext cx="294" cy="55"/>
                    </a:xfrm>
                    <a:custGeom>
                      <a:avLst/>
                      <a:gdLst>
                        <a:gd name="connsiteX0" fmla="*/ 0 w 294"/>
                        <a:gd name="connsiteY0" fmla="*/ 0 h 55"/>
                        <a:gd name="connsiteX1" fmla="*/ 280 w 294"/>
                        <a:gd name="connsiteY1" fmla="*/ 56 h 55"/>
                        <a:gd name="connsiteX2" fmla="*/ 0 w 294"/>
                        <a:gd name="connsiteY2" fmla="*/ 0 h 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4" h="55">
                          <a:moveTo>
                            <a:pt x="0" y="0"/>
                          </a:moveTo>
                          <a:cubicBezTo>
                            <a:pt x="112" y="0"/>
                            <a:pt x="168" y="0"/>
                            <a:pt x="280" y="56"/>
                          </a:cubicBezTo>
                          <a:cubicBezTo>
                            <a:pt x="336" y="0"/>
                            <a:pt x="224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微软雅黑"/>
                        <a:cs typeface="+mn-cs"/>
                      </a:endParaRPr>
                    </a:p>
                  </p:txBody>
                </p:sp>
              </p:grpSp>
              <p:sp>
                <p:nvSpPr>
                  <p:cNvPr id="541" name="任意多边形: 形状 540">
                    <a:extLst>
                      <a:ext uri="{FF2B5EF4-FFF2-40B4-BE49-F238E27FC236}">
                        <a16:creationId xmlns:a16="http://schemas.microsoft.com/office/drawing/2014/main" id="{BC430EFA-8541-1CD6-1AC6-EEBB9EFCD632}"/>
                      </a:ext>
                    </a:extLst>
                  </p:cNvPr>
                  <p:cNvSpPr/>
                  <p:nvPr/>
                </p:nvSpPr>
                <p:spPr>
                  <a:xfrm>
                    <a:off x="13785857" y="6131397"/>
                    <a:ext cx="67061" cy="72301"/>
                  </a:xfrm>
                  <a:custGeom>
                    <a:avLst/>
                    <a:gdLst>
                      <a:gd name="connsiteX0" fmla="*/ 58149 w 67061"/>
                      <a:gd name="connsiteY0" fmla="*/ 16162 h 72301"/>
                      <a:gd name="connsiteX1" fmla="*/ 56803 w 67061"/>
                      <a:gd name="connsiteY1" fmla="*/ 14816 h 72301"/>
                      <a:gd name="connsiteX2" fmla="*/ 47438 w 67061"/>
                      <a:gd name="connsiteY2" fmla="*/ 3994 h 72301"/>
                      <a:gd name="connsiteX3" fmla="*/ 2017 w 67061"/>
                      <a:gd name="connsiteY3" fmla="*/ 47732 h 72301"/>
                      <a:gd name="connsiteX4" fmla="*/ 28429 w 67061"/>
                      <a:gd name="connsiteY4" fmla="*/ 71564 h 72301"/>
                      <a:gd name="connsiteX5" fmla="*/ 63868 w 67061"/>
                      <a:gd name="connsiteY5" fmla="*/ 52835 h 72301"/>
                      <a:gd name="connsiteX6" fmla="*/ 58149 w 67061"/>
                      <a:gd name="connsiteY6" fmla="*/ 16162 h 72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7061" h="72301">
                        <a:moveTo>
                          <a:pt x="58149" y="16162"/>
                        </a:moveTo>
                        <a:cubicBezTo>
                          <a:pt x="57756" y="15713"/>
                          <a:pt x="57307" y="15265"/>
                          <a:pt x="56803" y="14816"/>
                        </a:cubicBezTo>
                        <a:cubicBezTo>
                          <a:pt x="54896" y="10610"/>
                          <a:pt x="51812" y="6853"/>
                          <a:pt x="47438" y="3994"/>
                        </a:cubicBezTo>
                        <a:cubicBezTo>
                          <a:pt x="22036" y="-11764"/>
                          <a:pt x="-8132" y="22498"/>
                          <a:pt x="2017" y="47732"/>
                        </a:cubicBezTo>
                        <a:cubicBezTo>
                          <a:pt x="6055" y="58947"/>
                          <a:pt x="16316" y="69770"/>
                          <a:pt x="28429" y="71564"/>
                        </a:cubicBezTo>
                        <a:cubicBezTo>
                          <a:pt x="48335" y="75433"/>
                          <a:pt x="58821" y="63321"/>
                          <a:pt x="63868" y="52835"/>
                        </a:cubicBezTo>
                        <a:cubicBezTo>
                          <a:pt x="69924" y="40835"/>
                          <a:pt x="67008" y="25863"/>
                          <a:pt x="58149" y="16162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  <p:grpSp>
              <p:nvGrpSpPr>
                <p:cNvPr id="554" name="图形 13">
                  <a:extLst>
                    <a:ext uri="{FF2B5EF4-FFF2-40B4-BE49-F238E27FC236}">
                      <a16:creationId xmlns:a16="http://schemas.microsoft.com/office/drawing/2014/main" id="{F8F5C523-F8BB-EDBA-A31A-81CD7C887312}"/>
                    </a:ext>
                  </a:extLst>
                </p:cNvPr>
                <p:cNvGrpSpPr/>
                <p:nvPr/>
              </p:nvGrpSpPr>
              <p:grpSpPr>
                <a:xfrm>
                  <a:off x="7076898" y="1890659"/>
                  <a:ext cx="191159" cy="180860"/>
                  <a:chOff x="15908361" y="6035271"/>
                  <a:chExt cx="270378" cy="255811"/>
                </a:xfrm>
              </p:grpSpPr>
              <p:sp>
                <p:nvSpPr>
                  <p:cNvPr id="555" name="任意多边形: 形状 554">
                    <a:extLst>
                      <a:ext uri="{FF2B5EF4-FFF2-40B4-BE49-F238E27FC236}">
                        <a16:creationId xmlns:a16="http://schemas.microsoft.com/office/drawing/2014/main" id="{D581931D-2443-656A-CDFA-5FA0FD0D635E}"/>
                      </a:ext>
                    </a:extLst>
                  </p:cNvPr>
                  <p:cNvSpPr/>
                  <p:nvPr/>
                </p:nvSpPr>
                <p:spPr>
                  <a:xfrm>
                    <a:off x="15908361" y="6035271"/>
                    <a:ext cx="270378" cy="255811"/>
                  </a:xfrm>
                  <a:custGeom>
                    <a:avLst/>
                    <a:gdLst>
                      <a:gd name="connsiteX0" fmla="*/ 268766 w 270378"/>
                      <a:gd name="connsiteY0" fmla="*/ 123446 h 255811"/>
                      <a:gd name="connsiteX1" fmla="*/ 206074 w 270378"/>
                      <a:gd name="connsiteY1" fmla="*/ 96922 h 255811"/>
                      <a:gd name="connsiteX2" fmla="*/ 215327 w 270378"/>
                      <a:gd name="connsiteY2" fmla="*/ 82679 h 255811"/>
                      <a:gd name="connsiteX3" fmla="*/ 204953 w 270378"/>
                      <a:gd name="connsiteY3" fmla="*/ 4286 h 255811"/>
                      <a:gd name="connsiteX4" fmla="*/ 159644 w 270378"/>
                      <a:gd name="connsiteY4" fmla="*/ 9613 h 255811"/>
                      <a:gd name="connsiteX5" fmla="*/ 133569 w 270378"/>
                      <a:gd name="connsiteY5" fmla="*/ 53913 h 255811"/>
                      <a:gd name="connsiteX6" fmla="*/ 112989 w 270378"/>
                      <a:gd name="connsiteY6" fmla="*/ 30305 h 255811"/>
                      <a:gd name="connsiteX7" fmla="*/ 96391 w 270378"/>
                      <a:gd name="connsiteY7" fmla="*/ 21670 h 255811"/>
                      <a:gd name="connsiteX8" fmla="*/ 89157 w 270378"/>
                      <a:gd name="connsiteY8" fmla="*/ 18922 h 255811"/>
                      <a:gd name="connsiteX9" fmla="*/ 51587 w 270378"/>
                      <a:gd name="connsiteY9" fmla="*/ 25539 h 255811"/>
                      <a:gd name="connsiteX10" fmla="*/ 41381 w 270378"/>
                      <a:gd name="connsiteY10" fmla="*/ 73034 h 255811"/>
                      <a:gd name="connsiteX11" fmla="*/ 52540 w 270378"/>
                      <a:gd name="connsiteY11" fmla="*/ 91315 h 255811"/>
                      <a:gd name="connsiteX12" fmla="*/ 53774 w 270378"/>
                      <a:gd name="connsiteY12" fmla="*/ 92268 h 255811"/>
                      <a:gd name="connsiteX13" fmla="*/ 54615 w 270378"/>
                      <a:gd name="connsiteY13" fmla="*/ 93670 h 255811"/>
                      <a:gd name="connsiteX14" fmla="*/ 68522 w 270378"/>
                      <a:gd name="connsiteY14" fmla="*/ 106343 h 255811"/>
                      <a:gd name="connsiteX15" fmla="*/ 22316 w 270378"/>
                      <a:gd name="connsiteY15" fmla="*/ 129895 h 255811"/>
                      <a:gd name="connsiteX16" fmla="*/ 28989 w 270378"/>
                      <a:gd name="connsiteY16" fmla="*/ 199877 h 255811"/>
                      <a:gd name="connsiteX17" fmla="*/ 66727 w 270378"/>
                      <a:gd name="connsiteY17" fmla="*/ 197073 h 255811"/>
                      <a:gd name="connsiteX18" fmla="*/ 90167 w 270378"/>
                      <a:gd name="connsiteY18" fmla="*/ 187820 h 255811"/>
                      <a:gd name="connsiteX19" fmla="*/ 87700 w 270378"/>
                      <a:gd name="connsiteY19" fmla="*/ 238008 h 255811"/>
                      <a:gd name="connsiteX20" fmla="*/ 120279 w 270378"/>
                      <a:gd name="connsiteY20" fmla="*/ 254382 h 255811"/>
                      <a:gd name="connsiteX21" fmla="*/ 151457 w 270378"/>
                      <a:gd name="connsiteY21" fmla="*/ 227410 h 255811"/>
                      <a:gd name="connsiteX22" fmla="*/ 156896 w 270378"/>
                      <a:gd name="connsiteY22" fmla="*/ 217652 h 255811"/>
                      <a:gd name="connsiteX23" fmla="*/ 162336 w 270378"/>
                      <a:gd name="connsiteY23" fmla="*/ 226624 h 255811"/>
                      <a:gd name="connsiteX24" fmla="*/ 223345 w 270378"/>
                      <a:gd name="connsiteY24" fmla="*/ 247204 h 255811"/>
                      <a:gd name="connsiteX25" fmla="*/ 227271 w 270378"/>
                      <a:gd name="connsiteY25" fmla="*/ 191353 h 255811"/>
                      <a:gd name="connsiteX26" fmla="*/ 219813 w 270378"/>
                      <a:gd name="connsiteY26" fmla="*/ 172960 h 255811"/>
                      <a:gd name="connsiteX27" fmla="*/ 268766 w 270378"/>
                      <a:gd name="connsiteY27" fmla="*/ 123446 h 255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270378" h="255811">
                        <a:moveTo>
                          <a:pt x="268766" y="123446"/>
                        </a:moveTo>
                        <a:cubicBezTo>
                          <a:pt x="258336" y="99502"/>
                          <a:pt x="231420" y="93670"/>
                          <a:pt x="206074" y="96922"/>
                        </a:cubicBezTo>
                        <a:cubicBezTo>
                          <a:pt x="209439" y="92380"/>
                          <a:pt x="212579" y="87670"/>
                          <a:pt x="215327" y="82679"/>
                        </a:cubicBezTo>
                        <a:cubicBezTo>
                          <a:pt x="228785" y="58735"/>
                          <a:pt x="233775" y="18810"/>
                          <a:pt x="204953" y="4286"/>
                        </a:cubicBezTo>
                        <a:cubicBezTo>
                          <a:pt x="190317" y="-2948"/>
                          <a:pt x="172205" y="-929"/>
                          <a:pt x="159644" y="9613"/>
                        </a:cubicBezTo>
                        <a:cubicBezTo>
                          <a:pt x="144784" y="20212"/>
                          <a:pt x="137494" y="36586"/>
                          <a:pt x="133569" y="53913"/>
                        </a:cubicBezTo>
                        <a:cubicBezTo>
                          <a:pt x="127737" y="43819"/>
                          <a:pt x="120391" y="35688"/>
                          <a:pt x="112989" y="30305"/>
                        </a:cubicBezTo>
                        <a:cubicBezTo>
                          <a:pt x="107943" y="26548"/>
                          <a:pt x="102167" y="24081"/>
                          <a:pt x="96391" y="21670"/>
                        </a:cubicBezTo>
                        <a:cubicBezTo>
                          <a:pt x="94148" y="20380"/>
                          <a:pt x="91625" y="19539"/>
                          <a:pt x="89157" y="18922"/>
                        </a:cubicBezTo>
                        <a:cubicBezTo>
                          <a:pt x="71157" y="14155"/>
                          <a:pt x="59662" y="19146"/>
                          <a:pt x="51587" y="25539"/>
                        </a:cubicBezTo>
                        <a:cubicBezTo>
                          <a:pt x="38409" y="36978"/>
                          <a:pt x="34877" y="57165"/>
                          <a:pt x="41381" y="73034"/>
                        </a:cubicBezTo>
                        <a:cubicBezTo>
                          <a:pt x="43793" y="79820"/>
                          <a:pt x="47942" y="85820"/>
                          <a:pt x="52540" y="91315"/>
                        </a:cubicBezTo>
                        <a:cubicBezTo>
                          <a:pt x="52933" y="91651"/>
                          <a:pt x="53325" y="91932"/>
                          <a:pt x="53774" y="92268"/>
                        </a:cubicBezTo>
                        <a:cubicBezTo>
                          <a:pt x="52989" y="91707"/>
                          <a:pt x="52821" y="91764"/>
                          <a:pt x="54615" y="93670"/>
                        </a:cubicBezTo>
                        <a:cubicBezTo>
                          <a:pt x="58765" y="98324"/>
                          <a:pt x="63531" y="102530"/>
                          <a:pt x="68522" y="106343"/>
                        </a:cubicBezTo>
                        <a:cubicBezTo>
                          <a:pt x="51755" y="111166"/>
                          <a:pt x="35830" y="118511"/>
                          <a:pt x="22316" y="129895"/>
                        </a:cubicBezTo>
                        <a:cubicBezTo>
                          <a:pt x="-7853" y="151596"/>
                          <a:pt x="-9143" y="187091"/>
                          <a:pt x="28989" y="199877"/>
                        </a:cubicBezTo>
                        <a:cubicBezTo>
                          <a:pt x="41550" y="202849"/>
                          <a:pt x="54447" y="200157"/>
                          <a:pt x="66727" y="197073"/>
                        </a:cubicBezTo>
                        <a:cubicBezTo>
                          <a:pt x="74802" y="194718"/>
                          <a:pt x="82653" y="191577"/>
                          <a:pt x="90167" y="187820"/>
                        </a:cubicBezTo>
                        <a:cubicBezTo>
                          <a:pt x="86578" y="204082"/>
                          <a:pt x="82933" y="221746"/>
                          <a:pt x="87700" y="238008"/>
                        </a:cubicBezTo>
                        <a:cubicBezTo>
                          <a:pt x="91961" y="251129"/>
                          <a:pt x="107158" y="259260"/>
                          <a:pt x="120279" y="254382"/>
                        </a:cubicBezTo>
                        <a:cubicBezTo>
                          <a:pt x="133457" y="249503"/>
                          <a:pt x="143102" y="238288"/>
                          <a:pt x="151457" y="227410"/>
                        </a:cubicBezTo>
                        <a:cubicBezTo>
                          <a:pt x="153644" y="224325"/>
                          <a:pt x="155382" y="221017"/>
                          <a:pt x="156896" y="217652"/>
                        </a:cubicBezTo>
                        <a:cubicBezTo>
                          <a:pt x="158579" y="220680"/>
                          <a:pt x="160373" y="223709"/>
                          <a:pt x="162336" y="226624"/>
                        </a:cubicBezTo>
                        <a:cubicBezTo>
                          <a:pt x="174392" y="245802"/>
                          <a:pt x="202598" y="264643"/>
                          <a:pt x="223345" y="247204"/>
                        </a:cubicBezTo>
                        <a:cubicBezTo>
                          <a:pt x="236523" y="232288"/>
                          <a:pt x="232654" y="208905"/>
                          <a:pt x="227271" y="191353"/>
                        </a:cubicBezTo>
                        <a:cubicBezTo>
                          <a:pt x="224915" y="185353"/>
                          <a:pt x="222448" y="179129"/>
                          <a:pt x="219813" y="172960"/>
                        </a:cubicBezTo>
                        <a:cubicBezTo>
                          <a:pt x="245551" y="172568"/>
                          <a:pt x="278019" y="152325"/>
                          <a:pt x="268766" y="123446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556" name="任意多边形: 形状 555">
                    <a:extLst>
                      <a:ext uri="{FF2B5EF4-FFF2-40B4-BE49-F238E27FC236}">
                        <a16:creationId xmlns:a16="http://schemas.microsoft.com/office/drawing/2014/main" id="{8627FBC2-FBFB-8FEB-7B14-32271A9FD838}"/>
                      </a:ext>
                    </a:extLst>
                  </p:cNvPr>
                  <p:cNvSpPr/>
                  <p:nvPr/>
                </p:nvSpPr>
                <p:spPr>
                  <a:xfrm>
                    <a:off x="16012242" y="6127620"/>
                    <a:ext cx="66941" cy="71752"/>
                  </a:xfrm>
                  <a:custGeom>
                    <a:avLst/>
                    <a:gdLst>
                      <a:gd name="connsiteX0" fmla="*/ 56997 w 66941"/>
                      <a:gd name="connsiteY0" fmla="*/ 9284 h 71752"/>
                      <a:gd name="connsiteX1" fmla="*/ 26604 w 66941"/>
                      <a:gd name="connsiteY1" fmla="*/ 1938 h 71752"/>
                      <a:gd name="connsiteX2" fmla="*/ 15501 w 66941"/>
                      <a:gd name="connsiteY2" fmla="*/ 9060 h 71752"/>
                      <a:gd name="connsiteX3" fmla="*/ 3893 w 66941"/>
                      <a:gd name="connsiteY3" fmla="*/ 21172 h 71752"/>
                      <a:gd name="connsiteX4" fmla="*/ 32884 w 66941"/>
                      <a:gd name="connsiteY4" fmla="*/ 71752 h 71752"/>
                      <a:gd name="connsiteX5" fmla="*/ 56997 w 66941"/>
                      <a:gd name="connsiteY5" fmla="*/ 9284 h 71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6941" h="71752">
                        <a:moveTo>
                          <a:pt x="56997" y="9284"/>
                        </a:moveTo>
                        <a:cubicBezTo>
                          <a:pt x="49314" y="1377"/>
                          <a:pt x="37034" y="-2660"/>
                          <a:pt x="26604" y="1938"/>
                        </a:cubicBezTo>
                        <a:cubicBezTo>
                          <a:pt x="22510" y="3340"/>
                          <a:pt x="18305" y="5751"/>
                          <a:pt x="15501" y="9060"/>
                        </a:cubicBezTo>
                        <a:cubicBezTo>
                          <a:pt x="11015" y="11919"/>
                          <a:pt x="6921" y="15957"/>
                          <a:pt x="3893" y="21172"/>
                        </a:cubicBezTo>
                        <a:cubicBezTo>
                          <a:pt x="-7658" y="42536"/>
                          <a:pt x="7819" y="71976"/>
                          <a:pt x="32884" y="71752"/>
                        </a:cubicBezTo>
                        <a:cubicBezTo>
                          <a:pt x="61539" y="70686"/>
                          <a:pt x="79034" y="33452"/>
                          <a:pt x="56997" y="9284"/>
                        </a:cubicBezTo>
                        <a:close/>
                      </a:path>
                    </a:pathLst>
                  </a:custGeom>
                  <a:solidFill>
                    <a:srgbClr val="F27979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71BF49-7A7D-F490-AA67-5F361B70609B}"/>
              </a:ext>
            </a:extLst>
          </p:cNvPr>
          <p:cNvSpPr/>
          <p:nvPr/>
        </p:nvSpPr>
        <p:spPr>
          <a:xfrm>
            <a:off x="834973" y="4484087"/>
            <a:ext cx="1697090" cy="35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2159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</a:rPr>
              <a:t>分享人：</a:t>
            </a:r>
            <a:r>
              <a:rPr lang="en-US" altLang="zh-CN" sz="1800" dirty="0">
                <a:solidFill>
                  <a:schemeClr val="accent1"/>
                </a:solidFill>
                <a:latin typeface="+mj-lt"/>
                <a:ea typeface="+mj-ea"/>
              </a:rPr>
              <a:t>XX</a:t>
            </a:r>
            <a:endParaRPr lang="zh-CN" altLang="en-US" sz="18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B76EB0-AD76-7819-9F0E-80717A66F9D6}"/>
              </a:ext>
            </a:extLst>
          </p:cNvPr>
          <p:cNvSpPr txBox="1"/>
          <p:nvPr/>
        </p:nvSpPr>
        <p:spPr>
          <a:xfrm>
            <a:off x="863547" y="4934053"/>
            <a:ext cx="236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  <a:latin typeface="+mj-lt"/>
                <a:ea typeface="+mj-ea"/>
              </a:rPr>
              <a:t>20XX</a:t>
            </a:r>
            <a:r>
              <a:rPr lang="zh-CN" altLang="en-US" sz="1600" dirty="0">
                <a:solidFill>
                  <a:srgbClr val="FFFFFF"/>
                </a:solidFill>
                <a:latin typeface="+mj-lt"/>
                <a:ea typeface="+mj-ea"/>
              </a:rPr>
              <a:t>年</a:t>
            </a:r>
            <a:r>
              <a:rPr lang="en-US" altLang="zh-CN" sz="1600" dirty="0">
                <a:solidFill>
                  <a:srgbClr val="FFFFFF"/>
                </a:solidFill>
                <a:latin typeface="+mj-lt"/>
                <a:ea typeface="+mj-ea"/>
              </a:rPr>
              <a:t>XX</a:t>
            </a:r>
            <a:r>
              <a:rPr lang="zh-CN" altLang="en-US" sz="1600" dirty="0">
                <a:solidFill>
                  <a:srgbClr val="FFFFFF"/>
                </a:solidFill>
                <a:latin typeface="+mj-lt"/>
                <a:ea typeface="+mj-ea"/>
              </a:rPr>
              <a:t>月</a:t>
            </a:r>
            <a:r>
              <a:rPr lang="en-US" altLang="zh-CN" sz="1600" dirty="0">
                <a:solidFill>
                  <a:srgbClr val="FFFFFF"/>
                </a:solidFill>
                <a:latin typeface="+mj-lt"/>
                <a:ea typeface="+mj-ea"/>
              </a:rPr>
              <a:t>XX</a:t>
            </a:r>
            <a:r>
              <a:rPr lang="zh-CN" altLang="en-US" sz="1600" dirty="0">
                <a:solidFill>
                  <a:srgbClr val="FFFFFF"/>
                </a:solidFill>
                <a:latin typeface="+mj-lt"/>
                <a:ea typeface="+mj-ea"/>
              </a:rPr>
              <a:t>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308997-E34F-0D85-FF88-D0019B91022D}"/>
              </a:ext>
            </a:extLst>
          </p:cNvPr>
          <p:cNvSpPr txBox="1"/>
          <p:nvPr/>
        </p:nvSpPr>
        <p:spPr>
          <a:xfrm>
            <a:off x="704768" y="1760844"/>
            <a:ext cx="6201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177800" dist="38100" dir="2700026" rotWithShape="0">
                    <a:schemeClr val="accent1">
                      <a:lumMod val="50000"/>
                      <a:alpha val="54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n-cs"/>
              </a:rPr>
              <a:t>感谢关注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11BCF9-8321-CDDF-7A76-FE6019A3CF28}"/>
              </a:ext>
            </a:extLst>
          </p:cNvPr>
          <p:cNvSpPr txBox="1"/>
          <p:nvPr/>
        </p:nvSpPr>
        <p:spPr>
          <a:xfrm>
            <a:off x="704768" y="2858124"/>
            <a:ext cx="6201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177800" dist="38100" dir="2700026" rotWithShape="0">
                    <a:schemeClr val="accent1">
                      <a:lumMod val="50000"/>
                      <a:alpha val="54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n-cs"/>
              </a:rPr>
              <a:t>THANKS</a:t>
            </a:r>
            <a:endParaRPr kumimoji="0" lang="zh-CN" altLang="en-US" sz="7200" b="0" i="0" u="none" strike="noStrike" kern="1200" cap="none" spc="0" normalizeH="0" noProof="0" dirty="0">
              <a:ln>
                <a:noFill/>
              </a:ln>
              <a:solidFill>
                <a:schemeClr val="accent2"/>
              </a:solidFill>
              <a:effectLst>
                <a:outerShdw blurRad="177800" dist="38100" dir="2700026" rotWithShape="0">
                  <a:schemeClr val="accent1">
                    <a:lumMod val="50000"/>
                    <a:alpha val="54000"/>
                  </a:schemeClr>
                </a:outerShdw>
              </a:effectLst>
              <a:uLnTx/>
              <a:uFillTx/>
              <a:latin typeface="+mj-lt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87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E653ADB-61B6-26D3-0E06-DB21EB989464}"/>
              </a:ext>
            </a:extLst>
          </p:cNvPr>
          <p:cNvCxnSpPr>
            <a:cxnSpLocks/>
          </p:cNvCxnSpPr>
          <p:nvPr/>
        </p:nvCxnSpPr>
        <p:spPr>
          <a:xfrm flipH="1">
            <a:off x="6839082" y="902019"/>
            <a:ext cx="60086" cy="114319"/>
          </a:xfrm>
          <a:prstGeom prst="line">
            <a:avLst/>
          </a:prstGeom>
          <a:ln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7799349-FB1F-8432-EE97-6F356BA3400B}"/>
              </a:ext>
            </a:extLst>
          </p:cNvPr>
          <p:cNvGrpSpPr/>
          <p:nvPr/>
        </p:nvGrpSpPr>
        <p:grpSpPr>
          <a:xfrm>
            <a:off x="5695413" y="1349003"/>
            <a:ext cx="138195" cy="138195"/>
            <a:chOff x="5695413" y="1320428"/>
            <a:chExt cx="138195" cy="138195"/>
          </a:xfrm>
        </p:grpSpPr>
        <p:sp>
          <p:nvSpPr>
            <p:cNvPr id="8" name="Teardrop 15">
              <a:extLst>
                <a:ext uri="{FF2B5EF4-FFF2-40B4-BE49-F238E27FC236}">
                  <a16:creationId xmlns:a16="http://schemas.microsoft.com/office/drawing/2014/main" id="{505CC19B-49AE-83CD-46A4-703E3371AA3B}"/>
                </a:ext>
              </a:extLst>
            </p:cNvPr>
            <p:cNvSpPr/>
            <p:nvPr/>
          </p:nvSpPr>
          <p:spPr>
            <a:xfrm rot="8100000" flipH="1">
              <a:off x="5695413" y="1320428"/>
              <a:ext cx="138195" cy="138195"/>
            </a:xfrm>
            <a:prstGeom prst="teardrop">
              <a:avLst/>
            </a:prstGeom>
            <a:gradFill flip="none" rotWithShape="1">
              <a:gsLst>
                <a:gs pos="74000">
                  <a:srgbClr val="00FFF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3B6D1252-6EDC-E62D-BE8E-CD00DA007662}"/>
                </a:ext>
              </a:extLst>
            </p:cNvPr>
            <p:cNvSpPr/>
            <p:nvPr/>
          </p:nvSpPr>
          <p:spPr>
            <a:xfrm rot="8100000" flipH="1">
              <a:off x="5735284" y="1360299"/>
              <a:ext cx="58453" cy="58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BEFAF13A-FF72-619F-06D6-D9E6255AD7C2}"/>
              </a:ext>
            </a:extLst>
          </p:cNvPr>
          <p:cNvGrpSpPr/>
          <p:nvPr/>
        </p:nvGrpSpPr>
        <p:grpSpPr>
          <a:xfrm>
            <a:off x="5695413" y="1736097"/>
            <a:ext cx="138195" cy="138195"/>
            <a:chOff x="5695413" y="1701172"/>
            <a:chExt cx="138195" cy="138195"/>
          </a:xfrm>
        </p:grpSpPr>
        <p:sp>
          <p:nvSpPr>
            <p:cNvPr id="11" name="Teardrop 15">
              <a:extLst>
                <a:ext uri="{FF2B5EF4-FFF2-40B4-BE49-F238E27FC236}">
                  <a16:creationId xmlns:a16="http://schemas.microsoft.com/office/drawing/2014/main" id="{77DE2361-88D5-1017-7A85-C5CC491A9360}"/>
                </a:ext>
              </a:extLst>
            </p:cNvPr>
            <p:cNvSpPr/>
            <p:nvPr/>
          </p:nvSpPr>
          <p:spPr>
            <a:xfrm rot="8100000" flipH="1">
              <a:off x="5695413" y="1701172"/>
              <a:ext cx="138195" cy="138195"/>
            </a:xfrm>
            <a:prstGeom prst="teardrop">
              <a:avLst/>
            </a:prstGeom>
            <a:gradFill flip="none" rotWithShape="1">
              <a:gsLst>
                <a:gs pos="74000">
                  <a:srgbClr val="00FFF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B5DB0585-CD6C-2835-D581-BE99C91541EE}"/>
                </a:ext>
              </a:extLst>
            </p:cNvPr>
            <p:cNvSpPr/>
            <p:nvPr/>
          </p:nvSpPr>
          <p:spPr>
            <a:xfrm rot="8100000" flipH="1">
              <a:off x="5735284" y="1741043"/>
              <a:ext cx="58453" cy="58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63F4AB1D-2DF0-5AB4-07B0-1251BE423975}"/>
              </a:ext>
            </a:extLst>
          </p:cNvPr>
          <p:cNvGrpSpPr/>
          <p:nvPr/>
        </p:nvGrpSpPr>
        <p:grpSpPr>
          <a:xfrm>
            <a:off x="5695413" y="2123191"/>
            <a:ext cx="138195" cy="138195"/>
            <a:chOff x="5695413" y="2081916"/>
            <a:chExt cx="138195" cy="138195"/>
          </a:xfrm>
        </p:grpSpPr>
        <p:sp>
          <p:nvSpPr>
            <p:cNvPr id="14" name="Teardrop 15">
              <a:extLst>
                <a:ext uri="{FF2B5EF4-FFF2-40B4-BE49-F238E27FC236}">
                  <a16:creationId xmlns:a16="http://schemas.microsoft.com/office/drawing/2014/main" id="{C5F84052-9B62-78EF-37D4-04613D6ABDD3}"/>
                </a:ext>
              </a:extLst>
            </p:cNvPr>
            <p:cNvSpPr/>
            <p:nvPr/>
          </p:nvSpPr>
          <p:spPr>
            <a:xfrm rot="8100000" flipH="1">
              <a:off x="5695413" y="2081916"/>
              <a:ext cx="138195" cy="138195"/>
            </a:xfrm>
            <a:prstGeom prst="teardrop">
              <a:avLst/>
            </a:prstGeom>
            <a:gradFill flip="none" rotWithShape="1">
              <a:gsLst>
                <a:gs pos="74000">
                  <a:srgbClr val="00FFF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552022D5-0C6C-2F1C-FC04-2D23CCE39BFB}"/>
                </a:ext>
              </a:extLst>
            </p:cNvPr>
            <p:cNvSpPr/>
            <p:nvPr/>
          </p:nvSpPr>
          <p:spPr>
            <a:xfrm rot="8100000" flipH="1">
              <a:off x="5735284" y="2121787"/>
              <a:ext cx="58453" cy="58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38381E9E-6095-3315-6ECE-4E8254A0B24F}"/>
              </a:ext>
            </a:extLst>
          </p:cNvPr>
          <p:cNvGrpSpPr/>
          <p:nvPr/>
        </p:nvGrpSpPr>
        <p:grpSpPr>
          <a:xfrm>
            <a:off x="5695413" y="2510285"/>
            <a:ext cx="138195" cy="138195"/>
            <a:chOff x="5695413" y="2462660"/>
            <a:chExt cx="138195" cy="138195"/>
          </a:xfrm>
        </p:grpSpPr>
        <p:sp>
          <p:nvSpPr>
            <p:cNvPr id="17" name="Teardrop 15">
              <a:extLst>
                <a:ext uri="{FF2B5EF4-FFF2-40B4-BE49-F238E27FC236}">
                  <a16:creationId xmlns:a16="http://schemas.microsoft.com/office/drawing/2014/main" id="{7F788256-0B4E-CAD5-ED3A-4BE74440A218}"/>
                </a:ext>
              </a:extLst>
            </p:cNvPr>
            <p:cNvSpPr/>
            <p:nvPr/>
          </p:nvSpPr>
          <p:spPr>
            <a:xfrm rot="8100000" flipH="1">
              <a:off x="5695413" y="2462660"/>
              <a:ext cx="138195" cy="138195"/>
            </a:xfrm>
            <a:prstGeom prst="teardrop">
              <a:avLst/>
            </a:prstGeom>
            <a:gradFill flip="none" rotWithShape="1">
              <a:gsLst>
                <a:gs pos="74000">
                  <a:srgbClr val="00FFFF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59B91561-BA96-1716-5768-A31A9D163E7D}"/>
                </a:ext>
              </a:extLst>
            </p:cNvPr>
            <p:cNvSpPr/>
            <p:nvPr/>
          </p:nvSpPr>
          <p:spPr>
            <a:xfrm rot="8100000" flipH="1">
              <a:off x="5735284" y="2502531"/>
              <a:ext cx="58453" cy="58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微软雅黑 Light"/>
                <a:cs typeface="+mn-cs"/>
              </a:endParaRPr>
            </a:p>
          </p:txBody>
        </p:sp>
      </p:grpSp>
      <p:sp>
        <p:nvSpPr>
          <p:cNvPr id="130" name="矩形 7">
            <a:extLst>
              <a:ext uri="{FF2B5EF4-FFF2-40B4-BE49-F238E27FC236}">
                <a16:creationId xmlns:a16="http://schemas.microsoft.com/office/drawing/2014/main" id="{A4B1905C-1C82-FC0E-20DB-3D089CE3074B}"/>
              </a:ext>
            </a:extLst>
          </p:cNvPr>
          <p:cNvSpPr/>
          <p:nvPr/>
        </p:nvSpPr>
        <p:spPr>
          <a:xfrm flipH="1" flipV="1">
            <a:off x="-107359" y="2678556"/>
            <a:ext cx="5023430" cy="26394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矩形 7">
            <a:extLst>
              <a:ext uri="{FF2B5EF4-FFF2-40B4-BE49-F238E27FC236}">
                <a16:creationId xmlns:a16="http://schemas.microsoft.com/office/drawing/2014/main" id="{2BDE7086-66F0-F7E8-544B-9CB863AFE3B9}"/>
              </a:ext>
            </a:extLst>
          </p:cNvPr>
          <p:cNvSpPr/>
          <p:nvPr/>
        </p:nvSpPr>
        <p:spPr>
          <a:xfrm flipH="1" flipV="1">
            <a:off x="-481495" y="3014428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F73876F-7FB0-B7A3-05A6-2AE09129CFCF}"/>
              </a:ext>
            </a:extLst>
          </p:cNvPr>
          <p:cNvSpPr txBox="1"/>
          <p:nvPr/>
        </p:nvSpPr>
        <p:spPr>
          <a:xfrm>
            <a:off x="5587308" y="653700"/>
            <a:ext cx="127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  <a:latin typeface="+mj-ea"/>
                <a:ea typeface="+mj-ea"/>
              </a:rPr>
              <a:t>不黑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BF366A0-8D67-1DA7-B1F6-88CAB1EBD34A}"/>
              </a:ext>
            </a:extLst>
          </p:cNvPr>
          <p:cNvSpPr txBox="1"/>
          <p:nvPr/>
        </p:nvSpPr>
        <p:spPr>
          <a:xfrm>
            <a:off x="6922691" y="853748"/>
            <a:ext cx="186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pc="600" dirty="0">
                <a:solidFill>
                  <a:srgbClr val="FFFED8">
                    <a:alpha val="22000"/>
                  </a:srgbClr>
                </a:solidFill>
              </a:rPr>
              <a:t>BU HEI PPT</a:t>
            </a:r>
            <a:endParaRPr lang="zh-CN" altLang="en-US" sz="1100" spc="600" dirty="0">
              <a:solidFill>
                <a:srgbClr val="FFFED8">
                  <a:alpha val="22000"/>
                </a:srgbClr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7FE9E22-20EB-6080-5B4D-65E54E5696A9}"/>
              </a:ext>
            </a:extLst>
          </p:cNvPr>
          <p:cNvSpPr txBox="1"/>
          <p:nvPr/>
        </p:nvSpPr>
        <p:spPr>
          <a:xfrm>
            <a:off x="5918615" y="1227011"/>
            <a:ext cx="26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快去学教育联合创始人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3344783-0C8F-07A4-9A41-A72AB43419C2}"/>
              </a:ext>
            </a:extLst>
          </p:cNvPr>
          <p:cNvSpPr txBox="1"/>
          <p:nvPr/>
        </p:nvSpPr>
        <p:spPr>
          <a:xfrm>
            <a:off x="5918614" y="1611031"/>
            <a:ext cx="32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高端</a:t>
            </a:r>
            <a:r>
              <a:rPr lang="en-US" altLang="zh-CN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PPT</a:t>
            </a:r>
            <a:r>
              <a:rPr lang="zh-CN" altLang="en-US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定制设计师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E473CF8-E2D8-F376-51CD-8AB3807668E7}"/>
              </a:ext>
            </a:extLst>
          </p:cNvPr>
          <p:cNvSpPr txBox="1"/>
          <p:nvPr/>
        </p:nvSpPr>
        <p:spPr>
          <a:xfrm>
            <a:off x="5918614" y="1995051"/>
            <a:ext cx="44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金山教育培训专家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F45E014-75D1-AEF9-6125-F8A3752F427A}"/>
              </a:ext>
            </a:extLst>
          </p:cNvPr>
          <p:cNvSpPr txBox="1"/>
          <p:nvPr/>
        </p:nvSpPr>
        <p:spPr>
          <a:xfrm>
            <a:off x="5918614" y="2379071"/>
            <a:ext cx="502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金山</a:t>
            </a:r>
            <a:r>
              <a:rPr lang="en-US" altLang="zh-CN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KOS</a:t>
            </a:r>
            <a:r>
              <a:rPr lang="zh-CN" altLang="en-US" spc="100" dirty="0">
                <a:gradFill>
                  <a:gsLst>
                    <a:gs pos="0">
                      <a:schemeClr val="bg1"/>
                    </a:gs>
                    <a:gs pos="100000">
                      <a:srgbClr val="00FFFF"/>
                    </a:gs>
                  </a:gsLst>
                  <a:lin ang="2700000" scaled="1"/>
                </a:gradFill>
              </a:rPr>
              <a:t>演示专家认证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31ADF3A-197E-86D7-8FAF-91345CC1A240}"/>
              </a:ext>
            </a:extLst>
          </p:cNvPr>
          <p:cNvSpPr txBox="1"/>
          <p:nvPr/>
        </p:nvSpPr>
        <p:spPr>
          <a:xfrm>
            <a:off x="2854089" y="2670287"/>
            <a:ext cx="2114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00" dirty="0">
                <a:solidFill>
                  <a:srgbClr val="00FFFF"/>
                </a:solidFill>
                <a:latin typeface="+mj-ea"/>
                <a:ea typeface="+mj-ea"/>
              </a:rPr>
              <a:t>微信：</a:t>
            </a:r>
            <a:r>
              <a:rPr lang="en-US" altLang="zh-CN" sz="1400" spc="100" dirty="0" err="1">
                <a:solidFill>
                  <a:srgbClr val="00FFFF"/>
                </a:solidFill>
                <a:latin typeface="+mj-ea"/>
                <a:ea typeface="+mj-ea"/>
              </a:rPr>
              <a:t>buheippt</a:t>
            </a:r>
            <a:endParaRPr lang="zh-CN" altLang="en-US" sz="1400" spc="100" dirty="0">
              <a:solidFill>
                <a:srgbClr val="00FFFF"/>
              </a:solidFill>
              <a:latin typeface="+mj-ea"/>
              <a:ea typeface="+mj-ea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49B1E0D9-3CEC-06D7-90C2-9F9D00E3F129}"/>
              </a:ext>
            </a:extLst>
          </p:cNvPr>
          <p:cNvGrpSpPr/>
          <p:nvPr/>
        </p:nvGrpSpPr>
        <p:grpSpPr>
          <a:xfrm>
            <a:off x="2906867" y="619427"/>
            <a:ext cx="2009205" cy="1986058"/>
            <a:chOff x="2906867" y="3508800"/>
            <a:chExt cx="2009205" cy="1986058"/>
          </a:xfrm>
        </p:grpSpPr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D47650D0-18BB-190E-674D-8A82F2EE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0A7B2221-873C-AD05-3BC3-35E3BF3E862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04F71464-C1A7-1BEF-467E-73EB6C56942A}"/>
                </a:ext>
              </a:extLst>
            </p:cNvPr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6ADC5F66-96A9-5BA9-6C2E-423A248EB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22E0360C-E3EF-EB98-EEC6-9A3B4360A5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20D16642-3EAC-272F-B397-214C673DFCC1}"/>
                </a:ext>
              </a:extLst>
            </p:cNvPr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5833245E-5C86-E3EC-0A75-9D46AD469C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4CE14A8-12B9-356B-22AF-ECD45B7BDE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35511EA2-00EB-9C20-725F-ED6D8DA55107}"/>
                </a:ext>
              </a:extLst>
            </p:cNvPr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8F1CA287-BA1A-D408-3BFD-0B908BABF6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86F06437-8B0F-06B5-2AAA-F0CB165EF2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1C66834-230A-2A61-621B-334BA9BCBD0C}"/>
              </a:ext>
            </a:extLst>
          </p:cNvPr>
          <p:cNvSpPr txBox="1"/>
          <p:nvPr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5EFB2-DA69-67F6-42B6-168181EA5B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0514" y="691585"/>
            <a:ext cx="1821909" cy="1821909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0961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69EFA3D-CCE4-6F61-EE0E-193A90102288}"/>
              </a:ext>
            </a:extLst>
          </p:cNvPr>
          <p:cNvGrpSpPr/>
          <p:nvPr/>
        </p:nvGrpSpPr>
        <p:grpSpPr>
          <a:xfrm>
            <a:off x="1898195" y="2183009"/>
            <a:ext cx="8395610" cy="2057599"/>
            <a:chOff x="1898195" y="3318954"/>
            <a:chExt cx="8395610" cy="205759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698AF59-5A72-4CD4-1F39-C2225DAB990D}"/>
                </a:ext>
              </a:extLst>
            </p:cNvPr>
            <p:cNvSpPr/>
            <p:nvPr/>
          </p:nvSpPr>
          <p:spPr>
            <a:xfrm>
              <a:off x="1898195" y="4004961"/>
              <a:ext cx="8395610" cy="1371592"/>
            </a:xfrm>
            <a:prstGeom prst="roundRect">
              <a:avLst>
                <a:gd name="adj" fmla="val 8148"/>
              </a:avLst>
            </a:prstGeom>
            <a:solidFill>
              <a:schemeClr val="bg1"/>
            </a:solidFill>
            <a:ln w="25400">
              <a:solidFill>
                <a:srgbClr val="191C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7FFAE47-4285-CDF2-65E6-E62EC97A1B40}"/>
                </a:ext>
              </a:extLst>
            </p:cNvPr>
            <p:cNvSpPr/>
            <p:nvPr/>
          </p:nvSpPr>
          <p:spPr>
            <a:xfrm>
              <a:off x="1898195" y="3318954"/>
              <a:ext cx="8395610" cy="580359"/>
            </a:xfrm>
            <a:prstGeom prst="roundRect">
              <a:avLst>
                <a:gd name="adj" fmla="val 17176"/>
              </a:avLst>
            </a:prstGeom>
            <a:solidFill>
              <a:srgbClr val="FFEF1C"/>
            </a:solidFill>
            <a:ln w="25400">
              <a:solidFill>
                <a:srgbClr val="191C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EE94005-50F6-AF4E-727D-3A04449811B3}"/>
                </a:ext>
              </a:extLst>
            </p:cNvPr>
            <p:cNvGrpSpPr/>
            <p:nvPr/>
          </p:nvGrpSpPr>
          <p:grpSpPr>
            <a:xfrm>
              <a:off x="2581593" y="3565319"/>
              <a:ext cx="208009" cy="809164"/>
              <a:chOff x="2581593" y="3680663"/>
              <a:chExt cx="208009" cy="809164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C5FA9C8D-64A1-1A0A-01CC-ED013F758A22}"/>
                  </a:ext>
                </a:extLst>
              </p:cNvPr>
              <p:cNvSpPr/>
              <p:nvPr/>
            </p:nvSpPr>
            <p:spPr>
              <a:xfrm>
                <a:off x="2581593" y="3680663"/>
                <a:ext cx="208009" cy="2080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90B5556-FFDC-0156-46D5-BC1A4F397540}"/>
                  </a:ext>
                </a:extLst>
              </p:cNvPr>
              <p:cNvSpPr/>
              <p:nvPr/>
            </p:nvSpPr>
            <p:spPr>
              <a:xfrm>
                <a:off x="2581593" y="4281818"/>
                <a:ext cx="208009" cy="2080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88D2A872-86DC-06B3-5728-D1D4F76566D2}"/>
                  </a:ext>
                </a:extLst>
              </p:cNvPr>
              <p:cNvSpPr/>
              <p:nvPr/>
            </p:nvSpPr>
            <p:spPr>
              <a:xfrm>
                <a:off x="2615974" y="3784668"/>
                <a:ext cx="139245" cy="601155"/>
              </a:xfrm>
              <a:prstGeom prst="roundRect">
                <a:avLst>
                  <a:gd name="adj" fmla="val 50000"/>
                </a:avLst>
              </a:prstGeom>
              <a:solidFill>
                <a:srgbClr val="FFEF1C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61857D2-90A0-D7DE-9F6D-682A6D520202}"/>
                </a:ext>
              </a:extLst>
            </p:cNvPr>
            <p:cNvGrpSpPr/>
            <p:nvPr/>
          </p:nvGrpSpPr>
          <p:grpSpPr>
            <a:xfrm>
              <a:off x="9452293" y="3565319"/>
              <a:ext cx="208009" cy="809164"/>
              <a:chOff x="2581593" y="3680663"/>
              <a:chExt cx="208009" cy="809164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AE30EC5-77E8-9F83-37F7-FCE175835C79}"/>
                  </a:ext>
                </a:extLst>
              </p:cNvPr>
              <p:cNvSpPr/>
              <p:nvPr/>
            </p:nvSpPr>
            <p:spPr>
              <a:xfrm>
                <a:off x="2581593" y="3680663"/>
                <a:ext cx="208009" cy="2080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6BFAD78-0DF3-FB15-8C0B-C3256AB1C53D}"/>
                  </a:ext>
                </a:extLst>
              </p:cNvPr>
              <p:cNvSpPr/>
              <p:nvPr/>
            </p:nvSpPr>
            <p:spPr>
              <a:xfrm>
                <a:off x="2581593" y="4281818"/>
                <a:ext cx="208009" cy="2080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7E6AEC1-4995-374C-B9F1-F71FDA38AA11}"/>
                  </a:ext>
                </a:extLst>
              </p:cNvPr>
              <p:cNvSpPr/>
              <p:nvPr/>
            </p:nvSpPr>
            <p:spPr>
              <a:xfrm>
                <a:off x="2615974" y="3784668"/>
                <a:ext cx="139245" cy="601155"/>
              </a:xfrm>
              <a:prstGeom prst="roundRect">
                <a:avLst>
                  <a:gd name="adj" fmla="val 50000"/>
                </a:avLst>
              </a:prstGeom>
              <a:solidFill>
                <a:srgbClr val="FFEF1C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lighbulb-with-filament_18634">
            <a:extLst>
              <a:ext uri="{FF2B5EF4-FFF2-40B4-BE49-F238E27FC236}">
                <a16:creationId xmlns:a16="http://schemas.microsoft.com/office/drawing/2014/main" id="{6F87C5AF-AC17-5129-5085-385E52AE6FFA}"/>
              </a:ext>
            </a:extLst>
          </p:cNvPr>
          <p:cNvSpPr/>
          <p:nvPr/>
        </p:nvSpPr>
        <p:spPr>
          <a:xfrm>
            <a:off x="3101417" y="3077252"/>
            <a:ext cx="647715" cy="955119"/>
          </a:xfrm>
          <a:custGeom>
            <a:avLst/>
            <a:gdLst>
              <a:gd name="connsiteX0" fmla="*/ 183169 w 412808"/>
              <a:gd name="connsiteY0" fmla="*/ 577164 h 608724"/>
              <a:gd name="connsiteX1" fmla="*/ 183169 w 412808"/>
              <a:gd name="connsiteY1" fmla="*/ 588757 h 608724"/>
              <a:gd name="connsiteX2" fmla="*/ 229639 w 412808"/>
              <a:gd name="connsiteY2" fmla="*/ 588757 h 608724"/>
              <a:gd name="connsiteX3" fmla="*/ 229639 w 412808"/>
              <a:gd name="connsiteY3" fmla="*/ 577164 h 608724"/>
              <a:gd name="connsiteX4" fmla="*/ 155141 w 412808"/>
              <a:gd name="connsiteY4" fmla="*/ 545512 h 608724"/>
              <a:gd name="connsiteX5" fmla="*/ 155141 w 412808"/>
              <a:gd name="connsiteY5" fmla="*/ 557197 h 608724"/>
              <a:gd name="connsiteX6" fmla="*/ 173120 w 412808"/>
              <a:gd name="connsiteY6" fmla="*/ 557197 h 608724"/>
              <a:gd name="connsiteX7" fmla="*/ 239688 w 412808"/>
              <a:gd name="connsiteY7" fmla="*/ 557197 h 608724"/>
              <a:gd name="connsiteX8" fmla="*/ 257667 w 412808"/>
              <a:gd name="connsiteY8" fmla="*/ 557197 h 608724"/>
              <a:gd name="connsiteX9" fmla="*/ 257667 w 412808"/>
              <a:gd name="connsiteY9" fmla="*/ 545512 h 608724"/>
              <a:gd name="connsiteX10" fmla="*/ 155141 w 412808"/>
              <a:gd name="connsiteY10" fmla="*/ 513952 h 608724"/>
              <a:gd name="connsiteX11" fmla="*/ 155141 w 412808"/>
              <a:gd name="connsiteY11" fmla="*/ 525637 h 608724"/>
              <a:gd name="connsiteX12" fmla="*/ 257667 w 412808"/>
              <a:gd name="connsiteY12" fmla="*/ 525637 h 608724"/>
              <a:gd name="connsiteX13" fmla="*/ 257667 w 412808"/>
              <a:gd name="connsiteY13" fmla="*/ 513952 h 608724"/>
              <a:gd name="connsiteX14" fmla="*/ 145183 w 412808"/>
              <a:gd name="connsiteY14" fmla="*/ 493985 h 608724"/>
              <a:gd name="connsiteX15" fmla="*/ 267717 w 412808"/>
              <a:gd name="connsiteY15" fmla="*/ 493985 h 608724"/>
              <a:gd name="connsiteX16" fmla="*/ 277675 w 412808"/>
              <a:gd name="connsiteY16" fmla="*/ 504014 h 608724"/>
              <a:gd name="connsiteX17" fmla="*/ 277675 w 412808"/>
              <a:gd name="connsiteY17" fmla="*/ 535574 h 608724"/>
              <a:gd name="connsiteX18" fmla="*/ 277675 w 412808"/>
              <a:gd name="connsiteY18" fmla="*/ 567135 h 608724"/>
              <a:gd name="connsiteX19" fmla="*/ 267717 w 412808"/>
              <a:gd name="connsiteY19" fmla="*/ 577164 h 608724"/>
              <a:gd name="connsiteX20" fmla="*/ 249646 w 412808"/>
              <a:gd name="connsiteY20" fmla="*/ 577164 h 608724"/>
              <a:gd name="connsiteX21" fmla="*/ 249646 w 412808"/>
              <a:gd name="connsiteY21" fmla="*/ 598695 h 608724"/>
              <a:gd name="connsiteX22" fmla="*/ 239688 w 412808"/>
              <a:gd name="connsiteY22" fmla="*/ 608724 h 608724"/>
              <a:gd name="connsiteX23" fmla="*/ 173120 w 412808"/>
              <a:gd name="connsiteY23" fmla="*/ 608724 h 608724"/>
              <a:gd name="connsiteX24" fmla="*/ 163162 w 412808"/>
              <a:gd name="connsiteY24" fmla="*/ 598695 h 608724"/>
              <a:gd name="connsiteX25" fmla="*/ 163162 w 412808"/>
              <a:gd name="connsiteY25" fmla="*/ 577164 h 608724"/>
              <a:gd name="connsiteX26" fmla="*/ 145183 w 412808"/>
              <a:gd name="connsiteY26" fmla="*/ 577164 h 608724"/>
              <a:gd name="connsiteX27" fmla="*/ 135133 w 412808"/>
              <a:gd name="connsiteY27" fmla="*/ 567135 h 608724"/>
              <a:gd name="connsiteX28" fmla="*/ 135133 w 412808"/>
              <a:gd name="connsiteY28" fmla="*/ 535574 h 608724"/>
              <a:gd name="connsiteX29" fmla="*/ 135133 w 412808"/>
              <a:gd name="connsiteY29" fmla="*/ 504014 h 608724"/>
              <a:gd name="connsiteX30" fmla="*/ 145183 w 412808"/>
              <a:gd name="connsiteY30" fmla="*/ 493985 h 608724"/>
              <a:gd name="connsiteX31" fmla="*/ 172295 w 412808"/>
              <a:gd name="connsiteY31" fmla="*/ 254300 h 608724"/>
              <a:gd name="connsiteX32" fmla="*/ 138187 w 412808"/>
              <a:gd name="connsiteY32" fmla="*/ 270776 h 608724"/>
              <a:gd name="connsiteX33" fmla="*/ 135052 w 412808"/>
              <a:gd name="connsiteY33" fmla="*/ 270684 h 608724"/>
              <a:gd name="connsiteX34" fmla="*/ 182989 w 412808"/>
              <a:gd name="connsiteY34" fmla="*/ 468859 h 608724"/>
              <a:gd name="connsiteX35" fmla="*/ 229911 w 412808"/>
              <a:gd name="connsiteY35" fmla="*/ 468859 h 608724"/>
              <a:gd name="connsiteX36" fmla="*/ 277571 w 412808"/>
              <a:gd name="connsiteY36" fmla="*/ 271973 h 608724"/>
              <a:gd name="connsiteX37" fmla="*/ 274714 w 412808"/>
              <a:gd name="connsiteY37" fmla="*/ 272065 h 608724"/>
              <a:gd name="connsiteX38" fmla="*/ 240052 w 412808"/>
              <a:gd name="connsiteY38" fmla="*/ 254944 h 608724"/>
              <a:gd name="connsiteX39" fmla="*/ 206404 w 412808"/>
              <a:gd name="connsiteY39" fmla="*/ 270776 h 608724"/>
              <a:gd name="connsiteX40" fmla="*/ 172295 w 412808"/>
              <a:gd name="connsiteY40" fmla="*/ 254300 h 608724"/>
              <a:gd name="connsiteX41" fmla="*/ 205021 w 412808"/>
              <a:gd name="connsiteY41" fmla="*/ 20043 h 608724"/>
              <a:gd name="connsiteX42" fmla="*/ 203362 w 412808"/>
              <a:gd name="connsiteY42" fmla="*/ 20227 h 608724"/>
              <a:gd name="connsiteX43" fmla="*/ 20004 w 412808"/>
              <a:gd name="connsiteY43" fmla="*/ 209474 h 608724"/>
              <a:gd name="connsiteX44" fmla="*/ 98178 w 412808"/>
              <a:gd name="connsiteY44" fmla="*/ 362546 h 608724"/>
              <a:gd name="connsiteX45" fmla="*/ 100943 w 412808"/>
              <a:gd name="connsiteY45" fmla="*/ 364295 h 608724"/>
              <a:gd name="connsiteX46" fmla="*/ 112928 w 412808"/>
              <a:gd name="connsiteY46" fmla="*/ 372303 h 608724"/>
              <a:gd name="connsiteX47" fmla="*/ 155057 w 412808"/>
              <a:gd name="connsiteY47" fmla="*/ 468859 h 608724"/>
              <a:gd name="connsiteX48" fmla="*/ 162892 w 412808"/>
              <a:gd name="connsiteY48" fmla="*/ 468859 h 608724"/>
              <a:gd name="connsiteX49" fmla="*/ 108226 w 412808"/>
              <a:gd name="connsiteY49" fmla="*/ 259086 h 608724"/>
              <a:gd name="connsiteX50" fmla="*/ 94030 w 412808"/>
              <a:gd name="connsiteY50" fmla="*/ 226686 h 608724"/>
              <a:gd name="connsiteX51" fmla="*/ 101589 w 412808"/>
              <a:gd name="connsiteY51" fmla="*/ 217021 h 608724"/>
              <a:gd name="connsiteX52" fmla="*/ 112835 w 412808"/>
              <a:gd name="connsiteY52" fmla="*/ 222084 h 608724"/>
              <a:gd name="connsiteX53" fmla="*/ 124727 w 412808"/>
              <a:gd name="connsiteY53" fmla="*/ 246752 h 608724"/>
              <a:gd name="connsiteX54" fmla="*/ 138094 w 412808"/>
              <a:gd name="connsiteY54" fmla="*/ 250802 h 608724"/>
              <a:gd name="connsiteX55" fmla="*/ 162247 w 412808"/>
              <a:gd name="connsiteY55" fmla="*/ 226686 h 608724"/>
              <a:gd name="connsiteX56" fmla="*/ 172295 w 412808"/>
              <a:gd name="connsiteY56" fmla="*/ 216745 h 608724"/>
              <a:gd name="connsiteX57" fmla="*/ 182251 w 412808"/>
              <a:gd name="connsiteY57" fmla="*/ 226686 h 608724"/>
              <a:gd name="connsiteX58" fmla="*/ 206404 w 412808"/>
              <a:gd name="connsiteY58" fmla="*/ 250802 h 608724"/>
              <a:gd name="connsiteX59" fmla="*/ 230557 w 412808"/>
              <a:gd name="connsiteY59" fmla="*/ 226686 h 608724"/>
              <a:gd name="connsiteX60" fmla="*/ 240513 w 412808"/>
              <a:gd name="connsiteY60" fmla="*/ 216745 h 608724"/>
              <a:gd name="connsiteX61" fmla="*/ 250561 w 412808"/>
              <a:gd name="connsiteY61" fmla="*/ 226686 h 608724"/>
              <a:gd name="connsiteX62" fmla="*/ 250469 w 412808"/>
              <a:gd name="connsiteY62" fmla="*/ 227515 h 608724"/>
              <a:gd name="connsiteX63" fmla="*/ 250561 w 412808"/>
              <a:gd name="connsiteY63" fmla="*/ 227975 h 608724"/>
              <a:gd name="connsiteX64" fmla="*/ 274621 w 412808"/>
              <a:gd name="connsiteY64" fmla="*/ 252091 h 608724"/>
              <a:gd name="connsiteX65" fmla="*/ 287988 w 412808"/>
              <a:gd name="connsiteY65" fmla="*/ 248133 h 608724"/>
              <a:gd name="connsiteX66" fmla="*/ 299973 w 412808"/>
              <a:gd name="connsiteY66" fmla="*/ 223280 h 608724"/>
              <a:gd name="connsiteX67" fmla="*/ 311219 w 412808"/>
              <a:gd name="connsiteY67" fmla="*/ 218310 h 608724"/>
              <a:gd name="connsiteX68" fmla="*/ 318779 w 412808"/>
              <a:gd name="connsiteY68" fmla="*/ 227975 h 608724"/>
              <a:gd name="connsiteX69" fmla="*/ 304397 w 412808"/>
              <a:gd name="connsiteY69" fmla="*/ 260559 h 608724"/>
              <a:gd name="connsiteX70" fmla="*/ 249916 w 412808"/>
              <a:gd name="connsiteY70" fmla="*/ 468859 h 608724"/>
              <a:gd name="connsiteX71" fmla="*/ 257751 w 412808"/>
              <a:gd name="connsiteY71" fmla="*/ 468859 h 608724"/>
              <a:gd name="connsiteX72" fmla="*/ 299880 w 412808"/>
              <a:gd name="connsiteY72" fmla="*/ 372303 h 608724"/>
              <a:gd name="connsiteX73" fmla="*/ 311865 w 412808"/>
              <a:gd name="connsiteY73" fmla="*/ 364203 h 608724"/>
              <a:gd name="connsiteX74" fmla="*/ 314630 w 412808"/>
              <a:gd name="connsiteY74" fmla="*/ 362546 h 608724"/>
              <a:gd name="connsiteX75" fmla="*/ 392804 w 412808"/>
              <a:gd name="connsiteY75" fmla="*/ 209474 h 608724"/>
              <a:gd name="connsiteX76" fmla="*/ 209446 w 412808"/>
              <a:gd name="connsiteY76" fmla="*/ 20227 h 608724"/>
              <a:gd name="connsiteX77" fmla="*/ 207695 w 412808"/>
              <a:gd name="connsiteY77" fmla="*/ 20043 h 608724"/>
              <a:gd name="connsiteX78" fmla="*/ 205021 w 412808"/>
              <a:gd name="connsiteY78" fmla="*/ 20043 h 608724"/>
              <a:gd name="connsiteX79" fmla="*/ 205574 w 412808"/>
              <a:gd name="connsiteY79" fmla="*/ 69 h 608724"/>
              <a:gd name="connsiteX80" fmla="*/ 206588 w 412808"/>
              <a:gd name="connsiteY80" fmla="*/ 161 h 608724"/>
              <a:gd name="connsiteX81" fmla="*/ 207234 w 412808"/>
              <a:gd name="connsiteY81" fmla="*/ 69 h 608724"/>
              <a:gd name="connsiteX82" fmla="*/ 212857 w 412808"/>
              <a:gd name="connsiteY82" fmla="*/ 437 h 608724"/>
              <a:gd name="connsiteX83" fmla="*/ 412808 w 412808"/>
              <a:gd name="connsiteY83" fmla="*/ 209474 h 608724"/>
              <a:gd name="connsiteX84" fmla="*/ 325231 w 412808"/>
              <a:gd name="connsiteY84" fmla="*/ 379482 h 608724"/>
              <a:gd name="connsiteX85" fmla="*/ 322374 w 412808"/>
              <a:gd name="connsiteY85" fmla="*/ 381231 h 608724"/>
              <a:gd name="connsiteX86" fmla="*/ 312141 w 412808"/>
              <a:gd name="connsiteY86" fmla="*/ 388043 h 608724"/>
              <a:gd name="connsiteX87" fmla="*/ 277387 w 412808"/>
              <a:gd name="connsiteY87" fmla="*/ 478800 h 608724"/>
              <a:gd name="connsiteX88" fmla="*/ 267339 w 412808"/>
              <a:gd name="connsiteY88" fmla="*/ 488833 h 608724"/>
              <a:gd name="connsiteX89" fmla="*/ 145469 w 412808"/>
              <a:gd name="connsiteY89" fmla="*/ 488833 h 608724"/>
              <a:gd name="connsiteX90" fmla="*/ 135421 w 412808"/>
              <a:gd name="connsiteY90" fmla="*/ 478800 h 608724"/>
              <a:gd name="connsiteX91" fmla="*/ 100667 w 412808"/>
              <a:gd name="connsiteY91" fmla="*/ 388043 h 608724"/>
              <a:gd name="connsiteX92" fmla="*/ 90434 w 412808"/>
              <a:gd name="connsiteY92" fmla="*/ 381231 h 608724"/>
              <a:gd name="connsiteX93" fmla="*/ 87577 w 412808"/>
              <a:gd name="connsiteY93" fmla="*/ 379482 h 608724"/>
              <a:gd name="connsiteX94" fmla="*/ 0 w 412808"/>
              <a:gd name="connsiteY94" fmla="*/ 209474 h 608724"/>
              <a:gd name="connsiteX95" fmla="*/ 200135 w 412808"/>
              <a:gd name="connsiteY95" fmla="*/ 437 h 608724"/>
              <a:gd name="connsiteX96" fmla="*/ 205574 w 412808"/>
              <a:gd name="connsiteY96" fmla="*/ 69 h 60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12808" h="608724">
                <a:moveTo>
                  <a:pt x="183169" y="577164"/>
                </a:moveTo>
                <a:lnTo>
                  <a:pt x="183169" y="588757"/>
                </a:lnTo>
                <a:lnTo>
                  <a:pt x="229639" y="588757"/>
                </a:lnTo>
                <a:lnTo>
                  <a:pt x="229639" y="577164"/>
                </a:lnTo>
                <a:close/>
                <a:moveTo>
                  <a:pt x="155141" y="545512"/>
                </a:moveTo>
                <a:lnTo>
                  <a:pt x="155141" y="557197"/>
                </a:lnTo>
                <a:lnTo>
                  <a:pt x="173120" y="557197"/>
                </a:lnTo>
                <a:lnTo>
                  <a:pt x="239688" y="557197"/>
                </a:lnTo>
                <a:lnTo>
                  <a:pt x="257667" y="557197"/>
                </a:lnTo>
                <a:lnTo>
                  <a:pt x="257667" y="545512"/>
                </a:lnTo>
                <a:close/>
                <a:moveTo>
                  <a:pt x="155141" y="513952"/>
                </a:moveTo>
                <a:lnTo>
                  <a:pt x="155141" y="525637"/>
                </a:lnTo>
                <a:lnTo>
                  <a:pt x="257667" y="525637"/>
                </a:lnTo>
                <a:lnTo>
                  <a:pt x="257667" y="513952"/>
                </a:lnTo>
                <a:close/>
                <a:moveTo>
                  <a:pt x="145183" y="493985"/>
                </a:moveTo>
                <a:lnTo>
                  <a:pt x="267717" y="493985"/>
                </a:lnTo>
                <a:cubicBezTo>
                  <a:pt x="273157" y="493985"/>
                  <a:pt x="277675" y="498494"/>
                  <a:pt x="277675" y="504014"/>
                </a:cubicBezTo>
                <a:lnTo>
                  <a:pt x="277675" y="535574"/>
                </a:lnTo>
                <a:lnTo>
                  <a:pt x="277675" y="567135"/>
                </a:lnTo>
                <a:cubicBezTo>
                  <a:pt x="277675" y="572655"/>
                  <a:pt x="273157" y="577164"/>
                  <a:pt x="267717" y="577164"/>
                </a:cubicBezTo>
                <a:lnTo>
                  <a:pt x="249646" y="577164"/>
                </a:lnTo>
                <a:lnTo>
                  <a:pt x="249646" y="598695"/>
                </a:lnTo>
                <a:cubicBezTo>
                  <a:pt x="249646" y="604215"/>
                  <a:pt x="245220" y="608724"/>
                  <a:pt x="239688" y="608724"/>
                </a:cubicBezTo>
                <a:lnTo>
                  <a:pt x="173120" y="608724"/>
                </a:lnTo>
                <a:cubicBezTo>
                  <a:pt x="167680" y="608724"/>
                  <a:pt x="163162" y="604215"/>
                  <a:pt x="163162" y="598695"/>
                </a:cubicBezTo>
                <a:lnTo>
                  <a:pt x="163162" y="577164"/>
                </a:lnTo>
                <a:lnTo>
                  <a:pt x="145183" y="577164"/>
                </a:lnTo>
                <a:cubicBezTo>
                  <a:pt x="139651" y="577164"/>
                  <a:pt x="135133" y="572655"/>
                  <a:pt x="135133" y="567135"/>
                </a:cubicBezTo>
                <a:lnTo>
                  <a:pt x="135133" y="535574"/>
                </a:lnTo>
                <a:lnTo>
                  <a:pt x="135133" y="504014"/>
                </a:lnTo>
                <a:cubicBezTo>
                  <a:pt x="135133" y="498494"/>
                  <a:pt x="139651" y="493985"/>
                  <a:pt x="145183" y="493985"/>
                </a:cubicBezTo>
                <a:close/>
                <a:moveTo>
                  <a:pt x="172295" y="254300"/>
                </a:moveTo>
                <a:cubicBezTo>
                  <a:pt x="164183" y="264241"/>
                  <a:pt x="151922" y="270776"/>
                  <a:pt x="138187" y="270776"/>
                </a:cubicBezTo>
                <a:cubicBezTo>
                  <a:pt x="137080" y="270776"/>
                  <a:pt x="136066" y="270776"/>
                  <a:pt x="135052" y="270684"/>
                </a:cubicBezTo>
                <a:cubicBezTo>
                  <a:pt x="154780" y="318456"/>
                  <a:pt x="180776" y="394670"/>
                  <a:pt x="182989" y="468859"/>
                </a:cubicBezTo>
                <a:lnTo>
                  <a:pt x="229911" y="468859"/>
                </a:lnTo>
                <a:cubicBezTo>
                  <a:pt x="232032" y="394946"/>
                  <a:pt x="257844" y="319376"/>
                  <a:pt x="277571" y="271973"/>
                </a:cubicBezTo>
                <a:cubicBezTo>
                  <a:pt x="276650" y="271973"/>
                  <a:pt x="275636" y="272065"/>
                  <a:pt x="274714" y="272065"/>
                </a:cubicBezTo>
                <a:cubicBezTo>
                  <a:pt x="260517" y="272065"/>
                  <a:pt x="248072" y="265253"/>
                  <a:pt x="240052" y="254944"/>
                </a:cubicBezTo>
                <a:cubicBezTo>
                  <a:pt x="231939" y="264517"/>
                  <a:pt x="219955" y="270776"/>
                  <a:pt x="206404" y="270776"/>
                </a:cubicBezTo>
                <a:cubicBezTo>
                  <a:pt x="192576" y="270776"/>
                  <a:pt x="180315" y="264241"/>
                  <a:pt x="172295" y="254300"/>
                </a:cubicBezTo>
                <a:close/>
                <a:moveTo>
                  <a:pt x="205021" y="20043"/>
                </a:moveTo>
                <a:cubicBezTo>
                  <a:pt x="204468" y="20135"/>
                  <a:pt x="203915" y="20227"/>
                  <a:pt x="203362" y="20227"/>
                </a:cubicBezTo>
                <a:cubicBezTo>
                  <a:pt x="100483" y="23725"/>
                  <a:pt x="20004" y="106842"/>
                  <a:pt x="20004" y="209474"/>
                </a:cubicBezTo>
                <a:cubicBezTo>
                  <a:pt x="20004" y="273630"/>
                  <a:pt x="49965" y="332263"/>
                  <a:pt x="98178" y="362546"/>
                </a:cubicBezTo>
                <a:lnTo>
                  <a:pt x="100943" y="364295"/>
                </a:lnTo>
                <a:cubicBezTo>
                  <a:pt x="104907" y="366688"/>
                  <a:pt x="108964" y="369265"/>
                  <a:pt x="112928" y="372303"/>
                </a:cubicBezTo>
                <a:cubicBezTo>
                  <a:pt x="136804" y="390896"/>
                  <a:pt x="152383" y="434526"/>
                  <a:pt x="155057" y="468859"/>
                </a:cubicBezTo>
                <a:lnTo>
                  <a:pt x="162892" y="468859"/>
                </a:lnTo>
                <a:cubicBezTo>
                  <a:pt x="160311" y="387767"/>
                  <a:pt x="127216" y="301980"/>
                  <a:pt x="108226" y="259086"/>
                </a:cubicBezTo>
                <a:cubicBezTo>
                  <a:pt x="99468" y="251078"/>
                  <a:pt x="94030" y="239481"/>
                  <a:pt x="94030" y="226686"/>
                </a:cubicBezTo>
                <a:cubicBezTo>
                  <a:pt x="94030" y="222084"/>
                  <a:pt x="97164" y="218126"/>
                  <a:pt x="101589" y="217021"/>
                </a:cubicBezTo>
                <a:cubicBezTo>
                  <a:pt x="106106" y="215917"/>
                  <a:pt x="110715" y="218034"/>
                  <a:pt x="112835" y="222084"/>
                </a:cubicBezTo>
                <a:cubicBezTo>
                  <a:pt x="113573" y="223465"/>
                  <a:pt x="118182" y="232301"/>
                  <a:pt x="124727" y="246752"/>
                </a:cubicBezTo>
                <a:cubicBezTo>
                  <a:pt x="128507" y="249329"/>
                  <a:pt x="133116" y="250802"/>
                  <a:pt x="138094" y="250802"/>
                </a:cubicBezTo>
                <a:cubicBezTo>
                  <a:pt x="151461" y="250802"/>
                  <a:pt x="162247" y="240033"/>
                  <a:pt x="162247" y="226686"/>
                </a:cubicBezTo>
                <a:cubicBezTo>
                  <a:pt x="162247" y="221163"/>
                  <a:pt x="166764" y="216745"/>
                  <a:pt x="172295" y="216745"/>
                </a:cubicBezTo>
                <a:cubicBezTo>
                  <a:pt x="177734" y="216745"/>
                  <a:pt x="182251" y="221163"/>
                  <a:pt x="182251" y="226686"/>
                </a:cubicBezTo>
                <a:cubicBezTo>
                  <a:pt x="182251" y="240033"/>
                  <a:pt x="193129" y="250802"/>
                  <a:pt x="206404" y="250802"/>
                </a:cubicBezTo>
                <a:cubicBezTo>
                  <a:pt x="219679" y="250802"/>
                  <a:pt x="230557" y="240033"/>
                  <a:pt x="230557" y="226686"/>
                </a:cubicBezTo>
                <a:cubicBezTo>
                  <a:pt x="230557" y="221163"/>
                  <a:pt x="234982" y="216745"/>
                  <a:pt x="240513" y="216745"/>
                </a:cubicBezTo>
                <a:cubicBezTo>
                  <a:pt x="246044" y="216745"/>
                  <a:pt x="250561" y="221163"/>
                  <a:pt x="250561" y="226686"/>
                </a:cubicBezTo>
                <a:cubicBezTo>
                  <a:pt x="250561" y="226962"/>
                  <a:pt x="250469" y="227238"/>
                  <a:pt x="250469" y="227515"/>
                </a:cubicBezTo>
                <a:cubicBezTo>
                  <a:pt x="250469" y="227699"/>
                  <a:pt x="250561" y="227791"/>
                  <a:pt x="250561" y="227975"/>
                </a:cubicBezTo>
                <a:cubicBezTo>
                  <a:pt x="250561" y="241229"/>
                  <a:pt x="261347" y="252091"/>
                  <a:pt x="274621" y="252091"/>
                </a:cubicBezTo>
                <a:cubicBezTo>
                  <a:pt x="279600" y="252091"/>
                  <a:pt x="284117" y="250618"/>
                  <a:pt x="287988" y="248133"/>
                </a:cubicBezTo>
                <a:cubicBezTo>
                  <a:pt x="294534" y="233590"/>
                  <a:pt x="299235" y="224661"/>
                  <a:pt x="299973" y="223280"/>
                </a:cubicBezTo>
                <a:cubicBezTo>
                  <a:pt x="302093" y="219230"/>
                  <a:pt x="306702" y="217113"/>
                  <a:pt x="311219" y="218310"/>
                </a:cubicBezTo>
                <a:cubicBezTo>
                  <a:pt x="315644" y="219415"/>
                  <a:pt x="318779" y="223373"/>
                  <a:pt x="318779" y="227975"/>
                </a:cubicBezTo>
                <a:cubicBezTo>
                  <a:pt x="318779" y="240861"/>
                  <a:pt x="313247" y="252459"/>
                  <a:pt x="304397" y="260559"/>
                </a:cubicBezTo>
                <a:cubicBezTo>
                  <a:pt x="285407" y="303176"/>
                  <a:pt x="252497" y="388135"/>
                  <a:pt x="249916" y="468859"/>
                </a:cubicBezTo>
                <a:lnTo>
                  <a:pt x="257751" y="468859"/>
                </a:lnTo>
                <a:cubicBezTo>
                  <a:pt x="260425" y="434526"/>
                  <a:pt x="276004" y="390896"/>
                  <a:pt x="299880" y="372303"/>
                </a:cubicBezTo>
                <a:cubicBezTo>
                  <a:pt x="303752" y="369265"/>
                  <a:pt x="307901" y="366688"/>
                  <a:pt x="311865" y="364203"/>
                </a:cubicBezTo>
                <a:lnTo>
                  <a:pt x="314630" y="362546"/>
                </a:lnTo>
                <a:cubicBezTo>
                  <a:pt x="362843" y="332355"/>
                  <a:pt x="392804" y="273630"/>
                  <a:pt x="392804" y="209474"/>
                </a:cubicBezTo>
                <a:cubicBezTo>
                  <a:pt x="392804" y="106842"/>
                  <a:pt x="312325" y="23725"/>
                  <a:pt x="209446" y="20227"/>
                </a:cubicBezTo>
                <a:cubicBezTo>
                  <a:pt x="208893" y="20227"/>
                  <a:pt x="208248" y="20135"/>
                  <a:pt x="207695" y="20043"/>
                </a:cubicBezTo>
                <a:cubicBezTo>
                  <a:pt x="206773" y="20135"/>
                  <a:pt x="205759" y="20043"/>
                  <a:pt x="205021" y="20043"/>
                </a:cubicBezTo>
                <a:close/>
                <a:moveTo>
                  <a:pt x="205574" y="69"/>
                </a:moveTo>
                <a:lnTo>
                  <a:pt x="206588" y="161"/>
                </a:lnTo>
                <a:lnTo>
                  <a:pt x="207234" y="69"/>
                </a:lnTo>
                <a:cubicBezTo>
                  <a:pt x="209170" y="-23"/>
                  <a:pt x="211105" y="-115"/>
                  <a:pt x="212857" y="437"/>
                </a:cubicBezTo>
                <a:cubicBezTo>
                  <a:pt x="325139" y="5592"/>
                  <a:pt x="412808" y="96901"/>
                  <a:pt x="412808" y="209474"/>
                </a:cubicBezTo>
                <a:cubicBezTo>
                  <a:pt x="412808" y="280441"/>
                  <a:pt x="379252" y="345610"/>
                  <a:pt x="325231" y="379482"/>
                </a:cubicBezTo>
                <a:lnTo>
                  <a:pt x="322374" y="381231"/>
                </a:lnTo>
                <a:cubicBezTo>
                  <a:pt x="318686" y="383532"/>
                  <a:pt x="315183" y="385649"/>
                  <a:pt x="312141" y="388043"/>
                </a:cubicBezTo>
                <a:cubicBezTo>
                  <a:pt x="291676" y="404059"/>
                  <a:pt x="277387" y="448701"/>
                  <a:pt x="277387" y="478800"/>
                </a:cubicBezTo>
                <a:cubicBezTo>
                  <a:pt x="277387" y="484323"/>
                  <a:pt x="272870" y="488833"/>
                  <a:pt x="267339" y="488833"/>
                </a:cubicBezTo>
                <a:lnTo>
                  <a:pt x="145469" y="488833"/>
                </a:lnTo>
                <a:cubicBezTo>
                  <a:pt x="139938" y="488833"/>
                  <a:pt x="135421" y="484323"/>
                  <a:pt x="135421" y="478800"/>
                </a:cubicBezTo>
                <a:cubicBezTo>
                  <a:pt x="135421" y="448701"/>
                  <a:pt x="121132" y="404059"/>
                  <a:pt x="100667" y="388043"/>
                </a:cubicBezTo>
                <a:cubicBezTo>
                  <a:pt x="97625" y="385649"/>
                  <a:pt x="94122" y="383532"/>
                  <a:pt x="90434" y="381231"/>
                </a:cubicBezTo>
                <a:lnTo>
                  <a:pt x="87577" y="379482"/>
                </a:lnTo>
                <a:cubicBezTo>
                  <a:pt x="33556" y="345517"/>
                  <a:pt x="0" y="280441"/>
                  <a:pt x="0" y="209474"/>
                </a:cubicBezTo>
                <a:cubicBezTo>
                  <a:pt x="0" y="96901"/>
                  <a:pt x="87669" y="5500"/>
                  <a:pt x="200135" y="437"/>
                </a:cubicBezTo>
                <a:cubicBezTo>
                  <a:pt x="201795" y="-115"/>
                  <a:pt x="203731" y="-23"/>
                  <a:pt x="205574" y="6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7DFA18-DED6-1AE0-866D-643901F36D42}"/>
              </a:ext>
            </a:extLst>
          </p:cNvPr>
          <p:cNvSpPr/>
          <p:nvPr/>
        </p:nvSpPr>
        <p:spPr>
          <a:xfrm>
            <a:off x="5156478" y="2185628"/>
            <a:ext cx="1879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OPPOSans H"/>
                <a:ea typeface="OPPOSans H"/>
              </a:rPr>
              <a:t>不黑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OPPOSans H"/>
                <a:ea typeface="OPPOSans H"/>
                <a:cs typeface="+mn-cs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OPPOSans H"/>
                <a:ea typeface="OPPOSans H"/>
                <a:cs typeface="+mn-cs"/>
              </a:rPr>
              <a:t>作品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图形 14">
            <a:hlinkClick r:id="rId3"/>
            <a:extLst>
              <a:ext uri="{FF2B5EF4-FFF2-40B4-BE49-F238E27FC236}">
                <a16:creationId xmlns:a16="http://schemas.microsoft.com/office/drawing/2014/main" id="{73F3FE8E-93E6-DF6F-7FA5-51855A11C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9278" y="1134383"/>
            <a:ext cx="3245051" cy="743141"/>
          </a:xfrm>
          <a:prstGeom prst="rect">
            <a:avLst/>
          </a:prstGeom>
        </p:spPr>
      </p:pic>
      <p:sp>
        <p:nvSpPr>
          <p:cNvPr id="16" name="十字形 15">
            <a:extLst>
              <a:ext uri="{FF2B5EF4-FFF2-40B4-BE49-F238E27FC236}">
                <a16:creationId xmlns:a16="http://schemas.microsoft.com/office/drawing/2014/main" id="{D060C247-8A8E-5BCE-E562-EA5CF8E341DA}"/>
              </a:ext>
            </a:extLst>
          </p:cNvPr>
          <p:cNvSpPr/>
          <p:nvPr/>
        </p:nvSpPr>
        <p:spPr>
          <a:xfrm rot="2700000">
            <a:off x="5942904" y="1405903"/>
            <a:ext cx="297867" cy="297867"/>
          </a:xfrm>
          <a:prstGeom prst="plus">
            <a:avLst>
              <a:gd name="adj" fmla="val 3773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hlinkClick r:id="rId6"/>
            <a:extLst>
              <a:ext uri="{FF2B5EF4-FFF2-40B4-BE49-F238E27FC236}">
                <a16:creationId xmlns:a16="http://schemas.microsoft.com/office/drawing/2014/main" id="{3BEC235F-6930-4196-B4D1-8F38F8C35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9437" y="373807"/>
            <a:ext cx="3354960" cy="150371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978FF72-15DE-49E8-464A-88CD1BF3D1C5}"/>
              </a:ext>
            </a:extLst>
          </p:cNvPr>
          <p:cNvSpPr txBox="1"/>
          <p:nvPr/>
        </p:nvSpPr>
        <p:spPr>
          <a:xfrm>
            <a:off x="4626428" y="874479"/>
            <a:ext cx="1062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3BBAC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6</a:t>
            </a:r>
            <a:r>
              <a:rPr lang="zh-CN" altLang="en-US" sz="1600" b="1" dirty="0">
                <a:solidFill>
                  <a:srgbClr val="3BBAC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期学员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E5A348-0C27-0118-830B-8907C3B450E1}"/>
              </a:ext>
            </a:extLst>
          </p:cNvPr>
          <p:cNvSpPr txBox="1"/>
          <p:nvPr/>
        </p:nvSpPr>
        <p:spPr>
          <a:xfrm>
            <a:off x="4026564" y="3146705"/>
            <a:ext cx="6096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仅供学习参考之用！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未经许可禁止在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PC/M/App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平台</a:t>
            </a:r>
            <a:r>
              <a:rPr lang="zh-CN" altLang="en-US" sz="2400" b="1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转载、传播、贩卖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79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矩形 509">
            <a:extLst>
              <a:ext uri="{FF2B5EF4-FFF2-40B4-BE49-F238E27FC236}">
                <a16:creationId xmlns:a16="http://schemas.microsoft.com/office/drawing/2014/main" id="{BF9ACCC4-422B-5CD7-F2BD-B3DC8D149E7C}"/>
              </a:ext>
            </a:extLst>
          </p:cNvPr>
          <p:cNvSpPr/>
          <p:nvPr/>
        </p:nvSpPr>
        <p:spPr>
          <a:xfrm>
            <a:off x="-117588" y="677708"/>
            <a:ext cx="12501954" cy="5307047"/>
          </a:xfrm>
          <a:prstGeom prst="rect">
            <a:avLst/>
          </a:prstGeom>
          <a:solidFill>
            <a:schemeClr val="bg1">
              <a:alpha val="58000"/>
            </a:schemeClr>
          </a:solidFill>
          <a:ln w="47625">
            <a:solidFill>
              <a:schemeClr val="bg1"/>
            </a:solidFill>
          </a:ln>
          <a:effectLst>
            <a:outerShdw blurRad="2032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DDBBAFE-B242-E6D6-9ECB-D198B975597D}"/>
              </a:ext>
            </a:extLst>
          </p:cNvPr>
          <p:cNvSpPr/>
          <p:nvPr/>
        </p:nvSpPr>
        <p:spPr>
          <a:xfrm>
            <a:off x="660400" y="476250"/>
            <a:ext cx="3776133" cy="57975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3BDE47-8092-DBBE-5E50-0211803055CE}"/>
              </a:ext>
            </a:extLst>
          </p:cNvPr>
          <p:cNvGrpSpPr/>
          <p:nvPr/>
        </p:nvGrpSpPr>
        <p:grpSpPr>
          <a:xfrm>
            <a:off x="258330" y="4828968"/>
            <a:ext cx="4464318" cy="1541854"/>
            <a:chOff x="258330" y="4828968"/>
            <a:chExt cx="4464318" cy="1541854"/>
          </a:xfrm>
        </p:grpSpPr>
        <p:grpSp>
          <p:nvGrpSpPr>
            <p:cNvPr id="45" name="图形 4">
              <a:extLst>
                <a:ext uri="{FF2B5EF4-FFF2-40B4-BE49-F238E27FC236}">
                  <a16:creationId xmlns:a16="http://schemas.microsoft.com/office/drawing/2014/main" id="{4B751B47-3E7C-34A6-9B92-426D249B1BFE}"/>
                </a:ext>
              </a:extLst>
            </p:cNvPr>
            <p:cNvGrpSpPr/>
            <p:nvPr/>
          </p:nvGrpSpPr>
          <p:grpSpPr>
            <a:xfrm rot="20232935">
              <a:off x="258330" y="4893607"/>
              <a:ext cx="1299652" cy="1286689"/>
              <a:chOff x="8226752" y="3528740"/>
              <a:chExt cx="2518116" cy="2492999"/>
            </a:xfrm>
          </p:grpSpPr>
          <p:grpSp>
            <p:nvGrpSpPr>
              <p:cNvPr id="46" name="图形 4">
                <a:extLst>
                  <a:ext uri="{FF2B5EF4-FFF2-40B4-BE49-F238E27FC236}">
                    <a16:creationId xmlns:a16="http://schemas.microsoft.com/office/drawing/2014/main" id="{FFCB6340-48BE-3459-F0BF-A5AD11CA23FC}"/>
                  </a:ext>
                </a:extLst>
              </p:cNvPr>
              <p:cNvGrpSpPr/>
              <p:nvPr/>
            </p:nvGrpSpPr>
            <p:grpSpPr>
              <a:xfrm>
                <a:off x="8226752" y="3528740"/>
                <a:ext cx="2518116" cy="2492999"/>
                <a:chOff x="8226752" y="3528740"/>
                <a:chExt cx="2518116" cy="2492999"/>
              </a:xfrm>
            </p:grpSpPr>
            <p:grpSp>
              <p:nvGrpSpPr>
                <p:cNvPr id="47" name="图形 4">
                  <a:extLst>
                    <a:ext uri="{FF2B5EF4-FFF2-40B4-BE49-F238E27FC236}">
                      <a16:creationId xmlns:a16="http://schemas.microsoft.com/office/drawing/2014/main" id="{12575B6F-6288-7E7E-084A-1C2470AD1A31}"/>
                    </a:ext>
                  </a:extLst>
                </p:cNvPr>
                <p:cNvGrpSpPr/>
                <p:nvPr/>
              </p:nvGrpSpPr>
              <p:grpSpPr>
                <a:xfrm>
                  <a:off x="10129907" y="5221824"/>
                  <a:ext cx="461551" cy="545673"/>
                  <a:chOff x="10129907" y="5221824"/>
                  <a:chExt cx="461551" cy="545673"/>
                </a:xfrm>
              </p:grpSpPr>
              <p:sp>
                <p:nvSpPr>
                  <p:cNvPr id="48" name="任意多边形: 形状 47">
                    <a:extLst>
                      <a:ext uri="{FF2B5EF4-FFF2-40B4-BE49-F238E27FC236}">
                        <a16:creationId xmlns:a16="http://schemas.microsoft.com/office/drawing/2014/main" id="{742A4D2C-0FE6-C8A6-BECE-B3115E7B5517}"/>
                      </a:ext>
                    </a:extLst>
                  </p:cNvPr>
                  <p:cNvSpPr/>
                  <p:nvPr/>
                </p:nvSpPr>
                <p:spPr>
                  <a:xfrm>
                    <a:off x="10129907" y="5221824"/>
                    <a:ext cx="461551" cy="545673"/>
                  </a:xfrm>
                  <a:custGeom>
                    <a:avLst/>
                    <a:gdLst>
                      <a:gd name="connsiteX0" fmla="*/ 93105 w 461551"/>
                      <a:gd name="connsiteY0" fmla="*/ 51152 h 545673"/>
                      <a:gd name="connsiteX1" fmla="*/ 385015 w 461551"/>
                      <a:gd name="connsiteY1" fmla="*/ 58454 h 545673"/>
                      <a:gd name="connsiteX2" fmla="*/ 438926 w 461551"/>
                      <a:gd name="connsiteY2" fmla="*/ 354809 h 545673"/>
                      <a:gd name="connsiteX3" fmla="*/ 192864 w 461551"/>
                      <a:gd name="connsiteY3" fmla="*/ 541309 h 545673"/>
                      <a:gd name="connsiteX4" fmla="*/ 14111 w 461551"/>
                      <a:gd name="connsiteY4" fmla="*/ 482381 h 545673"/>
                      <a:gd name="connsiteX5" fmla="*/ 9412 w 461551"/>
                      <a:gd name="connsiteY5" fmla="*/ 348967 h 545673"/>
                      <a:gd name="connsiteX6" fmla="*/ 93105 w 461551"/>
                      <a:gd name="connsiteY6" fmla="*/ 51152 h 545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61551" h="545673">
                        <a:moveTo>
                          <a:pt x="93105" y="51152"/>
                        </a:moveTo>
                        <a:cubicBezTo>
                          <a:pt x="171718" y="-21555"/>
                          <a:pt x="306783" y="-14634"/>
                          <a:pt x="385015" y="58454"/>
                        </a:cubicBezTo>
                        <a:cubicBezTo>
                          <a:pt x="463247" y="131543"/>
                          <a:pt x="482043" y="256829"/>
                          <a:pt x="438926" y="354809"/>
                        </a:cubicBezTo>
                        <a:cubicBezTo>
                          <a:pt x="395810" y="452790"/>
                          <a:pt x="298083" y="521560"/>
                          <a:pt x="192864" y="541309"/>
                        </a:cubicBezTo>
                        <a:cubicBezTo>
                          <a:pt x="126824" y="553691"/>
                          <a:pt x="46179" y="541435"/>
                          <a:pt x="14111" y="482381"/>
                        </a:cubicBezTo>
                        <a:cubicBezTo>
                          <a:pt x="-7606" y="442376"/>
                          <a:pt x="-176" y="393481"/>
                          <a:pt x="9412" y="348967"/>
                        </a:cubicBezTo>
                        <a:cubicBezTo>
                          <a:pt x="31637" y="245907"/>
                          <a:pt x="62244" y="144624"/>
                          <a:pt x="93105" y="51152"/>
                        </a:cubicBezTo>
                        <a:close/>
                      </a:path>
                    </a:pathLst>
                  </a:custGeom>
                  <a:solidFill>
                    <a:srgbClr val="A0523F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F7246929-B2DE-CA81-C6B6-7F17711C1F1D}"/>
                      </a:ext>
                    </a:extLst>
                  </p:cNvPr>
                  <p:cNvSpPr/>
                  <p:nvPr/>
                </p:nvSpPr>
                <p:spPr>
                  <a:xfrm>
                    <a:off x="10268772" y="5357512"/>
                    <a:ext cx="231359" cy="94592"/>
                  </a:xfrm>
                  <a:custGeom>
                    <a:avLst/>
                    <a:gdLst>
                      <a:gd name="connsiteX0" fmla="*/ 230973 w 231359"/>
                      <a:gd name="connsiteY0" fmla="*/ 53703 h 94592"/>
                      <a:gd name="connsiteX1" fmla="*/ 224941 w 231359"/>
                      <a:gd name="connsiteY1" fmla="*/ 40622 h 94592"/>
                      <a:gd name="connsiteX2" fmla="*/ 225385 w 231359"/>
                      <a:gd name="connsiteY2" fmla="*/ 42337 h 94592"/>
                      <a:gd name="connsiteX3" fmla="*/ 163726 w 231359"/>
                      <a:gd name="connsiteY3" fmla="*/ 3284 h 94592"/>
                      <a:gd name="connsiteX4" fmla="*/ 69429 w 231359"/>
                      <a:gd name="connsiteY4" fmla="*/ 15349 h 94592"/>
                      <a:gd name="connsiteX5" fmla="*/ 28789 w 231359"/>
                      <a:gd name="connsiteY5" fmla="*/ 47163 h 94592"/>
                      <a:gd name="connsiteX6" fmla="*/ 8469 w 231359"/>
                      <a:gd name="connsiteY6" fmla="*/ 72246 h 94592"/>
                      <a:gd name="connsiteX7" fmla="*/ 23 w 231359"/>
                      <a:gd name="connsiteY7" fmla="*/ 87930 h 94592"/>
                      <a:gd name="connsiteX8" fmla="*/ 14121 w 231359"/>
                      <a:gd name="connsiteY8" fmla="*/ 91486 h 94592"/>
                      <a:gd name="connsiteX9" fmla="*/ 137057 w 231359"/>
                      <a:gd name="connsiteY9" fmla="*/ 33384 h 94592"/>
                      <a:gd name="connsiteX10" fmla="*/ 197699 w 231359"/>
                      <a:gd name="connsiteY10" fmla="*/ 53640 h 94592"/>
                      <a:gd name="connsiteX11" fmla="*/ 205446 w 231359"/>
                      <a:gd name="connsiteY11" fmla="*/ 59038 h 94592"/>
                      <a:gd name="connsiteX12" fmla="*/ 215352 w 231359"/>
                      <a:gd name="connsiteY12" fmla="*/ 65705 h 94592"/>
                      <a:gd name="connsiteX13" fmla="*/ 224750 w 231359"/>
                      <a:gd name="connsiteY13" fmla="*/ 66213 h 94592"/>
                      <a:gd name="connsiteX14" fmla="*/ 224941 w 231359"/>
                      <a:gd name="connsiteY14" fmla="*/ 66149 h 94592"/>
                      <a:gd name="connsiteX15" fmla="*/ 224877 w 231359"/>
                      <a:gd name="connsiteY15" fmla="*/ 66149 h 94592"/>
                      <a:gd name="connsiteX16" fmla="*/ 230973 w 231359"/>
                      <a:gd name="connsiteY16" fmla="*/ 53703 h 94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31359" h="94592">
                        <a:moveTo>
                          <a:pt x="230973" y="53703"/>
                        </a:moveTo>
                        <a:cubicBezTo>
                          <a:pt x="230148" y="49068"/>
                          <a:pt x="227290" y="44559"/>
                          <a:pt x="224941" y="40622"/>
                        </a:cubicBezTo>
                        <a:cubicBezTo>
                          <a:pt x="225004" y="40940"/>
                          <a:pt x="225195" y="41575"/>
                          <a:pt x="225385" y="42337"/>
                        </a:cubicBezTo>
                        <a:cubicBezTo>
                          <a:pt x="212876" y="20747"/>
                          <a:pt x="187158" y="9253"/>
                          <a:pt x="163726" y="3284"/>
                        </a:cubicBezTo>
                        <a:cubicBezTo>
                          <a:pt x="132231" y="-4590"/>
                          <a:pt x="98703" y="2586"/>
                          <a:pt x="69429" y="15349"/>
                        </a:cubicBezTo>
                        <a:cubicBezTo>
                          <a:pt x="53618" y="22525"/>
                          <a:pt x="40918" y="34971"/>
                          <a:pt x="28789" y="47163"/>
                        </a:cubicBezTo>
                        <a:cubicBezTo>
                          <a:pt x="21233" y="54847"/>
                          <a:pt x="15010" y="63673"/>
                          <a:pt x="8469" y="72246"/>
                        </a:cubicBezTo>
                        <a:cubicBezTo>
                          <a:pt x="5548" y="77262"/>
                          <a:pt x="-421" y="81707"/>
                          <a:pt x="23" y="87930"/>
                        </a:cubicBezTo>
                        <a:cubicBezTo>
                          <a:pt x="786" y="94661"/>
                          <a:pt x="10184" y="97074"/>
                          <a:pt x="14121" y="91486"/>
                        </a:cubicBezTo>
                        <a:cubicBezTo>
                          <a:pt x="45807" y="44496"/>
                          <a:pt x="98385" y="28875"/>
                          <a:pt x="137057" y="33384"/>
                        </a:cubicBezTo>
                        <a:cubicBezTo>
                          <a:pt x="155662" y="33320"/>
                          <a:pt x="186777" y="48751"/>
                          <a:pt x="197699" y="53640"/>
                        </a:cubicBezTo>
                        <a:cubicBezTo>
                          <a:pt x="200493" y="55101"/>
                          <a:pt x="202906" y="57196"/>
                          <a:pt x="205446" y="59038"/>
                        </a:cubicBezTo>
                        <a:cubicBezTo>
                          <a:pt x="207034" y="60561"/>
                          <a:pt x="211415" y="63736"/>
                          <a:pt x="215352" y="65705"/>
                        </a:cubicBezTo>
                        <a:cubicBezTo>
                          <a:pt x="218400" y="67610"/>
                          <a:pt x="221829" y="67547"/>
                          <a:pt x="224750" y="66213"/>
                        </a:cubicBezTo>
                        <a:cubicBezTo>
                          <a:pt x="224814" y="66213"/>
                          <a:pt x="224877" y="66213"/>
                          <a:pt x="224941" y="66149"/>
                        </a:cubicBezTo>
                        <a:cubicBezTo>
                          <a:pt x="224941" y="66149"/>
                          <a:pt x="224941" y="66149"/>
                          <a:pt x="224877" y="66149"/>
                        </a:cubicBezTo>
                        <a:cubicBezTo>
                          <a:pt x="229322" y="63927"/>
                          <a:pt x="232497" y="58910"/>
                          <a:pt x="230973" y="53703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F2513F10-7AF9-034E-0FDD-3AB501282120}"/>
                    </a:ext>
                  </a:extLst>
                </p:cNvPr>
                <p:cNvSpPr/>
                <p:nvPr/>
              </p:nvSpPr>
              <p:spPr>
                <a:xfrm>
                  <a:off x="8226752" y="3999481"/>
                  <a:ext cx="2206551" cy="2022258"/>
                </a:xfrm>
                <a:custGeom>
                  <a:avLst/>
                  <a:gdLst>
                    <a:gd name="connsiteX0" fmla="*/ 1012581 w 2206551"/>
                    <a:gd name="connsiteY0" fmla="*/ 16766 h 2022258"/>
                    <a:gd name="connsiteX1" fmla="*/ 574812 w 2206551"/>
                    <a:gd name="connsiteY1" fmla="*/ 366905 h 2022258"/>
                    <a:gd name="connsiteX2" fmla="*/ 362532 w 2206551"/>
                    <a:gd name="connsiteY2" fmla="*/ 898210 h 2022258"/>
                    <a:gd name="connsiteX3" fmla="*/ 61986 w 2206551"/>
                    <a:gd name="connsiteY3" fmla="*/ 974537 h 2022258"/>
                    <a:gd name="connsiteX4" fmla="*/ 35570 w 2206551"/>
                    <a:gd name="connsiteY4" fmla="*/ 1283464 h 2022258"/>
                    <a:gd name="connsiteX5" fmla="*/ 311986 w 2206551"/>
                    <a:gd name="connsiteY5" fmla="*/ 1420053 h 2022258"/>
                    <a:gd name="connsiteX6" fmla="*/ 726196 w 2206551"/>
                    <a:gd name="connsiteY6" fmla="*/ 1882015 h 2022258"/>
                    <a:gd name="connsiteX7" fmla="*/ 1337574 w 2206551"/>
                    <a:gd name="connsiteY7" fmla="*/ 2022160 h 2022258"/>
                    <a:gd name="connsiteX8" fmla="*/ 1865767 w 2206551"/>
                    <a:gd name="connsiteY8" fmla="*/ 1868490 h 2022258"/>
                    <a:gd name="connsiteX9" fmla="*/ 2055887 w 2206551"/>
                    <a:gd name="connsiteY9" fmla="*/ 1377444 h 2022258"/>
                    <a:gd name="connsiteX10" fmla="*/ 2040392 w 2206551"/>
                    <a:gd name="connsiteY10" fmla="*/ 1305753 h 2022258"/>
                    <a:gd name="connsiteX11" fmla="*/ 2054489 w 2206551"/>
                    <a:gd name="connsiteY11" fmla="*/ 1246952 h 2022258"/>
                    <a:gd name="connsiteX12" fmla="*/ 2140341 w 2206551"/>
                    <a:gd name="connsiteY12" fmla="*/ 1007049 h 2022258"/>
                    <a:gd name="connsiteX13" fmla="*/ 2205365 w 2206551"/>
                    <a:gd name="connsiteY13" fmla="*/ 755271 h 2022258"/>
                    <a:gd name="connsiteX14" fmla="*/ 2093796 w 2206551"/>
                    <a:gd name="connsiteY14" fmla="*/ 389702 h 2022258"/>
                    <a:gd name="connsiteX15" fmla="*/ 1799664 w 2206551"/>
                    <a:gd name="connsiteY15" fmla="*/ 138559 h 2022258"/>
                    <a:gd name="connsiteX16" fmla="*/ 1012581 w 2206551"/>
                    <a:gd name="connsiteY16" fmla="*/ 16766 h 2022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06551" h="2022258">
                      <a:moveTo>
                        <a:pt x="1012581" y="16766"/>
                      </a:moveTo>
                      <a:cubicBezTo>
                        <a:pt x="827542" y="65725"/>
                        <a:pt x="676412" y="204726"/>
                        <a:pt x="574812" y="366905"/>
                      </a:cubicBezTo>
                      <a:cubicBezTo>
                        <a:pt x="473212" y="529084"/>
                        <a:pt x="415300" y="714250"/>
                        <a:pt x="362532" y="898210"/>
                      </a:cubicBezTo>
                      <a:cubicBezTo>
                        <a:pt x="259725" y="858395"/>
                        <a:pt x="133360" y="890463"/>
                        <a:pt x="61986" y="974537"/>
                      </a:cubicBezTo>
                      <a:cubicBezTo>
                        <a:pt x="-9324" y="1058611"/>
                        <a:pt x="-20437" y="1188532"/>
                        <a:pt x="35570" y="1283464"/>
                      </a:cubicBezTo>
                      <a:cubicBezTo>
                        <a:pt x="91577" y="1378397"/>
                        <a:pt x="210703" y="1431483"/>
                        <a:pt x="311986" y="1420053"/>
                      </a:cubicBezTo>
                      <a:cubicBezTo>
                        <a:pt x="385074" y="1618363"/>
                        <a:pt x="540459" y="1781114"/>
                        <a:pt x="726196" y="1882015"/>
                      </a:cubicBezTo>
                      <a:cubicBezTo>
                        <a:pt x="911934" y="1982853"/>
                        <a:pt x="1126246" y="2024573"/>
                        <a:pt x="1337574" y="2022160"/>
                      </a:cubicBezTo>
                      <a:cubicBezTo>
                        <a:pt x="1524137" y="2020001"/>
                        <a:pt x="1717178" y="1981266"/>
                        <a:pt x="1865767" y="1868490"/>
                      </a:cubicBezTo>
                      <a:cubicBezTo>
                        <a:pt x="2014357" y="1755714"/>
                        <a:pt x="2107258" y="1556832"/>
                        <a:pt x="2055887" y="1377444"/>
                      </a:cubicBezTo>
                      <a:cubicBezTo>
                        <a:pt x="2049156" y="1353822"/>
                        <a:pt x="2039948" y="1330327"/>
                        <a:pt x="2040392" y="1305753"/>
                      </a:cubicBezTo>
                      <a:cubicBezTo>
                        <a:pt x="2040773" y="1285496"/>
                        <a:pt x="2047631" y="1266065"/>
                        <a:pt x="2054489" y="1246952"/>
                      </a:cubicBezTo>
                      <a:cubicBezTo>
                        <a:pt x="2083128" y="1167005"/>
                        <a:pt x="2111703" y="1087059"/>
                        <a:pt x="2140341" y="1007049"/>
                      </a:cubicBezTo>
                      <a:cubicBezTo>
                        <a:pt x="2169678" y="925197"/>
                        <a:pt x="2199206" y="842012"/>
                        <a:pt x="2205365" y="755271"/>
                      </a:cubicBezTo>
                      <a:cubicBezTo>
                        <a:pt x="2214573" y="625604"/>
                        <a:pt x="2169488" y="495366"/>
                        <a:pt x="2093796" y="389702"/>
                      </a:cubicBezTo>
                      <a:cubicBezTo>
                        <a:pt x="2018104" y="284038"/>
                        <a:pt x="1913392" y="201488"/>
                        <a:pt x="1799664" y="138559"/>
                      </a:cubicBezTo>
                      <a:cubicBezTo>
                        <a:pt x="1590812" y="22926"/>
                        <a:pt x="1347353" y="-29525"/>
                        <a:pt x="1012581" y="16766"/>
                      </a:cubicBezTo>
                      <a:close/>
                    </a:path>
                  </a:pathLst>
                </a:custGeom>
                <a:solidFill>
                  <a:srgbClr val="A8564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" name="图形 4">
                  <a:extLst>
                    <a:ext uri="{FF2B5EF4-FFF2-40B4-BE49-F238E27FC236}">
                      <a16:creationId xmlns:a16="http://schemas.microsoft.com/office/drawing/2014/main" id="{42A27F61-1AB2-EF78-9EC0-E1AF17D7AE5A}"/>
                    </a:ext>
                  </a:extLst>
                </p:cNvPr>
                <p:cNvGrpSpPr/>
                <p:nvPr/>
              </p:nvGrpSpPr>
              <p:grpSpPr>
                <a:xfrm>
                  <a:off x="8321133" y="5021215"/>
                  <a:ext cx="235085" cy="110648"/>
                  <a:chOff x="8321133" y="5021215"/>
                  <a:chExt cx="235085" cy="110648"/>
                </a:xfrm>
                <a:solidFill>
                  <a:srgbClr val="914134"/>
                </a:solidFill>
              </p:grpSpPr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007B4CDA-4443-5234-2F67-7283268B4500}"/>
                      </a:ext>
                    </a:extLst>
                  </p:cNvPr>
                  <p:cNvSpPr/>
                  <p:nvPr/>
                </p:nvSpPr>
                <p:spPr>
                  <a:xfrm>
                    <a:off x="8321133" y="5021215"/>
                    <a:ext cx="235085" cy="110648"/>
                  </a:xfrm>
                  <a:custGeom>
                    <a:avLst/>
                    <a:gdLst>
                      <a:gd name="connsiteX0" fmla="*/ 234178 w 235085"/>
                      <a:gd name="connsiteY0" fmla="*/ 96504 h 110648"/>
                      <a:gd name="connsiteX1" fmla="*/ 233988 w 235085"/>
                      <a:gd name="connsiteY1" fmla="*/ 95932 h 110648"/>
                      <a:gd name="connsiteX2" fmla="*/ 216398 w 235085"/>
                      <a:gd name="connsiteY2" fmla="*/ 62595 h 110648"/>
                      <a:gd name="connsiteX3" fmla="*/ 49330 w 235085"/>
                      <a:gd name="connsiteY3" fmla="*/ 11096 h 110648"/>
                      <a:gd name="connsiteX4" fmla="*/ 16310 w 235085"/>
                      <a:gd name="connsiteY4" fmla="*/ 37449 h 110648"/>
                      <a:gd name="connsiteX5" fmla="*/ 16754 w 235085"/>
                      <a:gd name="connsiteY5" fmla="*/ 37322 h 110648"/>
                      <a:gd name="connsiteX6" fmla="*/ 562 w 235085"/>
                      <a:gd name="connsiteY6" fmla="*/ 57642 h 110648"/>
                      <a:gd name="connsiteX7" fmla="*/ 22469 w 235085"/>
                      <a:gd name="connsiteY7" fmla="*/ 68183 h 110648"/>
                      <a:gd name="connsiteX8" fmla="*/ 124577 w 235085"/>
                      <a:gd name="connsiteY8" fmla="*/ 36941 h 110648"/>
                      <a:gd name="connsiteX9" fmla="*/ 178489 w 235085"/>
                      <a:gd name="connsiteY9" fmla="*/ 64500 h 110648"/>
                      <a:gd name="connsiteX10" fmla="*/ 208905 w 235085"/>
                      <a:gd name="connsiteY10" fmla="*/ 98536 h 110648"/>
                      <a:gd name="connsiteX11" fmla="*/ 217478 w 235085"/>
                      <a:gd name="connsiteY11" fmla="*/ 107108 h 110648"/>
                      <a:gd name="connsiteX12" fmla="*/ 231321 w 235085"/>
                      <a:gd name="connsiteY12" fmla="*/ 108506 h 110648"/>
                      <a:gd name="connsiteX13" fmla="*/ 235004 w 235085"/>
                      <a:gd name="connsiteY13" fmla="*/ 99234 h 110648"/>
                      <a:gd name="connsiteX14" fmla="*/ 234178 w 235085"/>
                      <a:gd name="connsiteY14" fmla="*/ 96504 h 110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35085" h="110648">
                        <a:moveTo>
                          <a:pt x="234178" y="96504"/>
                        </a:moveTo>
                        <a:cubicBezTo>
                          <a:pt x="234115" y="96313"/>
                          <a:pt x="234051" y="96123"/>
                          <a:pt x="233988" y="95932"/>
                        </a:cubicBezTo>
                        <a:cubicBezTo>
                          <a:pt x="229987" y="83867"/>
                          <a:pt x="224082" y="72691"/>
                          <a:pt x="216398" y="62595"/>
                        </a:cubicBezTo>
                        <a:cubicBezTo>
                          <a:pt x="178806" y="8620"/>
                          <a:pt x="110861" y="-16018"/>
                          <a:pt x="49330" y="11096"/>
                        </a:cubicBezTo>
                        <a:cubicBezTo>
                          <a:pt x="36122" y="16748"/>
                          <a:pt x="25454" y="26590"/>
                          <a:pt x="16310" y="37449"/>
                        </a:cubicBezTo>
                        <a:cubicBezTo>
                          <a:pt x="14151" y="40243"/>
                          <a:pt x="14468" y="39481"/>
                          <a:pt x="16754" y="37322"/>
                        </a:cubicBezTo>
                        <a:cubicBezTo>
                          <a:pt x="11293" y="43799"/>
                          <a:pt x="3546" y="49577"/>
                          <a:pt x="562" y="57642"/>
                        </a:cubicBezTo>
                        <a:cubicBezTo>
                          <a:pt x="-3439" y="70278"/>
                          <a:pt x="14976" y="79041"/>
                          <a:pt x="22469" y="68183"/>
                        </a:cubicBezTo>
                        <a:cubicBezTo>
                          <a:pt x="49330" y="34528"/>
                          <a:pt x="92192" y="29575"/>
                          <a:pt x="124577" y="36941"/>
                        </a:cubicBezTo>
                        <a:cubicBezTo>
                          <a:pt x="151184" y="45767"/>
                          <a:pt x="160010" y="49577"/>
                          <a:pt x="178489" y="64500"/>
                        </a:cubicBezTo>
                        <a:cubicBezTo>
                          <a:pt x="183696" y="68056"/>
                          <a:pt x="197412" y="85519"/>
                          <a:pt x="208905" y="98536"/>
                        </a:cubicBezTo>
                        <a:cubicBezTo>
                          <a:pt x="211826" y="101330"/>
                          <a:pt x="214620" y="104314"/>
                          <a:pt x="217478" y="107108"/>
                        </a:cubicBezTo>
                        <a:cubicBezTo>
                          <a:pt x="220780" y="111172"/>
                          <a:pt x="227257" y="111871"/>
                          <a:pt x="231321" y="108506"/>
                        </a:cubicBezTo>
                        <a:cubicBezTo>
                          <a:pt x="234051" y="106219"/>
                          <a:pt x="235448" y="102790"/>
                          <a:pt x="235004" y="99234"/>
                        </a:cubicBezTo>
                        <a:cubicBezTo>
                          <a:pt x="234877" y="98219"/>
                          <a:pt x="234559" y="97329"/>
                          <a:pt x="234178" y="96504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63649D98-6B1B-6AB3-6585-7B1C5108761E}"/>
                      </a:ext>
                    </a:extLst>
                  </p:cNvPr>
                  <p:cNvSpPr/>
                  <p:nvPr/>
                </p:nvSpPr>
                <p:spPr>
                  <a:xfrm>
                    <a:off x="8538357" y="5128005"/>
                    <a:ext cx="1841" cy="1778"/>
                  </a:xfrm>
                  <a:custGeom>
                    <a:avLst/>
                    <a:gdLst>
                      <a:gd name="connsiteX0" fmla="*/ 1842 w 1841"/>
                      <a:gd name="connsiteY0" fmla="*/ 1778 h 1778"/>
                      <a:gd name="connsiteX1" fmla="*/ 318 w 1841"/>
                      <a:gd name="connsiteY1" fmla="*/ 254 h 1778"/>
                      <a:gd name="connsiteX2" fmla="*/ 0 w 1841"/>
                      <a:gd name="connsiteY2" fmla="*/ 0 h 1778"/>
                      <a:gd name="connsiteX3" fmla="*/ 1842 w 1841"/>
                      <a:gd name="connsiteY3" fmla="*/ 1778 h 1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41" h="1778">
                        <a:moveTo>
                          <a:pt x="1842" y="1778"/>
                        </a:moveTo>
                        <a:cubicBezTo>
                          <a:pt x="1334" y="1270"/>
                          <a:pt x="826" y="762"/>
                          <a:pt x="318" y="254"/>
                        </a:cubicBezTo>
                        <a:cubicBezTo>
                          <a:pt x="254" y="127"/>
                          <a:pt x="64" y="64"/>
                          <a:pt x="0" y="0"/>
                        </a:cubicBezTo>
                        <a:cubicBezTo>
                          <a:pt x="572" y="572"/>
                          <a:pt x="1207" y="1207"/>
                          <a:pt x="1842" y="1778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66743CD5-9E39-E60B-E360-59FCEB2EFE0E}"/>
                    </a:ext>
                  </a:extLst>
                </p:cNvPr>
                <p:cNvSpPr/>
                <p:nvPr/>
              </p:nvSpPr>
              <p:spPr>
                <a:xfrm>
                  <a:off x="8333569" y="3528740"/>
                  <a:ext cx="2411299" cy="1711025"/>
                </a:xfrm>
                <a:custGeom>
                  <a:avLst/>
                  <a:gdLst>
                    <a:gd name="connsiteX0" fmla="*/ 107442 w 2411299"/>
                    <a:gd name="connsiteY0" fmla="*/ 1367110 h 1711025"/>
                    <a:gd name="connsiteX1" fmla="*/ 99251 w 2411299"/>
                    <a:gd name="connsiteY1" fmla="*/ 1185246 h 1711025"/>
                    <a:gd name="connsiteX2" fmla="*/ 381 w 2411299"/>
                    <a:gd name="connsiteY2" fmla="*/ 986046 h 1711025"/>
                    <a:gd name="connsiteX3" fmla="*/ 122746 w 2411299"/>
                    <a:gd name="connsiteY3" fmla="*/ 800309 h 1711025"/>
                    <a:gd name="connsiteX4" fmla="*/ 108268 w 2411299"/>
                    <a:gd name="connsiteY4" fmla="*/ 541737 h 1711025"/>
                    <a:gd name="connsiteX5" fmla="*/ 330962 w 2411299"/>
                    <a:gd name="connsiteY5" fmla="*/ 436962 h 1711025"/>
                    <a:gd name="connsiteX6" fmla="*/ 384429 w 2411299"/>
                    <a:gd name="connsiteY6" fmla="*/ 249701 h 1711025"/>
                    <a:gd name="connsiteX7" fmla="*/ 570611 w 2411299"/>
                    <a:gd name="connsiteY7" fmla="*/ 192614 h 1711025"/>
                    <a:gd name="connsiteX8" fmla="*/ 741617 w 2411299"/>
                    <a:gd name="connsiteY8" fmla="*/ 26117 h 1711025"/>
                    <a:gd name="connsiteX9" fmla="*/ 979551 w 2411299"/>
                    <a:gd name="connsiteY9" fmla="*/ 84601 h 1711025"/>
                    <a:gd name="connsiteX10" fmla="*/ 1341629 w 2411299"/>
                    <a:gd name="connsiteY10" fmla="*/ 39769 h 1711025"/>
                    <a:gd name="connsiteX11" fmla="*/ 1422401 w 2411299"/>
                    <a:gd name="connsiteY11" fmla="*/ 141687 h 1711025"/>
                    <a:gd name="connsiteX12" fmla="*/ 1597343 w 2411299"/>
                    <a:gd name="connsiteY12" fmla="*/ 61486 h 1711025"/>
                    <a:gd name="connsiteX13" fmla="*/ 1706499 w 2411299"/>
                    <a:gd name="connsiteY13" fmla="*/ 123780 h 1711025"/>
                    <a:gd name="connsiteX14" fmla="*/ 1748346 w 2411299"/>
                    <a:gd name="connsiteY14" fmla="*/ 257511 h 1711025"/>
                    <a:gd name="connsiteX15" fmla="*/ 1975676 w 2411299"/>
                    <a:gd name="connsiteY15" fmla="*/ 284689 h 1711025"/>
                    <a:gd name="connsiteX16" fmla="*/ 2051558 w 2411299"/>
                    <a:gd name="connsiteY16" fmla="*/ 482364 h 1711025"/>
                    <a:gd name="connsiteX17" fmla="*/ 2252219 w 2411299"/>
                    <a:gd name="connsiteY17" fmla="*/ 528529 h 1711025"/>
                    <a:gd name="connsiteX18" fmla="*/ 2234756 w 2411299"/>
                    <a:gd name="connsiteY18" fmla="*/ 720616 h 1711025"/>
                    <a:gd name="connsiteX19" fmla="*/ 2306257 w 2411299"/>
                    <a:gd name="connsiteY19" fmla="*/ 811739 h 1711025"/>
                    <a:gd name="connsiteX20" fmla="*/ 2284857 w 2411299"/>
                    <a:gd name="connsiteY20" fmla="*/ 931373 h 1711025"/>
                    <a:gd name="connsiteX21" fmla="*/ 2410397 w 2411299"/>
                    <a:gd name="connsiteY21" fmla="*/ 1146828 h 1711025"/>
                    <a:gd name="connsiteX22" fmla="*/ 2234820 w 2411299"/>
                    <a:gd name="connsiteY22" fmla="*/ 1313199 h 1711025"/>
                    <a:gd name="connsiteX23" fmla="*/ 2053336 w 2411299"/>
                    <a:gd name="connsiteY23" fmla="*/ 1694452 h 1711025"/>
                    <a:gd name="connsiteX24" fmla="*/ 1950022 w 2411299"/>
                    <a:gd name="connsiteY24" fmla="*/ 1711026 h 1711025"/>
                    <a:gd name="connsiteX25" fmla="*/ 2018856 w 2411299"/>
                    <a:gd name="connsiteY25" fmla="*/ 1284624 h 1711025"/>
                    <a:gd name="connsiteX26" fmla="*/ 1975486 w 2411299"/>
                    <a:gd name="connsiteY26" fmla="*/ 1119396 h 1711025"/>
                    <a:gd name="connsiteX27" fmla="*/ 1786954 w 2411299"/>
                    <a:gd name="connsiteY27" fmla="*/ 1041038 h 1711025"/>
                    <a:gd name="connsiteX28" fmla="*/ 1643761 w 2411299"/>
                    <a:gd name="connsiteY28" fmla="*/ 1036846 h 1711025"/>
                    <a:gd name="connsiteX29" fmla="*/ 1572768 w 2411299"/>
                    <a:gd name="connsiteY29" fmla="*/ 912387 h 1711025"/>
                    <a:gd name="connsiteX30" fmla="*/ 1407795 w 2411299"/>
                    <a:gd name="connsiteY30" fmla="*/ 959186 h 1711025"/>
                    <a:gd name="connsiteX31" fmla="*/ 1342327 w 2411299"/>
                    <a:gd name="connsiteY31" fmla="*/ 774782 h 1711025"/>
                    <a:gd name="connsiteX32" fmla="*/ 1241743 w 2411299"/>
                    <a:gd name="connsiteY32" fmla="*/ 837583 h 1711025"/>
                    <a:gd name="connsiteX33" fmla="*/ 1158114 w 2411299"/>
                    <a:gd name="connsiteY33" fmla="*/ 797261 h 1711025"/>
                    <a:gd name="connsiteX34" fmla="*/ 1017524 w 2411299"/>
                    <a:gd name="connsiteY34" fmla="*/ 875112 h 1711025"/>
                    <a:gd name="connsiteX35" fmla="*/ 893572 w 2411299"/>
                    <a:gd name="connsiteY35" fmla="*/ 772877 h 1711025"/>
                    <a:gd name="connsiteX36" fmla="*/ 733425 w 2411299"/>
                    <a:gd name="connsiteY36" fmla="*/ 981982 h 1711025"/>
                    <a:gd name="connsiteX37" fmla="*/ 521081 w 2411299"/>
                    <a:gd name="connsiteY37" fmla="*/ 906037 h 1711025"/>
                    <a:gd name="connsiteX38" fmla="*/ 461836 w 2411299"/>
                    <a:gd name="connsiteY38" fmla="*/ 1183405 h 1711025"/>
                    <a:gd name="connsiteX39" fmla="*/ 256540 w 2411299"/>
                    <a:gd name="connsiteY39" fmla="*/ 1376635 h 1711025"/>
                    <a:gd name="connsiteX40" fmla="*/ 107442 w 2411299"/>
                    <a:gd name="connsiteY40" fmla="*/ 1367110 h 171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2411299" h="1711025">
                      <a:moveTo>
                        <a:pt x="107442" y="1367110"/>
                      </a:moveTo>
                      <a:cubicBezTo>
                        <a:pt x="94298" y="1307420"/>
                        <a:pt x="94552" y="1244809"/>
                        <a:pt x="99251" y="1185246"/>
                      </a:cubicBezTo>
                      <a:cubicBezTo>
                        <a:pt x="34735" y="1142130"/>
                        <a:pt x="-4318" y="1063453"/>
                        <a:pt x="381" y="986046"/>
                      </a:cubicBezTo>
                      <a:cubicBezTo>
                        <a:pt x="5144" y="908576"/>
                        <a:pt x="53404" y="835234"/>
                        <a:pt x="122746" y="800309"/>
                      </a:cubicBezTo>
                      <a:cubicBezTo>
                        <a:pt x="75883" y="723538"/>
                        <a:pt x="70295" y="623271"/>
                        <a:pt x="108268" y="541737"/>
                      </a:cubicBezTo>
                      <a:cubicBezTo>
                        <a:pt x="146241" y="460266"/>
                        <a:pt x="305626" y="414991"/>
                        <a:pt x="330962" y="436962"/>
                      </a:cubicBezTo>
                      <a:cubicBezTo>
                        <a:pt x="316230" y="370922"/>
                        <a:pt x="337058" y="298024"/>
                        <a:pt x="384429" y="249701"/>
                      </a:cubicBezTo>
                      <a:cubicBezTo>
                        <a:pt x="431800" y="201377"/>
                        <a:pt x="504317" y="179152"/>
                        <a:pt x="570611" y="192614"/>
                      </a:cubicBezTo>
                      <a:cubicBezTo>
                        <a:pt x="596075" y="113874"/>
                        <a:pt x="662178" y="49485"/>
                        <a:pt x="741617" y="26117"/>
                      </a:cubicBezTo>
                      <a:cubicBezTo>
                        <a:pt x="821055" y="2749"/>
                        <a:pt x="911479" y="21037"/>
                        <a:pt x="979551" y="84601"/>
                      </a:cubicBezTo>
                      <a:cubicBezTo>
                        <a:pt x="1072325" y="-7792"/>
                        <a:pt x="1229170" y="-27223"/>
                        <a:pt x="1341629" y="39769"/>
                      </a:cubicBezTo>
                      <a:cubicBezTo>
                        <a:pt x="1380109" y="62693"/>
                        <a:pt x="1414971" y="97554"/>
                        <a:pt x="1422401" y="141687"/>
                      </a:cubicBezTo>
                      <a:cubicBezTo>
                        <a:pt x="1469264" y="92919"/>
                        <a:pt x="1532509" y="42309"/>
                        <a:pt x="1597343" y="61486"/>
                      </a:cubicBezTo>
                      <a:cubicBezTo>
                        <a:pt x="1637983" y="73551"/>
                        <a:pt x="1677798" y="92538"/>
                        <a:pt x="1706499" y="123780"/>
                      </a:cubicBezTo>
                      <a:cubicBezTo>
                        <a:pt x="1735201" y="155022"/>
                        <a:pt x="1751140" y="200044"/>
                        <a:pt x="1748346" y="257511"/>
                      </a:cubicBezTo>
                      <a:cubicBezTo>
                        <a:pt x="1825371" y="246398"/>
                        <a:pt x="1908302" y="245890"/>
                        <a:pt x="1975676" y="284689"/>
                      </a:cubicBezTo>
                      <a:cubicBezTo>
                        <a:pt x="2043049" y="323551"/>
                        <a:pt x="2086166" y="412705"/>
                        <a:pt x="2051558" y="482364"/>
                      </a:cubicBezTo>
                      <a:cubicBezTo>
                        <a:pt x="2120710" y="459822"/>
                        <a:pt x="2204657" y="473538"/>
                        <a:pt x="2252219" y="528529"/>
                      </a:cubicBezTo>
                      <a:cubicBezTo>
                        <a:pt x="2299780" y="583583"/>
                        <a:pt x="2295462" y="680484"/>
                        <a:pt x="2234756" y="720616"/>
                      </a:cubicBezTo>
                      <a:cubicBezTo>
                        <a:pt x="2272031" y="736110"/>
                        <a:pt x="2300098" y="771861"/>
                        <a:pt x="2306257" y="811739"/>
                      </a:cubicBezTo>
                      <a:cubicBezTo>
                        <a:pt x="2312417" y="851617"/>
                        <a:pt x="2296478" y="894226"/>
                        <a:pt x="2284857" y="931373"/>
                      </a:cubicBezTo>
                      <a:cubicBezTo>
                        <a:pt x="2363979" y="970807"/>
                        <a:pt x="2419097" y="1058881"/>
                        <a:pt x="2410397" y="1146828"/>
                      </a:cubicBezTo>
                      <a:cubicBezTo>
                        <a:pt x="2401698" y="1234776"/>
                        <a:pt x="2323275" y="1313262"/>
                        <a:pt x="2234820" y="1313199"/>
                      </a:cubicBezTo>
                      <a:cubicBezTo>
                        <a:pt x="2194053" y="1451946"/>
                        <a:pt x="2146110" y="1576215"/>
                        <a:pt x="2053336" y="1694452"/>
                      </a:cubicBezTo>
                      <a:cubicBezTo>
                        <a:pt x="2021269" y="1692230"/>
                        <a:pt x="1979676" y="1696993"/>
                        <a:pt x="1950022" y="1711026"/>
                      </a:cubicBezTo>
                      <a:cubicBezTo>
                        <a:pt x="1946783" y="1567833"/>
                        <a:pt x="1965897" y="1417719"/>
                        <a:pt x="2018856" y="1284624"/>
                      </a:cubicBezTo>
                      <a:cubicBezTo>
                        <a:pt x="1958912" y="1258334"/>
                        <a:pt x="1936179" y="1171720"/>
                        <a:pt x="1975486" y="1119396"/>
                      </a:cubicBezTo>
                      <a:cubicBezTo>
                        <a:pt x="1907159" y="1157496"/>
                        <a:pt x="1808163" y="1116349"/>
                        <a:pt x="1786954" y="1041038"/>
                      </a:cubicBezTo>
                      <a:cubicBezTo>
                        <a:pt x="1742758" y="1064151"/>
                        <a:pt x="1686561" y="1062564"/>
                        <a:pt x="1643761" y="1036846"/>
                      </a:cubicBezTo>
                      <a:cubicBezTo>
                        <a:pt x="1600962" y="1011129"/>
                        <a:pt x="1573149" y="962297"/>
                        <a:pt x="1572768" y="912387"/>
                      </a:cubicBezTo>
                      <a:cubicBezTo>
                        <a:pt x="1524826" y="971060"/>
                        <a:pt x="1468565" y="998175"/>
                        <a:pt x="1407795" y="959186"/>
                      </a:cubicBezTo>
                      <a:cubicBezTo>
                        <a:pt x="1346962" y="920133"/>
                        <a:pt x="1328992" y="845838"/>
                        <a:pt x="1342327" y="774782"/>
                      </a:cubicBezTo>
                      <a:cubicBezTo>
                        <a:pt x="1320420" y="801769"/>
                        <a:pt x="1275080" y="827932"/>
                        <a:pt x="1241743" y="837583"/>
                      </a:cubicBezTo>
                      <a:cubicBezTo>
                        <a:pt x="1208342" y="847235"/>
                        <a:pt x="1165289" y="831233"/>
                        <a:pt x="1158114" y="797261"/>
                      </a:cubicBezTo>
                      <a:cubicBezTo>
                        <a:pt x="1132459" y="848061"/>
                        <a:pt x="1074167" y="880319"/>
                        <a:pt x="1017524" y="875112"/>
                      </a:cubicBezTo>
                      <a:cubicBezTo>
                        <a:pt x="960882" y="869905"/>
                        <a:pt x="909447" y="827487"/>
                        <a:pt x="893572" y="772877"/>
                      </a:cubicBezTo>
                      <a:cubicBezTo>
                        <a:pt x="883666" y="821582"/>
                        <a:pt x="850011" y="947057"/>
                        <a:pt x="733425" y="981982"/>
                      </a:cubicBezTo>
                      <a:cubicBezTo>
                        <a:pt x="629095" y="1013288"/>
                        <a:pt x="576707" y="956328"/>
                        <a:pt x="521081" y="906037"/>
                      </a:cubicBezTo>
                      <a:cubicBezTo>
                        <a:pt x="535242" y="998619"/>
                        <a:pt x="480568" y="1149813"/>
                        <a:pt x="461836" y="1183405"/>
                      </a:cubicBezTo>
                      <a:cubicBezTo>
                        <a:pt x="401320" y="1292053"/>
                        <a:pt x="329184" y="1360569"/>
                        <a:pt x="256540" y="1376635"/>
                      </a:cubicBezTo>
                      <a:cubicBezTo>
                        <a:pt x="209804" y="1358664"/>
                        <a:pt x="149352" y="1360951"/>
                        <a:pt x="107442" y="1367110"/>
                      </a:cubicBezTo>
                      <a:close/>
                    </a:path>
                  </a:pathLst>
                </a:custGeom>
                <a:solidFill>
                  <a:srgbClr val="280B05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B13EFB2A-7BBD-F07A-65A3-A0D78B2A79D1}"/>
                    </a:ext>
                  </a:extLst>
                </p:cNvPr>
                <p:cNvSpPr/>
                <p:nvPr/>
              </p:nvSpPr>
              <p:spPr>
                <a:xfrm>
                  <a:off x="9789244" y="4993449"/>
                  <a:ext cx="147700" cy="147700"/>
                </a:xfrm>
                <a:custGeom>
                  <a:avLst/>
                  <a:gdLst>
                    <a:gd name="connsiteX0" fmla="*/ 147701 w 147700"/>
                    <a:gd name="connsiteY0" fmla="*/ 73851 h 147700"/>
                    <a:gd name="connsiteX1" fmla="*/ 73851 w 147700"/>
                    <a:gd name="connsiteY1" fmla="*/ 147701 h 147700"/>
                    <a:gd name="connsiteX2" fmla="*/ 0 w 147700"/>
                    <a:gd name="connsiteY2" fmla="*/ 73851 h 147700"/>
                    <a:gd name="connsiteX3" fmla="*/ 73851 w 147700"/>
                    <a:gd name="connsiteY3" fmla="*/ 0 h 147700"/>
                    <a:gd name="connsiteX4" fmla="*/ 147701 w 147700"/>
                    <a:gd name="connsiteY4" fmla="*/ 73851 h 1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700" h="147700">
                      <a:moveTo>
                        <a:pt x="147701" y="73851"/>
                      </a:moveTo>
                      <a:cubicBezTo>
                        <a:pt x="147701" y="114637"/>
                        <a:pt x="114637" y="147701"/>
                        <a:pt x="73851" y="147701"/>
                      </a:cubicBezTo>
                      <a:cubicBezTo>
                        <a:pt x="33064" y="147701"/>
                        <a:pt x="0" y="114637"/>
                        <a:pt x="0" y="73851"/>
                      </a:cubicBezTo>
                      <a:cubicBezTo>
                        <a:pt x="0" y="33064"/>
                        <a:pt x="33064" y="0"/>
                        <a:pt x="73851" y="0"/>
                      </a:cubicBezTo>
                      <a:cubicBezTo>
                        <a:pt x="114637" y="0"/>
                        <a:pt x="147701" y="33064"/>
                        <a:pt x="147701" y="738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2DC8AEF9-6DDB-685F-505A-118CAC9656B0}"/>
                    </a:ext>
                  </a:extLst>
                </p:cNvPr>
                <p:cNvSpPr/>
                <p:nvPr/>
              </p:nvSpPr>
              <p:spPr>
                <a:xfrm rot="-3198395">
                  <a:off x="9092724" y="4892824"/>
                  <a:ext cx="147692" cy="147692"/>
                </a:xfrm>
                <a:custGeom>
                  <a:avLst/>
                  <a:gdLst>
                    <a:gd name="connsiteX0" fmla="*/ 147693 w 147692"/>
                    <a:gd name="connsiteY0" fmla="*/ 73846 h 147692"/>
                    <a:gd name="connsiteX1" fmla="*/ 73846 w 147692"/>
                    <a:gd name="connsiteY1" fmla="*/ 147693 h 147692"/>
                    <a:gd name="connsiteX2" fmla="*/ 0 w 147692"/>
                    <a:gd name="connsiteY2" fmla="*/ 73846 h 147692"/>
                    <a:gd name="connsiteX3" fmla="*/ 73846 w 147692"/>
                    <a:gd name="connsiteY3" fmla="*/ 0 h 147692"/>
                    <a:gd name="connsiteX4" fmla="*/ 147693 w 147692"/>
                    <a:gd name="connsiteY4" fmla="*/ 73846 h 147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692" h="147692">
                      <a:moveTo>
                        <a:pt x="147693" y="73846"/>
                      </a:moveTo>
                      <a:cubicBezTo>
                        <a:pt x="147693" y="114631"/>
                        <a:pt x="114631" y="147693"/>
                        <a:pt x="73846" y="147693"/>
                      </a:cubicBezTo>
                      <a:cubicBezTo>
                        <a:pt x="33062" y="147693"/>
                        <a:pt x="0" y="114631"/>
                        <a:pt x="0" y="73846"/>
                      </a:cubicBezTo>
                      <a:cubicBezTo>
                        <a:pt x="0" y="33062"/>
                        <a:pt x="33062" y="0"/>
                        <a:pt x="73846" y="0"/>
                      </a:cubicBezTo>
                      <a:cubicBezTo>
                        <a:pt x="114631" y="0"/>
                        <a:pt x="147693" y="33062"/>
                        <a:pt x="147693" y="73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7151B6DF-7CFE-AD07-3F69-2650A64C9B8A}"/>
                    </a:ext>
                  </a:extLst>
                </p:cNvPr>
                <p:cNvSpPr/>
                <p:nvPr/>
              </p:nvSpPr>
              <p:spPr>
                <a:xfrm rot="-5235277">
                  <a:off x="9462353" y="4977038"/>
                  <a:ext cx="115702" cy="143643"/>
                </a:xfrm>
                <a:custGeom>
                  <a:avLst/>
                  <a:gdLst>
                    <a:gd name="connsiteX0" fmla="*/ 115703 w 115702"/>
                    <a:gd name="connsiteY0" fmla="*/ 71822 h 143643"/>
                    <a:gd name="connsiteX1" fmla="*/ 57851 w 115702"/>
                    <a:gd name="connsiteY1" fmla="*/ 143644 h 143643"/>
                    <a:gd name="connsiteX2" fmla="*/ 0 w 115702"/>
                    <a:gd name="connsiteY2" fmla="*/ 71822 h 143643"/>
                    <a:gd name="connsiteX3" fmla="*/ 57851 w 115702"/>
                    <a:gd name="connsiteY3" fmla="*/ 0 h 143643"/>
                    <a:gd name="connsiteX4" fmla="*/ 115703 w 115702"/>
                    <a:gd name="connsiteY4" fmla="*/ 71822 h 14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702" h="143643">
                      <a:moveTo>
                        <a:pt x="115703" y="71822"/>
                      </a:moveTo>
                      <a:cubicBezTo>
                        <a:pt x="115703" y="111488"/>
                        <a:pt x="89802" y="143644"/>
                        <a:pt x="57851" y="143644"/>
                      </a:cubicBezTo>
                      <a:cubicBezTo>
                        <a:pt x="25901" y="143644"/>
                        <a:pt x="0" y="111488"/>
                        <a:pt x="0" y="71822"/>
                      </a:cubicBezTo>
                      <a:cubicBezTo>
                        <a:pt x="0" y="32156"/>
                        <a:pt x="25901" y="0"/>
                        <a:pt x="57851" y="0"/>
                      </a:cubicBezTo>
                      <a:cubicBezTo>
                        <a:pt x="89802" y="0"/>
                        <a:pt x="115703" y="32156"/>
                        <a:pt x="115703" y="71822"/>
                      </a:cubicBezTo>
                      <a:close/>
                    </a:path>
                  </a:pathLst>
                </a:custGeom>
                <a:solidFill>
                  <a:srgbClr val="934235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0D342E1A-EBB3-ABE7-3F7E-F09A52A551D2}"/>
                    </a:ext>
                  </a:extLst>
                </p:cNvPr>
                <p:cNvSpPr/>
                <p:nvPr/>
              </p:nvSpPr>
              <p:spPr>
                <a:xfrm>
                  <a:off x="9446320" y="5063769"/>
                  <a:ext cx="27328" cy="25692"/>
                </a:xfrm>
                <a:custGeom>
                  <a:avLst/>
                  <a:gdLst>
                    <a:gd name="connsiteX0" fmla="*/ 27328 w 27328"/>
                    <a:gd name="connsiteY0" fmla="*/ 25375 h 25692"/>
                    <a:gd name="connsiteX1" fmla="*/ 11009 w 27328"/>
                    <a:gd name="connsiteY1" fmla="*/ 2007 h 25692"/>
                    <a:gd name="connsiteX2" fmla="*/ 4659 w 27328"/>
                    <a:gd name="connsiteY2" fmla="*/ 102 h 25692"/>
                    <a:gd name="connsiteX3" fmla="*/ 23 w 27328"/>
                    <a:gd name="connsiteY3" fmla="*/ 7277 h 25692"/>
                    <a:gd name="connsiteX4" fmla="*/ 4087 w 27328"/>
                    <a:gd name="connsiteY4" fmla="*/ 15532 h 25692"/>
                    <a:gd name="connsiteX5" fmla="*/ 27328 w 27328"/>
                    <a:gd name="connsiteY5" fmla="*/ 25375 h 25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328" h="25692">
                      <a:moveTo>
                        <a:pt x="27328" y="25375"/>
                      </a:moveTo>
                      <a:cubicBezTo>
                        <a:pt x="25169" y="15850"/>
                        <a:pt x="19200" y="7341"/>
                        <a:pt x="11009" y="2007"/>
                      </a:cubicBezTo>
                      <a:cubicBezTo>
                        <a:pt x="9104" y="737"/>
                        <a:pt x="6881" y="-343"/>
                        <a:pt x="4659" y="102"/>
                      </a:cubicBezTo>
                      <a:cubicBezTo>
                        <a:pt x="1611" y="737"/>
                        <a:pt x="-231" y="4166"/>
                        <a:pt x="23" y="7277"/>
                      </a:cubicBezTo>
                      <a:cubicBezTo>
                        <a:pt x="277" y="10389"/>
                        <a:pt x="2119" y="13119"/>
                        <a:pt x="4087" y="15532"/>
                      </a:cubicBezTo>
                      <a:cubicBezTo>
                        <a:pt x="9548" y="22009"/>
                        <a:pt x="16787" y="27026"/>
                        <a:pt x="27328" y="25375"/>
                      </a:cubicBezTo>
                      <a:close/>
                    </a:path>
                  </a:pathLst>
                </a:custGeom>
                <a:solidFill>
                  <a:srgbClr val="4114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2ECB64E3-C9A2-6272-5630-2D4215C515D4}"/>
                    </a:ext>
                  </a:extLst>
                </p:cNvPr>
                <p:cNvSpPr/>
                <p:nvPr/>
              </p:nvSpPr>
              <p:spPr>
                <a:xfrm>
                  <a:off x="9536685" y="4997244"/>
                  <a:ext cx="72345" cy="117363"/>
                </a:xfrm>
                <a:custGeom>
                  <a:avLst/>
                  <a:gdLst>
                    <a:gd name="connsiteX0" fmla="*/ 54947 w 72345"/>
                    <a:gd name="connsiteY0" fmla="*/ 15319 h 117363"/>
                    <a:gd name="connsiteX1" fmla="*/ 25229 w 72345"/>
                    <a:gd name="connsiteY1" fmla="*/ 78 h 117363"/>
                    <a:gd name="connsiteX2" fmla="*/ 27578 w 72345"/>
                    <a:gd name="connsiteY2" fmla="*/ 7000 h 117363"/>
                    <a:gd name="connsiteX3" fmla="*/ 1162 w 72345"/>
                    <a:gd name="connsiteY3" fmla="*/ 107902 h 117363"/>
                    <a:gd name="connsiteX4" fmla="*/ 3702 w 72345"/>
                    <a:gd name="connsiteY4" fmla="*/ 117046 h 117363"/>
                    <a:gd name="connsiteX5" fmla="*/ 20022 w 72345"/>
                    <a:gd name="connsiteY5" fmla="*/ 114188 h 117363"/>
                    <a:gd name="connsiteX6" fmla="*/ 50248 w 72345"/>
                    <a:gd name="connsiteY6" fmla="*/ 99456 h 117363"/>
                    <a:gd name="connsiteX7" fmla="*/ 72346 w 72345"/>
                    <a:gd name="connsiteY7" fmla="*/ 55451 h 117363"/>
                    <a:gd name="connsiteX8" fmla="*/ 54947 w 72345"/>
                    <a:gd name="connsiteY8" fmla="*/ 15319 h 117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345" h="117363">
                      <a:moveTo>
                        <a:pt x="54947" y="15319"/>
                      </a:moveTo>
                      <a:cubicBezTo>
                        <a:pt x="52089" y="11445"/>
                        <a:pt x="34754" y="2682"/>
                        <a:pt x="25229" y="78"/>
                      </a:cubicBezTo>
                      <a:cubicBezTo>
                        <a:pt x="15323" y="-366"/>
                        <a:pt x="16275" y="967"/>
                        <a:pt x="27578" y="7000"/>
                      </a:cubicBezTo>
                      <a:cubicBezTo>
                        <a:pt x="83649" y="54434"/>
                        <a:pt x="29737" y="96852"/>
                        <a:pt x="1162" y="107902"/>
                      </a:cubicBezTo>
                      <a:cubicBezTo>
                        <a:pt x="-1187" y="110886"/>
                        <a:pt x="210" y="115648"/>
                        <a:pt x="3702" y="117046"/>
                      </a:cubicBezTo>
                      <a:cubicBezTo>
                        <a:pt x="9100" y="118315"/>
                        <a:pt x="14815" y="115458"/>
                        <a:pt x="20022" y="114188"/>
                      </a:cubicBezTo>
                      <a:cubicBezTo>
                        <a:pt x="30563" y="110441"/>
                        <a:pt x="41167" y="106187"/>
                        <a:pt x="50248" y="99456"/>
                      </a:cubicBezTo>
                      <a:cubicBezTo>
                        <a:pt x="63646" y="89169"/>
                        <a:pt x="71266" y="72088"/>
                        <a:pt x="72346" y="55451"/>
                      </a:cubicBezTo>
                      <a:cubicBezTo>
                        <a:pt x="72155" y="39131"/>
                        <a:pt x="67520" y="28400"/>
                        <a:pt x="54947" y="15319"/>
                      </a:cubicBezTo>
                      <a:close/>
                    </a:path>
                  </a:pathLst>
                </a:custGeom>
                <a:solidFill>
                  <a:srgbClr val="743326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0" name="图形 4">
                  <a:extLst>
                    <a:ext uri="{FF2B5EF4-FFF2-40B4-BE49-F238E27FC236}">
                      <a16:creationId xmlns:a16="http://schemas.microsoft.com/office/drawing/2014/main" id="{F2C5F13B-13BD-C842-F353-69DACA42F66F}"/>
                    </a:ext>
                  </a:extLst>
                </p:cNvPr>
                <p:cNvGrpSpPr/>
                <p:nvPr/>
              </p:nvGrpSpPr>
              <p:grpSpPr>
                <a:xfrm>
                  <a:off x="9007385" y="5150898"/>
                  <a:ext cx="916968" cy="564568"/>
                  <a:chOff x="9007385" y="5150898"/>
                  <a:chExt cx="916968" cy="564568"/>
                </a:xfrm>
              </p:grpSpPr>
              <p:sp>
                <p:nvSpPr>
                  <p:cNvPr id="61" name="任意多边形: 形状 60">
                    <a:extLst>
                      <a:ext uri="{FF2B5EF4-FFF2-40B4-BE49-F238E27FC236}">
                        <a16:creationId xmlns:a16="http://schemas.microsoft.com/office/drawing/2014/main" id="{25F7CF1A-DF63-A79D-739B-4F5AD3F7B18E}"/>
                      </a:ext>
                    </a:extLst>
                  </p:cNvPr>
                  <p:cNvSpPr/>
                  <p:nvPr/>
                </p:nvSpPr>
                <p:spPr>
                  <a:xfrm>
                    <a:off x="9072710" y="5457312"/>
                    <a:ext cx="585216" cy="258153"/>
                  </a:xfrm>
                  <a:custGeom>
                    <a:avLst/>
                    <a:gdLst>
                      <a:gd name="connsiteX0" fmla="*/ 561658 w 585216"/>
                      <a:gd name="connsiteY0" fmla="*/ 205681 h 258153"/>
                      <a:gd name="connsiteX1" fmla="*/ 585216 w 585216"/>
                      <a:gd name="connsiteY1" fmla="*/ 240733 h 258153"/>
                      <a:gd name="connsiteX2" fmla="*/ 499427 w 585216"/>
                      <a:gd name="connsiteY2" fmla="*/ 255465 h 258153"/>
                      <a:gd name="connsiteX3" fmla="*/ 192596 w 585216"/>
                      <a:gd name="connsiteY3" fmla="*/ 207204 h 258153"/>
                      <a:gd name="connsiteX4" fmla="*/ 63563 w 585216"/>
                      <a:gd name="connsiteY4" fmla="*/ 131703 h 258153"/>
                      <a:gd name="connsiteX5" fmla="*/ 0 w 585216"/>
                      <a:gd name="connsiteY5" fmla="*/ 52201 h 258153"/>
                      <a:gd name="connsiteX6" fmla="*/ 397192 w 585216"/>
                      <a:gd name="connsiteY6" fmla="*/ 49153 h 258153"/>
                      <a:gd name="connsiteX7" fmla="*/ 561658 w 585216"/>
                      <a:gd name="connsiteY7" fmla="*/ 205681 h 258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85216" h="258153">
                        <a:moveTo>
                          <a:pt x="561658" y="205681"/>
                        </a:moveTo>
                        <a:cubicBezTo>
                          <a:pt x="570039" y="216920"/>
                          <a:pt x="578231" y="228540"/>
                          <a:pt x="585216" y="240733"/>
                        </a:cubicBezTo>
                        <a:cubicBezTo>
                          <a:pt x="556895" y="247781"/>
                          <a:pt x="528002" y="252671"/>
                          <a:pt x="499427" y="255465"/>
                        </a:cubicBezTo>
                        <a:cubicBezTo>
                          <a:pt x="395351" y="265815"/>
                          <a:pt x="289751" y="245559"/>
                          <a:pt x="192596" y="207204"/>
                        </a:cubicBezTo>
                        <a:cubicBezTo>
                          <a:pt x="145923" y="188726"/>
                          <a:pt x="100330" y="165676"/>
                          <a:pt x="63563" y="131703"/>
                        </a:cubicBezTo>
                        <a:cubicBezTo>
                          <a:pt x="38608" y="108589"/>
                          <a:pt x="18224" y="80966"/>
                          <a:pt x="0" y="52201"/>
                        </a:cubicBezTo>
                        <a:cubicBezTo>
                          <a:pt x="121539" y="-14029"/>
                          <a:pt x="277114" y="-19617"/>
                          <a:pt x="397192" y="49153"/>
                        </a:cubicBezTo>
                        <a:cubicBezTo>
                          <a:pt x="463233" y="87063"/>
                          <a:pt x="516192" y="144466"/>
                          <a:pt x="561658" y="205681"/>
                        </a:cubicBezTo>
                        <a:close/>
                      </a:path>
                    </a:pathLst>
                  </a:custGeom>
                  <a:solidFill>
                    <a:srgbClr val="E2748C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任意多边形: 形状 61">
                    <a:extLst>
                      <a:ext uri="{FF2B5EF4-FFF2-40B4-BE49-F238E27FC236}">
                        <a16:creationId xmlns:a16="http://schemas.microsoft.com/office/drawing/2014/main" id="{1E20DFD4-D9FC-A256-99FF-BE0B4826FA6A}"/>
                      </a:ext>
                    </a:extLst>
                  </p:cNvPr>
                  <p:cNvSpPr/>
                  <p:nvPr/>
                </p:nvSpPr>
                <p:spPr>
                  <a:xfrm>
                    <a:off x="9669573" y="5270024"/>
                    <a:ext cx="219653" cy="184039"/>
                  </a:xfrm>
                  <a:custGeom>
                    <a:avLst/>
                    <a:gdLst>
                      <a:gd name="connsiteX0" fmla="*/ 219619 w 219653"/>
                      <a:gd name="connsiteY0" fmla="*/ 66833 h 184039"/>
                      <a:gd name="connsiteX1" fmla="*/ 165200 w 219653"/>
                      <a:gd name="connsiteY1" fmla="*/ 169195 h 184039"/>
                      <a:gd name="connsiteX2" fmla="*/ 47344 w 219653"/>
                      <a:gd name="connsiteY2" fmla="*/ 165957 h 184039"/>
                      <a:gd name="connsiteX3" fmla="*/ 20610 w 219653"/>
                      <a:gd name="connsiteY3" fmla="*/ 141763 h 184039"/>
                      <a:gd name="connsiteX4" fmla="*/ 2513 w 219653"/>
                      <a:gd name="connsiteY4" fmla="*/ 94773 h 184039"/>
                      <a:gd name="connsiteX5" fmla="*/ 10514 w 219653"/>
                      <a:gd name="connsiteY5" fmla="*/ 3143 h 184039"/>
                      <a:gd name="connsiteX6" fmla="*/ 52614 w 219653"/>
                      <a:gd name="connsiteY6" fmla="*/ 158 h 184039"/>
                      <a:gd name="connsiteX7" fmla="*/ 204760 w 219653"/>
                      <a:gd name="connsiteY7" fmla="*/ 52482 h 184039"/>
                      <a:gd name="connsiteX8" fmla="*/ 219619 w 219653"/>
                      <a:gd name="connsiteY8" fmla="*/ 66833 h 184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9653" h="184039">
                        <a:moveTo>
                          <a:pt x="219619" y="66833"/>
                        </a:moveTo>
                        <a:cubicBezTo>
                          <a:pt x="220635" y="108426"/>
                          <a:pt x="198728" y="149066"/>
                          <a:pt x="165200" y="169195"/>
                        </a:cubicBezTo>
                        <a:cubicBezTo>
                          <a:pt x="129767" y="190404"/>
                          <a:pt x="83285" y="188499"/>
                          <a:pt x="47344" y="165957"/>
                        </a:cubicBezTo>
                        <a:cubicBezTo>
                          <a:pt x="37247" y="159670"/>
                          <a:pt x="27849" y="151669"/>
                          <a:pt x="20610" y="141763"/>
                        </a:cubicBezTo>
                        <a:cubicBezTo>
                          <a:pt x="10704" y="128238"/>
                          <a:pt x="5434" y="111474"/>
                          <a:pt x="2513" y="94773"/>
                        </a:cubicBezTo>
                        <a:cubicBezTo>
                          <a:pt x="-2631" y="64039"/>
                          <a:pt x="163" y="31845"/>
                          <a:pt x="10514" y="3143"/>
                        </a:cubicBezTo>
                        <a:cubicBezTo>
                          <a:pt x="26008" y="857"/>
                          <a:pt x="40168" y="-477"/>
                          <a:pt x="52614" y="158"/>
                        </a:cubicBezTo>
                        <a:cubicBezTo>
                          <a:pt x="107034" y="2825"/>
                          <a:pt x="163104" y="17303"/>
                          <a:pt x="204760" y="52482"/>
                        </a:cubicBezTo>
                        <a:cubicBezTo>
                          <a:pt x="210221" y="57118"/>
                          <a:pt x="215238" y="61880"/>
                          <a:pt x="219619" y="668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任意多边形: 形状 62">
                    <a:extLst>
                      <a:ext uri="{FF2B5EF4-FFF2-40B4-BE49-F238E27FC236}">
                        <a16:creationId xmlns:a16="http://schemas.microsoft.com/office/drawing/2014/main" id="{01F65A20-EACE-98AC-B1DB-D1223E3E4555}"/>
                      </a:ext>
                    </a:extLst>
                  </p:cNvPr>
                  <p:cNvSpPr/>
                  <p:nvPr/>
                </p:nvSpPr>
                <p:spPr>
                  <a:xfrm>
                    <a:off x="9126841" y="5150898"/>
                    <a:ext cx="390558" cy="236234"/>
                  </a:xfrm>
                  <a:custGeom>
                    <a:avLst/>
                    <a:gdLst>
                      <a:gd name="connsiteX0" fmla="*/ 361857 w 390558"/>
                      <a:gd name="connsiteY0" fmla="*/ 139032 h 236234"/>
                      <a:gd name="connsiteX1" fmla="*/ 390559 w 390558"/>
                      <a:gd name="connsiteY1" fmla="*/ 141318 h 236234"/>
                      <a:gd name="connsiteX2" fmla="*/ 242032 w 390558"/>
                      <a:gd name="connsiteY2" fmla="*/ 233266 h 236234"/>
                      <a:gd name="connsiteX3" fmla="*/ 157069 w 390558"/>
                      <a:gd name="connsiteY3" fmla="*/ 150589 h 236234"/>
                      <a:gd name="connsiteX4" fmla="*/ 27021 w 390558"/>
                      <a:gd name="connsiteY4" fmla="*/ 149573 h 236234"/>
                      <a:gd name="connsiteX5" fmla="*/ 13623 w 390558"/>
                      <a:gd name="connsiteY5" fmla="*/ 6000 h 236234"/>
                      <a:gd name="connsiteX6" fmla="*/ 165515 w 390558"/>
                      <a:gd name="connsiteY6" fmla="*/ 32733 h 236234"/>
                      <a:gd name="connsiteX7" fmla="*/ 361857 w 390558"/>
                      <a:gd name="connsiteY7" fmla="*/ 139032 h 236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0558" h="236234">
                        <a:moveTo>
                          <a:pt x="361857" y="139032"/>
                        </a:moveTo>
                        <a:cubicBezTo>
                          <a:pt x="371509" y="140302"/>
                          <a:pt x="381097" y="141001"/>
                          <a:pt x="390559" y="141318"/>
                        </a:cubicBezTo>
                        <a:cubicBezTo>
                          <a:pt x="365476" y="209581"/>
                          <a:pt x="307056" y="247490"/>
                          <a:pt x="242032" y="233266"/>
                        </a:cubicBezTo>
                        <a:cubicBezTo>
                          <a:pt x="166848" y="216756"/>
                          <a:pt x="157069" y="150589"/>
                          <a:pt x="157069" y="150589"/>
                        </a:cubicBezTo>
                        <a:cubicBezTo>
                          <a:pt x="157069" y="150589"/>
                          <a:pt x="83790" y="201199"/>
                          <a:pt x="27021" y="149573"/>
                        </a:cubicBezTo>
                        <a:cubicBezTo>
                          <a:pt x="-15651" y="110838"/>
                          <a:pt x="2193" y="39274"/>
                          <a:pt x="13623" y="6000"/>
                        </a:cubicBezTo>
                        <a:cubicBezTo>
                          <a:pt x="64867" y="-7526"/>
                          <a:pt x="122144" y="1999"/>
                          <a:pt x="165515" y="32733"/>
                        </a:cubicBezTo>
                        <a:cubicBezTo>
                          <a:pt x="217013" y="69309"/>
                          <a:pt x="265654" y="126586"/>
                          <a:pt x="361857" y="1390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任意多边形: 形状 63">
                    <a:extLst>
                      <a:ext uri="{FF2B5EF4-FFF2-40B4-BE49-F238E27FC236}">
                        <a16:creationId xmlns:a16="http://schemas.microsoft.com/office/drawing/2014/main" id="{428642D0-62B2-C1A2-360A-D92513E49DE9}"/>
                      </a:ext>
                    </a:extLst>
                  </p:cNvPr>
                  <p:cNvSpPr/>
                  <p:nvPr/>
                </p:nvSpPr>
                <p:spPr>
                  <a:xfrm>
                    <a:off x="9007385" y="5156834"/>
                    <a:ext cx="916968" cy="541147"/>
                  </a:xfrm>
                  <a:custGeom>
                    <a:avLst/>
                    <a:gdLst>
                      <a:gd name="connsiteX0" fmla="*/ 881808 w 916968"/>
                      <a:gd name="connsiteY0" fmla="*/ 180023 h 541147"/>
                      <a:gd name="connsiteX1" fmla="*/ 849041 w 916968"/>
                      <a:gd name="connsiteY1" fmla="*/ 433769 h 541147"/>
                      <a:gd name="connsiteX2" fmla="*/ 650477 w 916968"/>
                      <a:gd name="connsiteY2" fmla="*/ 541147 h 541147"/>
                      <a:gd name="connsiteX3" fmla="*/ 626919 w 916968"/>
                      <a:gd name="connsiteY3" fmla="*/ 506095 h 541147"/>
                      <a:gd name="connsiteX4" fmla="*/ 462390 w 916968"/>
                      <a:gd name="connsiteY4" fmla="*/ 349568 h 541147"/>
                      <a:gd name="connsiteX5" fmla="*/ 65198 w 916968"/>
                      <a:gd name="connsiteY5" fmla="*/ 352616 h 541147"/>
                      <a:gd name="connsiteX6" fmla="*/ 58022 w 916968"/>
                      <a:gd name="connsiteY6" fmla="*/ 341059 h 541147"/>
                      <a:gd name="connsiteX7" fmla="*/ 872 w 916968"/>
                      <a:gd name="connsiteY7" fmla="*/ 156528 h 541147"/>
                      <a:gd name="connsiteX8" fmla="*/ 105520 w 916968"/>
                      <a:gd name="connsiteY8" fmla="*/ 9779 h 541147"/>
                      <a:gd name="connsiteX9" fmla="*/ 133016 w 916968"/>
                      <a:gd name="connsiteY9" fmla="*/ 0 h 541147"/>
                      <a:gd name="connsiteX10" fmla="*/ 146414 w 916968"/>
                      <a:gd name="connsiteY10" fmla="*/ 143574 h 541147"/>
                      <a:gd name="connsiteX11" fmla="*/ 276462 w 916968"/>
                      <a:gd name="connsiteY11" fmla="*/ 144590 h 541147"/>
                      <a:gd name="connsiteX12" fmla="*/ 361425 w 916968"/>
                      <a:gd name="connsiteY12" fmla="*/ 227267 h 541147"/>
                      <a:gd name="connsiteX13" fmla="*/ 509952 w 916968"/>
                      <a:gd name="connsiteY13" fmla="*/ 135318 h 541147"/>
                      <a:gd name="connsiteX14" fmla="*/ 672638 w 916968"/>
                      <a:gd name="connsiteY14" fmla="*/ 116268 h 541147"/>
                      <a:gd name="connsiteX15" fmla="*/ 664638 w 916968"/>
                      <a:gd name="connsiteY15" fmla="*/ 207899 h 541147"/>
                      <a:gd name="connsiteX16" fmla="*/ 682735 w 916968"/>
                      <a:gd name="connsiteY16" fmla="*/ 254889 h 541147"/>
                      <a:gd name="connsiteX17" fmla="*/ 709469 w 916968"/>
                      <a:gd name="connsiteY17" fmla="*/ 279083 h 541147"/>
                      <a:gd name="connsiteX18" fmla="*/ 827325 w 916968"/>
                      <a:gd name="connsiteY18" fmla="*/ 282321 h 541147"/>
                      <a:gd name="connsiteX19" fmla="*/ 881808 w 916968"/>
                      <a:gd name="connsiteY19" fmla="*/ 180023 h 541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16968" h="541147">
                        <a:moveTo>
                          <a:pt x="881808" y="180023"/>
                        </a:moveTo>
                        <a:cubicBezTo>
                          <a:pt x="955658" y="261557"/>
                          <a:pt x="897683" y="383477"/>
                          <a:pt x="849041" y="433769"/>
                        </a:cubicBezTo>
                        <a:cubicBezTo>
                          <a:pt x="796337" y="488188"/>
                          <a:pt x="725216" y="522478"/>
                          <a:pt x="650477" y="541147"/>
                        </a:cubicBezTo>
                        <a:cubicBezTo>
                          <a:pt x="643556" y="528955"/>
                          <a:pt x="635301" y="517335"/>
                          <a:pt x="626919" y="506095"/>
                        </a:cubicBezTo>
                        <a:cubicBezTo>
                          <a:pt x="581516" y="444881"/>
                          <a:pt x="528557" y="387477"/>
                          <a:pt x="462390" y="349568"/>
                        </a:cubicBezTo>
                        <a:cubicBezTo>
                          <a:pt x="342375" y="280797"/>
                          <a:pt x="186800" y="286385"/>
                          <a:pt x="65198" y="352616"/>
                        </a:cubicBezTo>
                        <a:cubicBezTo>
                          <a:pt x="62721" y="348742"/>
                          <a:pt x="60308" y="344932"/>
                          <a:pt x="58022" y="341059"/>
                        </a:cubicBezTo>
                        <a:cubicBezTo>
                          <a:pt x="23796" y="285115"/>
                          <a:pt x="-5478" y="221742"/>
                          <a:pt x="872" y="156528"/>
                        </a:cubicBezTo>
                        <a:cubicBezTo>
                          <a:pt x="6905" y="93853"/>
                          <a:pt x="48307" y="35941"/>
                          <a:pt x="105520" y="9779"/>
                        </a:cubicBezTo>
                        <a:cubicBezTo>
                          <a:pt x="114410" y="5715"/>
                          <a:pt x="123618" y="2477"/>
                          <a:pt x="133016" y="0"/>
                        </a:cubicBezTo>
                        <a:cubicBezTo>
                          <a:pt x="121522" y="33274"/>
                          <a:pt x="103742" y="104839"/>
                          <a:pt x="146414" y="143574"/>
                        </a:cubicBezTo>
                        <a:cubicBezTo>
                          <a:pt x="203183" y="195199"/>
                          <a:pt x="276462" y="144590"/>
                          <a:pt x="276462" y="144590"/>
                        </a:cubicBezTo>
                        <a:cubicBezTo>
                          <a:pt x="276462" y="144590"/>
                          <a:pt x="286178" y="210757"/>
                          <a:pt x="361425" y="227267"/>
                        </a:cubicBezTo>
                        <a:cubicBezTo>
                          <a:pt x="426449" y="241491"/>
                          <a:pt x="484869" y="203581"/>
                          <a:pt x="509952" y="135318"/>
                        </a:cubicBezTo>
                        <a:cubicBezTo>
                          <a:pt x="570150" y="137414"/>
                          <a:pt x="627300" y="122809"/>
                          <a:pt x="672638" y="116268"/>
                        </a:cubicBezTo>
                        <a:cubicBezTo>
                          <a:pt x="662288" y="144971"/>
                          <a:pt x="659494" y="177102"/>
                          <a:pt x="664638" y="207899"/>
                        </a:cubicBezTo>
                        <a:cubicBezTo>
                          <a:pt x="667495" y="224599"/>
                          <a:pt x="672829" y="241364"/>
                          <a:pt x="682735" y="254889"/>
                        </a:cubicBezTo>
                        <a:cubicBezTo>
                          <a:pt x="689910" y="264795"/>
                          <a:pt x="699372" y="272796"/>
                          <a:pt x="709469" y="279083"/>
                        </a:cubicBezTo>
                        <a:cubicBezTo>
                          <a:pt x="745410" y="301562"/>
                          <a:pt x="791891" y="303530"/>
                          <a:pt x="827325" y="282321"/>
                        </a:cubicBezTo>
                        <a:cubicBezTo>
                          <a:pt x="860916" y="262255"/>
                          <a:pt x="882824" y="221679"/>
                          <a:pt x="881808" y="1800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694E3774-48FE-B51F-B735-0478C8ACC020}"/>
                  </a:ext>
                </a:extLst>
              </p:cNvPr>
              <p:cNvSpPr/>
              <p:nvPr/>
            </p:nvSpPr>
            <p:spPr>
              <a:xfrm>
                <a:off x="8838656" y="4071018"/>
                <a:ext cx="370338" cy="228055"/>
              </a:xfrm>
              <a:custGeom>
                <a:avLst/>
                <a:gdLst>
                  <a:gd name="connsiteX0" fmla="*/ 364165 w 370338"/>
                  <a:gd name="connsiteY0" fmla="*/ 7714 h 228055"/>
                  <a:gd name="connsiteX1" fmla="*/ 339146 w 370338"/>
                  <a:gd name="connsiteY1" fmla="*/ 14064 h 228055"/>
                  <a:gd name="connsiteX2" fmla="*/ 321493 w 370338"/>
                  <a:gd name="connsiteY2" fmla="*/ 95217 h 228055"/>
                  <a:gd name="connsiteX3" fmla="*/ 244086 w 370338"/>
                  <a:gd name="connsiteY3" fmla="*/ 137444 h 228055"/>
                  <a:gd name="connsiteX4" fmla="*/ 220972 w 370338"/>
                  <a:gd name="connsiteY4" fmla="*/ 139794 h 228055"/>
                  <a:gd name="connsiteX5" fmla="*/ 206494 w 370338"/>
                  <a:gd name="connsiteY5" fmla="*/ 47465 h 228055"/>
                  <a:gd name="connsiteX6" fmla="*/ 117531 w 370338"/>
                  <a:gd name="connsiteY6" fmla="*/ 19080 h 228055"/>
                  <a:gd name="connsiteX7" fmla="*/ 113086 w 370338"/>
                  <a:gd name="connsiteY7" fmla="*/ 119474 h 228055"/>
                  <a:gd name="connsiteX8" fmla="*/ 182555 w 370338"/>
                  <a:gd name="connsiteY8" fmla="*/ 164368 h 228055"/>
                  <a:gd name="connsiteX9" fmla="*/ 155440 w 370338"/>
                  <a:gd name="connsiteY9" fmla="*/ 189578 h 228055"/>
                  <a:gd name="connsiteX10" fmla="*/ 83304 w 370338"/>
                  <a:gd name="connsiteY10" fmla="*/ 198849 h 228055"/>
                  <a:gd name="connsiteX11" fmla="*/ 42982 w 370338"/>
                  <a:gd name="connsiteY11" fmla="*/ 64038 h 228055"/>
                  <a:gd name="connsiteX12" fmla="*/ 24440 w 370338"/>
                  <a:gd name="connsiteY12" fmla="*/ 49370 h 228055"/>
                  <a:gd name="connsiteX13" fmla="*/ 58857 w 370338"/>
                  <a:gd name="connsiteY13" fmla="*/ 216883 h 228055"/>
                  <a:gd name="connsiteX14" fmla="*/ 155694 w 370338"/>
                  <a:gd name="connsiteY14" fmla="*/ 218724 h 228055"/>
                  <a:gd name="connsiteX15" fmla="*/ 210749 w 370338"/>
                  <a:gd name="connsiteY15" fmla="*/ 167924 h 228055"/>
                  <a:gd name="connsiteX16" fmla="*/ 211193 w 370338"/>
                  <a:gd name="connsiteY16" fmla="*/ 167924 h 228055"/>
                  <a:gd name="connsiteX17" fmla="*/ 332288 w 370338"/>
                  <a:gd name="connsiteY17" fmla="*/ 125062 h 228055"/>
                  <a:gd name="connsiteX18" fmla="*/ 364165 w 370338"/>
                  <a:gd name="connsiteY18" fmla="*/ 7714 h 228055"/>
                  <a:gd name="connsiteX19" fmla="*/ 157345 w 370338"/>
                  <a:gd name="connsiteY19" fmla="*/ 124363 h 228055"/>
                  <a:gd name="connsiteX20" fmla="*/ 125849 w 370338"/>
                  <a:gd name="connsiteY20" fmla="*/ 54894 h 228055"/>
                  <a:gd name="connsiteX21" fmla="*/ 150995 w 370338"/>
                  <a:gd name="connsiteY21" fmla="*/ 32923 h 228055"/>
                  <a:gd name="connsiteX22" fmla="*/ 181602 w 370338"/>
                  <a:gd name="connsiteY22" fmla="*/ 56673 h 228055"/>
                  <a:gd name="connsiteX23" fmla="*/ 196652 w 370338"/>
                  <a:gd name="connsiteY23" fmla="*/ 128935 h 228055"/>
                  <a:gd name="connsiteX24" fmla="*/ 194620 w 370338"/>
                  <a:gd name="connsiteY24" fmla="*/ 138079 h 228055"/>
                  <a:gd name="connsiteX25" fmla="*/ 157345 w 370338"/>
                  <a:gd name="connsiteY25" fmla="*/ 124363 h 22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0338" h="228055">
                    <a:moveTo>
                      <a:pt x="364165" y="7714"/>
                    </a:moveTo>
                    <a:cubicBezTo>
                      <a:pt x="358894" y="-5494"/>
                      <a:pt x="335907" y="-668"/>
                      <a:pt x="339146" y="14064"/>
                    </a:cubicBezTo>
                    <a:cubicBezTo>
                      <a:pt x="345496" y="43020"/>
                      <a:pt x="340289" y="71785"/>
                      <a:pt x="321493" y="95217"/>
                    </a:cubicBezTo>
                    <a:cubicBezTo>
                      <a:pt x="302633" y="118712"/>
                      <a:pt x="273360" y="132428"/>
                      <a:pt x="244086" y="137444"/>
                    </a:cubicBezTo>
                    <a:cubicBezTo>
                      <a:pt x="236593" y="138714"/>
                      <a:pt x="228783" y="139540"/>
                      <a:pt x="220972" y="139794"/>
                    </a:cubicBezTo>
                    <a:cubicBezTo>
                      <a:pt x="228084" y="108615"/>
                      <a:pt x="222877" y="74897"/>
                      <a:pt x="206494" y="47465"/>
                    </a:cubicBezTo>
                    <a:cubicBezTo>
                      <a:pt x="188714" y="17683"/>
                      <a:pt x="148900" y="-9685"/>
                      <a:pt x="117531" y="19080"/>
                    </a:cubicBezTo>
                    <a:cubicBezTo>
                      <a:pt x="88956" y="45306"/>
                      <a:pt x="93464" y="89565"/>
                      <a:pt x="113086" y="119474"/>
                    </a:cubicBezTo>
                    <a:cubicBezTo>
                      <a:pt x="128961" y="143667"/>
                      <a:pt x="154869" y="158145"/>
                      <a:pt x="182555" y="164368"/>
                    </a:cubicBezTo>
                    <a:cubicBezTo>
                      <a:pt x="175633" y="174592"/>
                      <a:pt x="166553" y="183291"/>
                      <a:pt x="155440" y="189578"/>
                    </a:cubicBezTo>
                    <a:cubicBezTo>
                      <a:pt x="133914" y="201833"/>
                      <a:pt x="107244" y="205326"/>
                      <a:pt x="83304" y="198849"/>
                    </a:cubicBezTo>
                    <a:cubicBezTo>
                      <a:pt x="26472" y="183545"/>
                      <a:pt x="5961" y="108361"/>
                      <a:pt x="42982" y="64038"/>
                    </a:cubicBezTo>
                    <a:cubicBezTo>
                      <a:pt x="52761" y="52354"/>
                      <a:pt x="34346" y="37813"/>
                      <a:pt x="24440" y="49370"/>
                    </a:cubicBezTo>
                    <a:cubicBezTo>
                      <a:pt x="-19566" y="100868"/>
                      <a:pt x="-1786" y="187038"/>
                      <a:pt x="58857" y="216883"/>
                    </a:cubicBezTo>
                    <a:cubicBezTo>
                      <a:pt x="88511" y="231424"/>
                      <a:pt x="125405" y="231488"/>
                      <a:pt x="155694" y="218724"/>
                    </a:cubicBezTo>
                    <a:cubicBezTo>
                      <a:pt x="179888" y="208501"/>
                      <a:pt x="198938" y="190530"/>
                      <a:pt x="210749" y="167924"/>
                    </a:cubicBezTo>
                    <a:cubicBezTo>
                      <a:pt x="210876" y="167924"/>
                      <a:pt x="211066" y="167924"/>
                      <a:pt x="211193" y="167924"/>
                    </a:cubicBezTo>
                    <a:cubicBezTo>
                      <a:pt x="254691" y="169131"/>
                      <a:pt x="300411" y="155669"/>
                      <a:pt x="332288" y="125062"/>
                    </a:cubicBezTo>
                    <a:cubicBezTo>
                      <a:pt x="362768" y="95915"/>
                      <a:pt x="380421" y="48544"/>
                      <a:pt x="364165" y="7714"/>
                    </a:cubicBezTo>
                    <a:close/>
                    <a:moveTo>
                      <a:pt x="157345" y="124363"/>
                    </a:moveTo>
                    <a:cubicBezTo>
                      <a:pt x="135311" y="110012"/>
                      <a:pt x="118420" y="81755"/>
                      <a:pt x="125849" y="54894"/>
                    </a:cubicBezTo>
                    <a:cubicBezTo>
                      <a:pt x="128961" y="43591"/>
                      <a:pt x="138041" y="31463"/>
                      <a:pt x="150995" y="32923"/>
                    </a:cubicBezTo>
                    <a:cubicBezTo>
                      <a:pt x="164013" y="34448"/>
                      <a:pt x="174617" y="46576"/>
                      <a:pt x="181602" y="56673"/>
                    </a:cubicBezTo>
                    <a:cubicBezTo>
                      <a:pt x="195953" y="77500"/>
                      <a:pt x="200843" y="104170"/>
                      <a:pt x="196652" y="128935"/>
                    </a:cubicBezTo>
                    <a:cubicBezTo>
                      <a:pt x="196144" y="132047"/>
                      <a:pt x="195445" y="135095"/>
                      <a:pt x="194620" y="138079"/>
                    </a:cubicBezTo>
                    <a:cubicBezTo>
                      <a:pt x="181412" y="135920"/>
                      <a:pt x="168648" y="131666"/>
                      <a:pt x="157345" y="124363"/>
                    </a:cubicBez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F940671-64FD-15E0-9519-0BF8C4CB006B}"/>
                  </a:ext>
                </a:extLst>
              </p:cNvPr>
              <p:cNvSpPr/>
              <p:nvPr/>
            </p:nvSpPr>
            <p:spPr>
              <a:xfrm>
                <a:off x="10162823" y="3995388"/>
                <a:ext cx="271511" cy="404208"/>
              </a:xfrm>
              <a:custGeom>
                <a:avLst/>
                <a:gdLst>
                  <a:gd name="connsiteX0" fmla="*/ 176076 w 271511"/>
                  <a:gd name="connsiteY0" fmla="*/ 186595 h 404208"/>
                  <a:gd name="connsiteX1" fmla="*/ 149724 w 271511"/>
                  <a:gd name="connsiteY1" fmla="*/ 189706 h 404208"/>
                  <a:gd name="connsiteX2" fmla="*/ 159566 w 271511"/>
                  <a:gd name="connsiteY2" fmla="*/ 111283 h 404208"/>
                  <a:gd name="connsiteX3" fmla="*/ 72889 w 271511"/>
                  <a:gd name="connsiteY3" fmla="*/ 921 h 404208"/>
                  <a:gd name="connsiteX4" fmla="*/ 2213 w 271511"/>
                  <a:gd name="connsiteY4" fmla="*/ 29686 h 404208"/>
                  <a:gd name="connsiteX5" fmla="*/ 22343 w 271511"/>
                  <a:gd name="connsiteY5" fmla="*/ 45688 h 404208"/>
                  <a:gd name="connsiteX6" fmla="*/ 82604 w 271511"/>
                  <a:gd name="connsiteY6" fmla="*/ 31655 h 404208"/>
                  <a:gd name="connsiteX7" fmla="*/ 127054 w 271511"/>
                  <a:gd name="connsiteY7" fmla="*/ 90583 h 404208"/>
                  <a:gd name="connsiteX8" fmla="*/ 100638 w 271511"/>
                  <a:gd name="connsiteY8" fmla="*/ 216757 h 404208"/>
                  <a:gd name="connsiteX9" fmla="*/ 90034 w 271511"/>
                  <a:gd name="connsiteY9" fmla="*/ 228505 h 404208"/>
                  <a:gd name="connsiteX10" fmla="*/ 113338 w 271511"/>
                  <a:gd name="connsiteY10" fmla="*/ 246983 h 404208"/>
                  <a:gd name="connsiteX11" fmla="*/ 120895 w 271511"/>
                  <a:gd name="connsiteY11" fmla="*/ 238728 h 404208"/>
                  <a:gd name="connsiteX12" fmla="*/ 218939 w 271511"/>
                  <a:gd name="connsiteY12" fmla="*/ 234601 h 404208"/>
                  <a:gd name="connsiteX13" fmla="*/ 240021 w 271511"/>
                  <a:gd name="connsiteY13" fmla="*/ 285401 h 404208"/>
                  <a:gd name="connsiteX14" fmla="*/ 211065 w 271511"/>
                  <a:gd name="connsiteY14" fmla="*/ 337725 h 404208"/>
                  <a:gd name="connsiteX15" fmla="*/ 179823 w 271511"/>
                  <a:gd name="connsiteY15" fmla="*/ 360648 h 404208"/>
                  <a:gd name="connsiteX16" fmla="*/ 151185 w 271511"/>
                  <a:gd name="connsiteY16" fmla="*/ 373665 h 404208"/>
                  <a:gd name="connsiteX17" fmla="*/ 135119 w 271511"/>
                  <a:gd name="connsiteY17" fmla="*/ 393922 h 404208"/>
                  <a:gd name="connsiteX18" fmla="*/ 177791 w 271511"/>
                  <a:gd name="connsiteY18" fmla="*/ 398367 h 404208"/>
                  <a:gd name="connsiteX19" fmla="*/ 215891 w 271511"/>
                  <a:gd name="connsiteY19" fmla="*/ 373983 h 404208"/>
                  <a:gd name="connsiteX20" fmla="*/ 269167 w 271511"/>
                  <a:gd name="connsiteY20" fmla="*/ 302355 h 404208"/>
                  <a:gd name="connsiteX21" fmla="*/ 176076 w 271511"/>
                  <a:gd name="connsiteY21" fmla="*/ 186595 h 404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1511" h="404208">
                    <a:moveTo>
                      <a:pt x="176076" y="186595"/>
                    </a:moveTo>
                    <a:cubicBezTo>
                      <a:pt x="167186" y="186468"/>
                      <a:pt x="158296" y="187611"/>
                      <a:pt x="149724" y="189706"/>
                    </a:cubicBezTo>
                    <a:cubicBezTo>
                      <a:pt x="158995" y="164814"/>
                      <a:pt x="162551" y="137700"/>
                      <a:pt x="159566" y="111283"/>
                    </a:cubicBezTo>
                    <a:cubicBezTo>
                      <a:pt x="154232" y="63849"/>
                      <a:pt x="124324" y="8985"/>
                      <a:pt x="72889" y="921"/>
                    </a:cubicBezTo>
                    <a:cubicBezTo>
                      <a:pt x="46473" y="-3207"/>
                      <a:pt x="16945" y="6572"/>
                      <a:pt x="2213" y="29686"/>
                    </a:cubicBezTo>
                    <a:cubicBezTo>
                      <a:pt x="-6613" y="43465"/>
                      <a:pt x="13199" y="59595"/>
                      <a:pt x="22343" y="45688"/>
                    </a:cubicBezTo>
                    <a:cubicBezTo>
                      <a:pt x="35424" y="25749"/>
                      <a:pt x="61840" y="21749"/>
                      <a:pt x="82604" y="31655"/>
                    </a:cubicBezTo>
                    <a:cubicBezTo>
                      <a:pt x="105718" y="42640"/>
                      <a:pt x="119879" y="66961"/>
                      <a:pt x="127054" y="90583"/>
                    </a:cubicBezTo>
                    <a:cubicBezTo>
                      <a:pt x="140263" y="133953"/>
                      <a:pt x="128769" y="182086"/>
                      <a:pt x="100638" y="216757"/>
                    </a:cubicBezTo>
                    <a:cubicBezTo>
                      <a:pt x="96828" y="220440"/>
                      <a:pt x="93272" y="224250"/>
                      <a:pt x="90034" y="228505"/>
                    </a:cubicBezTo>
                    <a:cubicBezTo>
                      <a:pt x="78160" y="244189"/>
                      <a:pt x="100130" y="260255"/>
                      <a:pt x="113338" y="246983"/>
                    </a:cubicBezTo>
                    <a:cubicBezTo>
                      <a:pt x="116005" y="244316"/>
                      <a:pt x="118482" y="241586"/>
                      <a:pt x="120895" y="238728"/>
                    </a:cubicBezTo>
                    <a:cubicBezTo>
                      <a:pt x="147311" y="213582"/>
                      <a:pt x="191126" y="207803"/>
                      <a:pt x="218939" y="234601"/>
                    </a:cubicBezTo>
                    <a:cubicBezTo>
                      <a:pt x="232274" y="247427"/>
                      <a:pt x="240783" y="266795"/>
                      <a:pt x="240021" y="285401"/>
                    </a:cubicBezTo>
                    <a:cubicBezTo>
                      <a:pt x="239195" y="306356"/>
                      <a:pt x="226305" y="324326"/>
                      <a:pt x="211065" y="337725"/>
                    </a:cubicBezTo>
                    <a:cubicBezTo>
                      <a:pt x="201349" y="346233"/>
                      <a:pt x="190682" y="353663"/>
                      <a:pt x="179823" y="360648"/>
                    </a:cubicBezTo>
                    <a:cubicBezTo>
                      <a:pt x="172520" y="365347"/>
                      <a:pt x="158677" y="375888"/>
                      <a:pt x="151185" y="373665"/>
                    </a:cubicBezTo>
                    <a:cubicBezTo>
                      <a:pt x="139754" y="370300"/>
                      <a:pt x="125467" y="382492"/>
                      <a:pt x="135119" y="393922"/>
                    </a:cubicBezTo>
                    <a:cubicBezTo>
                      <a:pt x="146613" y="407575"/>
                      <a:pt x="163059" y="406114"/>
                      <a:pt x="177791" y="398367"/>
                    </a:cubicBezTo>
                    <a:cubicBezTo>
                      <a:pt x="191063" y="391446"/>
                      <a:pt x="203826" y="382809"/>
                      <a:pt x="215891" y="373983"/>
                    </a:cubicBezTo>
                    <a:cubicBezTo>
                      <a:pt x="240466" y="355886"/>
                      <a:pt x="261928" y="332771"/>
                      <a:pt x="269167" y="302355"/>
                    </a:cubicBezTo>
                    <a:cubicBezTo>
                      <a:pt x="282947" y="244316"/>
                      <a:pt x="233925" y="187357"/>
                      <a:pt x="176076" y="186595"/>
                    </a:cubicBez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4733DE43-3F86-0EBD-F4A5-A5BA6E50032A}"/>
                  </a:ext>
                </a:extLst>
              </p:cNvPr>
              <p:cNvSpPr/>
              <p:nvPr/>
            </p:nvSpPr>
            <p:spPr>
              <a:xfrm>
                <a:off x="10413578" y="4668001"/>
                <a:ext cx="234976" cy="132286"/>
              </a:xfrm>
              <a:custGeom>
                <a:avLst/>
                <a:gdLst>
                  <a:gd name="connsiteX0" fmla="*/ 211897 w 234976"/>
                  <a:gd name="connsiteY0" fmla="*/ 36714 h 132286"/>
                  <a:gd name="connsiteX1" fmla="*/ 164208 w 234976"/>
                  <a:gd name="connsiteY1" fmla="*/ 57161 h 132286"/>
                  <a:gd name="connsiteX2" fmla="*/ 137983 w 234976"/>
                  <a:gd name="connsiteY2" fmla="*/ 28713 h 132286"/>
                  <a:gd name="connsiteX3" fmla="*/ 137030 w 234976"/>
                  <a:gd name="connsiteY3" fmla="*/ 12012 h 132286"/>
                  <a:gd name="connsiteX4" fmla="*/ 109344 w 234976"/>
                  <a:gd name="connsiteY4" fmla="*/ 11441 h 132286"/>
                  <a:gd name="connsiteX5" fmla="*/ 110106 w 234976"/>
                  <a:gd name="connsiteY5" fmla="*/ 30999 h 132286"/>
                  <a:gd name="connsiteX6" fmla="*/ 103883 w 234976"/>
                  <a:gd name="connsiteY6" fmla="*/ 66432 h 132286"/>
                  <a:gd name="connsiteX7" fmla="*/ 92072 w 234976"/>
                  <a:gd name="connsiteY7" fmla="*/ 89736 h 132286"/>
                  <a:gd name="connsiteX8" fmla="*/ 74864 w 234976"/>
                  <a:gd name="connsiteY8" fmla="*/ 105358 h 132286"/>
                  <a:gd name="connsiteX9" fmla="*/ 38034 w 234976"/>
                  <a:gd name="connsiteY9" fmla="*/ 77925 h 132286"/>
                  <a:gd name="connsiteX10" fmla="*/ 24572 w 234976"/>
                  <a:gd name="connsiteY10" fmla="*/ 31888 h 132286"/>
                  <a:gd name="connsiteX11" fmla="*/ 14285 w 234976"/>
                  <a:gd name="connsiteY11" fmla="*/ 17791 h 132286"/>
                  <a:gd name="connsiteX12" fmla="*/ 188 w 234976"/>
                  <a:gd name="connsiteY12" fmla="*/ 28078 h 132286"/>
                  <a:gd name="connsiteX13" fmla="*/ 17396 w 234976"/>
                  <a:gd name="connsiteY13" fmla="*/ 93419 h 132286"/>
                  <a:gd name="connsiteX14" fmla="*/ 74927 w 234976"/>
                  <a:gd name="connsiteY14" fmla="*/ 132281 h 132286"/>
                  <a:gd name="connsiteX15" fmla="*/ 125727 w 234976"/>
                  <a:gd name="connsiteY15" fmla="*/ 85799 h 132286"/>
                  <a:gd name="connsiteX16" fmla="*/ 131569 w 234976"/>
                  <a:gd name="connsiteY16" fmla="*/ 70623 h 132286"/>
                  <a:gd name="connsiteX17" fmla="*/ 155001 w 234976"/>
                  <a:gd name="connsiteY17" fmla="*/ 84339 h 132286"/>
                  <a:gd name="connsiteX18" fmla="*/ 234058 w 234976"/>
                  <a:gd name="connsiteY18" fmla="*/ 50112 h 132286"/>
                  <a:gd name="connsiteX19" fmla="*/ 211897 w 234976"/>
                  <a:gd name="connsiteY19" fmla="*/ 36714 h 132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4976" h="132286">
                    <a:moveTo>
                      <a:pt x="211897" y="36714"/>
                    </a:moveTo>
                    <a:cubicBezTo>
                      <a:pt x="200975" y="51383"/>
                      <a:pt x="183131" y="62622"/>
                      <a:pt x="164208" y="57161"/>
                    </a:cubicBezTo>
                    <a:cubicBezTo>
                      <a:pt x="151191" y="53351"/>
                      <a:pt x="141348" y="41794"/>
                      <a:pt x="137983" y="28713"/>
                    </a:cubicBezTo>
                    <a:cubicBezTo>
                      <a:pt x="137983" y="23125"/>
                      <a:pt x="137665" y="17537"/>
                      <a:pt x="137030" y="12012"/>
                    </a:cubicBezTo>
                    <a:cubicBezTo>
                      <a:pt x="135189" y="-3228"/>
                      <a:pt x="111059" y="-4561"/>
                      <a:pt x="109344" y="11441"/>
                    </a:cubicBezTo>
                    <a:cubicBezTo>
                      <a:pt x="108646" y="17981"/>
                      <a:pt x="108963" y="24585"/>
                      <a:pt x="110106" y="30999"/>
                    </a:cubicBezTo>
                    <a:cubicBezTo>
                      <a:pt x="110043" y="43064"/>
                      <a:pt x="108138" y="55065"/>
                      <a:pt x="103883" y="66432"/>
                    </a:cubicBezTo>
                    <a:cubicBezTo>
                      <a:pt x="100835" y="74623"/>
                      <a:pt x="97025" y="82561"/>
                      <a:pt x="92072" y="89736"/>
                    </a:cubicBezTo>
                    <a:cubicBezTo>
                      <a:pt x="88199" y="95324"/>
                      <a:pt x="82420" y="104532"/>
                      <a:pt x="74864" y="105358"/>
                    </a:cubicBezTo>
                    <a:cubicBezTo>
                      <a:pt x="60830" y="106818"/>
                      <a:pt x="44955" y="88085"/>
                      <a:pt x="38034" y="77925"/>
                    </a:cubicBezTo>
                    <a:cubicBezTo>
                      <a:pt x="28953" y="64590"/>
                      <a:pt x="23937" y="48080"/>
                      <a:pt x="24572" y="31888"/>
                    </a:cubicBezTo>
                    <a:cubicBezTo>
                      <a:pt x="24826" y="25157"/>
                      <a:pt x="21397" y="18997"/>
                      <a:pt x="14285" y="17791"/>
                    </a:cubicBezTo>
                    <a:cubicBezTo>
                      <a:pt x="8189" y="16775"/>
                      <a:pt x="569" y="21474"/>
                      <a:pt x="188" y="28078"/>
                    </a:cubicBezTo>
                    <a:cubicBezTo>
                      <a:pt x="-1146" y="51383"/>
                      <a:pt x="4633" y="73798"/>
                      <a:pt x="17396" y="93419"/>
                    </a:cubicBezTo>
                    <a:cubicBezTo>
                      <a:pt x="29334" y="111708"/>
                      <a:pt x="51623" y="132662"/>
                      <a:pt x="74927" y="132281"/>
                    </a:cubicBezTo>
                    <a:cubicBezTo>
                      <a:pt x="99883" y="131837"/>
                      <a:pt x="116393" y="105992"/>
                      <a:pt x="125727" y="85799"/>
                    </a:cubicBezTo>
                    <a:cubicBezTo>
                      <a:pt x="128013" y="80846"/>
                      <a:pt x="129918" y="75766"/>
                      <a:pt x="131569" y="70623"/>
                    </a:cubicBezTo>
                    <a:cubicBezTo>
                      <a:pt x="138173" y="76719"/>
                      <a:pt x="146047" y="81481"/>
                      <a:pt x="155001" y="84339"/>
                    </a:cubicBezTo>
                    <a:cubicBezTo>
                      <a:pt x="184782" y="93737"/>
                      <a:pt x="222184" y="80402"/>
                      <a:pt x="234058" y="50112"/>
                    </a:cubicBezTo>
                    <a:cubicBezTo>
                      <a:pt x="239265" y="36714"/>
                      <a:pt x="221041" y="24395"/>
                      <a:pt x="211897" y="36714"/>
                    </a:cubicBez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1B4432FD-4EB6-345D-E74F-A2BEE3061631}"/>
                  </a:ext>
                </a:extLst>
              </p:cNvPr>
              <p:cNvSpPr/>
              <p:nvPr/>
            </p:nvSpPr>
            <p:spPr>
              <a:xfrm>
                <a:off x="8504929" y="4477933"/>
                <a:ext cx="165605" cy="113732"/>
              </a:xfrm>
              <a:custGeom>
                <a:avLst/>
                <a:gdLst>
                  <a:gd name="connsiteX0" fmla="*/ 148681 w 165605"/>
                  <a:gd name="connsiteY0" fmla="*/ 78065 h 113732"/>
                  <a:gd name="connsiteX1" fmla="*/ 105310 w 165605"/>
                  <a:gd name="connsiteY1" fmla="*/ 88161 h 113732"/>
                  <a:gd name="connsiteX2" fmla="*/ 64416 w 165605"/>
                  <a:gd name="connsiteY2" fmla="*/ 77303 h 113732"/>
                  <a:gd name="connsiteX3" fmla="*/ 21427 w 165605"/>
                  <a:gd name="connsiteY3" fmla="*/ 9231 h 113732"/>
                  <a:gd name="connsiteX4" fmla="*/ 27 w 165605"/>
                  <a:gd name="connsiteY4" fmla="*/ 11708 h 113732"/>
                  <a:gd name="connsiteX5" fmla="*/ 53875 w 165605"/>
                  <a:gd name="connsiteY5" fmla="*/ 98893 h 113732"/>
                  <a:gd name="connsiteX6" fmla="*/ 160619 w 165605"/>
                  <a:gd name="connsiteY6" fmla="*/ 99274 h 113732"/>
                  <a:gd name="connsiteX7" fmla="*/ 148681 w 165605"/>
                  <a:gd name="connsiteY7" fmla="*/ 78065 h 11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605" h="113732">
                    <a:moveTo>
                      <a:pt x="148681" y="78065"/>
                    </a:moveTo>
                    <a:cubicBezTo>
                      <a:pt x="134457" y="83462"/>
                      <a:pt x="120804" y="88225"/>
                      <a:pt x="105310" y="88161"/>
                    </a:cubicBezTo>
                    <a:cubicBezTo>
                      <a:pt x="91086" y="88098"/>
                      <a:pt x="76799" y="84288"/>
                      <a:pt x="64416" y="77303"/>
                    </a:cubicBezTo>
                    <a:cubicBezTo>
                      <a:pt x="39842" y="63523"/>
                      <a:pt x="23967" y="36980"/>
                      <a:pt x="21427" y="9231"/>
                    </a:cubicBezTo>
                    <a:cubicBezTo>
                      <a:pt x="20157" y="-4676"/>
                      <a:pt x="-862" y="-2072"/>
                      <a:pt x="27" y="11708"/>
                    </a:cubicBezTo>
                    <a:cubicBezTo>
                      <a:pt x="2313" y="47521"/>
                      <a:pt x="23014" y="80668"/>
                      <a:pt x="53875" y="98893"/>
                    </a:cubicBezTo>
                    <a:cubicBezTo>
                      <a:pt x="84736" y="117054"/>
                      <a:pt x="130266" y="120102"/>
                      <a:pt x="160619" y="99274"/>
                    </a:cubicBezTo>
                    <a:cubicBezTo>
                      <a:pt x="172303" y="91209"/>
                      <a:pt x="161444" y="73239"/>
                      <a:pt x="148681" y="78065"/>
                    </a:cubicBez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69" name="图形 4">
                <a:extLst>
                  <a:ext uri="{FF2B5EF4-FFF2-40B4-BE49-F238E27FC236}">
                    <a16:creationId xmlns:a16="http://schemas.microsoft.com/office/drawing/2014/main" id="{88C1E5FC-6D08-B8C1-80AB-A470D95EAFD5}"/>
                  </a:ext>
                </a:extLst>
              </p:cNvPr>
              <p:cNvGrpSpPr/>
              <p:nvPr/>
            </p:nvGrpSpPr>
            <p:grpSpPr>
              <a:xfrm>
                <a:off x="8639808" y="4444923"/>
                <a:ext cx="98344" cy="53728"/>
                <a:chOff x="8639808" y="4444923"/>
                <a:chExt cx="98344" cy="53728"/>
              </a:xfrm>
              <a:solidFill>
                <a:srgbClr val="180000"/>
              </a:solidFill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CF2C719B-DBBC-4C9C-53B4-3A44836103B5}"/>
                    </a:ext>
                  </a:extLst>
                </p:cNvPr>
                <p:cNvSpPr/>
                <p:nvPr/>
              </p:nvSpPr>
              <p:spPr>
                <a:xfrm>
                  <a:off x="8639808" y="4444923"/>
                  <a:ext cx="98344" cy="53728"/>
                </a:xfrm>
                <a:custGeom>
                  <a:avLst/>
                  <a:gdLst>
                    <a:gd name="connsiteX0" fmla="*/ 95971 w 98344"/>
                    <a:gd name="connsiteY0" fmla="*/ 24905 h 53728"/>
                    <a:gd name="connsiteX1" fmla="*/ 79207 w 98344"/>
                    <a:gd name="connsiteY1" fmla="*/ 22492 h 53728"/>
                    <a:gd name="connsiteX2" fmla="*/ 78064 w 98344"/>
                    <a:gd name="connsiteY2" fmla="*/ 23191 h 53728"/>
                    <a:gd name="connsiteX3" fmla="*/ 76603 w 98344"/>
                    <a:gd name="connsiteY3" fmla="*/ 23953 h 53728"/>
                    <a:gd name="connsiteX4" fmla="*/ 71841 w 98344"/>
                    <a:gd name="connsiteY4" fmla="*/ 26048 h 53728"/>
                    <a:gd name="connsiteX5" fmla="*/ 67078 w 98344"/>
                    <a:gd name="connsiteY5" fmla="*/ 27699 h 53728"/>
                    <a:gd name="connsiteX6" fmla="*/ 64729 w 98344"/>
                    <a:gd name="connsiteY6" fmla="*/ 28143 h 53728"/>
                    <a:gd name="connsiteX7" fmla="*/ 59522 w 98344"/>
                    <a:gd name="connsiteY7" fmla="*/ 28715 h 53728"/>
                    <a:gd name="connsiteX8" fmla="*/ 57363 w 98344"/>
                    <a:gd name="connsiteY8" fmla="*/ 28779 h 53728"/>
                    <a:gd name="connsiteX9" fmla="*/ 57299 w 98344"/>
                    <a:gd name="connsiteY9" fmla="*/ 28779 h 53728"/>
                    <a:gd name="connsiteX10" fmla="*/ 57236 w 98344"/>
                    <a:gd name="connsiteY10" fmla="*/ 28779 h 53728"/>
                    <a:gd name="connsiteX11" fmla="*/ 46822 w 98344"/>
                    <a:gd name="connsiteY11" fmla="*/ 27191 h 53728"/>
                    <a:gd name="connsiteX12" fmla="*/ 46568 w 98344"/>
                    <a:gd name="connsiteY12" fmla="*/ 27128 h 53728"/>
                    <a:gd name="connsiteX13" fmla="*/ 46504 w 98344"/>
                    <a:gd name="connsiteY13" fmla="*/ 27128 h 53728"/>
                    <a:gd name="connsiteX14" fmla="*/ 44028 w 98344"/>
                    <a:gd name="connsiteY14" fmla="*/ 26239 h 53728"/>
                    <a:gd name="connsiteX15" fmla="*/ 39583 w 98344"/>
                    <a:gd name="connsiteY15" fmla="*/ 24334 h 53728"/>
                    <a:gd name="connsiteX16" fmla="*/ 37233 w 98344"/>
                    <a:gd name="connsiteY16" fmla="*/ 23127 h 53728"/>
                    <a:gd name="connsiteX17" fmla="*/ 36852 w 98344"/>
                    <a:gd name="connsiteY17" fmla="*/ 22936 h 53728"/>
                    <a:gd name="connsiteX18" fmla="*/ 32979 w 98344"/>
                    <a:gd name="connsiteY18" fmla="*/ 20206 h 53728"/>
                    <a:gd name="connsiteX19" fmla="*/ 29042 w 98344"/>
                    <a:gd name="connsiteY19" fmla="*/ 16777 h 53728"/>
                    <a:gd name="connsiteX20" fmla="*/ 29931 w 98344"/>
                    <a:gd name="connsiteY20" fmla="*/ 17539 h 53728"/>
                    <a:gd name="connsiteX21" fmla="*/ 28788 w 98344"/>
                    <a:gd name="connsiteY21" fmla="*/ 16523 h 53728"/>
                    <a:gd name="connsiteX22" fmla="*/ 27137 w 98344"/>
                    <a:gd name="connsiteY22" fmla="*/ 14555 h 53728"/>
                    <a:gd name="connsiteX23" fmla="*/ 24343 w 98344"/>
                    <a:gd name="connsiteY23" fmla="*/ 10491 h 53728"/>
                    <a:gd name="connsiteX24" fmla="*/ 24216 w 98344"/>
                    <a:gd name="connsiteY24" fmla="*/ 10300 h 53728"/>
                    <a:gd name="connsiteX25" fmla="*/ 22946 w 98344"/>
                    <a:gd name="connsiteY25" fmla="*/ 7506 h 53728"/>
                    <a:gd name="connsiteX26" fmla="*/ 7452 w 98344"/>
                    <a:gd name="connsiteY26" fmla="*/ 902 h 53728"/>
                    <a:gd name="connsiteX27" fmla="*/ 848 w 98344"/>
                    <a:gd name="connsiteY27" fmla="*/ 16396 h 53728"/>
                    <a:gd name="connsiteX28" fmla="*/ 42123 w 98344"/>
                    <a:gd name="connsiteY28" fmla="*/ 51385 h 53728"/>
                    <a:gd name="connsiteX29" fmla="*/ 93558 w 98344"/>
                    <a:gd name="connsiteY29" fmla="*/ 41733 h 53728"/>
                    <a:gd name="connsiteX30" fmla="*/ 95971 w 98344"/>
                    <a:gd name="connsiteY30" fmla="*/ 24905 h 53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344" h="53728">
                      <a:moveTo>
                        <a:pt x="95971" y="24905"/>
                      </a:moveTo>
                      <a:cubicBezTo>
                        <a:pt x="91589" y="19635"/>
                        <a:pt x="84795" y="18873"/>
                        <a:pt x="79207" y="22492"/>
                      </a:cubicBezTo>
                      <a:cubicBezTo>
                        <a:pt x="78699" y="22810"/>
                        <a:pt x="78318" y="23064"/>
                        <a:pt x="78064" y="23191"/>
                      </a:cubicBezTo>
                      <a:cubicBezTo>
                        <a:pt x="77556" y="23445"/>
                        <a:pt x="77111" y="23698"/>
                        <a:pt x="76603" y="23953"/>
                      </a:cubicBezTo>
                      <a:cubicBezTo>
                        <a:pt x="75016" y="24651"/>
                        <a:pt x="73428" y="25413"/>
                        <a:pt x="71841" y="26048"/>
                      </a:cubicBezTo>
                      <a:cubicBezTo>
                        <a:pt x="70253" y="26683"/>
                        <a:pt x="68666" y="27191"/>
                        <a:pt x="67078" y="27699"/>
                      </a:cubicBezTo>
                      <a:cubicBezTo>
                        <a:pt x="66316" y="27762"/>
                        <a:pt x="65491" y="28017"/>
                        <a:pt x="64729" y="28143"/>
                      </a:cubicBezTo>
                      <a:cubicBezTo>
                        <a:pt x="63014" y="28398"/>
                        <a:pt x="61300" y="28588"/>
                        <a:pt x="59522" y="28715"/>
                      </a:cubicBezTo>
                      <a:cubicBezTo>
                        <a:pt x="58823" y="28779"/>
                        <a:pt x="58061" y="28779"/>
                        <a:pt x="57363" y="28779"/>
                      </a:cubicBezTo>
                      <a:cubicBezTo>
                        <a:pt x="57363" y="28779"/>
                        <a:pt x="57299" y="28779"/>
                        <a:pt x="57299" y="28779"/>
                      </a:cubicBezTo>
                      <a:cubicBezTo>
                        <a:pt x="57236" y="28779"/>
                        <a:pt x="57236" y="28779"/>
                        <a:pt x="57236" y="28779"/>
                      </a:cubicBezTo>
                      <a:cubicBezTo>
                        <a:pt x="53680" y="28461"/>
                        <a:pt x="50314" y="27953"/>
                        <a:pt x="46822" y="27191"/>
                      </a:cubicBezTo>
                      <a:cubicBezTo>
                        <a:pt x="46695" y="27191"/>
                        <a:pt x="46631" y="27128"/>
                        <a:pt x="46568" y="27128"/>
                      </a:cubicBezTo>
                      <a:cubicBezTo>
                        <a:pt x="46568" y="27128"/>
                        <a:pt x="46568" y="27128"/>
                        <a:pt x="46504" y="27128"/>
                      </a:cubicBezTo>
                      <a:cubicBezTo>
                        <a:pt x="45679" y="26810"/>
                        <a:pt x="44853" y="26556"/>
                        <a:pt x="44028" y="26239"/>
                      </a:cubicBezTo>
                      <a:cubicBezTo>
                        <a:pt x="42504" y="25667"/>
                        <a:pt x="41043" y="25032"/>
                        <a:pt x="39583" y="24334"/>
                      </a:cubicBezTo>
                      <a:cubicBezTo>
                        <a:pt x="38821" y="23953"/>
                        <a:pt x="37995" y="23508"/>
                        <a:pt x="37233" y="23127"/>
                      </a:cubicBezTo>
                      <a:cubicBezTo>
                        <a:pt x="37043" y="23064"/>
                        <a:pt x="36979" y="23000"/>
                        <a:pt x="36852" y="22936"/>
                      </a:cubicBezTo>
                      <a:cubicBezTo>
                        <a:pt x="35519" y="22048"/>
                        <a:pt x="34185" y="21222"/>
                        <a:pt x="32979" y="20206"/>
                      </a:cubicBezTo>
                      <a:cubicBezTo>
                        <a:pt x="31582" y="19127"/>
                        <a:pt x="30375" y="17920"/>
                        <a:pt x="29042" y="16777"/>
                      </a:cubicBezTo>
                      <a:cubicBezTo>
                        <a:pt x="29550" y="17222"/>
                        <a:pt x="29804" y="17412"/>
                        <a:pt x="29931" y="17539"/>
                      </a:cubicBezTo>
                      <a:cubicBezTo>
                        <a:pt x="29613" y="17285"/>
                        <a:pt x="29042" y="16777"/>
                        <a:pt x="28788" y="16523"/>
                      </a:cubicBezTo>
                      <a:cubicBezTo>
                        <a:pt x="28216" y="15888"/>
                        <a:pt x="27645" y="15190"/>
                        <a:pt x="27137" y="14555"/>
                      </a:cubicBezTo>
                      <a:cubicBezTo>
                        <a:pt x="26121" y="13221"/>
                        <a:pt x="25232" y="11887"/>
                        <a:pt x="24343" y="10491"/>
                      </a:cubicBezTo>
                      <a:cubicBezTo>
                        <a:pt x="24279" y="10427"/>
                        <a:pt x="24279" y="10364"/>
                        <a:pt x="24216" y="10300"/>
                      </a:cubicBezTo>
                      <a:cubicBezTo>
                        <a:pt x="23771" y="9348"/>
                        <a:pt x="23327" y="8459"/>
                        <a:pt x="22946" y="7506"/>
                      </a:cubicBezTo>
                      <a:cubicBezTo>
                        <a:pt x="20533" y="1791"/>
                        <a:pt x="13357" y="-1765"/>
                        <a:pt x="7452" y="902"/>
                      </a:cubicBezTo>
                      <a:cubicBezTo>
                        <a:pt x="1546" y="3569"/>
                        <a:pt x="-1629" y="10236"/>
                        <a:pt x="848" y="16396"/>
                      </a:cubicBezTo>
                      <a:cubicBezTo>
                        <a:pt x="8023" y="34303"/>
                        <a:pt x="23962" y="46305"/>
                        <a:pt x="42123" y="51385"/>
                      </a:cubicBezTo>
                      <a:cubicBezTo>
                        <a:pt x="59331" y="56211"/>
                        <a:pt x="79905" y="53861"/>
                        <a:pt x="93558" y="41733"/>
                      </a:cubicBezTo>
                      <a:cubicBezTo>
                        <a:pt x="98257" y="37542"/>
                        <a:pt x="100289" y="30175"/>
                        <a:pt x="95971" y="24905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1D714385-44C7-ACDD-A1D1-14A1F5F993BA}"/>
                    </a:ext>
                  </a:extLst>
                </p:cNvPr>
                <p:cNvSpPr/>
                <p:nvPr/>
              </p:nvSpPr>
              <p:spPr>
                <a:xfrm>
                  <a:off x="8669675" y="4462526"/>
                  <a:ext cx="120" cy="95"/>
                </a:xfrm>
                <a:custGeom>
                  <a:avLst/>
                  <a:gdLst>
                    <a:gd name="connsiteX0" fmla="*/ 0 w 120"/>
                    <a:gd name="connsiteY0" fmla="*/ 0 h 95"/>
                    <a:gd name="connsiteX1" fmla="*/ 0 w 120"/>
                    <a:gd name="connsiteY1" fmla="*/ 0 h 95"/>
                    <a:gd name="connsiteX2" fmla="*/ 0 w 120"/>
                    <a:gd name="connsiteY2" fmla="*/ 0 h 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0" h="95">
                      <a:moveTo>
                        <a:pt x="0" y="0"/>
                      </a:moveTo>
                      <a:cubicBezTo>
                        <a:pt x="127" y="127"/>
                        <a:pt x="190" y="127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B057638B-E326-47FC-A961-151CE7F579B0}"/>
                  </a:ext>
                </a:extLst>
              </p:cNvPr>
              <p:cNvSpPr/>
              <p:nvPr/>
            </p:nvSpPr>
            <p:spPr>
              <a:xfrm>
                <a:off x="9720887" y="3797513"/>
                <a:ext cx="289072" cy="362130"/>
              </a:xfrm>
              <a:custGeom>
                <a:avLst/>
                <a:gdLst>
                  <a:gd name="connsiteX0" fmla="*/ 273588 w 289072"/>
                  <a:gd name="connsiteY0" fmla="*/ 268963 h 362130"/>
                  <a:gd name="connsiteX1" fmla="*/ 222915 w 289072"/>
                  <a:gd name="connsiteY1" fmla="*/ 241785 h 362130"/>
                  <a:gd name="connsiteX2" fmla="*/ 219867 w 289072"/>
                  <a:gd name="connsiteY2" fmla="*/ 112309 h 362130"/>
                  <a:gd name="connsiteX3" fmla="*/ 169004 w 289072"/>
                  <a:gd name="connsiteY3" fmla="*/ 76812 h 362130"/>
                  <a:gd name="connsiteX4" fmla="*/ 145509 w 289072"/>
                  <a:gd name="connsiteY4" fmla="*/ 26266 h 362130"/>
                  <a:gd name="connsiteX5" fmla="*/ 1427 w 289072"/>
                  <a:gd name="connsiteY5" fmla="*/ 45697 h 362130"/>
                  <a:gd name="connsiteX6" fmla="*/ 23716 w 289072"/>
                  <a:gd name="connsiteY6" fmla="*/ 55476 h 362130"/>
                  <a:gd name="connsiteX7" fmla="*/ 114521 w 289072"/>
                  <a:gd name="connsiteY7" fmla="*/ 33505 h 362130"/>
                  <a:gd name="connsiteX8" fmla="*/ 141953 w 289072"/>
                  <a:gd name="connsiteY8" fmla="*/ 71161 h 362130"/>
                  <a:gd name="connsiteX9" fmla="*/ 75659 w 289072"/>
                  <a:gd name="connsiteY9" fmla="*/ 90084 h 362130"/>
                  <a:gd name="connsiteX10" fmla="*/ 56990 w 289072"/>
                  <a:gd name="connsiteY10" fmla="*/ 167935 h 362130"/>
                  <a:gd name="connsiteX11" fmla="*/ 135857 w 289072"/>
                  <a:gd name="connsiteY11" fmla="*/ 169014 h 362130"/>
                  <a:gd name="connsiteX12" fmla="*/ 169004 w 289072"/>
                  <a:gd name="connsiteY12" fmla="*/ 104244 h 362130"/>
                  <a:gd name="connsiteX13" fmla="*/ 194086 w 289072"/>
                  <a:gd name="connsiteY13" fmla="*/ 121770 h 362130"/>
                  <a:gd name="connsiteX14" fmla="*/ 186784 w 289072"/>
                  <a:gd name="connsiteY14" fmla="*/ 246992 h 362130"/>
                  <a:gd name="connsiteX15" fmla="*/ 199484 w 289072"/>
                  <a:gd name="connsiteY15" fmla="*/ 269535 h 362130"/>
                  <a:gd name="connsiteX16" fmla="*/ 253332 w 289072"/>
                  <a:gd name="connsiteY16" fmla="*/ 285791 h 362130"/>
                  <a:gd name="connsiteX17" fmla="*/ 254094 w 289072"/>
                  <a:gd name="connsiteY17" fmla="*/ 345163 h 362130"/>
                  <a:gd name="connsiteX18" fmla="*/ 274922 w 289072"/>
                  <a:gd name="connsiteY18" fmla="*/ 357736 h 362130"/>
                  <a:gd name="connsiteX19" fmla="*/ 273588 w 289072"/>
                  <a:gd name="connsiteY19" fmla="*/ 268963 h 362130"/>
                  <a:gd name="connsiteX20" fmla="*/ 133888 w 289072"/>
                  <a:gd name="connsiteY20" fmla="*/ 131486 h 362130"/>
                  <a:gd name="connsiteX21" fmla="*/ 85565 w 289072"/>
                  <a:gd name="connsiteY21" fmla="*/ 160061 h 362130"/>
                  <a:gd name="connsiteX22" fmla="*/ 90073 w 289072"/>
                  <a:gd name="connsiteY22" fmla="*/ 111483 h 362130"/>
                  <a:gd name="connsiteX23" fmla="*/ 144048 w 289072"/>
                  <a:gd name="connsiteY23" fmla="*/ 97132 h 362130"/>
                  <a:gd name="connsiteX24" fmla="*/ 133888 w 289072"/>
                  <a:gd name="connsiteY24" fmla="*/ 131486 h 3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9072" h="362130">
                    <a:moveTo>
                      <a:pt x="273588" y="268963"/>
                    </a:moveTo>
                    <a:cubicBezTo>
                      <a:pt x="260888" y="253088"/>
                      <a:pt x="242410" y="243817"/>
                      <a:pt x="222915" y="241785"/>
                    </a:cubicBezTo>
                    <a:cubicBezTo>
                      <a:pt x="246347" y="202288"/>
                      <a:pt x="248950" y="150282"/>
                      <a:pt x="219867" y="112309"/>
                    </a:cubicBezTo>
                    <a:cubicBezTo>
                      <a:pt x="207167" y="95672"/>
                      <a:pt x="189006" y="83543"/>
                      <a:pt x="169004" y="76812"/>
                    </a:cubicBezTo>
                    <a:cubicBezTo>
                      <a:pt x="166527" y="58207"/>
                      <a:pt x="158971" y="40363"/>
                      <a:pt x="145509" y="26266"/>
                    </a:cubicBezTo>
                    <a:cubicBezTo>
                      <a:pt x="105567" y="-15644"/>
                      <a:pt x="28224" y="-6119"/>
                      <a:pt x="1427" y="45697"/>
                    </a:cubicBezTo>
                    <a:cubicBezTo>
                      <a:pt x="-5812" y="59667"/>
                      <a:pt x="16477" y="69256"/>
                      <a:pt x="23716" y="55476"/>
                    </a:cubicBezTo>
                    <a:cubicBezTo>
                      <a:pt x="40162" y="24234"/>
                      <a:pt x="85374" y="16551"/>
                      <a:pt x="114521" y="33505"/>
                    </a:cubicBezTo>
                    <a:cubicBezTo>
                      <a:pt x="129126" y="42014"/>
                      <a:pt x="138016" y="55794"/>
                      <a:pt x="141953" y="71161"/>
                    </a:cubicBezTo>
                    <a:cubicBezTo>
                      <a:pt x="118458" y="69319"/>
                      <a:pt x="94709" y="75034"/>
                      <a:pt x="75659" y="90084"/>
                    </a:cubicBezTo>
                    <a:cubicBezTo>
                      <a:pt x="52291" y="108562"/>
                      <a:pt x="39337" y="141074"/>
                      <a:pt x="56990" y="167935"/>
                    </a:cubicBezTo>
                    <a:cubicBezTo>
                      <a:pt x="75722" y="196573"/>
                      <a:pt x="113632" y="188826"/>
                      <a:pt x="135857" y="169014"/>
                    </a:cubicBezTo>
                    <a:cubicBezTo>
                      <a:pt x="154335" y="152568"/>
                      <a:pt x="165765" y="128819"/>
                      <a:pt x="169004" y="104244"/>
                    </a:cubicBezTo>
                    <a:cubicBezTo>
                      <a:pt x="178402" y="108499"/>
                      <a:pt x="187038" y="114404"/>
                      <a:pt x="194086" y="121770"/>
                    </a:cubicBezTo>
                    <a:cubicBezTo>
                      <a:pt x="226725" y="155933"/>
                      <a:pt x="219423" y="215369"/>
                      <a:pt x="186784" y="246992"/>
                    </a:cubicBezTo>
                    <a:cubicBezTo>
                      <a:pt x="176433" y="257025"/>
                      <a:pt x="184688" y="274488"/>
                      <a:pt x="199484" y="269535"/>
                    </a:cubicBezTo>
                    <a:cubicBezTo>
                      <a:pt x="218407" y="263248"/>
                      <a:pt x="241203" y="269725"/>
                      <a:pt x="253332" y="285791"/>
                    </a:cubicBezTo>
                    <a:cubicBezTo>
                      <a:pt x="266540" y="303253"/>
                      <a:pt x="264825" y="326939"/>
                      <a:pt x="254094" y="345163"/>
                    </a:cubicBezTo>
                    <a:cubicBezTo>
                      <a:pt x="246982" y="357228"/>
                      <a:pt x="266667" y="368658"/>
                      <a:pt x="274922" y="357736"/>
                    </a:cubicBezTo>
                    <a:cubicBezTo>
                      <a:pt x="294162" y="331892"/>
                      <a:pt x="293845" y="294236"/>
                      <a:pt x="273588" y="268963"/>
                    </a:cubicBezTo>
                    <a:close/>
                    <a:moveTo>
                      <a:pt x="133888" y="131486"/>
                    </a:moveTo>
                    <a:cubicBezTo>
                      <a:pt x="125760" y="145964"/>
                      <a:pt x="104234" y="168506"/>
                      <a:pt x="85565" y="160061"/>
                    </a:cubicBezTo>
                    <a:cubicBezTo>
                      <a:pt x="64102" y="150345"/>
                      <a:pt x="77310" y="121961"/>
                      <a:pt x="90073" y="111483"/>
                    </a:cubicBezTo>
                    <a:cubicBezTo>
                      <a:pt x="105313" y="99037"/>
                      <a:pt x="124935" y="94783"/>
                      <a:pt x="144048" y="97132"/>
                    </a:cubicBezTo>
                    <a:cubicBezTo>
                      <a:pt x="143159" y="109324"/>
                      <a:pt x="139667" y="121262"/>
                      <a:pt x="133888" y="131486"/>
                    </a:cubicBez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C816847F-322F-391C-0325-065BA990F2A7}"/>
                  </a:ext>
                </a:extLst>
              </p:cNvPr>
              <p:cNvSpPr/>
              <p:nvPr/>
            </p:nvSpPr>
            <p:spPr>
              <a:xfrm>
                <a:off x="9331434" y="3781792"/>
                <a:ext cx="159057" cy="78554"/>
              </a:xfrm>
              <a:custGeom>
                <a:avLst/>
                <a:gdLst>
                  <a:gd name="connsiteX0" fmla="*/ 126657 w 159057"/>
                  <a:gd name="connsiteY0" fmla="*/ 14174 h 78554"/>
                  <a:gd name="connsiteX1" fmla="*/ 74524 w 159057"/>
                  <a:gd name="connsiteY1" fmla="*/ 204 h 78554"/>
                  <a:gd name="connsiteX2" fmla="*/ 292 w 159057"/>
                  <a:gd name="connsiteY2" fmla="*/ 66244 h 78554"/>
                  <a:gd name="connsiteX3" fmla="*/ 22263 w 159057"/>
                  <a:gd name="connsiteY3" fmla="*/ 69673 h 78554"/>
                  <a:gd name="connsiteX4" fmla="*/ 77318 w 159057"/>
                  <a:gd name="connsiteY4" fmla="*/ 24461 h 78554"/>
                  <a:gd name="connsiteX5" fmla="*/ 111544 w 159057"/>
                  <a:gd name="connsiteY5" fmla="*/ 34748 h 78554"/>
                  <a:gd name="connsiteX6" fmla="*/ 125260 w 159057"/>
                  <a:gd name="connsiteY6" fmla="*/ 47448 h 78554"/>
                  <a:gd name="connsiteX7" fmla="*/ 135865 w 159057"/>
                  <a:gd name="connsiteY7" fmla="*/ 65545 h 78554"/>
                  <a:gd name="connsiteX8" fmla="*/ 158915 w 159057"/>
                  <a:gd name="connsiteY8" fmla="*/ 56338 h 78554"/>
                  <a:gd name="connsiteX9" fmla="*/ 126657 w 159057"/>
                  <a:gd name="connsiteY9" fmla="*/ 14174 h 7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9057" h="78554">
                    <a:moveTo>
                      <a:pt x="126657" y="14174"/>
                    </a:moveTo>
                    <a:cubicBezTo>
                      <a:pt x="111163" y="4141"/>
                      <a:pt x="93066" y="-1130"/>
                      <a:pt x="74524" y="204"/>
                    </a:cubicBezTo>
                    <a:cubicBezTo>
                      <a:pt x="38392" y="2807"/>
                      <a:pt x="7849" y="31382"/>
                      <a:pt x="292" y="66244"/>
                    </a:cubicBezTo>
                    <a:cubicBezTo>
                      <a:pt x="-2756" y="80341"/>
                      <a:pt x="18961" y="83452"/>
                      <a:pt x="22263" y="69673"/>
                    </a:cubicBezTo>
                    <a:cubicBezTo>
                      <a:pt x="28296" y="44717"/>
                      <a:pt x="51791" y="25731"/>
                      <a:pt x="77318" y="24461"/>
                    </a:cubicBezTo>
                    <a:cubicBezTo>
                      <a:pt x="89256" y="23889"/>
                      <a:pt x="101765" y="27953"/>
                      <a:pt x="111544" y="34748"/>
                    </a:cubicBezTo>
                    <a:cubicBezTo>
                      <a:pt x="116751" y="38367"/>
                      <a:pt x="121387" y="42495"/>
                      <a:pt x="125260" y="47448"/>
                    </a:cubicBezTo>
                    <a:cubicBezTo>
                      <a:pt x="129705" y="53099"/>
                      <a:pt x="131864" y="59703"/>
                      <a:pt x="135865" y="65545"/>
                    </a:cubicBezTo>
                    <a:cubicBezTo>
                      <a:pt x="143040" y="76023"/>
                      <a:pt x="160820" y="68847"/>
                      <a:pt x="158915" y="56338"/>
                    </a:cubicBezTo>
                    <a:cubicBezTo>
                      <a:pt x="156439" y="39320"/>
                      <a:pt x="140500" y="23127"/>
                      <a:pt x="126657" y="14174"/>
                    </a:cubicBez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4" name="图形 4">
                <a:extLst>
                  <a:ext uri="{FF2B5EF4-FFF2-40B4-BE49-F238E27FC236}">
                    <a16:creationId xmlns:a16="http://schemas.microsoft.com/office/drawing/2014/main" id="{6AFCBC00-A786-741F-AD8F-33C645C39748}"/>
                  </a:ext>
                </a:extLst>
              </p:cNvPr>
              <p:cNvGrpSpPr/>
              <p:nvPr/>
            </p:nvGrpSpPr>
            <p:grpSpPr>
              <a:xfrm>
                <a:off x="9431952" y="4042207"/>
                <a:ext cx="120556" cy="100248"/>
                <a:chOff x="9431952" y="4042207"/>
                <a:chExt cx="120556" cy="100248"/>
              </a:xfrm>
              <a:solidFill>
                <a:srgbClr val="180000"/>
              </a:solidFill>
            </p:grpSpPr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0AF5C345-C1F1-9B45-C17B-83F890972BBF}"/>
                    </a:ext>
                  </a:extLst>
                </p:cNvPr>
                <p:cNvSpPr/>
                <p:nvPr/>
              </p:nvSpPr>
              <p:spPr>
                <a:xfrm>
                  <a:off x="9530164" y="4100867"/>
                  <a:ext cx="484" cy="851"/>
                </a:xfrm>
                <a:custGeom>
                  <a:avLst/>
                  <a:gdLst>
                    <a:gd name="connsiteX0" fmla="*/ 0 w 484"/>
                    <a:gd name="connsiteY0" fmla="*/ 851 h 851"/>
                    <a:gd name="connsiteX1" fmla="*/ 63 w 484"/>
                    <a:gd name="connsiteY1" fmla="*/ 724 h 851"/>
                    <a:gd name="connsiteX2" fmla="*/ 0 w 484"/>
                    <a:gd name="connsiteY2" fmla="*/ 851 h 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4" h="851">
                      <a:moveTo>
                        <a:pt x="0" y="851"/>
                      </a:moveTo>
                      <a:cubicBezTo>
                        <a:pt x="0" y="787"/>
                        <a:pt x="63" y="787"/>
                        <a:pt x="63" y="724"/>
                      </a:cubicBezTo>
                      <a:cubicBezTo>
                        <a:pt x="571" y="-102"/>
                        <a:pt x="698" y="-419"/>
                        <a:pt x="0" y="851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5001ED42-F5F5-2B93-41CF-178217D2319C}"/>
                    </a:ext>
                  </a:extLst>
                </p:cNvPr>
                <p:cNvSpPr/>
                <p:nvPr/>
              </p:nvSpPr>
              <p:spPr>
                <a:xfrm>
                  <a:off x="9431952" y="4042207"/>
                  <a:ext cx="120556" cy="100248"/>
                </a:xfrm>
                <a:custGeom>
                  <a:avLst/>
                  <a:gdLst>
                    <a:gd name="connsiteX0" fmla="*/ 118722 w 120556"/>
                    <a:gd name="connsiteY0" fmla="*/ 59765 h 100248"/>
                    <a:gd name="connsiteX1" fmla="*/ 98275 w 120556"/>
                    <a:gd name="connsiteY1" fmla="*/ 59321 h 100248"/>
                    <a:gd name="connsiteX2" fmla="*/ 96243 w 120556"/>
                    <a:gd name="connsiteY2" fmla="*/ 63131 h 100248"/>
                    <a:gd name="connsiteX3" fmla="*/ 95354 w 120556"/>
                    <a:gd name="connsiteY3" fmla="*/ 65036 h 100248"/>
                    <a:gd name="connsiteX4" fmla="*/ 93957 w 120556"/>
                    <a:gd name="connsiteY4" fmla="*/ 67195 h 100248"/>
                    <a:gd name="connsiteX5" fmla="*/ 93004 w 120556"/>
                    <a:gd name="connsiteY5" fmla="*/ 68338 h 100248"/>
                    <a:gd name="connsiteX6" fmla="*/ 93004 w 120556"/>
                    <a:gd name="connsiteY6" fmla="*/ 68338 h 100248"/>
                    <a:gd name="connsiteX7" fmla="*/ 90401 w 120556"/>
                    <a:gd name="connsiteY7" fmla="*/ 70433 h 100248"/>
                    <a:gd name="connsiteX8" fmla="*/ 88813 w 120556"/>
                    <a:gd name="connsiteY8" fmla="*/ 71513 h 100248"/>
                    <a:gd name="connsiteX9" fmla="*/ 88623 w 120556"/>
                    <a:gd name="connsiteY9" fmla="*/ 71577 h 100248"/>
                    <a:gd name="connsiteX10" fmla="*/ 85511 w 120556"/>
                    <a:gd name="connsiteY10" fmla="*/ 72910 h 100248"/>
                    <a:gd name="connsiteX11" fmla="*/ 84051 w 120556"/>
                    <a:gd name="connsiteY11" fmla="*/ 73291 h 100248"/>
                    <a:gd name="connsiteX12" fmla="*/ 70589 w 120556"/>
                    <a:gd name="connsiteY12" fmla="*/ 72021 h 100248"/>
                    <a:gd name="connsiteX13" fmla="*/ 54968 w 120556"/>
                    <a:gd name="connsiteY13" fmla="*/ 63957 h 100248"/>
                    <a:gd name="connsiteX14" fmla="*/ 40617 w 120556"/>
                    <a:gd name="connsiteY14" fmla="*/ 52908 h 100248"/>
                    <a:gd name="connsiteX15" fmla="*/ 30139 w 120556"/>
                    <a:gd name="connsiteY15" fmla="*/ 40652 h 100248"/>
                    <a:gd name="connsiteX16" fmla="*/ 27091 w 120556"/>
                    <a:gd name="connsiteY16" fmla="*/ 35127 h 100248"/>
                    <a:gd name="connsiteX17" fmla="*/ 25313 w 120556"/>
                    <a:gd name="connsiteY17" fmla="*/ 30556 h 100248"/>
                    <a:gd name="connsiteX18" fmla="*/ 25059 w 120556"/>
                    <a:gd name="connsiteY18" fmla="*/ 29921 h 100248"/>
                    <a:gd name="connsiteX19" fmla="*/ 24996 w 120556"/>
                    <a:gd name="connsiteY19" fmla="*/ 29158 h 100248"/>
                    <a:gd name="connsiteX20" fmla="*/ 24551 w 120556"/>
                    <a:gd name="connsiteY20" fmla="*/ 25666 h 100248"/>
                    <a:gd name="connsiteX21" fmla="*/ 24551 w 120556"/>
                    <a:gd name="connsiteY21" fmla="*/ 24840 h 100248"/>
                    <a:gd name="connsiteX22" fmla="*/ 24678 w 120556"/>
                    <a:gd name="connsiteY22" fmla="*/ 23189 h 100248"/>
                    <a:gd name="connsiteX23" fmla="*/ 25059 w 120556"/>
                    <a:gd name="connsiteY23" fmla="*/ 21031 h 100248"/>
                    <a:gd name="connsiteX24" fmla="*/ 26774 w 120556"/>
                    <a:gd name="connsiteY24" fmla="*/ 17094 h 100248"/>
                    <a:gd name="connsiteX25" fmla="*/ 20551 w 120556"/>
                    <a:gd name="connsiteY25" fmla="*/ 1028 h 100248"/>
                    <a:gd name="connsiteX26" fmla="*/ 4485 w 120556"/>
                    <a:gd name="connsiteY26" fmla="*/ 7251 h 100248"/>
                    <a:gd name="connsiteX27" fmla="*/ 26774 w 120556"/>
                    <a:gd name="connsiteY27" fmla="*/ 74688 h 100248"/>
                    <a:gd name="connsiteX28" fmla="*/ 98656 w 120556"/>
                    <a:gd name="connsiteY28" fmla="*/ 96405 h 100248"/>
                    <a:gd name="connsiteX29" fmla="*/ 118722 w 120556"/>
                    <a:gd name="connsiteY29" fmla="*/ 59765 h 100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0556" h="100248">
                      <a:moveTo>
                        <a:pt x="118722" y="59765"/>
                      </a:moveTo>
                      <a:cubicBezTo>
                        <a:pt x="114531" y="50558"/>
                        <a:pt x="103037" y="51193"/>
                        <a:pt x="98275" y="59321"/>
                      </a:cubicBezTo>
                      <a:cubicBezTo>
                        <a:pt x="97640" y="60464"/>
                        <a:pt x="96433" y="62687"/>
                        <a:pt x="96243" y="63131"/>
                      </a:cubicBezTo>
                      <a:cubicBezTo>
                        <a:pt x="95989" y="63766"/>
                        <a:pt x="95671" y="64401"/>
                        <a:pt x="95354" y="65036"/>
                      </a:cubicBezTo>
                      <a:cubicBezTo>
                        <a:pt x="95354" y="64909"/>
                        <a:pt x="94274" y="66814"/>
                        <a:pt x="93957" y="67195"/>
                      </a:cubicBezTo>
                      <a:cubicBezTo>
                        <a:pt x="93639" y="67576"/>
                        <a:pt x="93322" y="67957"/>
                        <a:pt x="93004" y="68338"/>
                      </a:cubicBezTo>
                      <a:cubicBezTo>
                        <a:pt x="93004" y="68338"/>
                        <a:pt x="93004" y="68338"/>
                        <a:pt x="93004" y="68338"/>
                      </a:cubicBezTo>
                      <a:cubicBezTo>
                        <a:pt x="92115" y="69037"/>
                        <a:pt x="91290" y="69799"/>
                        <a:pt x="90401" y="70433"/>
                      </a:cubicBezTo>
                      <a:cubicBezTo>
                        <a:pt x="89893" y="70814"/>
                        <a:pt x="89321" y="71196"/>
                        <a:pt x="88813" y="71513"/>
                      </a:cubicBezTo>
                      <a:cubicBezTo>
                        <a:pt x="88750" y="71577"/>
                        <a:pt x="88750" y="71577"/>
                        <a:pt x="88623" y="71577"/>
                      </a:cubicBezTo>
                      <a:cubicBezTo>
                        <a:pt x="87543" y="72021"/>
                        <a:pt x="86591" y="72529"/>
                        <a:pt x="85511" y="72910"/>
                      </a:cubicBezTo>
                      <a:cubicBezTo>
                        <a:pt x="85067" y="73101"/>
                        <a:pt x="84495" y="73227"/>
                        <a:pt x="84051" y="73291"/>
                      </a:cubicBezTo>
                      <a:cubicBezTo>
                        <a:pt x="79161" y="73989"/>
                        <a:pt x="74399" y="73545"/>
                        <a:pt x="70589" y="72021"/>
                      </a:cubicBezTo>
                      <a:cubicBezTo>
                        <a:pt x="64747" y="69671"/>
                        <a:pt x="59349" y="66877"/>
                        <a:pt x="54968" y="63957"/>
                      </a:cubicBezTo>
                      <a:cubicBezTo>
                        <a:pt x="49951" y="60591"/>
                        <a:pt x="45062" y="56971"/>
                        <a:pt x="40617" y="52908"/>
                      </a:cubicBezTo>
                      <a:cubicBezTo>
                        <a:pt x="36870" y="49478"/>
                        <a:pt x="33632" y="45859"/>
                        <a:pt x="30139" y="40652"/>
                      </a:cubicBezTo>
                      <a:cubicBezTo>
                        <a:pt x="28298" y="37921"/>
                        <a:pt x="28488" y="38366"/>
                        <a:pt x="27091" y="35127"/>
                      </a:cubicBezTo>
                      <a:cubicBezTo>
                        <a:pt x="26393" y="33603"/>
                        <a:pt x="25885" y="32080"/>
                        <a:pt x="25313" y="30556"/>
                      </a:cubicBezTo>
                      <a:cubicBezTo>
                        <a:pt x="25186" y="30238"/>
                        <a:pt x="25123" y="30047"/>
                        <a:pt x="25059" y="29921"/>
                      </a:cubicBezTo>
                      <a:cubicBezTo>
                        <a:pt x="25059" y="29730"/>
                        <a:pt x="25059" y="29539"/>
                        <a:pt x="24996" y="29158"/>
                      </a:cubicBezTo>
                      <a:cubicBezTo>
                        <a:pt x="24869" y="28015"/>
                        <a:pt x="24742" y="26809"/>
                        <a:pt x="24551" y="25666"/>
                      </a:cubicBezTo>
                      <a:cubicBezTo>
                        <a:pt x="24551" y="25285"/>
                        <a:pt x="24551" y="25031"/>
                        <a:pt x="24551" y="24840"/>
                      </a:cubicBezTo>
                      <a:cubicBezTo>
                        <a:pt x="24615" y="24269"/>
                        <a:pt x="24615" y="23761"/>
                        <a:pt x="24678" y="23189"/>
                      </a:cubicBezTo>
                      <a:cubicBezTo>
                        <a:pt x="24678" y="23126"/>
                        <a:pt x="25059" y="21284"/>
                        <a:pt x="25059" y="21031"/>
                      </a:cubicBezTo>
                      <a:cubicBezTo>
                        <a:pt x="25504" y="19697"/>
                        <a:pt x="26139" y="18364"/>
                        <a:pt x="26774" y="17094"/>
                      </a:cubicBezTo>
                      <a:cubicBezTo>
                        <a:pt x="29695" y="11188"/>
                        <a:pt x="26329" y="3632"/>
                        <a:pt x="20551" y="1028"/>
                      </a:cubicBezTo>
                      <a:cubicBezTo>
                        <a:pt x="14201" y="-1766"/>
                        <a:pt x="7533" y="1409"/>
                        <a:pt x="4485" y="7251"/>
                      </a:cubicBezTo>
                      <a:cubicBezTo>
                        <a:pt x="-8342" y="31952"/>
                        <a:pt x="8613" y="58178"/>
                        <a:pt x="26774" y="74688"/>
                      </a:cubicBezTo>
                      <a:cubicBezTo>
                        <a:pt x="45189" y="91325"/>
                        <a:pt x="73573" y="107962"/>
                        <a:pt x="98656" y="96405"/>
                      </a:cubicBezTo>
                      <a:cubicBezTo>
                        <a:pt x="111673" y="90500"/>
                        <a:pt x="125643" y="75069"/>
                        <a:pt x="118722" y="59765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9716EDE9-9066-28C1-505D-998234F2A129}"/>
                </a:ext>
              </a:extLst>
            </p:cNvPr>
            <p:cNvGrpSpPr/>
            <p:nvPr/>
          </p:nvGrpSpPr>
          <p:grpSpPr>
            <a:xfrm rot="1498700">
              <a:off x="1206244" y="4828968"/>
              <a:ext cx="1398986" cy="1277544"/>
              <a:chOff x="4494958" y="-31818"/>
              <a:chExt cx="2831916" cy="2586086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199D3804-3B80-6158-C713-68DA2085BEB9}"/>
                  </a:ext>
                </a:extLst>
              </p:cNvPr>
              <p:cNvSpPr/>
              <p:nvPr/>
            </p:nvSpPr>
            <p:spPr>
              <a:xfrm>
                <a:off x="5052386" y="631545"/>
                <a:ext cx="1932765" cy="1786407"/>
              </a:xfrm>
              <a:custGeom>
                <a:avLst/>
                <a:gdLst>
                  <a:gd name="connsiteX0" fmla="*/ 1774889 w 1932765"/>
                  <a:gd name="connsiteY0" fmla="*/ 288820 h 1786407"/>
                  <a:gd name="connsiteX1" fmla="*/ 1929067 w 1932765"/>
                  <a:gd name="connsiteY1" fmla="*/ 1001163 h 1786407"/>
                  <a:gd name="connsiteX2" fmla="*/ 1112711 w 1932765"/>
                  <a:gd name="connsiteY2" fmla="*/ 1786404 h 1786407"/>
                  <a:gd name="connsiteX3" fmla="*/ 95758 w 1932765"/>
                  <a:gd name="connsiteY3" fmla="*/ 1218587 h 1786407"/>
                  <a:gd name="connsiteX4" fmla="*/ 0 w 1932765"/>
                  <a:gd name="connsiteY4" fmla="*/ 774849 h 1786407"/>
                  <a:gd name="connsiteX5" fmla="*/ 814197 w 1932765"/>
                  <a:gd name="connsiteY5" fmla="*/ 212 h 1786407"/>
                  <a:gd name="connsiteX6" fmla="*/ 1774889 w 1932765"/>
                  <a:gd name="connsiteY6" fmla="*/ 288820 h 1786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2765" h="1786407">
                    <a:moveTo>
                      <a:pt x="1774889" y="288820"/>
                    </a:moveTo>
                    <a:cubicBezTo>
                      <a:pt x="1774889" y="288820"/>
                      <a:pt x="1961071" y="435124"/>
                      <a:pt x="1929067" y="1001163"/>
                    </a:cubicBezTo>
                    <a:cubicBezTo>
                      <a:pt x="1929067" y="1001163"/>
                      <a:pt x="1615250" y="1788563"/>
                      <a:pt x="1112711" y="1786404"/>
                    </a:cubicBezTo>
                    <a:cubicBezTo>
                      <a:pt x="610108" y="1784181"/>
                      <a:pt x="160465" y="1357398"/>
                      <a:pt x="95758" y="1218587"/>
                    </a:cubicBezTo>
                    <a:cubicBezTo>
                      <a:pt x="31051" y="1079776"/>
                      <a:pt x="0" y="774849"/>
                      <a:pt x="0" y="774849"/>
                    </a:cubicBezTo>
                    <a:cubicBezTo>
                      <a:pt x="0" y="774849"/>
                      <a:pt x="410718" y="9547"/>
                      <a:pt x="814197" y="212"/>
                    </a:cubicBezTo>
                    <a:cubicBezTo>
                      <a:pt x="1217676" y="-9059"/>
                      <a:pt x="1774889" y="288820"/>
                      <a:pt x="1774889" y="288820"/>
                    </a:cubicBezTo>
                    <a:close/>
                  </a:path>
                </a:pathLst>
              </a:custGeom>
              <a:solidFill>
                <a:srgbClr val="B4583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2F68610E-A7D6-F1B0-A28F-B94B2140F84F}"/>
                  </a:ext>
                </a:extLst>
              </p:cNvPr>
              <p:cNvSpPr/>
              <p:nvPr/>
            </p:nvSpPr>
            <p:spPr>
              <a:xfrm>
                <a:off x="5043324" y="562274"/>
                <a:ext cx="2049387" cy="1991994"/>
              </a:xfrm>
              <a:custGeom>
                <a:avLst/>
                <a:gdLst>
                  <a:gd name="connsiteX0" fmla="*/ 468167 w 2049387"/>
                  <a:gd name="connsiteY0" fmla="*/ 1811923 h 1991994"/>
                  <a:gd name="connsiteX1" fmla="*/ 975469 w 2049387"/>
                  <a:gd name="connsiteY1" fmla="*/ 1991819 h 1991994"/>
                  <a:gd name="connsiteX2" fmla="*/ 1921365 w 2049387"/>
                  <a:gd name="connsiteY2" fmla="*/ 1672223 h 1991994"/>
                  <a:gd name="connsiteX3" fmla="*/ 2042967 w 2049387"/>
                  <a:gd name="connsiteY3" fmla="*/ 1217309 h 1991994"/>
                  <a:gd name="connsiteX4" fmla="*/ 1919650 w 2049387"/>
                  <a:gd name="connsiteY4" fmla="*/ 895809 h 1991994"/>
                  <a:gd name="connsiteX5" fmla="*/ 1780204 w 2049387"/>
                  <a:gd name="connsiteY5" fmla="*/ 434354 h 1991994"/>
                  <a:gd name="connsiteX6" fmla="*/ 1245915 w 2049387"/>
                  <a:gd name="connsiteY6" fmla="*/ 23954 h 1991994"/>
                  <a:gd name="connsiteX7" fmla="*/ 420288 w 2049387"/>
                  <a:gd name="connsiteY7" fmla="*/ 195277 h 1991994"/>
                  <a:gd name="connsiteX8" fmla="*/ 167748 w 2049387"/>
                  <a:gd name="connsiteY8" fmla="*/ 707150 h 1991994"/>
                  <a:gd name="connsiteX9" fmla="*/ 266999 w 2049387"/>
                  <a:gd name="connsiteY9" fmla="*/ 1239852 h 1991994"/>
                  <a:gd name="connsiteX10" fmla="*/ 45 w 2049387"/>
                  <a:gd name="connsiteY10" fmla="*/ 1401650 h 1991994"/>
                  <a:gd name="connsiteX11" fmla="*/ 391141 w 2049387"/>
                  <a:gd name="connsiteY11" fmla="*/ 1724547 h 1991994"/>
                  <a:gd name="connsiteX12" fmla="*/ 468167 w 2049387"/>
                  <a:gd name="connsiteY12" fmla="*/ 1811923 h 199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49387" h="1991994">
                    <a:moveTo>
                      <a:pt x="468167" y="1811923"/>
                    </a:moveTo>
                    <a:cubicBezTo>
                      <a:pt x="592754" y="1950671"/>
                      <a:pt x="832594" y="1995184"/>
                      <a:pt x="975469" y="1991819"/>
                    </a:cubicBezTo>
                    <a:cubicBezTo>
                      <a:pt x="1173715" y="1987120"/>
                      <a:pt x="1696130" y="1929652"/>
                      <a:pt x="1921365" y="1672223"/>
                    </a:cubicBezTo>
                    <a:cubicBezTo>
                      <a:pt x="2020425" y="1559003"/>
                      <a:pt x="2067541" y="1365772"/>
                      <a:pt x="2042967" y="1217309"/>
                    </a:cubicBezTo>
                    <a:cubicBezTo>
                      <a:pt x="2024171" y="1103771"/>
                      <a:pt x="1960671" y="1003378"/>
                      <a:pt x="1919650" y="895809"/>
                    </a:cubicBezTo>
                    <a:cubicBezTo>
                      <a:pt x="1862309" y="745441"/>
                      <a:pt x="1848721" y="579960"/>
                      <a:pt x="1780204" y="434354"/>
                    </a:cubicBezTo>
                    <a:cubicBezTo>
                      <a:pt x="1681271" y="224106"/>
                      <a:pt x="1472229" y="76786"/>
                      <a:pt x="1245915" y="23954"/>
                    </a:cubicBezTo>
                    <a:cubicBezTo>
                      <a:pt x="965245" y="-41515"/>
                      <a:pt x="660509" y="31002"/>
                      <a:pt x="420288" y="195277"/>
                    </a:cubicBezTo>
                    <a:cubicBezTo>
                      <a:pt x="283572" y="332437"/>
                      <a:pt x="193402" y="515190"/>
                      <a:pt x="167748" y="707150"/>
                    </a:cubicBezTo>
                    <a:cubicBezTo>
                      <a:pt x="142094" y="899111"/>
                      <a:pt x="265030" y="977533"/>
                      <a:pt x="266999" y="1239852"/>
                    </a:cubicBezTo>
                    <a:cubicBezTo>
                      <a:pt x="157207" y="1180479"/>
                      <a:pt x="2267" y="1262712"/>
                      <a:pt x="45" y="1401650"/>
                    </a:cubicBezTo>
                    <a:cubicBezTo>
                      <a:pt x="-2940" y="1587959"/>
                      <a:pt x="142856" y="1791349"/>
                      <a:pt x="391141" y="1724547"/>
                    </a:cubicBezTo>
                    <a:cubicBezTo>
                      <a:pt x="415462" y="1755726"/>
                      <a:pt x="442767" y="1783602"/>
                      <a:pt x="468167" y="1811923"/>
                    </a:cubicBezTo>
                    <a:close/>
                  </a:path>
                </a:pathLst>
              </a:custGeom>
              <a:solidFill>
                <a:srgbClr val="F4D1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C1A37594-070B-12B2-1AE9-DB282D595187}"/>
                  </a:ext>
                </a:extLst>
              </p:cNvPr>
              <p:cNvSpPr/>
              <p:nvPr/>
            </p:nvSpPr>
            <p:spPr>
              <a:xfrm>
                <a:off x="5136532" y="1906945"/>
                <a:ext cx="243809" cy="102721"/>
              </a:xfrm>
              <a:custGeom>
                <a:avLst/>
                <a:gdLst>
                  <a:gd name="connsiteX0" fmla="*/ 1071 w 243809"/>
                  <a:gd name="connsiteY0" fmla="*/ 92602 h 102721"/>
                  <a:gd name="connsiteX1" fmla="*/ 436 w 243809"/>
                  <a:gd name="connsiteY1" fmla="*/ 83458 h 102721"/>
                  <a:gd name="connsiteX2" fmla="*/ 1452 w 243809"/>
                  <a:gd name="connsiteY2" fmla="*/ 78886 h 102721"/>
                  <a:gd name="connsiteX3" fmla="*/ 3166 w 243809"/>
                  <a:gd name="connsiteY3" fmla="*/ 71584 h 102721"/>
                  <a:gd name="connsiteX4" fmla="*/ 19232 w 243809"/>
                  <a:gd name="connsiteY4" fmla="*/ 41612 h 102721"/>
                  <a:gd name="connsiteX5" fmla="*/ 99686 w 243809"/>
                  <a:gd name="connsiteY5" fmla="*/ 337 h 102721"/>
                  <a:gd name="connsiteX6" fmla="*/ 185411 w 243809"/>
                  <a:gd name="connsiteY6" fmla="*/ 20720 h 102721"/>
                  <a:gd name="connsiteX7" fmla="*/ 226750 w 243809"/>
                  <a:gd name="connsiteY7" fmla="*/ 51455 h 102721"/>
                  <a:gd name="connsiteX8" fmla="*/ 243704 w 243809"/>
                  <a:gd name="connsiteY8" fmla="*/ 70377 h 102721"/>
                  <a:gd name="connsiteX9" fmla="*/ 222432 w 243809"/>
                  <a:gd name="connsiteY9" fmla="*/ 81998 h 102721"/>
                  <a:gd name="connsiteX10" fmla="*/ 142168 w 243809"/>
                  <a:gd name="connsiteY10" fmla="*/ 41231 h 102721"/>
                  <a:gd name="connsiteX11" fmla="*/ 104004 w 243809"/>
                  <a:gd name="connsiteY11" fmla="*/ 40469 h 102721"/>
                  <a:gd name="connsiteX12" fmla="*/ 68190 w 243809"/>
                  <a:gd name="connsiteY12" fmla="*/ 53042 h 102721"/>
                  <a:gd name="connsiteX13" fmla="*/ 59681 w 243809"/>
                  <a:gd name="connsiteY13" fmla="*/ 59138 h 102721"/>
                  <a:gd name="connsiteX14" fmla="*/ 58665 w 243809"/>
                  <a:gd name="connsiteY14" fmla="*/ 60027 h 102721"/>
                  <a:gd name="connsiteX15" fmla="*/ 37710 w 243809"/>
                  <a:gd name="connsiteY15" fmla="*/ 87904 h 102721"/>
                  <a:gd name="connsiteX16" fmla="*/ 37202 w 243809"/>
                  <a:gd name="connsiteY16" fmla="*/ 88348 h 102721"/>
                  <a:gd name="connsiteX17" fmla="*/ 33075 w 243809"/>
                  <a:gd name="connsiteY17" fmla="*/ 92348 h 102721"/>
                  <a:gd name="connsiteX18" fmla="*/ 31424 w 243809"/>
                  <a:gd name="connsiteY18" fmla="*/ 93873 h 102721"/>
                  <a:gd name="connsiteX19" fmla="*/ 28566 w 243809"/>
                  <a:gd name="connsiteY19" fmla="*/ 96412 h 102721"/>
                  <a:gd name="connsiteX20" fmla="*/ 27741 w 243809"/>
                  <a:gd name="connsiteY20" fmla="*/ 97174 h 102721"/>
                  <a:gd name="connsiteX21" fmla="*/ 27423 w 243809"/>
                  <a:gd name="connsiteY21" fmla="*/ 97492 h 102721"/>
                  <a:gd name="connsiteX22" fmla="*/ 21518 w 243809"/>
                  <a:gd name="connsiteY22" fmla="*/ 101556 h 102721"/>
                  <a:gd name="connsiteX23" fmla="*/ 21835 w 243809"/>
                  <a:gd name="connsiteY23" fmla="*/ 101302 h 102721"/>
                  <a:gd name="connsiteX24" fmla="*/ 15295 w 243809"/>
                  <a:gd name="connsiteY24" fmla="*/ 102699 h 102721"/>
                  <a:gd name="connsiteX25" fmla="*/ 1071 w 243809"/>
                  <a:gd name="connsiteY25" fmla="*/ 92602 h 102721"/>
                  <a:gd name="connsiteX26" fmla="*/ 1071 w 243809"/>
                  <a:gd name="connsiteY26" fmla="*/ 92730 h 102721"/>
                  <a:gd name="connsiteX27" fmla="*/ 1071 w 243809"/>
                  <a:gd name="connsiteY27" fmla="*/ 92602 h 10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43809" h="102721">
                    <a:moveTo>
                      <a:pt x="1071" y="92602"/>
                    </a:moveTo>
                    <a:cubicBezTo>
                      <a:pt x="-72" y="89681"/>
                      <a:pt x="-326" y="86506"/>
                      <a:pt x="436" y="83458"/>
                    </a:cubicBezTo>
                    <a:cubicBezTo>
                      <a:pt x="626" y="81934"/>
                      <a:pt x="1007" y="80347"/>
                      <a:pt x="1452" y="78886"/>
                    </a:cubicBezTo>
                    <a:cubicBezTo>
                      <a:pt x="1769" y="76410"/>
                      <a:pt x="2404" y="73933"/>
                      <a:pt x="3166" y="71584"/>
                    </a:cubicBezTo>
                    <a:cubicBezTo>
                      <a:pt x="5135" y="60916"/>
                      <a:pt x="13771" y="50311"/>
                      <a:pt x="19232" y="41612"/>
                    </a:cubicBezTo>
                    <a:cubicBezTo>
                      <a:pt x="40123" y="12402"/>
                      <a:pt x="81271" y="2814"/>
                      <a:pt x="99686" y="337"/>
                    </a:cubicBezTo>
                    <a:cubicBezTo>
                      <a:pt x="129341" y="-1822"/>
                      <a:pt x="159503" y="6560"/>
                      <a:pt x="185411" y="20720"/>
                    </a:cubicBezTo>
                    <a:cubicBezTo>
                      <a:pt x="200270" y="29356"/>
                      <a:pt x="213669" y="40405"/>
                      <a:pt x="226750" y="51455"/>
                    </a:cubicBezTo>
                    <a:cubicBezTo>
                      <a:pt x="232655" y="57360"/>
                      <a:pt x="242561" y="61233"/>
                      <a:pt x="243704" y="70377"/>
                    </a:cubicBezTo>
                    <a:cubicBezTo>
                      <a:pt x="245165" y="81490"/>
                      <a:pt x="231068" y="89301"/>
                      <a:pt x="222432" y="81998"/>
                    </a:cubicBezTo>
                    <a:cubicBezTo>
                      <a:pt x="184586" y="52217"/>
                      <a:pt x="175378" y="48470"/>
                      <a:pt x="142168" y="41231"/>
                    </a:cubicBezTo>
                    <a:cubicBezTo>
                      <a:pt x="121149" y="37865"/>
                      <a:pt x="124705" y="37802"/>
                      <a:pt x="104004" y="40469"/>
                    </a:cubicBezTo>
                    <a:cubicBezTo>
                      <a:pt x="91812" y="43834"/>
                      <a:pt x="79557" y="47390"/>
                      <a:pt x="68190" y="53042"/>
                    </a:cubicBezTo>
                    <a:cubicBezTo>
                      <a:pt x="65777" y="54566"/>
                      <a:pt x="61459" y="57423"/>
                      <a:pt x="59681" y="59138"/>
                    </a:cubicBezTo>
                    <a:cubicBezTo>
                      <a:pt x="59237" y="59519"/>
                      <a:pt x="58919" y="59836"/>
                      <a:pt x="58665" y="60027"/>
                    </a:cubicBezTo>
                    <a:cubicBezTo>
                      <a:pt x="50537" y="68409"/>
                      <a:pt x="45648" y="79458"/>
                      <a:pt x="37710" y="87904"/>
                    </a:cubicBezTo>
                    <a:cubicBezTo>
                      <a:pt x="37583" y="88094"/>
                      <a:pt x="37393" y="88221"/>
                      <a:pt x="37202" y="88348"/>
                    </a:cubicBezTo>
                    <a:cubicBezTo>
                      <a:pt x="35932" y="89745"/>
                      <a:pt x="34472" y="91015"/>
                      <a:pt x="33075" y="92348"/>
                    </a:cubicBezTo>
                    <a:cubicBezTo>
                      <a:pt x="32503" y="92856"/>
                      <a:pt x="31995" y="93364"/>
                      <a:pt x="31424" y="93873"/>
                    </a:cubicBezTo>
                    <a:cubicBezTo>
                      <a:pt x="31360" y="94063"/>
                      <a:pt x="30598" y="94761"/>
                      <a:pt x="28566" y="96412"/>
                    </a:cubicBezTo>
                    <a:cubicBezTo>
                      <a:pt x="28312" y="96667"/>
                      <a:pt x="28058" y="96920"/>
                      <a:pt x="27741" y="97174"/>
                    </a:cubicBezTo>
                    <a:cubicBezTo>
                      <a:pt x="27614" y="97301"/>
                      <a:pt x="27487" y="97365"/>
                      <a:pt x="27423" y="97492"/>
                    </a:cubicBezTo>
                    <a:cubicBezTo>
                      <a:pt x="25709" y="99206"/>
                      <a:pt x="23931" y="100921"/>
                      <a:pt x="21518" y="101556"/>
                    </a:cubicBezTo>
                    <a:cubicBezTo>
                      <a:pt x="21581" y="101492"/>
                      <a:pt x="21708" y="101365"/>
                      <a:pt x="21835" y="101302"/>
                    </a:cubicBezTo>
                    <a:cubicBezTo>
                      <a:pt x="19740" y="102191"/>
                      <a:pt x="17517" y="102762"/>
                      <a:pt x="15295" y="102699"/>
                    </a:cubicBezTo>
                    <a:cubicBezTo>
                      <a:pt x="8754" y="103080"/>
                      <a:pt x="3357" y="98508"/>
                      <a:pt x="1071" y="92602"/>
                    </a:cubicBezTo>
                    <a:cubicBezTo>
                      <a:pt x="1071" y="92666"/>
                      <a:pt x="1071" y="92730"/>
                      <a:pt x="1071" y="92730"/>
                    </a:cubicBezTo>
                    <a:cubicBezTo>
                      <a:pt x="1071" y="92730"/>
                      <a:pt x="1071" y="92666"/>
                      <a:pt x="1071" y="92602"/>
                    </a:cubicBezTo>
                    <a:close/>
                  </a:path>
                </a:pathLst>
              </a:custGeom>
              <a:solidFill>
                <a:srgbClr val="E0A88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FBCB8A79-BAE1-70BF-F50E-629487BDF6E6}"/>
                  </a:ext>
                </a:extLst>
              </p:cNvPr>
              <p:cNvSpPr/>
              <p:nvPr/>
            </p:nvSpPr>
            <p:spPr>
              <a:xfrm>
                <a:off x="5047511" y="464368"/>
                <a:ext cx="2038716" cy="1242697"/>
              </a:xfrm>
              <a:custGeom>
                <a:avLst/>
                <a:gdLst>
                  <a:gd name="connsiteX0" fmla="*/ 2038716 w 2038716"/>
                  <a:gd name="connsiteY0" fmla="*/ 814454 h 1242697"/>
                  <a:gd name="connsiteX1" fmla="*/ 1575674 w 2038716"/>
                  <a:gd name="connsiteY1" fmla="*/ 750255 h 1242697"/>
                  <a:gd name="connsiteX2" fmla="*/ 828597 w 2038716"/>
                  <a:gd name="connsiteY2" fmla="*/ 293373 h 1242697"/>
                  <a:gd name="connsiteX3" fmla="*/ 54659 w 2038716"/>
                  <a:gd name="connsiteY3" fmla="*/ 1242698 h 1242697"/>
                  <a:gd name="connsiteX4" fmla="*/ 239 w 2038716"/>
                  <a:gd name="connsiteY4" fmla="*/ 848490 h 1242697"/>
                  <a:gd name="connsiteX5" fmla="*/ 68438 w 2038716"/>
                  <a:gd name="connsiteY5" fmla="*/ 484381 h 1242697"/>
                  <a:gd name="connsiteX6" fmla="*/ 401559 w 2038716"/>
                  <a:gd name="connsiteY6" fmla="*/ 166182 h 1242697"/>
                  <a:gd name="connsiteX7" fmla="*/ 655432 w 2038716"/>
                  <a:gd name="connsiteY7" fmla="*/ 75885 h 1242697"/>
                  <a:gd name="connsiteX8" fmla="*/ 796148 w 2038716"/>
                  <a:gd name="connsiteY8" fmla="*/ 59883 h 1242697"/>
                  <a:gd name="connsiteX9" fmla="*/ 922450 w 2038716"/>
                  <a:gd name="connsiteY9" fmla="*/ 28705 h 1242697"/>
                  <a:gd name="connsiteX10" fmla="*/ 1517254 w 2038716"/>
                  <a:gd name="connsiteY10" fmla="*/ 96840 h 1242697"/>
                  <a:gd name="connsiteX11" fmla="*/ 1749410 w 2038716"/>
                  <a:gd name="connsiteY11" fmla="*/ 309565 h 1242697"/>
                  <a:gd name="connsiteX12" fmla="*/ 2038716 w 2038716"/>
                  <a:gd name="connsiteY12" fmla="*/ 814454 h 124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8716" h="1242697">
                    <a:moveTo>
                      <a:pt x="2038716" y="814454"/>
                    </a:moveTo>
                    <a:cubicBezTo>
                      <a:pt x="1882697" y="831789"/>
                      <a:pt x="1725217" y="798007"/>
                      <a:pt x="1575674" y="750255"/>
                    </a:cubicBezTo>
                    <a:cubicBezTo>
                      <a:pt x="1294115" y="660403"/>
                      <a:pt x="1023415" y="515623"/>
                      <a:pt x="828597" y="293373"/>
                    </a:cubicBezTo>
                    <a:cubicBezTo>
                      <a:pt x="729283" y="705932"/>
                      <a:pt x="449248" y="1086107"/>
                      <a:pt x="54659" y="1242698"/>
                    </a:cubicBezTo>
                    <a:cubicBezTo>
                      <a:pt x="9574" y="1074423"/>
                      <a:pt x="2716" y="973140"/>
                      <a:pt x="239" y="848490"/>
                    </a:cubicBezTo>
                    <a:cubicBezTo>
                      <a:pt x="-2174" y="723839"/>
                      <a:pt x="13193" y="596141"/>
                      <a:pt x="68438" y="484381"/>
                    </a:cubicBezTo>
                    <a:cubicBezTo>
                      <a:pt x="137590" y="344490"/>
                      <a:pt x="264145" y="240160"/>
                      <a:pt x="401559" y="166182"/>
                    </a:cubicBezTo>
                    <a:cubicBezTo>
                      <a:pt x="481061" y="123383"/>
                      <a:pt x="566088" y="89030"/>
                      <a:pt x="655432" y="75885"/>
                    </a:cubicBezTo>
                    <a:cubicBezTo>
                      <a:pt x="702168" y="69027"/>
                      <a:pt x="749666" y="67948"/>
                      <a:pt x="796148" y="59883"/>
                    </a:cubicBezTo>
                    <a:cubicBezTo>
                      <a:pt x="838884" y="52517"/>
                      <a:pt x="880413" y="39309"/>
                      <a:pt x="922450" y="28705"/>
                    </a:cubicBezTo>
                    <a:cubicBezTo>
                      <a:pt x="1121205" y="-21460"/>
                      <a:pt x="1342439" y="-10157"/>
                      <a:pt x="1517254" y="96840"/>
                    </a:cubicBezTo>
                    <a:cubicBezTo>
                      <a:pt x="1607170" y="151895"/>
                      <a:pt x="1681021" y="229301"/>
                      <a:pt x="1749410" y="309565"/>
                    </a:cubicBezTo>
                    <a:cubicBezTo>
                      <a:pt x="1879458" y="462092"/>
                      <a:pt x="1995790" y="633161"/>
                      <a:pt x="2038716" y="814454"/>
                    </a:cubicBezTo>
                    <a:close/>
                  </a:path>
                </a:pathLst>
              </a:custGeom>
              <a:solidFill>
                <a:srgbClr val="B4583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2D5B5B1F-8BB4-3A1B-1414-F3A08B67F983}"/>
                  </a:ext>
                </a:extLst>
              </p:cNvPr>
              <p:cNvSpPr/>
              <p:nvPr/>
            </p:nvSpPr>
            <p:spPr>
              <a:xfrm>
                <a:off x="5790548" y="196533"/>
                <a:ext cx="108414" cy="207576"/>
              </a:xfrm>
              <a:custGeom>
                <a:avLst/>
                <a:gdLst>
                  <a:gd name="connsiteX0" fmla="*/ 37046 w 108414"/>
                  <a:gd name="connsiteY0" fmla="*/ 207577 h 207576"/>
                  <a:gd name="connsiteX1" fmla="*/ 102642 w 108414"/>
                  <a:gd name="connsiteY1" fmla="*/ 122423 h 207576"/>
                  <a:gd name="connsiteX2" fmla="*/ 102388 w 108414"/>
                  <a:gd name="connsiteY2" fmla="*/ 50478 h 207576"/>
                  <a:gd name="connsiteX3" fmla="*/ 59525 w 108414"/>
                  <a:gd name="connsiteY3" fmla="*/ 440 h 207576"/>
                  <a:gd name="connsiteX4" fmla="*/ 16155 w 108414"/>
                  <a:gd name="connsiteY4" fmla="*/ 21331 h 207576"/>
                  <a:gd name="connsiteX5" fmla="*/ 1042 w 108414"/>
                  <a:gd name="connsiteY5" fmla="*/ 69147 h 207576"/>
                  <a:gd name="connsiteX6" fmla="*/ 37046 w 108414"/>
                  <a:gd name="connsiteY6" fmla="*/ 207577 h 2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414" h="207576">
                    <a:moveTo>
                      <a:pt x="37046" y="207577"/>
                    </a:moveTo>
                    <a:cubicBezTo>
                      <a:pt x="55080" y="176398"/>
                      <a:pt x="89561" y="155951"/>
                      <a:pt x="102642" y="122423"/>
                    </a:cubicBezTo>
                    <a:cubicBezTo>
                      <a:pt x="111532" y="99690"/>
                      <a:pt x="109119" y="73973"/>
                      <a:pt x="102388" y="50478"/>
                    </a:cubicBezTo>
                    <a:cubicBezTo>
                      <a:pt x="96038" y="28126"/>
                      <a:pt x="82449" y="4123"/>
                      <a:pt x="59525" y="440"/>
                    </a:cubicBezTo>
                    <a:cubicBezTo>
                      <a:pt x="42825" y="-2227"/>
                      <a:pt x="25934" y="7552"/>
                      <a:pt x="16155" y="21331"/>
                    </a:cubicBezTo>
                    <a:cubicBezTo>
                      <a:pt x="6376" y="35111"/>
                      <a:pt x="2629" y="52319"/>
                      <a:pt x="1042" y="69147"/>
                    </a:cubicBezTo>
                    <a:cubicBezTo>
                      <a:pt x="-3721" y="117915"/>
                      <a:pt x="7773" y="168080"/>
                      <a:pt x="37046" y="207577"/>
                    </a:cubicBezTo>
                    <a:close/>
                  </a:path>
                </a:pathLst>
              </a:custGeom>
              <a:solidFill>
                <a:srgbClr val="B4583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CADED86C-8E57-8AD4-13B3-FEA03752269C}"/>
                  </a:ext>
                </a:extLst>
              </p:cNvPr>
              <p:cNvSpPr/>
              <p:nvPr/>
            </p:nvSpPr>
            <p:spPr>
              <a:xfrm>
                <a:off x="5591523" y="282754"/>
                <a:ext cx="188890" cy="143834"/>
              </a:xfrm>
              <a:custGeom>
                <a:avLst/>
                <a:gdLst>
                  <a:gd name="connsiteX0" fmla="*/ 188891 w 188890"/>
                  <a:gd name="connsiteY0" fmla="*/ 143835 h 143834"/>
                  <a:gd name="connsiteX1" fmla="*/ 98403 w 188890"/>
                  <a:gd name="connsiteY1" fmla="*/ 19311 h 143834"/>
                  <a:gd name="connsiteX2" fmla="*/ 47095 w 188890"/>
                  <a:gd name="connsiteY2" fmla="*/ 7 h 143834"/>
                  <a:gd name="connsiteX3" fmla="*/ 2391 w 188890"/>
                  <a:gd name="connsiteY3" fmla="*/ 26868 h 143834"/>
                  <a:gd name="connsiteX4" fmla="*/ 14075 w 188890"/>
                  <a:gd name="connsiteY4" fmla="*/ 77668 h 143834"/>
                  <a:gd name="connsiteX5" fmla="*/ 97197 w 188890"/>
                  <a:gd name="connsiteY5" fmla="*/ 131198 h 143834"/>
                  <a:gd name="connsiteX6" fmla="*/ 188891 w 188890"/>
                  <a:gd name="connsiteY6" fmla="*/ 143835 h 14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90" h="143834">
                    <a:moveTo>
                      <a:pt x="188891" y="143835"/>
                    </a:moveTo>
                    <a:cubicBezTo>
                      <a:pt x="174476" y="93479"/>
                      <a:pt x="141837" y="48521"/>
                      <a:pt x="98403" y="19311"/>
                    </a:cubicBezTo>
                    <a:cubicBezTo>
                      <a:pt x="83036" y="8961"/>
                      <a:pt x="65637" y="325"/>
                      <a:pt x="47095" y="7"/>
                    </a:cubicBezTo>
                    <a:cubicBezTo>
                      <a:pt x="28553" y="-310"/>
                      <a:pt x="8932" y="9532"/>
                      <a:pt x="2391" y="26868"/>
                    </a:cubicBezTo>
                    <a:cubicBezTo>
                      <a:pt x="-4022" y="43822"/>
                      <a:pt x="3344" y="63063"/>
                      <a:pt x="14075" y="77668"/>
                    </a:cubicBezTo>
                    <a:cubicBezTo>
                      <a:pt x="34014" y="104655"/>
                      <a:pt x="64939" y="121864"/>
                      <a:pt x="97197" y="131198"/>
                    </a:cubicBezTo>
                    <a:cubicBezTo>
                      <a:pt x="129391" y="140596"/>
                      <a:pt x="163173" y="142755"/>
                      <a:pt x="188891" y="143835"/>
                    </a:cubicBezTo>
                    <a:close/>
                  </a:path>
                </a:pathLst>
              </a:custGeom>
              <a:solidFill>
                <a:srgbClr val="B4583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554B395-51CF-F167-97E0-35CB4C2ADFA9}"/>
                  </a:ext>
                </a:extLst>
              </p:cNvPr>
              <p:cNvSpPr/>
              <p:nvPr/>
            </p:nvSpPr>
            <p:spPr>
              <a:xfrm rot="17624416">
                <a:off x="6584321" y="1607744"/>
                <a:ext cx="436762" cy="436762"/>
              </a:xfrm>
              <a:custGeom>
                <a:avLst/>
                <a:gdLst>
                  <a:gd name="connsiteX0" fmla="*/ 436763 w 436762"/>
                  <a:gd name="connsiteY0" fmla="*/ 218381 h 436762"/>
                  <a:gd name="connsiteX1" fmla="*/ 218381 w 436762"/>
                  <a:gd name="connsiteY1" fmla="*/ 436763 h 436762"/>
                  <a:gd name="connsiteX2" fmla="*/ 0 w 436762"/>
                  <a:gd name="connsiteY2" fmla="*/ 218381 h 436762"/>
                  <a:gd name="connsiteX3" fmla="*/ 218381 w 436762"/>
                  <a:gd name="connsiteY3" fmla="*/ 0 h 436762"/>
                  <a:gd name="connsiteX4" fmla="*/ 436763 w 436762"/>
                  <a:gd name="connsiteY4" fmla="*/ 218381 h 436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762" h="436762">
                    <a:moveTo>
                      <a:pt x="436763" y="218381"/>
                    </a:moveTo>
                    <a:cubicBezTo>
                      <a:pt x="436763" y="338990"/>
                      <a:pt x="338990" y="436763"/>
                      <a:pt x="218381" y="436763"/>
                    </a:cubicBezTo>
                    <a:cubicBezTo>
                      <a:pt x="97773" y="436763"/>
                      <a:pt x="0" y="338990"/>
                      <a:pt x="0" y="218381"/>
                    </a:cubicBezTo>
                    <a:cubicBezTo>
                      <a:pt x="0" y="97773"/>
                      <a:pt x="97773" y="0"/>
                      <a:pt x="218381" y="0"/>
                    </a:cubicBezTo>
                    <a:cubicBezTo>
                      <a:pt x="338990" y="0"/>
                      <a:pt x="436763" y="97773"/>
                      <a:pt x="436763" y="218381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1453F34F-ADD0-578B-85A5-70B8FE3D95D0}"/>
                  </a:ext>
                </a:extLst>
              </p:cNvPr>
              <p:cNvSpPr/>
              <p:nvPr/>
            </p:nvSpPr>
            <p:spPr>
              <a:xfrm rot="17624416">
                <a:off x="5520538" y="1872414"/>
                <a:ext cx="436762" cy="436762"/>
              </a:xfrm>
              <a:custGeom>
                <a:avLst/>
                <a:gdLst>
                  <a:gd name="connsiteX0" fmla="*/ 436763 w 436762"/>
                  <a:gd name="connsiteY0" fmla="*/ 218381 h 436762"/>
                  <a:gd name="connsiteX1" fmla="*/ 218381 w 436762"/>
                  <a:gd name="connsiteY1" fmla="*/ 436763 h 436762"/>
                  <a:gd name="connsiteX2" fmla="*/ 0 w 436762"/>
                  <a:gd name="connsiteY2" fmla="*/ 218381 h 436762"/>
                  <a:gd name="connsiteX3" fmla="*/ 218381 w 436762"/>
                  <a:gd name="connsiteY3" fmla="*/ 0 h 436762"/>
                  <a:gd name="connsiteX4" fmla="*/ 436763 w 436762"/>
                  <a:gd name="connsiteY4" fmla="*/ 218381 h 436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762" h="436762">
                    <a:moveTo>
                      <a:pt x="436763" y="218381"/>
                    </a:moveTo>
                    <a:cubicBezTo>
                      <a:pt x="436763" y="338990"/>
                      <a:pt x="338990" y="436763"/>
                      <a:pt x="218381" y="436763"/>
                    </a:cubicBezTo>
                    <a:cubicBezTo>
                      <a:pt x="97773" y="436763"/>
                      <a:pt x="0" y="338990"/>
                      <a:pt x="0" y="218381"/>
                    </a:cubicBezTo>
                    <a:cubicBezTo>
                      <a:pt x="0" y="97773"/>
                      <a:pt x="97773" y="0"/>
                      <a:pt x="218381" y="0"/>
                    </a:cubicBezTo>
                    <a:cubicBezTo>
                      <a:pt x="338990" y="0"/>
                      <a:pt x="436763" y="97773"/>
                      <a:pt x="436763" y="218381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84" name="图形 4">
                <a:extLst>
                  <a:ext uri="{FF2B5EF4-FFF2-40B4-BE49-F238E27FC236}">
                    <a16:creationId xmlns:a16="http://schemas.microsoft.com/office/drawing/2014/main" id="{8137B8CB-437F-3DFC-AE11-01C477FF2350}"/>
                  </a:ext>
                </a:extLst>
              </p:cNvPr>
              <p:cNvGrpSpPr/>
              <p:nvPr/>
            </p:nvGrpSpPr>
            <p:grpSpPr>
              <a:xfrm>
                <a:off x="5826959" y="1705987"/>
                <a:ext cx="777900" cy="438168"/>
                <a:chOff x="9517146" y="1909064"/>
                <a:chExt cx="777900" cy="438168"/>
              </a:xfrm>
            </p:grpSpPr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6405E2E8-53B5-AF84-63F1-A8926E259F76}"/>
                    </a:ext>
                  </a:extLst>
                </p:cNvPr>
                <p:cNvSpPr/>
                <p:nvPr/>
              </p:nvSpPr>
              <p:spPr>
                <a:xfrm>
                  <a:off x="9517146" y="1909064"/>
                  <a:ext cx="777900" cy="371982"/>
                </a:xfrm>
                <a:custGeom>
                  <a:avLst/>
                  <a:gdLst>
                    <a:gd name="connsiteX0" fmla="*/ 0 w 777900"/>
                    <a:gd name="connsiteY0" fmla="*/ 184594 h 371982"/>
                    <a:gd name="connsiteX1" fmla="*/ 95123 w 777900"/>
                    <a:gd name="connsiteY1" fmla="*/ 350266 h 371982"/>
                    <a:gd name="connsiteX2" fmla="*/ 124841 w 777900"/>
                    <a:gd name="connsiteY2" fmla="*/ 371983 h 371982"/>
                    <a:gd name="connsiteX3" fmla="*/ 211582 w 777900"/>
                    <a:gd name="connsiteY3" fmla="*/ 290957 h 371982"/>
                    <a:gd name="connsiteX4" fmla="*/ 475425 w 777900"/>
                    <a:gd name="connsiteY4" fmla="*/ 225552 h 371982"/>
                    <a:gd name="connsiteX5" fmla="*/ 686054 w 777900"/>
                    <a:gd name="connsiteY5" fmla="*/ 316674 h 371982"/>
                    <a:gd name="connsiteX6" fmla="*/ 706311 w 777900"/>
                    <a:gd name="connsiteY6" fmla="*/ 295783 h 371982"/>
                    <a:gd name="connsiteX7" fmla="*/ 755587 w 777900"/>
                    <a:gd name="connsiteY7" fmla="*/ 207772 h 371982"/>
                    <a:gd name="connsiteX8" fmla="*/ 772097 w 777900"/>
                    <a:gd name="connsiteY8" fmla="*/ 76073 h 371982"/>
                    <a:gd name="connsiteX9" fmla="*/ 672592 w 777900"/>
                    <a:gd name="connsiteY9" fmla="*/ 127 h 371982"/>
                    <a:gd name="connsiteX10" fmla="*/ 467297 w 777900"/>
                    <a:gd name="connsiteY10" fmla="*/ 94488 h 371982"/>
                    <a:gd name="connsiteX11" fmla="*/ 191707 w 777900"/>
                    <a:gd name="connsiteY11" fmla="*/ 72453 h 371982"/>
                    <a:gd name="connsiteX12" fmla="*/ 68390 w 777900"/>
                    <a:gd name="connsiteY12" fmla="*/ 86677 h 371982"/>
                    <a:gd name="connsiteX13" fmla="*/ 0 w 777900"/>
                    <a:gd name="connsiteY13" fmla="*/ 184594 h 371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77900" h="371982">
                      <a:moveTo>
                        <a:pt x="0" y="184594"/>
                      </a:moveTo>
                      <a:cubicBezTo>
                        <a:pt x="-127" y="252539"/>
                        <a:pt x="44958" y="309689"/>
                        <a:pt x="95123" y="350266"/>
                      </a:cubicBezTo>
                      <a:cubicBezTo>
                        <a:pt x="104712" y="357949"/>
                        <a:pt x="114618" y="365252"/>
                        <a:pt x="124841" y="371983"/>
                      </a:cubicBezTo>
                      <a:cubicBezTo>
                        <a:pt x="144018" y="337820"/>
                        <a:pt x="177356" y="311340"/>
                        <a:pt x="211582" y="290957"/>
                      </a:cubicBezTo>
                      <a:cubicBezTo>
                        <a:pt x="290703" y="243776"/>
                        <a:pt x="383604" y="217868"/>
                        <a:pt x="475425" y="225552"/>
                      </a:cubicBezTo>
                      <a:cubicBezTo>
                        <a:pt x="553085" y="231965"/>
                        <a:pt x="629476" y="263652"/>
                        <a:pt x="686054" y="316674"/>
                      </a:cubicBezTo>
                      <a:cubicBezTo>
                        <a:pt x="693230" y="310134"/>
                        <a:pt x="700024" y="303212"/>
                        <a:pt x="706311" y="295783"/>
                      </a:cubicBezTo>
                      <a:cubicBezTo>
                        <a:pt x="728091" y="269938"/>
                        <a:pt x="742950" y="239077"/>
                        <a:pt x="755587" y="207772"/>
                      </a:cubicBezTo>
                      <a:cubicBezTo>
                        <a:pt x="772541" y="165862"/>
                        <a:pt x="786067" y="119062"/>
                        <a:pt x="772097" y="76073"/>
                      </a:cubicBezTo>
                      <a:cubicBezTo>
                        <a:pt x="758381" y="33909"/>
                        <a:pt x="716915" y="2286"/>
                        <a:pt x="672592" y="127"/>
                      </a:cubicBezTo>
                      <a:cubicBezTo>
                        <a:pt x="596329" y="-3429"/>
                        <a:pt x="539242" y="68834"/>
                        <a:pt x="467297" y="94488"/>
                      </a:cubicBezTo>
                      <a:cubicBezTo>
                        <a:pt x="379349" y="125793"/>
                        <a:pt x="284290" y="84137"/>
                        <a:pt x="191707" y="72453"/>
                      </a:cubicBezTo>
                      <a:cubicBezTo>
                        <a:pt x="150051" y="67310"/>
                        <a:pt x="106236" y="68580"/>
                        <a:pt x="68390" y="86677"/>
                      </a:cubicBezTo>
                      <a:cubicBezTo>
                        <a:pt x="30544" y="104902"/>
                        <a:pt x="127" y="142684"/>
                        <a:pt x="0" y="1845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AD02DFF9-14A4-61CA-2D64-D907374035EE}"/>
                    </a:ext>
                  </a:extLst>
                </p:cNvPr>
                <p:cNvSpPr/>
                <p:nvPr/>
              </p:nvSpPr>
              <p:spPr>
                <a:xfrm>
                  <a:off x="9641987" y="2133278"/>
                  <a:ext cx="561276" cy="213954"/>
                </a:xfrm>
                <a:custGeom>
                  <a:avLst/>
                  <a:gdLst>
                    <a:gd name="connsiteX0" fmla="*/ 86741 w 561276"/>
                    <a:gd name="connsiteY0" fmla="*/ 66742 h 213954"/>
                    <a:gd name="connsiteX1" fmla="*/ 0 w 561276"/>
                    <a:gd name="connsiteY1" fmla="*/ 147768 h 213954"/>
                    <a:gd name="connsiteX2" fmla="*/ 233553 w 561276"/>
                    <a:gd name="connsiteY2" fmla="*/ 213935 h 213954"/>
                    <a:gd name="connsiteX3" fmla="*/ 502031 w 561276"/>
                    <a:gd name="connsiteY3" fmla="*/ 135068 h 213954"/>
                    <a:gd name="connsiteX4" fmla="*/ 561277 w 561276"/>
                    <a:gd name="connsiteY4" fmla="*/ 92460 h 213954"/>
                    <a:gd name="connsiteX5" fmla="*/ 350647 w 561276"/>
                    <a:gd name="connsiteY5" fmla="*/ 1337 h 213954"/>
                    <a:gd name="connsiteX6" fmla="*/ 86741 w 561276"/>
                    <a:gd name="connsiteY6" fmla="*/ 66742 h 213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1276" h="213954">
                      <a:moveTo>
                        <a:pt x="86741" y="66742"/>
                      </a:moveTo>
                      <a:cubicBezTo>
                        <a:pt x="52514" y="87126"/>
                        <a:pt x="19114" y="113605"/>
                        <a:pt x="0" y="147768"/>
                      </a:cubicBezTo>
                      <a:cubicBezTo>
                        <a:pt x="68517" y="192536"/>
                        <a:pt x="151448" y="214697"/>
                        <a:pt x="233553" y="213935"/>
                      </a:cubicBezTo>
                      <a:cubicBezTo>
                        <a:pt x="327851" y="213110"/>
                        <a:pt x="420878" y="183201"/>
                        <a:pt x="502031" y="135068"/>
                      </a:cubicBezTo>
                      <a:cubicBezTo>
                        <a:pt x="522986" y="122686"/>
                        <a:pt x="543370" y="108906"/>
                        <a:pt x="561277" y="92460"/>
                      </a:cubicBezTo>
                      <a:cubicBezTo>
                        <a:pt x="504635" y="39374"/>
                        <a:pt x="428308" y="7751"/>
                        <a:pt x="350647" y="1337"/>
                      </a:cubicBezTo>
                      <a:cubicBezTo>
                        <a:pt x="258763" y="-6346"/>
                        <a:pt x="165862" y="19562"/>
                        <a:pt x="86741" y="66742"/>
                      </a:cubicBezTo>
                      <a:close/>
                    </a:path>
                  </a:pathLst>
                </a:custGeom>
                <a:solidFill>
                  <a:srgbClr val="EF8F9D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844F1ADE-15BD-65F4-5677-AA5A34CD5BD0}"/>
                  </a:ext>
                </a:extLst>
              </p:cNvPr>
              <p:cNvSpPr/>
              <p:nvPr/>
            </p:nvSpPr>
            <p:spPr>
              <a:xfrm>
                <a:off x="6067510" y="1513507"/>
                <a:ext cx="160201" cy="133180"/>
              </a:xfrm>
              <a:custGeom>
                <a:avLst/>
                <a:gdLst>
                  <a:gd name="connsiteX0" fmla="*/ 158737 w 160201"/>
                  <a:gd name="connsiteY0" fmla="*/ 47953 h 133180"/>
                  <a:gd name="connsiteX1" fmla="*/ 64947 w 160201"/>
                  <a:gd name="connsiteY1" fmla="*/ 2678 h 133180"/>
                  <a:gd name="connsiteX2" fmla="*/ 1447 w 160201"/>
                  <a:gd name="connsiteY2" fmla="*/ 85228 h 133180"/>
                  <a:gd name="connsiteX3" fmla="*/ 95237 w 160201"/>
                  <a:gd name="connsiteY3" fmla="*/ 130503 h 133180"/>
                  <a:gd name="connsiteX4" fmla="*/ 158737 w 160201"/>
                  <a:gd name="connsiteY4" fmla="*/ 47953 h 133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01" h="133180">
                    <a:moveTo>
                      <a:pt x="158737" y="47953"/>
                    </a:moveTo>
                    <a:cubicBezTo>
                      <a:pt x="150355" y="12647"/>
                      <a:pt x="108381" y="-7609"/>
                      <a:pt x="64947" y="2678"/>
                    </a:cubicBezTo>
                    <a:cubicBezTo>
                      <a:pt x="21513" y="12965"/>
                      <a:pt x="-6871" y="49922"/>
                      <a:pt x="1447" y="85228"/>
                    </a:cubicBezTo>
                    <a:cubicBezTo>
                      <a:pt x="9829" y="120534"/>
                      <a:pt x="51803" y="140790"/>
                      <a:pt x="95237" y="130503"/>
                    </a:cubicBezTo>
                    <a:cubicBezTo>
                      <a:pt x="138671" y="120216"/>
                      <a:pt x="167119" y="83259"/>
                      <a:pt x="158737" y="47953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44A54F0C-572B-82FF-178E-4C94AA8FB15D}"/>
                  </a:ext>
                </a:extLst>
              </p:cNvPr>
              <p:cNvSpPr/>
              <p:nvPr/>
            </p:nvSpPr>
            <p:spPr>
              <a:xfrm>
                <a:off x="6082773" y="1620515"/>
                <a:ext cx="37746" cy="24403"/>
              </a:xfrm>
              <a:custGeom>
                <a:avLst/>
                <a:gdLst>
                  <a:gd name="connsiteX0" fmla="*/ 37747 w 37746"/>
                  <a:gd name="connsiteY0" fmla="*/ 24130 h 24403"/>
                  <a:gd name="connsiteX1" fmla="*/ 14760 w 37746"/>
                  <a:gd name="connsiteY1" fmla="*/ 889 h 24403"/>
                  <a:gd name="connsiteX2" fmla="*/ 6378 w 37746"/>
                  <a:gd name="connsiteY2" fmla="*/ 318 h 24403"/>
                  <a:gd name="connsiteX3" fmla="*/ 91 w 37746"/>
                  <a:gd name="connsiteY3" fmla="*/ 5525 h 24403"/>
                  <a:gd name="connsiteX4" fmla="*/ 37747 w 37746"/>
                  <a:gd name="connsiteY4" fmla="*/ 24130 h 24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46" h="24403">
                    <a:moveTo>
                      <a:pt x="37747" y="24130"/>
                    </a:moveTo>
                    <a:cubicBezTo>
                      <a:pt x="34508" y="13145"/>
                      <a:pt x="25491" y="4064"/>
                      <a:pt x="14760" y="889"/>
                    </a:cubicBezTo>
                    <a:cubicBezTo>
                      <a:pt x="12029" y="64"/>
                      <a:pt x="9108" y="-317"/>
                      <a:pt x="6378" y="318"/>
                    </a:cubicBezTo>
                    <a:cubicBezTo>
                      <a:pt x="3647" y="953"/>
                      <a:pt x="1044" y="2794"/>
                      <a:pt x="91" y="5525"/>
                    </a:cubicBezTo>
                    <a:cubicBezTo>
                      <a:pt x="-1560" y="9970"/>
                      <a:pt x="19459" y="26734"/>
                      <a:pt x="37747" y="24130"/>
                    </a:cubicBezTo>
                    <a:close/>
                  </a:path>
                </a:pathLst>
              </a:custGeom>
              <a:solidFill>
                <a:srgbClr val="5A312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C57F2D0C-2846-3D85-681F-271F45445C97}"/>
                  </a:ext>
                </a:extLst>
              </p:cNvPr>
              <p:cNvSpPr/>
              <p:nvPr/>
            </p:nvSpPr>
            <p:spPr>
              <a:xfrm>
                <a:off x="6162048" y="1510025"/>
                <a:ext cx="75191" cy="134131"/>
              </a:xfrm>
              <a:custGeom>
                <a:avLst/>
                <a:gdLst>
                  <a:gd name="connsiteX0" fmla="*/ 19051 w 75191"/>
                  <a:gd name="connsiteY0" fmla="*/ 121666 h 134131"/>
                  <a:gd name="connsiteX1" fmla="*/ 36640 w 75191"/>
                  <a:gd name="connsiteY1" fmla="*/ 110427 h 134131"/>
                  <a:gd name="connsiteX2" fmla="*/ 19051 w 75191"/>
                  <a:gd name="connsiteY2" fmla="*/ 11557 h 134131"/>
                  <a:gd name="connsiteX3" fmla="*/ 8129 w 75191"/>
                  <a:gd name="connsiteY3" fmla="*/ 6414 h 134131"/>
                  <a:gd name="connsiteX4" fmla="*/ 5144 w 75191"/>
                  <a:gd name="connsiteY4" fmla="*/ 5652 h 134131"/>
                  <a:gd name="connsiteX5" fmla="*/ 509 w 75191"/>
                  <a:gd name="connsiteY5" fmla="*/ 4127 h 134131"/>
                  <a:gd name="connsiteX6" fmla="*/ 2287 w 75191"/>
                  <a:gd name="connsiteY6" fmla="*/ 0 h 134131"/>
                  <a:gd name="connsiteX7" fmla="*/ 42165 w 75191"/>
                  <a:gd name="connsiteY7" fmla="*/ 121349 h 134131"/>
                  <a:gd name="connsiteX8" fmla="*/ 17019 w 75191"/>
                  <a:gd name="connsiteY8" fmla="*/ 133731 h 134131"/>
                  <a:gd name="connsiteX9" fmla="*/ 17019 w 75191"/>
                  <a:gd name="connsiteY9" fmla="*/ 133795 h 134131"/>
                  <a:gd name="connsiteX10" fmla="*/ 11621 w 75191"/>
                  <a:gd name="connsiteY10" fmla="*/ 132588 h 134131"/>
                  <a:gd name="connsiteX11" fmla="*/ 19051 w 75191"/>
                  <a:gd name="connsiteY11" fmla="*/ 121666 h 13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191" h="134131">
                    <a:moveTo>
                      <a:pt x="19051" y="121666"/>
                    </a:moveTo>
                    <a:cubicBezTo>
                      <a:pt x="26290" y="118618"/>
                      <a:pt x="29274" y="116649"/>
                      <a:pt x="36640" y="110427"/>
                    </a:cubicBezTo>
                    <a:cubicBezTo>
                      <a:pt x="72391" y="74549"/>
                      <a:pt x="58738" y="38290"/>
                      <a:pt x="19051" y="11557"/>
                    </a:cubicBezTo>
                    <a:cubicBezTo>
                      <a:pt x="16891" y="10096"/>
                      <a:pt x="13145" y="7874"/>
                      <a:pt x="8129" y="6414"/>
                    </a:cubicBezTo>
                    <a:cubicBezTo>
                      <a:pt x="7113" y="6160"/>
                      <a:pt x="6160" y="5842"/>
                      <a:pt x="5144" y="5652"/>
                    </a:cubicBezTo>
                    <a:cubicBezTo>
                      <a:pt x="3620" y="5143"/>
                      <a:pt x="1588" y="5524"/>
                      <a:pt x="509" y="4127"/>
                    </a:cubicBezTo>
                    <a:cubicBezTo>
                      <a:pt x="-698" y="2604"/>
                      <a:pt x="382" y="190"/>
                      <a:pt x="2287" y="0"/>
                    </a:cubicBezTo>
                    <a:cubicBezTo>
                      <a:pt x="75057" y="4572"/>
                      <a:pt x="102363" y="74613"/>
                      <a:pt x="42165" y="121349"/>
                    </a:cubicBezTo>
                    <a:cubicBezTo>
                      <a:pt x="34672" y="127127"/>
                      <a:pt x="26163" y="131382"/>
                      <a:pt x="17019" y="133731"/>
                    </a:cubicBezTo>
                    <a:cubicBezTo>
                      <a:pt x="17145" y="133667"/>
                      <a:pt x="17209" y="133667"/>
                      <a:pt x="17019" y="133795"/>
                    </a:cubicBezTo>
                    <a:cubicBezTo>
                      <a:pt x="15241" y="134493"/>
                      <a:pt x="12891" y="134112"/>
                      <a:pt x="11621" y="132588"/>
                    </a:cubicBezTo>
                    <a:cubicBezTo>
                      <a:pt x="7176" y="125793"/>
                      <a:pt x="14161" y="124270"/>
                      <a:pt x="19051" y="121666"/>
                    </a:cubicBezTo>
                    <a:close/>
                  </a:path>
                </a:pathLst>
              </a:custGeom>
              <a:solidFill>
                <a:srgbClr val="C4706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2" name="图形 4">
                <a:extLst>
                  <a:ext uri="{FF2B5EF4-FFF2-40B4-BE49-F238E27FC236}">
                    <a16:creationId xmlns:a16="http://schemas.microsoft.com/office/drawing/2014/main" id="{79D48D3C-F44A-585E-1DB1-26D3F691221D}"/>
                  </a:ext>
                </a:extLst>
              </p:cNvPr>
              <p:cNvGrpSpPr/>
              <p:nvPr/>
            </p:nvGrpSpPr>
            <p:grpSpPr>
              <a:xfrm>
                <a:off x="6387663" y="1339691"/>
                <a:ext cx="300180" cy="274842"/>
                <a:chOff x="10077850" y="1542768"/>
                <a:chExt cx="300180" cy="274842"/>
              </a:xfrm>
              <a:solidFill>
                <a:srgbClr val="000000"/>
              </a:solidFill>
            </p:grpSpPr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6E5FD7D3-81ED-854E-DC3D-56C547108984}"/>
                    </a:ext>
                  </a:extLst>
                </p:cNvPr>
                <p:cNvSpPr/>
                <p:nvPr/>
              </p:nvSpPr>
              <p:spPr>
                <a:xfrm>
                  <a:off x="10077850" y="1542768"/>
                  <a:ext cx="287247" cy="209056"/>
                </a:xfrm>
                <a:custGeom>
                  <a:avLst/>
                  <a:gdLst>
                    <a:gd name="connsiteX0" fmla="*/ 265622 w 287247"/>
                    <a:gd name="connsiteY0" fmla="*/ 27 h 209056"/>
                    <a:gd name="connsiteX1" fmla="*/ 243714 w 287247"/>
                    <a:gd name="connsiteY1" fmla="*/ 167858 h 209056"/>
                    <a:gd name="connsiteX2" fmla="*/ 98045 w 287247"/>
                    <a:gd name="connsiteY2" fmla="*/ 201322 h 209056"/>
                    <a:gd name="connsiteX3" fmla="*/ 4383 w 287247"/>
                    <a:gd name="connsiteY3" fmla="*/ 69496 h 209056"/>
                    <a:gd name="connsiteX4" fmla="*/ 179389 w 287247"/>
                    <a:gd name="connsiteY4" fmla="*/ 165508 h 209056"/>
                    <a:gd name="connsiteX5" fmla="*/ 265622 w 287247"/>
                    <a:gd name="connsiteY5" fmla="*/ 27 h 20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7247" h="209056">
                      <a:moveTo>
                        <a:pt x="265622" y="27"/>
                      </a:moveTo>
                      <a:cubicBezTo>
                        <a:pt x="291212" y="-2005"/>
                        <a:pt x="304801" y="109819"/>
                        <a:pt x="243714" y="167858"/>
                      </a:cubicBezTo>
                      <a:cubicBezTo>
                        <a:pt x="205551" y="204116"/>
                        <a:pt x="147385" y="219674"/>
                        <a:pt x="98045" y="201322"/>
                      </a:cubicBezTo>
                      <a:cubicBezTo>
                        <a:pt x="22036" y="173128"/>
                        <a:pt x="-13016" y="81117"/>
                        <a:pt x="4383" y="69496"/>
                      </a:cubicBezTo>
                      <a:cubicBezTo>
                        <a:pt x="21655" y="57876"/>
                        <a:pt x="74423" y="199671"/>
                        <a:pt x="179389" y="165508"/>
                      </a:cubicBezTo>
                      <a:cubicBezTo>
                        <a:pt x="287021" y="130456"/>
                        <a:pt x="241619" y="1996"/>
                        <a:pt x="265622" y="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D75DC0EF-C123-7B73-DB4F-B9BD652BA4FA}"/>
                    </a:ext>
                  </a:extLst>
                </p:cNvPr>
                <p:cNvSpPr/>
                <p:nvPr/>
              </p:nvSpPr>
              <p:spPr>
                <a:xfrm>
                  <a:off x="10305181" y="1679257"/>
                  <a:ext cx="72849" cy="78551"/>
                </a:xfrm>
                <a:custGeom>
                  <a:avLst/>
                  <a:gdLst>
                    <a:gd name="connsiteX0" fmla="*/ 19240 w 72849"/>
                    <a:gd name="connsiteY0" fmla="*/ 0 h 78551"/>
                    <a:gd name="connsiteX1" fmla="*/ 70421 w 72849"/>
                    <a:gd name="connsiteY1" fmla="*/ 67691 h 78551"/>
                    <a:gd name="connsiteX2" fmla="*/ 72834 w 72849"/>
                    <a:gd name="connsiteY2" fmla="*/ 72453 h 78551"/>
                    <a:gd name="connsiteX3" fmla="*/ 66929 w 72849"/>
                    <a:gd name="connsiteY3" fmla="*/ 78486 h 78551"/>
                    <a:gd name="connsiteX4" fmla="*/ 58039 w 72849"/>
                    <a:gd name="connsiteY4" fmla="*/ 76200 h 78551"/>
                    <a:gd name="connsiteX5" fmla="*/ 10795 w 72849"/>
                    <a:gd name="connsiteY5" fmla="*/ 38417 h 78551"/>
                    <a:gd name="connsiteX6" fmla="*/ 2159 w 72849"/>
                    <a:gd name="connsiteY6" fmla="*/ 27495 h 78551"/>
                    <a:gd name="connsiteX7" fmla="*/ 952 w 72849"/>
                    <a:gd name="connsiteY7" fmla="*/ 14033 h 78551"/>
                    <a:gd name="connsiteX8" fmla="*/ 19240 w 72849"/>
                    <a:gd name="connsiteY8" fmla="*/ 0 h 78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849" h="78551">
                      <a:moveTo>
                        <a:pt x="19240" y="0"/>
                      </a:moveTo>
                      <a:cubicBezTo>
                        <a:pt x="32575" y="25019"/>
                        <a:pt x="52768" y="45529"/>
                        <a:pt x="70421" y="67691"/>
                      </a:cubicBezTo>
                      <a:cubicBezTo>
                        <a:pt x="71564" y="69088"/>
                        <a:pt x="72707" y="70612"/>
                        <a:pt x="72834" y="72453"/>
                      </a:cubicBezTo>
                      <a:cubicBezTo>
                        <a:pt x="73088" y="75565"/>
                        <a:pt x="70040" y="78105"/>
                        <a:pt x="66929" y="78486"/>
                      </a:cubicBezTo>
                      <a:cubicBezTo>
                        <a:pt x="63817" y="78867"/>
                        <a:pt x="60833" y="77533"/>
                        <a:pt x="58039" y="76200"/>
                      </a:cubicBezTo>
                      <a:cubicBezTo>
                        <a:pt x="39878" y="67183"/>
                        <a:pt x="24892" y="52959"/>
                        <a:pt x="10795" y="38417"/>
                      </a:cubicBezTo>
                      <a:cubicBezTo>
                        <a:pt x="7556" y="35115"/>
                        <a:pt x="4318" y="31686"/>
                        <a:pt x="2159" y="27495"/>
                      </a:cubicBezTo>
                      <a:cubicBezTo>
                        <a:pt x="63" y="23368"/>
                        <a:pt x="-826" y="18351"/>
                        <a:pt x="952" y="14033"/>
                      </a:cubicBezTo>
                      <a:cubicBezTo>
                        <a:pt x="3175" y="8826"/>
                        <a:pt x="8572" y="5778"/>
                        <a:pt x="192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7D23FAEE-CD7F-9250-B9AF-ACD529FC166A}"/>
                    </a:ext>
                  </a:extLst>
                </p:cNvPr>
                <p:cNvSpPr/>
                <p:nvPr/>
              </p:nvSpPr>
              <p:spPr>
                <a:xfrm>
                  <a:off x="10156529" y="1719604"/>
                  <a:ext cx="32637" cy="98006"/>
                </a:xfrm>
                <a:custGeom>
                  <a:avLst/>
                  <a:gdLst>
                    <a:gd name="connsiteX0" fmla="*/ 32638 w 32637"/>
                    <a:gd name="connsiteY0" fmla="*/ 6135 h 98006"/>
                    <a:gd name="connsiteX1" fmla="*/ 26986 w 32637"/>
                    <a:gd name="connsiteY1" fmla="*/ 90844 h 98006"/>
                    <a:gd name="connsiteX2" fmla="*/ 25716 w 32637"/>
                    <a:gd name="connsiteY2" fmla="*/ 96051 h 98006"/>
                    <a:gd name="connsiteX3" fmla="*/ 17334 w 32637"/>
                    <a:gd name="connsiteY3" fmla="*/ 96749 h 98006"/>
                    <a:gd name="connsiteX4" fmla="*/ 12127 w 32637"/>
                    <a:gd name="connsiteY4" fmla="*/ 89193 h 98006"/>
                    <a:gd name="connsiteX5" fmla="*/ 1650 w 32637"/>
                    <a:gd name="connsiteY5" fmla="*/ 1626 h 98006"/>
                    <a:gd name="connsiteX6" fmla="*/ 32638 w 32637"/>
                    <a:gd name="connsiteY6" fmla="*/ 6135 h 98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637" h="98006">
                      <a:moveTo>
                        <a:pt x="32638" y="6135"/>
                      </a:moveTo>
                      <a:cubicBezTo>
                        <a:pt x="26351" y="33757"/>
                        <a:pt x="28193" y="62523"/>
                        <a:pt x="26986" y="90844"/>
                      </a:cubicBezTo>
                      <a:cubicBezTo>
                        <a:pt x="26923" y="92622"/>
                        <a:pt x="26796" y="94590"/>
                        <a:pt x="25716" y="96051"/>
                      </a:cubicBezTo>
                      <a:cubicBezTo>
                        <a:pt x="23875" y="98527"/>
                        <a:pt x="19874" y="98527"/>
                        <a:pt x="17334" y="96749"/>
                      </a:cubicBezTo>
                      <a:cubicBezTo>
                        <a:pt x="14794" y="94971"/>
                        <a:pt x="13524" y="91923"/>
                        <a:pt x="12127" y="89193"/>
                      </a:cubicBezTo>
                      <a:cubicBezTo>
                        <a:pt x="-4764" y="56109"/>
                        <a:pt x="570" y="6135"/>
                        <a:pt x="1650" y="1626"/>
                      </a:cubicBezTo>
                      <a:cubicBezTo>
                        <a:pt x="2793" y="-3009"/>
                        <a:pt x="20763" y="3468"/>
                        <a:pt x="32638" y="61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B9EC9B6F-91DE-392A-A961-060D87DA6286}"/>
                    </a:ext>
                  </a:extLst>
                </p:cNvPr>
                <p:cNvSpPr/>
                <p:nvPr/>
              </p:nvSpPr>
              <p:spPr>
                <a:xfrm>
                  <a:off x="10236142" y="1721294"/>
                  <a:ext cx="51884" cy="90211"/>
                </a:xfrm>
                <a:custGeom>
                  <a:avLst/>
                  <a:gdLst>
                    <a:gd name="connsiteX0" fmla="*/ 29923 w 51884"/>
                    <a:gd name="connsiteY0" fmla="*/ 0 h 90211"/>
                    <a:gd name="connsiteX1" fmla="*/ 51386 w 51884"/>
                    <a:gd name="connsiteY1" fmla="*/ 82995 h 90211"/>
                    <a:gd name="connsiteX2" fmla="*/ 51640 w 51884"/>
                    <a:gd name="connsiteY2" fmla="*/ 87439 h 90211"/>
                    <a:gd name="connsiteX3" fmla="*/ 41353 w 51884"/>
                    <a:gd name="connsiteY3" fmla="*/ 88773 h 90211"/>
                    <a:gd name="connsiteX4" fmla="*/ 19191 w 51884"/>
                    <a:gd name="connsiteY4" fmla="*/ 63690 h 90211"/>
                    <a:gd name="connsiteX5" fmla="*/ 141 w 51884"/>
                    <a:gd name="connsiteY5" fmla="*/ 16446 h 90211"/>
                    <a:gd name="connsiteX6" fmla="*/ 649 w 51884"/>
                    <a:gd name="connsiteY6" fmla="*/ 11430 h 90211"/>
                    <a:gd name="connsiteX7" fmla="*/ 5094 w 51884"/>
                    <a:gd name="connsiteY7" fmla="*/ 7938 h 90211"/>
                    <a:gd name="connsiteX8" fmla="*/ 29923 w 51884"/>
                    <a:gd name="connsiteY8" fmla="*/ 0 h 9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884" h="90211">
                      <a:moveTo>
                        <a:pt x="29923" y="0"/>
                      </a:moveTo>
                      <a:cubicBezTo>
                        <a:pt x="37098" y="27686"/>
                        <a:pt x="44210" y="55308"/>
                        <a:pt x="51386" y="82995"/>
                      </a:cubicBezTo>
                      <a:cubicBezTo>
                        <a:pt x="51767" y="84455"/>
                        <a:pt x="52148" y="85979"/>
                        <a:pt x="51640" y="87439"/>
                      </a:cubicBezTo>
                      <a:cubicBezTo>
                        <a:pt x="50306" y="91186"/>
                        <a:pt x="44845" y="90614"/>
                        <a:pt x="41353" y="88773"/>
                      </a:cubicBezTo>
                      <a:cubicBezTo>
                        <a:pt x="31383" y="83376"/>
                        <a:pt x="24970" y="73406"/>
                        <a:pt x="19191" y="63690"/>
                      </a:cubicBezTo>
                      <a:cubicBezTo>
                        <a:pt x="10428" y="48958"/>
                        <a:pt x="2046" y="33464"/>
                        <a:pt x="141" y="16446"/>
                      </a:cubicBezTo>
                      <a:cubicBezTo>
                        <a:pt x="-49" y="14732"/>
                        <a:pt x="-176" y="12954"/>
                        <a:pt x="649" y="11430"/>
                      </a:cubicBezTo>
                      <a:cubicBezTo>
                        <a:pt x="1538" y="9715"/>
                        <a:pt x="3380" y="8763"/>
                        <a:pt x="5094" y="7938"/>
                      </a:cubicBezTo>
                      <a:cubicBezTo>
                        <a:pt x="12587" y="4382"/>
                        <a:pt x="20842" y="2286"/>
                        <a:pt x="2992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" name="图形 4">
                <a:extLst>
                  <a:ext uri="{FF2B5EF4-FFF2-40B4-BE49-F238E27FC236}">
                    <a16:creationId xmlns:a16="http://schemas.microsoft.com/office/drawing/2014/main" id="{F0CA26DF-9965-645F-C870-1C6BE56256AA}"/>
                  </a:ext>
                </a:extLst>
              </p:cNvPr>
              <p:cNvGrpSpPr/>
              <p:nvPr/>
            </p:nvGrpSpPr>
            <p:grpSpPr>
              <a:xfrm>
                <a:off x="5614584" y="1524950"/>
                <a:ext cx="290508" cy="249135"/>
                <a:chOff x="9304771" y="1728027"/>
                <a:chExt cx="290508" cy="249135"/>
              </a:xfrm>
              <a:solidFill>
                <a:srgbClr val="000000"/>
              </a:solidFill>
            </p:grpSpPr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4980FB61-9413-7886-B6A3-F2557AFEFF54}"/>
                    </a:ext>
                  </a:extLst>
                </p:cNvPr>
                <p:cNvSpPr/>
                <p:nvPr/>
              </p:nvSpPr>
              <p:spPr>
                <a:xfrm>
                  <a:off x="9304771" y="1728027"/>
                  <a:ext cx="290508" cy="180251"/>
                </a:xfrm>
                <a:custGeom>
                  <a:avLst/>
                  <a:gdLst>
                    <a:gd name="connsiteX0" fmla="*/ 278161 w 290508"/>
                    <a:gd name="connsiteY0" fmla="*/ 62 h 180251"/>
                    <a:gd name="connsiteX1" fmla="*/ 219995 w 290508"/>
                    <a:gd name="connsiteY1" fmla="*/ 159002 h 180251"/>
                    <a:gd name="connsiteX2" fmla="*/ 70516 w 290508"/>
                    <a:gd name="connsiteY2" fmla="*/ 159701 h 180251"/>
                    <a:gd name="connsiteX3" fmla="*/ 8096 w 290508"/>
                    <a:gd name="connsiteY3" fmla="*/ 10476 h 180251"/>
                    <a:gd name="connsiteX4" fmla="*/ 157765 w 290508"/>
                    <a:gd name="connsiteY4" fmla="*/ 142556 h 180251"/>
                    <a:gd name="connsiteX5" fmla="*/ 278161 w 290508"/>
                    <a:gd name="connsiteY5" fmla="*/ 62 h 180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0508" h="180251">
                      <a:moveTo>
                        <a:pt x="278161" y="62"/>
                      </a:moveTo>
                      <a:cubicBezTo>
                        <a:pt x="303625" y="3681"/>
                        <a:pt x="292258" y="115822"/>
                        <a:pt x="219995" y="159002"/>
                      </a:cubicBezTo>
                      <a:cubicBezTo>
                        <a:pt x="174783" y="185990"/>
                        <a:pt x="114649" y="188403"/>
                        <a:pt x="70516" y="159701"/>
                      </a:cubicBezTo>
                      <a:cubicBezTo>
                        <a:pt x="2571" y="115505"/>
                        <a:pt x="-11462" y="18096"/>
                        <a:pt x="8096" y="10476"/>
                      </a:cubicBezTo>
                      <a:cubicBezTo>
                        <a:pt x="27463" y="2919"/>
                        <a:pt x="47847" y="152843"/>
                        <a:pt x="157765" y="142556"/>
                      </a:cubicBezTo>
                      <a:cubicBezTo>
                        <a:pt x="270414" y="132015"/>
                        <a:pt x="254285" y="-3304"/>
                        <a:pt x="278161" y="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0057CEA9-3416-9C28-BB56-7538FFE64EFC}"/>
                    </a:ext>
                  </a:extLst>
                </p:cNvPr>
                <p:cNvSpPr/>
                <p:nvPr/>
              </p:nvSpPr>
              <p:spPr>
                <a:xfrm>
                  <a:off x="9511041" y="1857057"/>
                  <a:ext cx="59809" cy="87043"/>
                </a:xfrm>
                <a:custGeom>
                  <a:avLst/>
                  <a:gdLst>
                    <a:gd name="connsiteX0" fmla="*/ 23377 w 59809"/>
                    <a:gd name="connsiteY0" fmla="*/ 0 h 87043"/>
                    <a:gd name="connsiteX1" fmla="*/ 58429 w 59809"/>
                    <a:gd name="connsiteY1" fmla="*/ 77279 h 87043"/>
                    <a:gd name="connsiteX2" fmla="*/ 59762 w 59809"/>
                    <a:gd name="connsiteY2" fmla="*/ 82423 h 87043"/>
                    <a:gd name="connsiteX3" fmla="*/ 52714 w 59809"/>
                    <a:gd name="connsiteY3" fmla="*/ 86995 h 87043"/>
                    <a:gd name="connsiteX4" fmla="*/ 44522 w 59809"/>
                    <a:gd name="connsiteY4" fmla="*/ 82804 h 87043"/>
                    <a:gd name="connsiteX5" fmla="*/ 6676 w 59809"/>
                    <a:gd name="connsiteY5" fmla="*/ 35560 h 87043"/>
                    <a:gd name="connsiteX6" fmla="*/ 644 w 59809"/>
                    <a:gd name="connsiteY6" fmla="*/ 23050 h 87043"/>
                    <a:gd name="connsiteX7" fmla="*/ 2422 w 59809"/>
                    <a:gd name="connsiteY7" fmla="*/ 9652 h 87043"/>
                    <a:gd name="connsiteX8" fmla="*/ 23377 w 59809"/>
                    <a:gd name="connsiteY8" fmla="*/ 0 h 87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809" h="87043">
                      <a:moveTo>
                        <a:pt x="23377" y="0"/>
                      </a:moveTo>
                      <a:cubicBezTo>
                        <a:pt x="30870" y="27305"/>
                        <a:pt x="46110" y="51752"/>
                        <a:pt x="58429" y="77279"/>
                      </a:cubicBezTo>
                      <a:cubicBezTo>
                        <a:pt x="59191" y="78930"/>
                        <a:pt x="60016" y="80645"/>
                        <a:pt x="59762" y="82423"/>
                      </a:cubicBezTo>
                      <a:cubicBezTo>
                        <a:pt x="59318" y="85471"/>
                        <a:pt x="55762" y="87376"/>
                        <a:pt x="52714" y="86995"/>
                      </a:cubicBezTo>
                      <a:cubicBezTo>
                        <a:pt x="49602" y="86677"/>
                        <a:pt x="46935" y="84772"/>
                        <a:pt x="44522" y="82804"/>
                      </a:cubicBezTo>
                      <a:cubicBezTo>
                        <a:pt x="28774" y="70040"/>
                        <a:pt x="17281" y="52832"/>
                        <a:pt x="6676" y="35560"/>
                      </a:cubicBezTo>
                      <a:cubicBezTo>
                        <a:pt x="4263" y="31623"/>
                        <a:pt x="1850" y="27559"/>
                        <a:pt x="644" y="23050"/>
                      </a:cubicBezTo>
                      <a:cubicBezTo>
                        <a:pt x="-499" y="18542"/>
                        <a:pt x="-245" y="13462"/>
                        <a:pt x="2422" y="9652"/>
                      </a:cubicBezTo>
                      <a:cubicBezTo>
                        <a:pt x="5724" y="5016"/>
                        <a:pt x="11629" y="3238"/>
                        <a:pt x="233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713CF263-FFF6-B5F9-763E-6FD40BD441C5}"/>
                    </a:ext>
                  </a:extLst>
                </p:cNvPr>
                <p:cNvSpPr/>
                <p:nvPr/>
              </p:nvSpPr>
              <p:spPr>
                <a:xfrm>
                  <a:off x="9351235" y="1860417"/>
                  <a:ext cx="41006" cy="99502"/>
                </a:xfrm>
                <a:custGeom>
                  <a:avLst/>
                  <a:gdLst>
                    <a:gd name="connsiteX0" fmla="*/ 41006 w 41006"/>
                    <a:gd name="connsiteY0" fmla="*/ 12261 h 99502"/>
                    <a:gd name="connsiteX1" fmla="*/ 16940 w 41006"/>
                    <a:gd name="connsiteY1" fmla="*/ 93605 h 99502"/>
                    <a:gd name="connsiteX2" fmla="*/ 14590 w 41006"/>
                    <a:gd name="connsiteY2" fmla="*/ 98367 h 99502"/>
                    <a:gd name="connsiteX3" fmla="*/ 6272 w 41006"/>
                    <a:gd name="connsiteY3" fmla="*/ 97224 h 99502"/>
                    <a:gd name="connsiteX4" fmla="*/ 2843 w 41006"/>
                    <a:gd name="connsiteY4" fmla="*/ 88715 h 99502"/>
                    <a:gd name="connsiteX5" fmla="*/ 11860 w 41006"/>
                    <a:gd name="connsiteY5" fmla="*/ 958 h 99502"/>
                    <a:gd name="connsiteX6" fmla="*/ 41006 w 41006"/>
                    <a:gd name="connsiteY6" fmla="*/ 12261 h 9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006" h="99502">
                      <a:moveTo>
                        <a:pt x="41006" y="12261"/>
                      </a:moveTo>
                      <a:cubicBezTo>
                        <a:pt x="28814" y="37852"/>
                        <a:pt x="24306" y="66300"/>
                        <a:pt x="16940" y="93605"/>
                      </a:cubicBezTo>
                      <a:cubicBezTo>
                        <a:pt x="16495" y="95319"/>
                        <a:pt x="15924" y="97161"/>
                        <a:pt x="14590" y="98367"/>
                      </a:cubicBezTo>
                      <a:cubicBezTo>
                        <a:pt x="12241" y="100399"/>
                        <a:pt x="8367" y="99510"/>
                        <a:pt x="6272" y="97224"/>
                      </a:cubicBezTo>
                      <a:cubicBezTo>
                        <a:pt x="4176" y="94938"/>
                        <a:pt x="3605" y="91700"/>
                        <a:pt x="2843" y="88715"/>
                      </a:cubicBezTo>
                      <a:cubicBezTo>
                        <a:pt x="-6428" y="52774"/>
                        <a:pt x="9764" y="5149"/>
                        <a:pt x="11860" y="958"/>
                      </a:cubicBezTo>
                      <a:cubicBezTo>
                        <a:pt x="13892" y="-3169"/>
                        <a:pt x="30021" y="7054"/>
                        <a:pt x="41006" y="122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44C014FF-07C7-4724-E4CF-CF45FB0BC24F}"/>
                    </a:ext>
                  </a:extLst>
                </p:cNvPr>
                <p:cNvSpPr/>
                <p:nvPr/>
              </p:nvSpPr>
              <p:spPr>
                <a:xfrm>
                  <a:off x="9435057" y="1885251"/>
                  <a:ext cx="35822" cy="91911"/>
                </a:xfrm>
                <a:custGeom>
                  <a:avLst/>
                  <a:gdLst>
                    <a:gd name="connsiteX0" fmla="*/ 33131 w 35822"/>
                    <a:gd name="connsiteY0" fmla="*/ 0 h 91911"/>
                    <a:gd name="connsiteX1" fmla="*/ 35798 w 35822"/>
                    <a:gd name="connsiteY1" fmla="*/ 85661 h 91911"/>
                    <a:gd name="connsiteX2" fmla="*/ 35099 w 35822"/>
                    <a:gd name="connsiteY2" fmla="*/ 90043 h 91911"/>
                    <a:gd name="connsiteX3" fmla="*/ 24748 w 35822"/>
                    <a:gd name="connsiteY3" fmla="*/ 89090 h 91911"/>
                    <a:gd name="connsiteX4" fmla="*/ 8619 w 35822"/>
                    <a:gd name="connsiteY4" fmla="*/ 59753 h 91911"/>
                    <a:gd name="connsiteX5" fmla="*/ 428 w 35822"/>
                    <a:gd name="connsiteY5" fmla="*/ 9461 h 91911"/>
                    <a:gd name="connsiteX6" fmla="*/ 2016 w 35822"/>
                    <a:gd name="connsiteY6" fmla="*/ 4635 h 91911"/>
                    <a:gd name="connsiteX7" fmla="*/ 7095 w 35822"/>
                    <a:gd name="connsiteY7" fmla="*/ 2222 h 91911"/>
                    <a:gd name="connsiteX8" fmla="*/ 33131 w 35822"/>
                    <a:gd name="connsiteY8" fmla="*/ 0 h 91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822" h="91911">
                      <a:moveTo>
                        <a:pt x="33131" y="0"/>
                      </a:moveTo>
                      <a:cubicBezTo>
                        <a:pt x="34019" y="28575"/>
                        <a:pt x="34908" y="57086"/>
                        <a:pt x="35798" y="85661"/>
                      </a:cubicBezTo>
                      <a:cubicBezTo>
                        <a:pt x="35861" y="87185"/>
                        <a:pt x="35861" y="88773"/>
                        <a:pt x="35099" y="90043"/>
                      </a:cubicBezTo>
                      <a:cubicBezTo>
                        <a:pt x="33004" y="93408"/>
                        <a:pt x="27733" y="91694"/>
                        <a:pt x="24748" y="89090"/>
                      </a:cubicBezTo>
                      <a:cubicBezTo>
                        <a:pt x="16239" y="81661"/>
                        <a:pt x="12112" y="70485"/>
                        <a:pt x="8619" y="59753"/>
                      </a:cubicBezTo>
                      <a:cubicBezTo>
                        <a:pt x="3285" y="43497"/>
                        <a:pt x="-1477" y="26479"/>
                        <a:pt x="428" y="9461"/>
                      </a:cubicBezTo>
                      <a:cubicBezTo>
                        <a:pt x="619" y="7747"/>
                        <a:pt x="936" y="5969"/>
                        <a:pt x="2016" y="4635"/>
                      </a:cubicBezTo>
                      <a:cubicBezTo>
                        <a:pt x="3285" y="3175"/>
                        <a:pt x="5254" y="2603"/>
                        <a:pt x="7095" y="2222"/>
                      </a:cubicBezTo>
                      <a:cubicBezTo>
                        <a:pt x="15287" y="444"/>
                        <a:pt x="23796" y="190"/>
                        <a:pt x="3313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8701365E-5159-50D4-7E0C-2567E2C8C913}"/>
                  </a:ext>
                </a:extLst>
              </p:cNvPr>
              <p:cNvSpPr/>
              <p:nvPr/>
            </p:nvSpPr>
            <p:spPr>
              <a:xfrm>
                <a:off x="4494958" y="304224"/>
                <a:ext cx="868006" cy="654240"/>
              </a:xfrm>
              <a:custGeom>
                <a:avLst/>
                <a:gdLst>
                  <a:gd name="connsiteX0" fmla="*/ 868006 w 868006"/>
                  <a:gd name="connsiteY0" fmla="*/ 541084 h 654240"/>
                  <a:gd name="connsiteX1" fmla="*/ 250215 w 868006"/>
                  <a:gd name="connsiteY1" fmla="*/ 0 h 654240"/>
                  <a:gd name="connsiteX2" fmla="*/ 152996 w 868006"/>
                  <a:gd name="connsiteY2" fmla="*/ 126365 h 654240"/>
                  <a:gd name="connsiteX3" fmla="*/ 187604 w 868006"/>
                  <a:gd name="connsiteY3" fmla="*/ 215265 h 654240"/>
                  <a:gd name="connsiteX4" fmla="*/ 89560 w 868006"/>
                  <a:gd name="connsiteY4" fmla="*/ 228473 h 654240"/>
                  <a:gd name="connsiteX5" fmla="*/ 24028 w 868006"/>
                  <a:gd name="connsiteY5" fmla="*/ 383286 h 654240"/>
                  <a:gd name="connsiteX6" fmla="*/ 123469 w 868006"/>
                  <a:gd name="connsiteY6" fmla="*/ 403162 h 654240"/>
                  <a:gd name="connsiteX7" fmla="*/ 8978 w 868006"/>
                  <a:gd name="connsiteY7" fmla="*/ 433832 h 654240"/>
                  <a:gd name="connsiteX8" fmla="*/ 16535 w 868006"/>
                  <a:gd name="connsiteY8" fmla="*/ 593788 h 654240"/>
                  <a:gd name="connsiteX9" fmla="*/ 780313 w 868006"/>
                  <a:gd name="connsiteY9" fmla="*/ 654241 h 654240"/>
                  <a:gd name="connsiteX10" fmla="*/ 868006 w 868006"/>
                  <a:gd name="connsiteY10" fmla="*/ 541084 h 65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8006" h="654240">
                    <a:moveTo>
                      <a:pt x="868006" y="541084"/>
                    </a:moveTo>
                    <a:cubicBezTo>
                      <a:pt x="850163" y="457708"/>
                      <a:pt x="319493" y="1588"/>
                      <a:pt x="250215" y="0"/>
                    </a:cubicBezTo>
                    <a:cubicBezTo>
                      <a:pt x="250215" y="0"/>
                      <a:pt x="173380" y="83312"/>
                      <a:pt x="152996" y="126365"/>
                    </a:cubicBezTo>
                    <a:cubicBezTo>
                      <a:pt x="132613" y="169354"/>
                      <a:pt x="187604" y="215265"/>
                      <a:pt x="187604" y="215265"/>
                    </a:cubicBezTo>
                    <a:cubicBezTo>
                      <a:pt x="187604" y="215265"/>
                      <a:pt x="109435" y="208597"/>
                      <a:pt x="89560" y="228473"/>
                    </a:cubicBezTo>
                    <a:cubicBezTo>
                      <a:pt x="69684" y="248349"/>
                      <a:pt x="24028" y="383286"/>
                      <a:pt x="24028" y="383286"/>
                    </a:cubicBezTo>
                    <a:lnTo>
                      <a:pt x="123469" y="403162"/>
                    </a:lnTo>
                    <a:cubicBezTo>
                      <a:pt x="123469" y="403162"/>
                      <a:pt x="20281" y="425768"/>
                      <a:pt x="8978" y="433832"/>
                    </a:cubicBezTo>
                    <a:cubicBezTo>
                      <a:pt x="-2325" y="441896"/>
                      <a:pt x="-6071" y="576326"/>
                      <a:pt x="16535" y="593788"/>
                    </a:cubicBezTo>
                    <a:cubicBezTo>
                      <a:pt x="39141" y="611188"/>
                      <a:pt x="560412" y="537401"/>
                      <a:pt x="780313" y="654241"/>
                    </a:cubicBezTo>
                    <a:lnTo>
                      <a:pt x="868006" y="541084"/>
                    </a:lnTo>
                    <a:close/>
                  </a:path>
                </a:pathLst>
              </a:custGeom>
              <a:solidFill>
                <a:srgbClr val="B4583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8025FC6A-EFEB-3C88-498A-2911C1148C1A}"/>
                  </a:ext>
                </a:extLst>
              </p:cNvPr>
              <p:cNvSpPr/>
              <p:nvPr/>
            </p:nvSpPr>
            <p:spPr>
              <a:xfrm>
                <a:off x="6550203" y="-31818"/>
                <a:ext cx="776671" cy="735838"/>
              </a:xfrm>
              <a:custGeom>
                <a:avLst/>
                <a:gdLst>
                  <a:gd name="connsiteX0" fmla="*/ 148 w 776671"/>
                  <a:gd name="connsiteY0" fmla="*/ 660527 h 735838"/>
                  <a:gd name="connsiteX1" fmla="*/ 393657 w 776671"/>
                  <a:gd name="connsiteY1" fmla="*/ 0 h 735838"/>
                  <a:gd name="connsiteX2" fmla="*/ 516784 w 776671"/>
                  <a:gd name="connsiteY2" fmla="*/ 84328 h 735838"/>
                  <a:gd name="connsiteX3" fmla="*/ 511640 w 776671"/>
                  <a:gd name="connsiteY3" fmla="*/ 173482 h 735838"/>
                  <a:gd name="connsiteX4" fmla="*/ 602763 w 776671"/>
                  <a:gd name="connsiteY4" fmla="*/ 156909 h 735838"/>
                  <a:gd name="connsiteX5" fmla="*/ 705887 w 776671"/>
                  <a:gd name="connsiteY5" fmla="*/ 275781 h 735838"/>
                  <a:gd name="connsiteX6" fmla="*/ 623083 w 776671"/>
                  <a:gd name="connsiteY6" fmla="*/ 322199 h 735838"/>
                  <a:gd name="connsiteX7" fmla="*/ 733890 w 776671"/>
                  <a:gd name="connsiteY7" fmla="*/ 316421 h 735838"/>
                  <a:gd name="connsiteX8" fmla="*/ 773451 w 776671"/>
                  <a:gd name="connsiteY8" fmla="*/ 461010 h 735838"/>
                  <a:gd name="connsiteX9" fmla="*/ 110892 w 776671"/>
                  <a:gd name="connsiteY9" fmla="*/ 735838 h 735838"/>
                  <a:gd name="connsiteX10" fmla="*/ 148 w 776671"/>
                  <a:gd name="connsiteY10" fmla="*/ 660527 h 73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671" h="735838">
                    <a:moveTo>
                      <a:pt x="148" y="660527"/>
                    </a:moveTo>
                    <a:cubicBezTo>
                      <a:pt x="-8108" y="581152"/>
                      <a:pt x="332380" y="21527"/>
                      <a:pt x="393657" y="0"/>
                    </a:cubicBezTo>
                    <a:cubicBezTo>
                      <a:pt x="393657" y="0"/>
                      <a:pt x="486177" y="51943"/>
                      <a:pt x="516784" y="84328"/>
                    </a:cubicBezTo>
                    <a:cubicBezTo>
                      <a:pt x="547391" y="116713"/>
                      <a:pt x="511640" y="173482"/>
                      <a:pt x="511640" y="173482"/>
                    </a:cubicBezTo>
                    <a:cubicBezTo>
                      <a:pt x="511640" y="173482"/>
                      <a:pt x="579268" y="144971"/>
                      <a:pt x="602763" y="156909"/>
                    </a:cubicBezTo>
                    <a:cubicBezTo>
                      <a:pt x="626194" y="168847"/>
                      <a:pt x="705887" y="275781"/>
                      <a:pt x="705887" y="275781"/>
                    </a:cubicBezTo>
                    <a:lnTo>
                      <a:pt x="623083" y="322199"/>
                    </a:lnTo>
                    <a:cubicBezTo>
                      <a:pt x="623083" y="322199"/>
                      <a:pt x="721508" y="312484"/>
                      <a:pt x="733890" y="316421"/>
                    </a:cubicBezTo>
                    <a:cubicBezTo>
                      <a:pt x="746272" y="320358"/>
                      <a:pt x="788564" y="438912"/>
                      <a:pt x="773451" y="461010"/>
                    </a:cubicBezTo>
                    <a:cubicBezTo>
                      <a:pt x="758338" y="483045"/>
                      <a:pt x="272880" y="568198"/>
                      <a:pt x="110892" y="735838"/>
                    </a:cubicBezTo>
                    <a:lnTo>
                      <a:pt x="148" y="660527"/>
                    </a:lnTo>
                    <a:close/>
                  </a:path>
                </a:pathLst>
              </a:custGeom>
              <a:solidFill>
                <a:srgbClr val="B4583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57BD014C-8FFB-CE5A-F066-73DD32EB1BDA}"/>
                  </a:ext>
                </a:extLst>
              </p:cNvPr>
              <p:cNvSpPr/>
              <p:nvPr/>
            </p:nvSpPr>
            <p:spPr>
              <a:xfrm>
                <a:off x="6491380" y="499693"/>
                <a:ext cx="279380" cy="233003"/>
              </a:xfrm>
              <a:custGeom>
                <a:avLst/>
                <a:gdLst>
                  <a:gd name="connsiteX0" fmla="*/ 18775 w 279380"/>
                  <a:gd name="connsiteY0" fmla="*/ 5381 h 233003"/>
                  <a:gd name="connsiteX1" fmla="*/ 67797 w 279380"/>
                  <a:gd name="connsiteY1" fmla="*/ 1127 h 233003"/>
                  <a:gd name="connsiteX2" fmla="*/ 112882 w 279380"/>
                  <a:gd name="connsiteY2" fmla="*/ 11477 h 233003"/>
                  <a:gd name="connsiteX3" fmla="*/ 249725 w 279380"/>
                  <a:gd name="connsiteY3" fmla="*/ 131238 h 233003"/>
                  <a:gd name="connsiteX4" fmla="*/ 278998 w 279380"/>
                  <a:gd name="connsiteY4" fmla="*/ 192833 h 233003"/>
                  <a:gd name="connsiteX5" fmla="*/ 200766 w 279380"/>
                  <a:gd name="connsiteY5" fmla="*/ 227949 h 233003"/>
                  <a:gd name="connsiteX6" fmla="*/ 158856 w 279380"/>
                  <a:gd name="connsiteY6" fmla="*/ 201723 h 233003"/>
                  <a:gd name="connsiteX7" fmla="*/ 113263 w 279380"/>
                  <a:gd name="connsiteY7" fmla="*/ 165655 h 233003"/>
                  <a:gd name="connsiteX8" fmla="*/ 26395 w 279380"/>
                  <a:gd name="connsiteY8" fmla="*/ 93265 h 233003"/>
                  <a:gd name="connsiteX9" fmla="*/ 18775 w 279380"/>
                  <a:gd name="connsiteY9" fmla="*/ 5381 h 23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380" h="233003">
                    <a:moveTo>
                      <a:pt x="18775" y="5381"/>
                    </a:moveTo>
                    <a:cubicBezTo>
                      <a:pt x="32999" y="-1540"/>
                      <a:pt x="52430" y="-334"/>
                      <a:pt x="67797" y="1127"/>
                    </a:cubicBezTo>
                    <a:cubicBezTo>
                      <a:pt x="83164" y="2524"/>
                      <a:pt x="98404" y="6397"/>
                      <a:pt x="112882" y="11477"/>
                    </a:cubicBezTo>
                    <a:cubicBezTo>
                      <a:pt x="173207" y="32813"/>
                      <a:pt x="215625" y="79359"/>
                      <a:pt x="249725" y="131238"/>
                    </a:cubicBezTo>
                    <a:cubicBezTo>
                      <a:pt x="267060" y="148193"/>
                      <a:pt x="281983" y="168005"/>
                      <a:pt x="278998" y="192833"/>
                    </a:cubicBezTo>
                    <a:cubicBezTo>
                      <a:pt x="274363" y="231314"/>
                      <a:pt x="231627" y="240014"/>
                      <a:pt x="200766" y="227949"/>
                    </a:cubicBezTo>
                    <a:cubicBezTo>
                      <a:pt x="185399" y="221916"/>
                      <a:pt x="171747" y="211820"/>
                      <a:pt x="158856" y="201723"/>
                    </a:cubicBezTo>
                    <a:cubicBezTo>
                      <a:pt x="143616" y="189785"/>
                      <a:pt x="128440" y="177657"/>
                      <a:pt x="113263" y="165655"/>
                    </a:cubicBezTo>
                    <a:cubicBezTo>
                      <a:pt x="84053" y="142541"/>
                      <a:pt x="51732" y="120761"/>
                      <a:pt x="26395" y="93265"/>
                    </a:cubicBezTo>
                    <a:cubicBezTo>
                      <a:pt x="7218" y="72437"/>
                      <a:pt x="-17928" y="23225"/>
                      <a:pt x="18775" y="5381"/>
                    </a:cubicBezTo>
                    <a:close/>
                  </a:path>
                </a:pathLst>
              </a:custGeom>
              <a:solidFill>
                <a:srgbClr val="FCDD5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6D07C029-5FC0-4642-E3E7-6B694EDE4289}"/>
                  </a:ext>
                </a:extLst>
              </p:cNvPr>
              <p:cNvSpPr/>
              <p:nvPr/>
            </p:nvSpPr>
            <p:spPr>
              <a:xfrm>
                <a:off x="5085808" y="704195"/>
                <a:ext cx="223849" cy="274471"/>
              </a:xfrm>
              <a:custGeom>
                <a:avLst/>
                <a:gdLst>
                  <a:gd name="connsiteX0" fmla="*/ 8615 w 223849"/>
                  <a:gd name="connsiteY0" fmla="*/ 267795 h 274471"/>
                  <a:gd name="connsiteX1" fmla="*/ 36809 w 223849"/>
                  <a:gd name="connsiteY1" fmla="*/ 267668 h 274471"/>
                  <a:gd name="connsiteX2" fmla="*/ 142727 w 223849"/>
                  <a:gd name="connsiteY2" fmla="*/ 144033 h 274471"/>
                  <a:gd name="connsiteX3" fmla="*/ 188447 w 223849"/>
                  <a:gd name="connsiteY3" fmla="*/ 90629 h 274471"/>
                  <a:gd name="connsiteX4" fmla="*/ 223626 w 223849"/>
                  <a:gd name="connsiteY4" fmla="*/ 37353 h 274471"/>
                  <a:gd name="connsiteX5" fmla="*/ 188891 w 223849"/>
                  <a:gd name="connsiteY5" fmla="*/ 332 h 274471"/>
                  <a:gd name="connsiteX6" fmla="*/ 160824 w 223849"/>
                  <a:gd name="connsiteY6" fmla="*/ 12588 h 274471"/>
                  <a:gd name="connsiteX7" fmla="*/ 136250 w 223849"/>
                  <a:gd name="connsiteY7" fmla="*/ 27003 h 274471"/>
                  <a:gd name="connsiteX8" fmla="*/ 51477 w 223849"/>
                  <a:gd name="connsiteY8" fmla="*/ 108029 h 274471"/>
                  <a:gd name="connsiteX9" fmla="*/ 22966 w 223849"/>
                  <a:gd name="connsiteY9" fmla="*/ 158003 h 274471"/>
                  <a:gd name="connsiteX10" fmla="*/ 8678 w 223849"/>
                  <a:gd name="connsiteY10" fmla="*/ 212931 h 274471"/>
                  <a:gd name="connsiteX11" fmla="*/ 8615 w 223849"/>
                  <a:gd name="connsiteY11" fmla="*/ 267795 h 274471"/>
                  <a:gd name="connsiteX12" fmla="*/ 118343 w 223849"/>
                  <a:gd name="connsiteY12" fmla="*/ 118379 h 274471"/>
                  <a:gd name="connsiteX13" fmla="*/ 75607 w 223849"/>
                  <a:gd name="connsiteY13" fmla="*/ 168100 h 274471"/>
                  <a:gd name="connsiteX14" fmla="*/ 118343 w 223849"/>
                  <a:gd name="connsiteY14" fmla="*/ 118379 h 274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849" h="274471">
                    <a:moveTo>
                      <a:pt x="8615" y="267795"/>
                    </a:moveTo>
                    <a:cubicBezTo>
                      <a:pt x="16806" y="276367"/>
                      <a:pt x="28744" y="277065"/>
                      <a:pt x="36809" y="267668"/>
                    </a:cubicBezTo>
                    <a:cubicBezTo>
                      <a:pt x="72115" y="226456"/>
                      <a:pt x="107421" y="185245"/>
                      <a:pt x="142727" y="144033"/>
                    </a:cubicBezTo>
                    <a:cubicBezTo>
                      <a:pt x="157967" y="126253"/>
                      <a:pt x="173207" y="108409"/>
                      <a:pt x="188447" y="90629"/>
                    </a:cubicBezTo>
                    <a:cubicBezTo>
                      <a:pt x="201591" y="75326"/>
                      <a:pt x="221022" y="58562"/>
                      <a:pt x="223626" y="37353"/>
                    </a:cubicBezTo>
                    <a:cubicBezTo>
                      <a:pt x="225975" y="18112"/>
                      <a:pt x="209465" y="-2906"/>
                      <a:pt x="188891" y="332"/>
                    </a:cubicBezTo>
                    <a:cubicBezTo>
                      <a:pt x="179112" y="1856"/>
                      <a:pt x="169397" y="8016"/>
                      <a:pt x="160824" y="12588"/>
                    </a:cubicBezTo>
                    <a:cubicBezTo>
                      <a:pt x="152442" y="17097"/>
                      <a:pt x="144251" y="21859"/>
                      <a:pt x="136250" y="27003"/>
                    </a:cubicBezTo>
                    <a:cubicBezTo>
                      <a:pt x="103293" y="48275"/>
                      <a:pt x="74083" y="76025"/>
                      <a:pt x="51477" y="108029"/>
                    </a:cubicBezTo>
                    <a:cubicBezTo>
                      <a:pt x="40365" y="123713"/>
                      <a:pt x="30776" y="140414"/>
                      <a:pt x="22966" y="158003"/>
                    </a:cubicBezTo>
                    <a:cubicBezTo>
                      <a:pt x="15155" y="175593"/>
                      <a:pt x="8742" y="193626"/>
                      <a:pt x="8678" y="212931"/>
                    </a:cubicBezTo>
                    <a:cubicBezTo>
                      <a:pt x="296" y="231536"/>
                      <a:pt x="-5673" y="252936"/>
                      <a:pt x="8615" y="267795"/>
                    </a:cubicBezTo>
                    <a:close/>
                    <a:moveTo>
                      <a:pt x="118343" y="118379"/>
                    </a:moveTo>
                    <a:cubicBezTo>
                      <a:pt x="104119" y="134953"/>
                      <a:pt x="89831" y="151526"/>
                      <a:pt x="75607" y="168100"/>
                    </a:cubicBezTo>
                    <a:cubicBezTo>
                      <a:pt x="88244" y="150256"/>
                      <a:pt x="102468" y="133429"/>
                      <a:pt x="118343" y="118379"/>
                    </a:cubicBezTo>
                    <a:close/>
                  </a:path>
                </a:pathLst>
              </a:custGeom>
              <a:solidFill>
                <a:srgbClr val="FCDD5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7479C73D-3767-00BF-40D3-C8D47446D6A3}"/>
                  </a:ext>
                </a:extLst>
              </p:cNvPr>
              <p:cNvSpPr/>
              <p:nvPr/>
            </p:nvSpPr>
            <p:spPr>
              <a:xfrm>
                <a:off x="5855759" y="742122"/>
                <a:ext cx="1255186" cy="555544"/>
              </a:xfrm>
              <a:custGeom>
                <a:avLst/>
                <a:gdLst>
                  <a:gd name="connsiteX0" fmla="*/ 16602 w 1255186"/>
                  <a:gd name="connsiteY0" fmla="*/ 3554 h 555544"/>
                  <a:gd name="connsiteX1" fmla="*/ 105756 w 1255186"/>
                  <a:gd name="connsiteY1" fmla="*/ 101344 h 555544"/>
                  <a:gd name="connsiteX2" fmla="*/ 205388 w 1255186"/>
                  <a:gd name="connsiteY2" fmla="*/ 183132 h 555544"/>
                  <a:gd name="connsiteX3" fmla="*/ 435956 w 1255186"/>
                  <a:gd name="connsiteY3" fmla="*/ 318895 h 555544"/>
                  <a:gd name="connsiteX4" fmla="*/ 690591 w 1255186"/>
                  <a:gd name="connsiteY4" fmla="*/ 422336 h 555544"/>
                  <a:gd name="connsiteX5" fmla="*/ 943766 w 1255186"/>
                  <a:gd name="connsiteY5" fmla="*/ 501076 h 555544"/>
                  <a:gd name="connsiteX6" fmla="*/ 1089117 w 1255186"/>
                  <a:gd name="connsiteY6" fmla="*/ 525587 h 555544"/>
                  <a:gd name="connsiteX7" fmla="*/ 1241136 w 1255186"/>
                  <a:gd name="connsiteY7" fmla="*/ 509966 h 555544"/>
                  <a:gd name="connsiteX8" fmla="*/ 1251296 w 1255186"/>
                  <a:gd name="connsiteY8" fmla="*/ 527429 h 555544"/>
                  <a:gd name="connsiteX9" fmla="*/ 1186590 w 1255186"/>
                  <a:gd name="connsiteY9" fmla="*/ 552892 h 555544"/>
                  <a:gd name="connsiteX10" fmla="*/ 1114898 w 1255186"/>
                  <a:gd name="connsiteY10" fmla="*/ 554607 h 555544"/>
                  <a:gd name="connsiteX11" fmla="*/ 981675 w 1255186"/>
                  <a:gd name="connsiteY11" fmla="*/ 537779 h 555544"/>
                  <a:gd name="connsiteX12" fmla="*/ 719166 w 1255186"/>
                  <a:gd name="connsiteY12" fmla="*/ 462151 h 555544"/>
                  <a:gd name="connsiteX13" fmla="*/ 215167 w 1255186"/>
                  <a:gd name="connsiteY13" fmla="*/ 223645 h 555544"/>
                  <a:gd name="connsiteX14" fmla="*/ 101057 w 1255186"/>
                  <a:gd name="connsiteY14" fmla="*/ 128585 h 555544"/>
                  <a:gd name="connsiteX15" fmla="*/ 1743 w 1255186"/>
                  <a:gd name="connsiteY15" fmla="*/ 14984 h 555544"/>
                  <a:gd name="connsiteX16" fmla="*/ 16602 w 1255186"/>
                  <a:gd name="connsiteY16" fmla="*/ 3554 h 55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55186" h="555544">
                    <a:moveTo>
                      <a:pt x="16602" y="3554"/>
                    </a:moveTo>
                    <a:cubicBezTo>
                      <a:pt x="45558" y="37018"/>
                      <a:pt x="73371" y="71054"/>
                      <a:pt x="105756" y="101344"/>
                    </a:cubicBezTo>
                    <a:cubicBezTo>
                      <a:pt x="137189" y="130744"/>
                      <a:pt x="170717" y="157732"/>
                      <a:pt x="205388" y="183132"/>
                    </a:cubicBezTo>
                    <a:cubicBezTo>
                      <a:pt x="277587" y="235964"/>
                      <a:pt x="355248" y="280604"/>
                      <a:pt x="435956" y="318895"/>
                    </a:cubicBezTo>
                    <a:cubicBezTo>
                      <a:pt x="518760" y="358201"/>
                      <a:pt x="604358" y="391348"/>
                      <a:pt x="690591" y="422336"/>
                    </a:cubicBezTo>
                    <a:cubicBezTo>
                      <a:pt x="773713" y="452245"/>
                      <a:pt x="857596" y="481010"/>
                      <a:pt x="943766" y="501076"/>
                    </a:cubicBezTo>
                    <a:cubicBezTo>
                      <a:pt x="991645" y="512252"/>
                      <a:pt x="1040159" y="520888"/>
                      <a:pt x="1089117" y="525587"/>
                    </a:cubicBezTo>
                    <a:cubicBezTo>
                      <a:pt x="1138711" y="530350"/>
                      <a:pt x="1195607" y="534414"/>
                      <a:pt x="1241136" y="509966"/>
                    </a:cubicBezTo>
                    <a:cubicBezTo>
                      <a:pt x="1251233" y="504569"/>
                      <a:pt x="1260758" y="521015"/>
                      <a:pt x="1251296" y="527429"/>
                    </a:cubicBezTo>
                    <a:cubicBezTo>
                      <a:pt x="1231421" y="540827"/>
                      <a:pt x="1210402" y="549463"/>
                      <a:pt x="1186590" y="552892"/>
                    </a:cubicBezTo>
                    <a:cubicBezTo>
                      <a:pt x="1162904" y="556321"/>
                      <a:pt x="1138774" y="555877"/>
                      <a:pt x="1114898" y="554607"/>
                    </a:cubicBezTo>
                    <a:cubicBezTo>
                      <a:pt x="1070194" y="552257"/>
                      <a:pt x="1025617" y="546415"/>
                      <a:pt x="981675" y="537779"/>
                    </a:cubicBezTo>
                    <a:cubicBezTo>
                      <a:pt x="892204" y="520126"/>
                      <a:pt x="805082" y="492313"/>
                      <a:pt x="719166" y="462151"/>
                    </a:cubicBezTo>
                    <a:cubicBezTo>
                      <a:pt x="544351" y="400619"/>
                      <a:pt x="366932" y="332230"/>
                      <a:pt x="215167" y="223645"/>
                    </a:cubicBezTo>
                    <a:cubicBezTo>
                      <a:pt x="174844" y="194816"/>
                      <a:pt x="136681" y="163129"/>
                      <a:pt x="101057" y="128585"/>
                    </a:cubicBezTo>
                    <a:cubicBezTo>
                      <a:pt x="65243" y="93851"/>
                      <a:pt x="29048" y="56957"/>
                      <a:pt x="1743" y="14984"/>
                    </a:cubicBezTo>
                    <a:cubicBezTo>
                      <a:pt x="-4797" y="4951"/>
                      <a:pt x="8601" y="-5717"/>
                      <a:pt x="16602" y="3554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4D49A9F1-C24E-CD78-31EA-900DAFE18D8D}"/>
                  </a:ext>
                </a:extLst>
              </p:cNvPr>
              <p:cNvSpPr/>
              <p:nvPr/>
            </p:nvSpPr>
            <p:spPr>
              <a:xfrm>
                <a:off x="5177516" y="748144"/>
                <a:ext cx="698281" cy="899538"/>
              </a:xfrm>
              <a:custGeom>
                <a:avLst/>
                <a:gdLst>
                  <a:gd name="connsiteX0" fmla="*/ 9998 w 698281"/>
                  <a:gd name="connsiteY0" fmla="*/ 875483 h 899538"/>
                  <a:gd name="connsiteX1" fmla="*/ 66513 w 698281"/>
                  <a:gd name="connsiteY1" fmla="*/ 864180 h 899538"/>
                  <a:gd name="connsiteX2" fmla="*/ 119472 w 698281"/>
                  <a:gd name="connsiteY2" fmla="*/ 844241 h 899538"/>
                  <a:gd name="connsiteX3" fmla="*/ 217643 w 698281"/>
                  <a:gd name="connsiteY3" fmla="*/ 783027 h 899538"/>
                  <a:gd name="connsiteX4" fmla="*/ 379568 w 698281"/>
                  <a:gd name="connsiteY4" fmla="*/ 630246 h 899538"/>
                  <a:gd name="connsiteX5" fmla="*/ 506378 w 698281"/>
                  <a:gd name="connsiteY5" fmla="*/ 443810 h 899538"/>
                  <a:gd name="connsiteX6" fmla="*/ 606581 w 698281"/>
                  <a:gd name="connsiteY6" fmla="*/ 239721 h 899538"/>
                  <a:gd name="connsiteX7" fmla="*/ 649507 w 698281"/>
                  <a:gd name="connsiteY7" fmla="*/ 124723 h 899538"/>
                  <a:gd name="connsiteX8" fmla="*/ 665509 w 698281"/>
                  <a:gd name="connsiteY8" fmla="*/ 66938 h 899538"/>
                  <a:gd name="connsiteX9" fmla="*/ 680177 w 698281"/>
                  <a:gd name="connsiteY9" fmla="*/ 5597 h 899538"/>
                  <a:gd name="connsiteX10" fmla="*/ 698021 w 698281"/>
                  <a:gd name="connsiteY10" fmla="*/ 8010 h 899538"/>
                  <a:gd name="connsiteX11" fmla="*/ 680177 w 698281"/>
                  <a:gd name="connsiteY11" fmla="*/ 119960 h 899538"/>
                  <a:gd name="connsiteX12" fmla="*/ 643982 w 698281"/>
                  <a:gd name="connsiteY12" fmla="*/ 225878 h 899538"/>
                  <a:gd name="connsiteX13" fmla="*/ 544287 w 698281"/>
                  <a:gd name="connsiteY13" fmla="*/ 434920 h 899538"/>
                  <a:gd name="connsiteX14" fmla="*/ 415319 w 698281"/>
                  <a:gd name="connsiteY14" fmla="*/ 633104 h 899538"/>
                  <a:gd name="connsiteX15" fmla="*/ 250727 w 698281"/>
                  <a:gd name="connsiteY15" fmla="*/ 793949 h 899538"/>
                  <a:gd name="connsiteX16" fmla="*/ 137887 w 698281"/>
                  <a:gd name="connsiteY16" fmla="*/ 867038 h 899538"/>
                  <a:gd name="connsiteX17" fmla="*/ 77308 w 698281"/>
                  <a:gd name="connsiteY17" fmla="*/ 890469 h 899538"/>
                  <a:gd name="connsiteX18" fmla="*/ 9744 w 698281"/>
                  <a:gd name="connsiteY18" fmla="*/ 898788 h 899538"/>
                  <a:gd name="connsiteX19" fmla="*/ 9998 w 698281"/>
                  <a:gd name="connsiteY19" fmla="*/ 875483 h 89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98281" h="899538">
                    <a:moveTo>
                      <a:pt x="9998" y="875483"/>
                    </a:moveTo>
                    <a:cubicBezTo>
                      <a:pt x="28794" y="871419"/>
                      <a:pt x="47971" y="869324"/>
                      <a:pt x="66513" y="864180"/>
                    </a:cubicBezTo>
                    <a:cubicBezTo>
                      <a:pt x="84738" y="859164"/>
                      <a:pt x="102391" y="852242"/>
                      <a:pt x="119472" y="844241"/>
                    </a:cubicBezTo>
                    <a:cubicBezTo>
                      <a:pt x="154524" y="827858"/>
                      <a:pt x="186846" y="806332"/>
                      <a:pt x="217643" y="783027"/>
                    </a:cubicBezTo>
                    <a:cubicBezTo>
                      <a:pt x="277016" y="738196"/>
                      <a:pt x="331308" y="686888"/>
                      <a:pt x="379568" y="630246"/>
                    </a:cubicBezTo>
                    <a:cubicBezTo>
                      <a:pt x="428527" y="572842"/>
                      <a:pt x="470564" y="510168"/>
                      <a:pt x="506378" y="443810"/>
                    </a:cubicBezTo>
                    <a:cubicBezTo>
                      <a:pt x="542319" y="377199"/>
                      <a:pt x="576545" y="309190"/>
                      <a:pt x="606581" y="239721"/>
                    </a:cubicBezTo>
                    <a:cubicBezTo>
                      <a:pt x="622837" y="202066"/>
                      <a:pt x="637061" y="163775"/>
                      <a:pt x="649507" y="124723"/>
                    </a:cubicBezTo>
                    <a:cubicBezTo>
                      <a:pt x="655603" y="105673"/>
                      <a:pt x="661000" y="86432"/>
                      <a:pt x="665509" y="66938"/>
                    </a:cubicBezTo>
                    <a:cubicBezTo>
                      <a:pt x="670271" y="46491"/>
                      <a:pt x="673891" y="25663"/>
                      <a:pt x="680177" y="5597"/>
                    </a:cubicBezTo>
                    <a:cubicBezTo>
                      <a:pt x="682971" y="-3230"/>
                      <a:pt x="697513" y="-1007"/>
                      <a:pt x="698021" y="8010"/>
                    </a:cubicBezTo>
                    <a:cubicBezTo>
                      <a:pt x="700053" y="45411"/>
                      <a:pt x="689829" y="84019"/>
                      <a:pt x="680177" y="119960"/>
                    </a:cubicBezTo>
                    <a:cubicBezTo>
                      <a:pt x="670525" y="156028"/>
                      <a:pt x="657952" y="191271"/>
                      <a:pt x="643982" y="225878"/>
                    </a:cubicBezTo>
                    <a:cubicBezTo>
                      <a:pt x="615090" y="297443"/>
                      <a:pt x="580165" y="366594"/>
                      <a:pt x="544287" y="434920"/>
                    </a:cubicBezTo>
                    <a:cubicBezTo>
                      <a:pt x="507457" y="505024"/>
                      <a:pt x="465611" y="571890"/>
                      <a:pt x="415319" y="633104"/>
                    </a:cubicBezTo>
                    <a:cubicBezTo>
                      <a:pt x="366551" y="692476"/>
                      <a:pt x="311179" y="746642"/>
                      <a:pt x="250727" y="793949"/>
                    </a:cubicBezTo>
                    <a:cubicBezTo>
                      <a:pt x="215421" y="821572"/>
                      <a:pt x="178210" y="847226"/>
                      <a:pt x="137887" y="867038"/>
                    </a:cubicBezTo>
                    <a:cubicBezTo>
                      <a:pt x="118456" y="876563"/>
                      <a:pt x="98200" y="884627"/>
                      <a:pt x="77308" y="890469"/>
                    </a:cubicBezTo>
                    <a:cubicBezTo>
                      <a:pt x="55147" y="896629"/>
                      <a:pt x="32795" y="901455"/>
                      <a:pt x="9744" y="898788"/>
                    </a:cubicBezTo>
                    <a:cubicBezTo>
                      <a:pt x="-4099" y="897137"/>
                      <a:pt x="-2448" y="878150"/>
                      <a:pt x="9998" y="875483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E1801DD7-C015-A709-F028-42E00CEBAA27}"/>
                  </a:ext>
                </a:extLst>
              </p:cNvPr>
              <p:cNvSpPr/>
              <p:nvPr/>
            </p:nvSpPr>
            <p:spPr>
              <a:xfrm>
                <a:off x="6686461" y="115492"/>
                <a:ext cx="295019" cy="384450"/>
              </a:xfrm>
              <a:custGeom>
                <a:avLst/>
                <a:gdLst>
                  <a:gd name="connsiteX0" fmla="*/ 986 w 295019"/>
                  <a:gd name="connsiteY0" fmla="*/ 371866 h 384450"/>
                  <a:gd name="connsiteX1" fmla="*/ 212569 w 295019"/>
                  <a:gd name="connsiteY1" fmla="*/ 73988 h 384450"/>
                  <a:gd name="connsiteX2" fmla="*/ 284387 w 295019"/>
                  <a:gd name="connsiteY2" fmla="*/ 1344 h 384450"/>
                  <a:gd name="connsiteX3" fmla="*/ 293722 w 295019"/>
                  <a:gd name="connsiteY3" fmla="*/ 10551 h 384450"/>
                  <a:gd name="connsiteX4" fmla="*/ 234539 w 295019"/>
                  <a:gd name="connsiteY4" fmla="*/ 78115 h 384450"/>
                  <a:gd name="connsiteX5" fmla="*/ 176627 w 295019"/>
                  <a:gd name="connsiteY5" fmla="*/ 147076 h 384450"/>
                  <a:gd name="connsiteX6" fmla="*/ 70900 w 295019"/>
                  <a:gd name="connsiteY6" fmla="*/ 292872 h 384450"/>
                  <a:gd name="connsiteX7" fmla="*/ 16544 w 295019"/>
                  <a:gd name="connsiteY7" fmla="*/ 380756 h 384450"/>
                  <a:gd name="connsiteX8" fmla="*/ 986 w 295019"/>
                  <a:gd name="connsiteY8" fmla="*/ 371866 h 38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019" h="384450">
                    <a:moveTo>
                      <a:pt x="986" y="371866"/>
                    </a:moveTo>
                    <a:cubicBezTo>
                      <a:pt x="60867" y="265313"/>
                      <a:pt x="131479" y="165491"/>
                      <a:pt x="212569" y="73988"/>
                    </a:cubicBezTo>
                    <a:cubicBezTo>
                      <a:pt x="234794" y="48905"/>
                      <a:pt x="257272" y="21346"/>
                      <a:pt x="284387" y="1344"/>
                    </a:cubicBezTo>
                    <a:cubicBezTo>
                      <a:pt x="290483" y="-3101"/>
                      <a:pt x="298103" y="4392"/>
                      <a:pt x="293722" y="10551"/>
                    </a:cubicBezTo>
                    <a:cubicBezTo>
                      <a:pt x="276513" y="34872"/>
                      <a:pt x="254224" y="55827"/>
                      <a:pt x="234539" y="78115"/>
                    </a:cubicBezTo>
                    <a:cubicBezTo>
                      <a:pt x="214664" y="100594"/>
                      <a:pt x="195360" y="123645"/>
                      <a:pt x="176627" y="147076"/>
                    </a:cubicBezTo>
                    <a:cubicBezTo>
                      <a:pt x="139163" y="194066"/>
                      <a:pt x="103983" y="242707"/>
                      <a:pt x="70900" y="292872"/>
                    </a:cubicBezTo>
                    <a:cubicBezTo>
                      <a:pt x="51913" y="321638"/>
                      <a:pt x="33816" y="350975"/>
                      <a:pt x="16544" y="380756"/>
                    </a:cubicBezTo>
                    <a:cubicBezTo>
                      <a:pt x="11464" y="389646"/>
                      <a:pt x="-4030" y="380820"/>
                      <a:pt x="986" y="371866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A45130E9-C76B-34FF-B5E5-85A33B28DEF0}"/>
                  </a:ext>
                </a:extLst>
              </p:cNvPr>
              <p:cNvSpPr/>
              <p:nvPr/>
            </p:nvSpPr>
            <p:spPr>
              <a:xfrm>
                <a:off x="6768834" y="228065"/>
                <a:ext cx="337461" cy="270464"/>
              </a:xfrm>
              <a:custGeom>
                <a:avLst/>
                <a:gdLst>
                  <a:gd name="connsiteX0" fmla="*/ 84 w 337461"/>
                  <a:gd name="connsiteY0" fmla="*/ 264945 h 270464"/>
                  <a:gd name="connsiteX1" fmla="*/ 9609 w 337461"/>
                  <a:gd name="connsiteY1" fmla="*/ 244307 h 270464"/>
                  <a:gd name="connsiteX2" fmla="*/ 26944 w 337461"/>
                  <a:gd name="connsiteY2" fmla="*/ 225765 h 270464"/>
                  <a:gd name="connsiteX3" fmla="*/ 64282 w 337461"/>
                  <a:gd name="connsiteY3" fmla="*/ 193190 h 270464"/>
                  <a:gd name="connsiteX4" fmla="*/ 149563 w 337461"/>
                  <a:gd name="connsiteY4" fmla="*/ 125753 h 270464"/>
                  <a:gd name="connsiteX5" fmla="*/ 326791 w 337461"/>
                  <a:gd name="connsiteY5" fmla="*/ 785 h 270464"/>
                  <a:gd name="connsiteX6" fmla="*/ 334411 w 337461"/>
                  <a:gd name="connsiteY6" fmla="*/ 13929 h 270464"/>
                  <a:gd name="connsiteX7" fmla="*/ 163406 w 337461"/>
                  <a:gd name="connsiteY7" fmla="*/ 137564 h 270464"/>
                  <a:gd name="connsiteX8" fmla="*/ 80665 w 337461"/>
                  <a:gd name="connsiteY8" fmla="*/ 203540 h 270464"/>
                  <a:gd name="connsiteX9" fmla="*/ 43010 w 337461"/>
                  <a:gd name="connsiteY9" fmla="*/ 235862 h 270464"/>
                  <a:gd name="connsiteX10" fmla="*/ 26563 w 337461"/>
                  <a:gd name="connsiteY10" fmla="*/ 253197 h 270464"/>
                  <a:gd name="connsiteX11" fmla="*/ 18181 w 337461"/>
                  <a:gd name="connsiteY11" fmla="*/ 263294 h 270464"/>
                  <a:gd name="connsiteX12" fmla="*/ 8212 w 337461"/>
                  <a:gd name="connsiteY12" fmla="*/ 269707 h 270464"/>
                  <a:gd name="connsiteX13" fmla="*/ 84 w 337461"/>
                  <a:gd name="connsiteY13" fmla="*/ 264945 h 27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7461" h="270464">
                    <a:moveTo>
                      <a:pt x="84" y="264945"/>
                    </a:moveTo>
                    <a:cubicBezTo>
                      <a:pt x="1671" y="256182"/>
                      <a:pt x="3830" y="251292"/>
                      <a:pt x="9609" y="244307"/>
                    </a:cubicBezTo>
                    <a:cubicBezTo>
                      <a:pt x="15006" y="237830"/>
                      <a:pt x="20912" y="231671"/>
                      <a:pt x="26944" y="225765"/>
                    </a:cubicBezTo>
                    <a:cubicBezTo>
                      <a:pt x="38692" y="214145"/>
                      <a:pt x="51392" y="203540"/>
                      <a:pt x="64282" y="193190"/>
                    </a:cubicBezTo>
                    <a:cubicBezTo>
                      <a:pt x="92540" y="170520"/>
                      <a:pt x="121115" y="148232"/>
                      <a:pt x="149563" y="125753"/>
                    </a:cubicBezTo>
                    <a:cubicBezTo>
                      <a:pt x="206395" y="80858"/>
                      <a:pt x="262910" y="35456"/>
                      <a:pt x="326791" y="785"/>
                    </a:cubicBezTo>
                    <a:cubicBezTo>
                      <a:pt x="334284" y="-3279"/>
                      <a:pt x="341841" y="9548"/>
                      <a:pt x="334411" y="13929"/>
                    </a:cubicBezTo>
                    <a:cubicBezTo>
                      <a:pt x="273515" y="49426"/>
                      <a:pt x="218397" y="93749"/>
                      <a:pt x="163406" y="137564"/>
                    </a:cubicBezTo>
                    <a:cubicBezTo>
                      <a:pt x="135847" y="159535"/>
                      <a:pt x="108161" y="181442"/>
                      <a:pt x="80665" y="203540"/>
                    </a:cubicBezTo>
                    <a:cubicBezTo>
                      <a:pt x="67775" y="213891"/>
                      <a:pt x="54948" y="224432"/>
                      <a:pt x="43010" y="235862"/>
                    </a:cubicBezTo>
                    <a:cubicBezTo>
                      <a:pt x="37231" y="241386"/>
                      <a:pt x="31707" y="247101"/>
                      <a:pt x="26563" y="253197"/>
                    </a:cubicBezTo>
                    <a:cubicBezTo>
                      <a:pt x="23769" y="256436"/>
                      <a:pt x="21229" y="260309"/>
                      <a:pt x="18181" y="263294"/>
                    </a:cubicBezTo>
                    <a:cubicBezTo>
                      <a:pt x="15070" y="266342"/>
                      <a:pt x="11895" y="267548"/>
                      <a:pt x="8212" y="269707"/>
                    </a:cubicBezTo>
                    <a:cubicBezTo>
                      <a:pt x="4719" y="271676"/>
                      <a:pt x="-742" y="269707"/>
                      <a:pt x="84" y="264945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F2252316-CBF6-9A5D-2855-3CF05B9F4697}"/>
                  </a:ext>
                </a:extLst>
              </p:cNvPr>
              <p:cNvSpPr/>
              <p:nvPr/>
            </p:nvSpPr>
            <p:spPr>
              <a:xfrm>
                <a:off x="6780712" y="371657"/>
                <a:ext cx="368010" cy="159412"/>
              </a:xfrm>
              <a:custGeom>
                <a:avLst/>
                <a:gdLst>
                  <a:gd name="connsiteX0" fmla="*/ 1986 w 368010"/>
                  <a:gd name="connsiteY0" fmla="*/ 150054 h 159412"/>
                  <a:gd name="connsiteX1" fmla="*/ 85933 w 368010"/>
                  <a:gd name="connsiteY1" fmla="*/ 101477 h 159412"/>
                  <a:gd name="connsiteX2" fmla="*/ 176103 w 368010"/>
                  <a:gd name="connsiteY2" fmla="*/ 61218 h 159412"/>
                  <a:gd name="connsiteX3" fmla="*/ 361777 w 368010"/>
                  <a:gd name="connsiteY3" fmla="*/ 131 h 159412"/>
                  <a:gd name="connsiteX4" fmla="*/ 364634 w 368010"/>
                  <a:gd name="connsiteY4" fmla="*/ 10989 h 159412"/>
                  <a:gd name="connsiteX5" fmla="*/ 182834 w 368010"/>
                  <a:gd name="connsiteY5" fmla="*/ 77601 h 159412"/>
                  <a:gd name="connsiteX6" fmla="*/ 96284 w 368010"/>
                  <a:gd name="connsiteY6" fmla="*/ 117034 h 159412"/>
                  <a:gd name="connsiteX7" fmla="*/ 53802 w 368010"/>
                  <a:gd name="connsiteY7" fmla="*/ 138370 h 159412"/>
                  <a:gd name="connsiteX8" fmla="*/ 7256 w 368010"/>
                  <a:gd name="connsiteY8" fmla="*/ 159135 h 159412"/>
                  <a:gd name="connsiteX9" fmla="*/ 1986 w 368010"/>
                  <a:gd name="connsiteY9" fmla="*/ 150054 h 159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8010" h="159412">
                    <a:moveTo>
                      <a:pt x="1986" y="150054"/>
                    </a:moveTo>
                    <a:cubicBezTo>
                      <a:pt x="25544" y="128718"/>
                      <a:pt x="57612" y="115193"/>
                      <a:pt x="85933" y="101477"/>
                    </a:cubicBezTo>
                    <a:cubicBezTo>
                      <a:pt x="115587" y="87189"/>
                      <a:pt x="145623" y="73727"/>
                      <a:pt x="176103" y="61218"/>
                    </a:cubicBezTo>
                    <a:cubicBezTo>
                      <a:pt x="236491" y="36453"/>
                      <a:pt x="298150" y="14799"/>
                      <a:pt x="361777" y="131"/>
                    </a:cubicBezTo>
                    <a:cubicBezTo>
                      <a:pt x="367937" y="-1266"/>
                      <a:pt x="370667" y="8957"/>
                      <a:pt x="364634" y="10989"/>
                    </a:cubicBezTo>
                    <a:cubicBezTo>
                      <a:pt x="303484" y="31690"/>
                      <a:pt x="242334" y="52582"/>
                      <a:pt x="182834" y="77601"/>
                    </a:cubicBezTo>
                    <a:cubicBezTo>
                      <a:pt x="153624" y="89920"/>
                      <a:pt x="124731" y="103064"/>
                      <a:pt x="96284" y="117034"/>
                    </a:cubicBezTo>
                    <a:cubicBezTo>
                      <a:pt x="82059" y="124019"/>
                      <a:pt x="67962" y="131195"/>
                      <a:pt x="53802" y="138370"/>
                    </a:cubicBezTo>
                    <a:cubicBezTo>
                      <a:pt x="38753" y="145990"/>
                      <a:pt x="23512" y="154372"/>
                      <a:pt x="7256" y="159135"/>
                    </a:cubicBezTo>
                    <a:cubicBezTo>
                      <a:pt x="1541" y="160849"/>
                      <a:pt x="-2650" y="154245"/>
                      <a:pt x="1986" y="150054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FDE07CFF-3100-E035-22D0-CDF6D446627B}"/>
                  </a:ext>
                </a:extLst>
              </p:cNvPr>
              <p:cNvSpPr/>
              <p:nvPr/>
            </p:nvSpPr>
            <p:spPr>
              <a:xfrm>
                <a:off x="4788146" y="440052"/>
                <a:ext cx="399797" cy="312466"/>
              </a:xfrm>
              <a:custGeom>
                <a:avLst/>
                <a:gdLst>
                  <a:gd name="connsiteX0" fmla="*/ 5668 w 399797"/>
                  <a:gd name="connsiteY0" fmla="*/ 379 h 312466"/>
                  <a:gd name="connsiteX1" fmla="*/ 49546 w 399797"/>
                  <a:gd name="connsiteY1" fmla="*/ 13651 h 312466"/>
                  <a:gd name="connsiteX2" fmla="*/ 93806 w 399797"/>
                  <a:gd name="connsiteY2" fmla="*/ 36511 h 312466"/>
                  <a:gd name="connsiteX3" fmla="*/ 175276 w 399797"/>
                  <a:gd name="connsiteY3" fmla="*/ 90105 h 312466"/>
                  <a:gd name="connsiteX4" fmla="*/ 321263 w 399797"/>
                  <a:gd name="connsiteY4" fmla="*/ 221169 h 312466"/>
                  <a:gd name="connsiteX5" fmla="*/ 398098 w 399797"/>
                  <a:gd name="connsiteY5" fmla="*/ 302322 h 312466"/>
                  <a:gd name="connsiteX6" fmla="*/ 387811 w 399797"/>
                  <a:gd name="connsiteY6" fmla="*/ 310323 h 312466"/>
                  <a:gd name="connsiteX7" fmla="*/ 95584 w 399797"/>
                  <a:gd name="connsiteY7" fmla="*/ 59498 h 312466"/>
                  <a:gd name="connsiteX8" fmla="*/ 47387 w 399797"/>
                  <a:gd name="connsiteY8" fmla="*/ 34669 h 312466"/>
                  <a:gd name="connsiteX9" fmla="*/ 1413 w 399797"/>
                  <a:gd name="connsiteY9" fmla="*/ 10666 h 312466"/>
                  <a:gd name="connsiteX10" fmla="*/ 5668 w 399797"/>
                  <a:gd name="connsiteY10" fmla="*/ 379 h 312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9797" h="312466">
                    <a:moveTo>
                      <a:pt x="5668" y="379"/>
                    </a:moveTo>
                    <a:cubicBezTo>
                      <a:pt x="20463" y="-2034"/>
                      <a:pt x="36592" y="7618"/>
                      <a:pt x="49546" y="13651"/>
                    </a:cubicBezTo>
                    <a:cubicBezTo>
                      <a:pt x="64596" y="20636"/>
                      <a:pt x="79328" y="28319"/>
                      <a:pt x="93806" y="36511"/>
                    </a:cubicBezTo>
                    <a:cubicBezTo>
                      <a:pt x="122127" y="52576"/>
                      <a:pt x="149241" y="70547"/>
                      <a:pt x="175276" y="90105"/>
                    </a:cubicBezTo>
                    <a:cubicBezTo>
                      <a:pt x="227600" y="129411"/>
                      <a:pt x="275543" y="174433"/>
                      <a:pt x="321263" y="221169"/>
                    </a:cubicBezTo>
                    <a:cubicBezTo>
                      <a:pt x="347298" y="247839"/>
                      <a:pt x="372761" y="275080"/>
                      <a:pt x="398098" y="302322"/>
                    </a:cubicBezTo>
                    <a:cubicBezTo>
                      <a:pt x="403876" y="308545"/>
                      <a:pt x="393526" y="316292"/>
                      <a:pt x="387811" y="310323"/>
                    </a:cubicBezTo>
                    <a:cubicBezTo>
                      <a:pt x="298847" y="218184"/>
                      <a:pt x="207725" y="123633"/>
                      <a:pt x="95584" y="59498"/>
                    </a:cubicBezTo>
                    <a:cubicBezTo>
                      <a:pt x="79899" y="50544"/>
                      <a:pt x="63770" y="42226"/>
                      <a:pt x="47387" y="34669"/>
                    </a:cubicBezTo>
                    <a:cubicBezTo>
                      <a:pt x="32655" y="27875"/>
                      <a:pt x="12081" y="23366"/>
                      <a:pt x="1413" y="10666"/>
                    </a:cubicBezTo>
                    <a:cubicBezTo>
                      <a:pt x="-1889" y="6793"/>
                      <a:pt x="1032" y="1141"/>
                      <a:pt x="5668" y="379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0570D21C-B1C6-740A-E281-40B408A5CDD4}"/>
                  </a:ext>
                </a:extLst>
              </p:cNvPr>
              <p:cNvSpPr/>
              <p:nvPr/>
            </p:nvSpPr>
            <p:spPr>
              <a:xfrm>
                <a:off x="4824474" y="628864"/>
                <a:ext cx="324015" cy="182803"/>
              </a:xfrm>
              <a:custGeom>
                <a:avLst/>
                <a:gdLst>
                  <a:gd name="connsiteX0" fmla="*/ 9853 w 324015"/>
                  <a:gd name="connsiteY0" fmla="*/ 480 h 182803"/>
                  <a:gd name="connsiteX1" fmla="*/ 170952 w 324015"/>
                  <a:gd name="connsiteY1" fmla="*/ 75029 h 182803"/>
                  <a:gd name="connsiteX2" fmla="*/ 320685 w 324015"/>
                  <a:gd name="connsiteY2" fmla="*/ 168247 h 182803"/>
                  <a:gd name="connsiteX3" fmla="*/ 310779 w 324015"/>
                  <a:gd name="connsiteY3" fmla="*/ 181264 h 182803"/>
                  <a:gd name="connsiteX4" fmla="*/ 161364 w 324015"/>
                  <a:gd name="connsiteY4" fmla="*/ 89380 h 182803"/>
                  <a:gd name="connsiteX5" fmla="*/ 4328 w 324015"/>
                  <a:gd name="connsiteY5" fmla="*/ 13815 h 182803"/>
                  <a:gd name="connsiteX6" fmla="*/ 9853 w 324015"/>
                  <a:gd name="connsiteY6" fmla="*/ 480 h 182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015" h="182803">
                    <a:moveTo>
                      <a:pt x="9853" y="480"/>
                    </a:moveTo>
                    <a:cubicBezTo>
                      <a:pt x="65796" y="19530"/>
                      <a:pt x="119200" y="46708"/>
                      <a:pt x="170952" y="75029"/>
                    </a:cubicBezTo>
                    <a:cubicBezTo>
                      <a:pt x="222578" y="103286"/>
                      <a:pt x="272552" y="134401"/>
                      <a:pt x="320685" y="168247"/>
                    </a:cubicBezTo>
                    <a:cubicBezTo>
                      <a:pt x="329321" y="174343"/>
                      <a:pt x="319415" y="187233"/>
                      <a:pt x="310779" y="181264"/>
                    </a:cubicBezTo>
                    <a:cubicBezTo>
                      <a:pt x="262710" y="147863"/>
                      <a:pt x="212862" y="117129"/>
                      <a:pt x="161364" y="89380"/>
                    </a:cubicBezTo>
                    <a:cubicBezTo>
                      <a:pt x="110119" y="61821"/>
                      <a:pt x="56843" y="38707"/>
                      <a:pt x="4328" y="13815"/>
                    </a:cubicBezTo>
                    <a:cubicBezTo>
                      <a:pt x="-4181" y="9751"/>
                      <a:pt x="1026" y="-2568"/>
                      <a:pt x="9853" y="480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FA17F23A-72BD-226A-9314-F758644389D6}"/>
                  </a:ext>
                </a:extLst>
              </p:cNvPr>
              <p:cNvSpPr/>
              <p:nvPr/>
            </p:nvSpPr>
            <p:spPr>
              <a:xfrm>
                <a:off x="4621604" y="733192"/>
                <a:ext cx="482787" cy="103452"/>
              </a:xfrm>
              <a:custGeom>
                <a:avLst/>
                <a:gdLst>
                  <a:gd name="connsiteX0" fmla="*/ 5840 w 482787"/>
                  <a:gd name="connsiteY0" fmla="*/ 6134 h 103452"/>
                  <a:gd name="connsiteX1" fmla="*/ 194625 w 482787"/>
                  <a:gd name="connsiteY1" fmla="*/ 7213 h 103452"/>
                  <a:gd name="connsiteX2" fmla="*/ 378902 w 482787"/>
                  <a:gd name="connsiteY2" fmla="*/ 48742 h 103452"/>
                  <a:gd name="connsiteX3" fmla="*/ 478407 w 482787"/>
                  <a:gd name="connsiteY3" fmla="*/ 88747 h 103452"/>
                  <a:gd name="connsiteX4" fmla="*/ 472565 w 482787"/>
                  <a:gd name="connsiteY4" fmla="*/ 102717 h 103452"/>
                  <a:gd name="connsiteX5" fmla="*/ 112647 w 482787"/>
                  <a:gd name="connsiteY5" fmla="*/ 18834 h 103452"/>
                  <a:gd name="connsiteX6" fmla="*/ 7491 w 482787"/>
                  <a:gd name="connsiteY6" fmla="*/ 19786 h 103452"/>
                  <a:gd name="connsiteX7" fmla="*/ 5840 w 482787"/>
                  <a:gd name="connsiteY7" fmla="*/ 6134 h 10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2787" h="103452">
                    <a:moveTo>
                      <a:pt x="5840" y="6134"/>
                    </a:moveTo>
                    <a:cubicBezTo>
                      <a:pt x="67562" y="-3963"/>
                      <a:pt x="132776" y="-153"/>
                      <a:pt x="194625" y="7213"/>
                    </a:cubicBezTo>
                    <a:cubicBezTo>
                      <a:pt x="257300" y="14643"/>
                      <a:pt x="319085" y="28676"/>
                      <a:pt x="378902" y="48742"/>
                    </a:cubicBezTo>
                    <a:cubicBezTo>
                      <a:pt x="412811" y="60109"/>
                      <a:pt x="446022" y="73571"/>
                      <a:pt x="478407" y="88747"/>
                    </a:cubicBezTo>
                    <a:cubicBezTo>
                      <a:pt x="487170" y="92875"/>
                      <a:pt x="481518" y="106781"/>
                      <a:pt x="472565" y="102717"/>
                    </a:cubicBezTo>
                    <a:cubicBezTo>
                      <a:pt x="359789" y="51155"/>
                      <a:pt x="236599" y="22517"/>
                      <a:pt x="112647" y="18834"/>
                    </a:cubicBezTo>
                    <a:cubicBezTo>
                      <a:pt x="77595" y="17754"/>
                      <a:pt x="42543" y="19469"/>
                      <a:pt x="7491" y="19786"/>
                    </a:cubicBezTo>
                    <a:cubicBezTo>
                      <a:pt x="-1145" y="19850"/>
                      <a:pt x="-3114" y="7594"/>
                      <a:pt x="5840" y="6134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4B0369C6-55A7-182F-00B2-6D3C6C8F3725}"/>
                  </a:ext>
                </a:extLst>
              </p:cNvPr>
              <p:cNvSpPr/>
              <p:nvPr/>
            </p:nvSpPr>
            <p:spPr>
              <a:xfrm>
                <a:off x="6025917" y="661079"/>
                <a:ext cx="900750" cy="506602"/>
              </a:xfrm>
              <a:custGeom>
                <a:avLst/>
                <a:gdLst>
                  <a:gd name="connsiteX0" fmla="*/ 14465 w 900750"/>
                  <a:gd name="connsiteY0" fmla="*/ 3317 h 506602"/>
                  <a:gd name="connsiteX1" fmla="*/ 323710 w 900750"/>
                  <a:gd name="connsiteY1" fmla="*/ 266144 h 506602"/>
                  <a:gd name="connsiteX2" fmla="*/ 679564 w 900750"/>
                  <a:gd name="connsiteY2" fmla="*/ 443309 h 506602"/>
                  <a:gd name="connsiteX3" fmla="*/ 784975 w 900750"/>
                  <a:gd name="connsiteY3" fmla="*/ 472138 h 506602"/>
                  <a:gd name="connsiteX4" fmla="*/ 893242 w 900750"/>
                  <a:gd name="connsiteY4" fmla="*/ 487886 h 506602"/>
                  <a:gd name="connsiteX5" fmla="*/ 893115 w 900750"/>
                  <a:gd name="connsiteY5" fmla="*/ 505666 h 506602"/>
                  <a:gd name="connsiteX6" fmla="*/ 697408 w 900750"/>
                  <a:gd name="connsiteY6" fmla="*/ 475694 h 506602"/>
                  <a:gd name="connsiteX7" fmla="*/ 511797 w 900750"/>
                  <a:gd name="connsiteY7" fmla="*/ 397970 h 506602"/>
                  <a:gd name="connsiteX8" fmla="*/ 334379 w 900750"/>
                  <a:gd name="connsiteY8" fmla="*/ 299545 h 506602"/>
                  <a:gd name="connsiteX9" fmla="*/ 160452 w 900750"/>
                  <a:gd name="connsiteY9" fmla="*/ 181879 h 506602"/>
                  <a:gd name="connsiteX10" fmla="*/ 1448 w 900750"/>
                  <a:gd name="connsiteY10" fmla="*/ 13350 h 506602"/>
                  <a:gd name="connsiteX11" fmla="*/ 14465 w 900750"/>
                  <a:gd name="connsiteY11" fmla="*/ 3317 h 506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750" h="506602">
                    <a:moveTo>
                      <a:pt x="14465" y="3317"/>
                    </a:moveTo>
                    <a:cubicBezTo>
                      <a:pt x="93650" y="115649"/>
                      <a:pt x="207061" y="196611"/>
                      <a:pt x="323710" y="266144"/>
                    </a:cubicBezTo>
                    <a:cubicBezTo>
                      <a:pt x="437121" y="333771"/>
                      <a:pt x="554279" y="400383"/>
                      <a:pt x="679564" y="443309"/>
                    </a:cubicBezTo>
                    <a:cubicBezTo>
                      <a:pt x="714045" y="455120"/>
                      <a:pt x="749224" y="464899"/>
                      <a:pt x="784975" y="472138"/>
                    </a:cubicBezTo>
                    <a:cubicBezTo>
                      <a:pt x="820788" y="479377"/>
                      <a:pt x="857047" y="483250"/>
                      <a:pt x="893242" y="487886"/>
                    </a:cubicBezTo>
                    <a:cubicBezTo>
                      <a:pt x="903148" y="489156"/>
                      <a:pt x="903402" y="504904"/>
                      <a:pt x="893115" y="505666"/>
                    </a:cubicBezTo>
                    <a:cubicBezTo>
                      <a:pt x="827266" y="510619"/>
                      <a:pt x="759892" y="495252"/>
                      <a:pt x="697408" y="475694"/>
                    </a:cubicBezTo>
                    <a:cubicBezTo>
                      <a:pt x="633273" y="455628"/>
                      <a:pt x="571678" y="428323"/>
                      <a:pt x="511797" y="397970"/>
                    </a:cubicBezTo>
                    <a:cubicBezTo>
                      <a:pt x="451536" y="367363"/>
                      <a:pt x="392544" y="333962"/>
                      <a:pt x="334379" y="299545"/>
                    </a:cubicBezTo>
                    <a:cubicBezTo>
                      <a:pt x="274117" y="263921"/>
                      <a:pt x="215252" y="225567"/>
                      <a:pt x="160452" y="181879"/>
                    </a:cubicBezTo>
                    <a:cubicBezTo>
                      <a:pt x="99810" y="133492"/>
                      <a:pt x="44818" y="77993"/>
                      <a:pt x="1448" y="13350"/>
                    </a:cubicBezTo>
                    <a:cubicBezTo>
                      <a:pt x="-4267" y="4651"/>
                      <a:pt x="8369" y="-5319"/>
                      <a:pt x="14465" y="3317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72950E57-B932-F5DE-BC18-D32C4B16EA58}"/>
                  </a:ext>
                </a:extLst>
              </p:cNvPr>
              <p:cNvSpPr/>
              <p:nvPr/>
            </p:nvSpPr>
            <p:spPr>
              <a:xfrm>
                <a:off x="6235083" y="695792"/>
                <a:ext cx="562054" cy="354306"/>
              </a:xfrm>
              <a:custGeom>
                <a:avLst/>
                <a:gdLst>
                  <a:gd name="connsiteX0" fmla="*/ 13579 w 562054"/>
                  <a:gd name="connsiteY0" fmla="*/ 2449 h 354306"/>
                  <a:gd name="connsiteX1" fmla="*/ 424106 w 562054"/>
                  <a:gd name="connsiteY1" fmla="*/ 286104 h 354306"/>
                  <a:gd name="connsiteX2" fmla="*/ 556504 w 562054"/>
                  <a:gd name="connsiteY2" fmla="*/ 336078 h 354306"/>
                  <a:gd name="connsiteX3" fmla="*/ 551615 w 562054"/>
                  <a:gd name="connsiteY3" fmla="*/ 354049 h 354306"/>
                  <a:gd name="connsiteX4" fmla="*/ 315649 w 562054"/>
                  <a:gd name="connsiteY4" fmla="*/ 258037 h 354306"/>
                  <a:gd name="connsiteX5" fmla="*/ 104638 w 562054"/>
                  <a:gd name="connsiteY5" fmla="*/ 111987 h 354306"/>
                  <a:gd name="connsiteX6" fmla="*/ 1895 w 562054"/>
                  <a:gd name="connsiteY6" fmla="*/ 11466 h 354306"/>
                  <a:gd name="connsiteX7" fmla="*/ 13579 w 562054"/>
                  <a:gd name="connsiteY7" fmla="*/ 2449 h 354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2054" h="354306">
                    <a:moveTo>
                      <a:pt x="13579" y="2449"/>
                    </a:moveTo>
                    <a:cubicBezTo>
                      <a:pt x="129466" y="123099"/>
                      <a:pt x="270309" y="220381"/>
                      <a:pt x="424106" y="286104"/>
                    </a:cubicBezTo>
                    <a:cubicBezTo>
                      <a:pt x="467540" y="304646"/>
                      <a:pt x="512054" y="320140"/>
                      <a:pt x="556504" y="336078"/>
                    </a:cubicBezTo>
                    <a:cubicBezTo>
                      <a:pt x="566347" y="339634"/>
                      <a:pt x="562092" y="356589"/>
                      <a:pt x="551615" y="354049"/>
                    </a:cubicBezTo>
                    <a:cubicBezTo>
                      <a:pt x="469255" y="334110"/>
                      <a:pt x="389816" y="298486"/>
                      <a:pt x="315649" y="258037"/>
                    </a:cubicBezTo>
                    <a:cubicBezTo>
                      <a:pt x="240401" y="217016"/>
                      <a:pt x="169599" y="167930"/>
                      <a:pt x="104638" y="111987"/>
                    </a:cubicBezTo>
                    <a:cubicBezTo>
                      <a:pt x="68316" y="80745"/>
                      <a:pt x="34153" y="46899"/>
                      <a:pt x="1895" y="11466"/>
                    </a:cubicBezTo>
                    <a:cubicBezTo>
                      <a:pt x="-4582" y="4418"/>
                      <a:pt x="7102" y="-4345"/>
                      <a:pt x="13579" y="2449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944C1040-8D15-C583-0F33-0D88AB3881FC}"/>
                  </a:ext>
                </a:extLst>
              </p:cNvPr>
              <p:cNvSpPr/>
              <p:nvPr/>
            </p:nvSpPr>
            <p:spPr>
              <a:xfrm>
                <a:off x="5280945" y="828481"/>
                <a:ext cx="464566" cy="671324"/>
              </a:xfrm>
              <a:custGeom>
                <a:avLst/>
                <a:gdLst>
                  <a:gd name="connsiteX0" fmla="*/ 3407 w 464566"/>
                  <a:gd name="connsiteY0" fmla="*/ 656144 h 671324"/>
                  <a:gd name="connsiteX1" fmla="*/ 228705 w 464566"/>
                  <a:gd name="connsiteY1" fmla="*/ 440562 h 671324"/>
                  <a:gd name="connsiteX2" fmla="*/ 390376 w 464566"/>
                  <a:gd name="connsiteY2" fmla="*/ 173735 h 671324"/>
                  <a:gd name="connsiteX3" fmla="*/ 447716 w 464566"/>
                  <a:gd name="connsiteY3" fmla="*/ 6730 h 671324"/>
                  <a:gd name="connsiteX4" fmla="*/ 464290 w 464566"/>
                  <a:gd name="connsiteY4" fmla="*/ 9016 h 671324"/>
                  <a:gd name="connsiteX5" fmla="*/ 345989 w 464566"/>
                  <a:gd name="connsiteY5" fmla="*/ 304164 h 671324"/>
                  <a:gd name="connsiteX6" fmla="*/ 153140 w 464566"/>
                  <a:gd name="connsiteY6" fmla="*/ 555370 h 671324"/>
                  <a:gd name="connsiteX7" fmla="*/ 13948 w 464566"/>
                  <a:gd name="connsiteY7" fmla="*/ 669797 h 671324"/>
                  <a:gd name="connsiteX8" fmla="*/ 3407 w 464566"/>
                  <a:gd name="connsiteY8" fmla="*/ 656144 h 671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566" h="671324">
                    <a:moveTo>
                      <a:pt x="3407" y="656144"/>
                    </a:moveTo>
                    <a:cubicBezTo>
                      <a:pt x="86020" y="591692"/>
                      <a:pt x="162728" y="522223"/>
                      <a:pt x="228705" y="440562"/>
                    </a:cubicBezTo>
                    <a:cubicBezTo>
                      <a:pt x="294300" y="359409"/>
                      <a:pt x="348910" y="269493"/>
                      <a:pt x="390376" y="173735"/>
                    </a:cubicBezTo>
                    <a:cubicBezTo>
                      <a:pt x="413807" y="119696"/>
                      <a:pt x="433048" y="63816"/>
                      <a:pt x="447716" y="6730"/>
                    </a:cubicBezTo>
                    <a:cubicBezTo>
                      <a:pt x="450320" y="-3557"/>
                      <a:pt x="466893" y="-1462"/>
                      <a:pt x="464290" y="9016"/>
                    </a:cubicBezTo>
                    <a:cubicBezTo>
                      <a:pt x="438699" y="112330"/>
                      <a:pt x="398821" y="211771"/>
                      <a:pt x="345989" y="304164"/>
                    </a:cubicBezTo>
                    <a:cubicBezTo>
                      <a:pt x="293348" y="396302"/>
                      <a:pt x="228578" y="480757"/>
                      <a:pt x="153140" y="555370"/>
                    </a:cubicBezTo>
                    <a:cubicBezTo>
                      <a:pt x="110404" y="597597"/>
                      <a:pt x="64367" y="636967"/>
                      <a:pt x="13948" y="669797"/>
                    </a:cubicBezTo>
                    <a:cubicBezTo>
                      <a:pt x="4804" y="675702"/>
                      <a:pt x="-5483" y="663066"/>
                      <a:pt x="3407" y="656144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FA02388F-66C9-E447-7A58-460756D6B72F}"/>
                  </a:ext>
                </a:extLst>
              </p:cNvPr>
              <p:cNvSpPr/>
              <p:nvPr/>
            </p:nvSpPr>
            <p:spPr>
              <a:xfrm>
                <a:off x="5237704" y="967948"/>
                <a:ext cx="314952" cy="469557"/>
              </a:xfrm>
              <a:custGeom>
                <a:avLst/>
                <a:gdLst>
                  <a:gd name="connsiteX0" fmla="*/ 2452 w 314952"/>
                  <a:gd name="connsiteY0" fmla="*/ 456861 h 469557"/>
                  <a:gd name="connsiteX1" fmla="*/ 148883 w 314952"/>
                  <a:gd name="connsiteY1" fmla="*/ 300714 h 469557"/>
                  <a:gd name="connsiteX2" fmla="*/ 258674 w 314952"/>
                  <a:gd name="connsiteY2" fmla="*/ 117009 h 469557"/>
                  <a:gd name="connsiteX3" fmla="*/ 301092 w 314952"/>
                  <a:gd name="connsiteY3" fmla="*/ 4550 h 469557"/>
                  <a:gd name="connsiteX4" fmla="*/ 314618 w 314952"/>
                  <a:gd name="connsiteY4" fmla="*/ 10138 h 469557"/>
                  <a:gd name="connsiteX5" fmla="*/ 101385 w 314952"/>
                  <a:gd name="connsiteY5" fmla="*/ 385360 h 469557"/>
                  <a:gd name="connsiteX6" fmla="*/ 11088 w 314952"/>
                  <a:gd name="connsiteY6" fmla="*/ 468037 h 469557"/>
                  <a:gd name="connsiteX7" fmla="*/ 2452 w 314952"/>
                  <a:gd name="connsiteY7" fmla="*/ 456861 h 46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952" h="469557">
                    <a:moveTo>
                      <a:pt x="2452" y="456861"/>
                    </a:moveTo>
                    <a:cubicBezTo>
                      <a:pt x="54839" y="408093"/>
                      <a:pt x="105385" y="357737"/>
                      <a:pt x="148883" y="300714"/>
                    </a:cubicBezTo>
                    <a:cubicBezTo>
                      <a:pt x="192253" y="243818"/>
                      <a:pt x="229147" y="182160"/>
                      <a:pt x="258674" y="117009"/>
                    </a:cubicBezTo>
                    <a:cubicBezTo>
                      <a:pt x="275184" y="80433"/>
                      <a:pt x="289345" y="42841"/>
                      <a:pt x="301092" y="4550"/>
                    </a:cubicBezTo>
                    <a:cubicBezTo>
                      <a:pt x="303886" y="-4467"/>
                      <a:pt x="317221" y="1248"/>
                      <a:pt x="314618" y="10138"/>
                    </a:cubicBezTo>
                    <a:cubicBezTo>
                      <a:pt x="273279" y="149267"/>
                      <a:pt x="199683" y="278616"/>
                      <a:pt x="101385" y="385360"/>
                    </a:cubicBezTo>
                    <a:cubicBezTo>
                      <a:pt x="73635" y="415522"/>
                      <a:pt x="43981" y="443589"/>
                      <a:pt x="11088" y="468037"/>
                    </a:cubicBezTo>
                    <a:cubicBezTo>
                      <a:pt x="3722" y="473498"/>
                      <a:pt x="-4089" y="462957"/>
                      <a:pt x="2452" y="456861"/>
                    </a:cubicBezTo>
                    <a:close/>
                  </a:path>
                </a:pathLst>
              </a:custGeom>
              <a:solidFill>
                <a:srgbClr val="A34C3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8" name="图形 4">
              <a:extLst>
                <a:ext uri="{FF2B5EF4-FFF2-40B4-BE49-F238E27FC236}">
                  <a16:creationId xmlns:a16="http://schemas.microsoft.com/office/drawing/2014/main" id="{D45111F8-29B6-3448-BC9C-C0899D24EF29}"/>
                </a:ext>
              </a:extLst>
            </p:cNvPr>
            <p:cNvGrpSpPr/>
            <p:nvPr/>
          </p:nvGrpSpPr>
          <p:grpSpPr>
            <a:xfrm>
              <a:off x="2244318" y="4883029"/>
              <a:ext cx="1155532" cy="1090496"/>
              <a:chOff x="11673539" y="452865"/>
              <a:chExt cx="2426297" cy="2289740"/>
            </a:xfrm>
          </p:grpSpPr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B0B4AAD8-F6BC-EC37-E394-C8BFB1512517}"/>
                  </a:ext>
                </a:extLst>
              </p:cNvPr>
              <p:cNvSpPr/>
              <p:nvPr/>
            </p:nvSpPr>
            <p:spPr>
              <a:xfrm>
                <a:off x="11917021" y="1464373"/>
                <a:ext cx="196958" cy="387215"/>
              </a:xfrm>
              <a:custGeom>
                <a:avLst/>
                <a:gdLst>
                  <a:gd name="connsiteX0" fmla="*/ 12427 w 196958"/>
                  <a:gd name="connsiteY0" fmla="*/ 34036 h 387215"/>
                  <a:gd name="connsiteX1" fmla="*/ 27286 w 196958"/>
                  <a:gd name="connsiteY1" fmla="*/ 346837 h 387215"/>
                  <a:gd name="connsiteX2" fmla="*/ 56115 w 196958"/>
                  <a:gd name="connsiteY2" fmla="*/ 386144 h 387215"/>
                  <a:gd name="connsiteX3" fmla="*/ 93326 w 196958"/>
                  <a:gd name="connsiteY3" fmla="*/ 371157 h 387215"/>
                  <a:gd name="connsiteX4" fmla="*/ 109455 w 196958"/>
                  <a:gd name="connsiteY4" fmla="*/ 331978 h 387215"/>
                  <a:gd name="connsiteX5" fmla="*/ 196958 w 196958"/>
                  <a:gd name="connsiteY5" fmla="*/ 0 h 387215"/>
                  <a:gd name="connsiteX6" fmla="*/ 12427 w 196958"/>
                  <a:gd name="connsiteY6" fmla="*/ 34036 h 38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958" h="387215">
                    <a:moveTo>
                      <a:pt x="12427" y="34036"/>
                    </a:moveTo>
                    <a:cubicBezTo>
                      <a:pt x="-8210" y="137414"/>
                      <a:pt x="-3067" y="245872"/>
                      <a:pt x="27286" y="346837"/>
                    </a:cubicBezTo>
                    <a:cubicBezTo>
                      <a:pt x="32175" y="363093"/>
                      <a:pt x="39859" y="381318"/>
                      <a:pt x="56115" y="386144"/>
                    </a:cubicBezTo>
                    <a:cubicBezTo>
                      <a:pt x="69767" y="390144"/>
                      <a:pt x="84627" y="382460"/>
                      <a:pt x="93326" y="371157"/>
                    </a:cubicBezTo>
                    <a:cubicBezTo>
                      <a:pt x="102025" y="359918"/>
                      <a:pt x="105836" y="345757"/>
                      <a:pt x="109455" y="331978"/>
                    </a:cubicBezTo>
                    <a:cubicBezTo>
                      <a:pt x="138602" y="221297"/>
                      <a:pt x="167811" y="110617"/>
                      <a:pt x="196958" y="0"/>
                    </a:cubicBezTo>
                    <a:cubicBezTo>
                      <a:pt x="146475" y="26734"/>
                      <a:pt x="88500" y="39179"/>
                      <a:pt x="12427" y="34036"/>
                    </a:cubicBezTo>
                    <a:close/>
                  </a:path>
                </a:pathLst>
              </a:custGeom>
              <a:solidFill>
                <a:srgbClr val="30457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4381D62B-EB0B-D0D3-A567-92150F165B0A}"/>
                  </a:ext>
                </a:extLst>
              </p:cNvPr>
              <p:cNvSpPr/>
              <p:nvPr/>
            </p:nvSpPr>
            <p:spPr>
              <a:xfrm>
                <a:off x="11839055" y="781832"/>
                <a:ext cx="2172343" cy="1960773"/>
              </a:xfrm>
              <a:custGeom>
                <a:avLst/>
                <a:gdLst>
                  <a:gd name="connsiteX0" fmla="*/ 1673702 w 2172343"/>
                  <a:gd name="connsiteY0" fmla="*/ 1682222 h 1960773"/>
                  <a:gd name="connsiteX1" fmla="*/ 1158019 w 2172343"/>
                  <a:gd name="connsiteY1" fmla="*/ 1948160 h 1960773"/>
                  <a:gd name="connsiteX2" fmla="*/ 572231 w 2172343"/>
                  <a:gd name="connsiteY2" fmla="*/ 1899709 h 1960773"/>
                  <a:gd name="connsiteX3" fmla="*/ 69755 w 2172343"/>
                  <a:gd name="connsiteY3" fmla="*/ 1572875 h 1960773"/>
                  <a:gd name="connsiteX4" fmla="*/ 159 w 2172343"/>
                  <a:gd name="connsiteY4" fmla="*/ 1331828 h 1960773"/>
                  <a:gd name="connsiteX5" fmla="*/ 95473 w 2172343"/>
                  <a:gd name="connsiteY5" fmla="*/ 1105642 h 1960773"/>
                  <a:gd name="connsiteX6" fmla="*/ 137764 w 2172343"/>
                  <a:gd name="connsiteY6" fmla="*/ 1067732 h 1960773"/>
                  <a:gd name="connsiteX7" fmla="*/ 158973 w 2172343"/>
                  <a:gd name="connsiteY7" fmla="*/ 1006328 h 1960773"/>
                  <a:gd name="connsiteX8" fmla="*/ 455073 w 2172343"/>
                  <a:gd name="connsiteY8" fmla="*/ 252392 h 1960773"/>
                  <a:gd name="connsiteX9" fmla="*/ 1006444 w 2172343"/>
                  <a:gd name="connsiteY9" fmla="*/ 1186 h 1960773"/>
                  <a:gd name="connsiteX10" fmla="*/ 1656494 w 2172343"/>
                  <a:gd name="connsiteY10" fmla="*/ 141140 h 1960773"/>
                  <a:gd name="connsiteX11" fmla="*/ 1742472 w 2172343"/>
                  <a:gd name="connsiteY11" fmla="*/ 216896 h 1960773"/>
                  <a:gd name="connsiteX12" fmla="*/ 1893793 w 2172343"/>
                  <a:gd name="connsiteY12" fmla="*/ 472420 h 1960773"/>
                  <a:gd name="connsiteX13" fmla="*/ 1910049 w 2172343"/>
                  <a:gd name="connsiteY13" fmla="*/ 713402 h 1960773"/>
                  <a:gd name="connsiteX14" fmla="*/ 1819308 w 2172343"/>
                  <a:gd name="connsiteY14" fmla="*/ 1283315 h 1960773"/>
                  <a:gd name="connsiteX15" fmla="*/ 1977422 w 2172343"/>
                  <a:gd name="connsiteY15" fmla="*/ 1203114 h 1960773"/>
                  <a:gd name="connsiteX16" fmla="*/ 2136427 w 2172343"/>
                  <a:gd name="connsiteY16" fmla="*/ 1284712 h 1960773"/>
                  <a:gd name="connsiteX17" fmla="*/ 2168240 w 2172343"/>
                  <a:gd name="connsiteY17" fmla="*/ 1348783 h 1960773"/>
                  <a:gd name="connsiteX18" fmla="*/ 2169574 w 2172343"/>
                  <a:gd name="connsiteY18" fmla="*/ 1419332 h 1960773"/>
                  <a:gd name="connsiteX19" fmla="*/ 1836897 w 2172343"/>
                  <a:gd name="connsiteY19" fmla="*/ 1722481 h 1960773"/>
                  <a:gd name="connsiteX20" fmla="*/ 1673702 w 2172343"/>
                  <a:gd name="connsiteY20" fmla="*/ 1682222 h 196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72343" h="1960773">
                    <a:moveTo>
                      <a:pt x="1673702" y="1682222"/>
                    </a:moveTo>
                    <a:cubicBezTo>
                      <a:pt x="1543019" y="1830177"/>
                      <a:pt x="1353154" y="1918505"/>
                      <a:pt x="1158019" y="1948160"/>
                    </a:cubicBezTo>
                    <a:cubicBezTo>
                      <a:pt x="962883" y="1977878"/>
                      <a:pt x="762477" y="1952414"/>
                      <a:pt x="572231" y="1899709"/>
                    </a:cubicBezTo>
                    <a:cubicBezTo>
                      <a:pt x="367444" y="1843003"/>
                      <a:pt x="193072" y="1745849"/>
                      <a:pt x="69755" y="1572875"/>
                    </a:cubicBezTo>
                    <a:cubicBezTo>
                      <a:pt x="20543" y="1503850"/>
                      <a:pt x="2890" y="1416538"/>
                      <a:pt x="159" y="1331828"/>
                    </a:cubicBezTo>
                    <a:cubicBezTo>
                      <a:pt x="-2571" y="1247120"/>
                      <a:pt x="29814" y="1159299"/>
                      <a:pt x="95473" y="1105642"/>
                    </a:cubicBezTo>
                    <a:cubicBezTo>
                      <a:pt x="110205" y="1093640"/>
                      <a:pt x="126652" y="1083099"/>
                      <a:pt x="137764" y="1067732"/>
                    </a:cubicBezTo>
                    <a:cubicBezTo>
                      <a:pt x="150527" y="1050016"/>
                      <a:pt x="154909" y="1027791"/>
                      <a:pt x="158973" y="1006328"/>
                    </a:cubicBezTo>
                    <a:cubicBezTo>
                      <a:pt x="209773" y="737215"/>
                      <a:pt x="267939" y="452354"/>
                      <a:pt x="455073" y="252392"/>
                    </a:cubicBezTo>
                    <a:cubicBezTo>
                      <a:pt x="607537" y="89451"/>
                      <a:pt x="783559" y="11600"/>
                      <a:pt x="1006444" y="1186"/>
                    </a:cubicBezTo>
                    <a:cubicBezTo>
                      <a:pt x="1229393" y="-9228"/>
                      <a:pt x="1451198" y="49890"/>
                      <a:pt x="1656494" y="141140"/>
                    </a:cubicBezTo>
                    <a:cubicBezTo>
                      <a:pt x="1682592" y="169080"/>
                      <a:pt x="1714025" y="191368"/>
                      <a:pt x="1742472" y="216896"/>
                    </a:cubicBezTo>
                    <a:cubicBezTo>
                      <a:pt x="1817276" y="284079"/>
                      <a:pt x="1870870" y="374503"/>
                      <a:pt x="1893793" y="472420"/>
                    </a:cubicBezTo>
                    <a:cubicBezTo>
                      <a:pt x="1912208" y="551033"/>
                      <a:pt x="1911192" y="632694"/>
                      <a:pt x="1910049" y="713402"/>
                    </a:cubicBezTo>
                    <a:cubicBezTo>
                      <a:pt x="1907319" y="906569"/>
                      <a:pt x="1903318" y="1106022"/>
                      <a:pt x="1819308" y="1283315"/>
                    </a:cubicBezTo>
                    <a:cubicBezTo>
                      <a:pt x="1853978" y="1232388"/>
                      <a:pt x="1915827" y="1201971"/>
                      <a:pt x="1977422" y="1203114"/>
                    </a:cubicBezTo>
                    <a:cubicBezTo>
                      <a:pt x="2039018" y="1204257"/>
                      <a:pt x="2098771" y="1235944"/>
                      <a:pt x="2136427" y="1284712"/>
                    </a:cubicBezTo>
                    <a:cubicBezTo>
                      <a:pt x="2151095" y="1303698"/>
                      <a:pt x="2162715" y="1325415"/>
                      <a:pt x="2168240" y="1348783"/>
                    </a:cubicBezTo>
                    <a:cubicBezTo>
                      <a:pt x="2173701" y="1371834"/>
                      <a:pt x="2173257" y="1395964"/>
                      <a:pt x="2169574" y="1419332"/>
                    </a:cubicBezTo>
                    <a:cubicBezTo>
                      <a:pt x="2157064" y="1497945"/>
                      <a:pt x="2063275" y="1688953"/>
                      <a:pt x="1836897" y="1722481"/>
                    </a:cubicBezTo>
                    <a:cubicBezTo>
                      <a:pt x="1796194" y="1728386"/>
                      <a:pt x="1722216" y="1711813"/>
                      <a:pt x="1673702" y="1682222"/>
                    </a:cubicBezTo>
                    <a:close/>
                  </a:path>
                </a:pathLst>
              </a:custGeom>
              <a:solidFill>
                <a:srgbClr val="FFDFC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62C5F51F-087F-6EFC-3000-D85364A7E2BA}"/>
                  </a:ext>
                </a:extLst>
              </p:cNvPr>
              <p:cNvSpPr/>
              <p:nvPr/>
            </p:nvSpPr>
            <p:spPr>
              <a:xfrm>
                <a:off x="12906133" y="452865"/>
                <a:ext cx="93951" cy="137747"/>
              </a:xfrm>
              <a:custGeom>
                <a:avLst/>
                <a:gdLst>
                  <a:gd name="connsiteX0" fmla="*/ 85288 w 93951"/>
                  <a:gd name="connsiteY0" fmla="*/ 137748 h 137747"/>
                  <a:gd name="connsiteX1" fmla="*/ 5469 w 93951"/>
                  <a:gd name="connsiteY1" fmla="*/ 68215 h 137747"/>
                  <a:gd name="connsiteX2" fmla="*/ 2802 w 93951"/>
                  <a:gd name="connsiteY2" fmla="*/ 25924 h 137747"/>
                  <a:gd name="connsiteX3" fmla="*/ 34552 w 93951"/>
                  <a:gd name="connsiteY3" fmla="*/ 80 h 137747"/>
                  <a:gd name="connsiteX4" fmla="*/ 63508 w 93951"/>
                  <a:gd name="connsiteY4" fmla="*/ 11192 h 137747"/>
                  <a:gd name="connsiteX5" fmla="*/ 81351 w 93951"/>
                  <a:gd name="connsiteY5" fmla="*/ 37291 h 137747"/>
                  <a:gd name="connsiteX6" fmla="*/ 85288 w 93951"/>
                  <a:gd name="connsiteY6" fmla="*/ 137748 h 13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951" h="137747">
                    <a:moveTo>
                      <a:pt x="85288" y="137748"/>
                    </a:moveTo>
                    <a:cubicBezTo>
                      <a:pt x="53348" y="121047"/>
                      <a:pt x="19502" y="101426"/>
                      <a:pt x="5469" y="68215"/>
                    </a:cubicBezTo>
                    <a:cubicBezTo>
                      <a:pt x="-183" y="54880"/>
                      <a:pt x="-2088" y="39577"/>
                      <a:pt x="2802" y="25924"/>
                    </a:cubicBezTo>
                    <a:cubicBezTo>
                      <a:pt x="7691" y="12335"/>
                      <a:pt x="20137" y="1032"/>
                      <a:pt x="34552" y="80"/>
                    </a:cubicBezTo>
                    <a:cubicBezTo>
                      <a:pt x="45156" y="-682"/>
                      <a:pt x="55634" y="4080"/>
                      <a:pt x="63508" y="11192"/>
                    </a:cubicBezTo>
                    <a:cubicBezTo>
                      <a:pt x="71382" y="18304"/>
                      <a:pt x="76970" y="27639"/>
                      <a:pt x="81351" y="37291"/>
                    </a:cubicBezTo>
                    <a:cubicBezTo>
                      <a:pt x="95575" y="68279"/>
                      <a:pt x="98941" y="104156"/>
                      <a:pt x="85288" y="137748"/>
                    </a:cubicBezTo>
                    <a:close/>
                  </a:path>
                </a:pathLst>
              </a:custGeom>
              <a:solidFill>
                <a:srgbClr val="3F579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2698ECFE-3BAC-76E5-CDB6-FFDB4F35FA45}"/>
                  </a:ext>
                </a:extLst>
              </p:cNvPr>
              <p:cNvSpPr/>
              <p:nvPr/>
            </p:nvSpPr>
            <p:spPr>
              <a:xfrm>
                <a:off x="13019869" y="482937"/>
                <a:ext cx="133584" cy="126535"/>
              </a:xfrm>
              <a:custGeom>
                <a:avLst/>
                <a:gdLst>
                  <a:gd name="connsiteX0" fmla="*/ 0 w 133584"/>
                  <a:gd name="connsiteY0" fmla="*/ 126535 h 126535"/>
                  <a:gd name="connsiteX1" fmla="*/ 55118 w 133584"/>
                  <a:gd name="connsiteY1" fmla="*/ 17823 h 126535"/>
                  <a:gd name="connsiteX2" fmla="*/ 83249 w 133584"/>
                  <a:gd name="connsiteY2" fmla="*/ 1059 h 126535"/>
                  <a:gd name="connsiteX3" fmla="*/ 122365 w 133584"/>
                  <a:gd name="connsiteY3" fmla="*/ 12616 h 126535"/>
                  <a:gd name="connsiteX4" fmla="*/ 132017 w 133584"/>
                  <a:gd name="connsiteY4" fmla="*/ 52240 h 126535"/>
                  <a:gd name="connsiteX5" fmla="*/ 99441 w 133584"/>
                  <a:gd name="connsiteY5" fmla="*/ 89451 h 126535"/>
                  <a:gd name="connsiteX6" fmla="*/ 0 w 133584"/>
                  <a:gd name="connsiteY6" fmla="*/ 126535 h 12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584" h="126535">
                    <a:moveTo>
                      <a:pt x="0" y="126535"/>
                    </a:moveTo>
                    <a:cubicBezTo>
                      <a:pt x="4382" y="85197"/>
                      <a:pt x="24384" y="45763"/>
                      <a:pt x="55118" y="17823"/>
                    </a:cubicBezTo>
                    <a:cubicBezTo>
                      <a:pt x="63310" y="10394"/>
                      <a:pt x="72517" y="3599"/>
                      <a:pt x="83249" y="1059"/>
                    </a:cubicBezTo>
                    <a:cubicBezTo>
                      <a:pt x="97092" y="-2243"/>
                      <a:pt x="112522" y="2329"/>
                      <a:pt x="122365" y="12616"/>
                    </a:cubicBezTo>
                    <a:cubicBezTo>
                      <a:pt x="132207" y="22903"/>
                      <a:pt x="136017" y="38524"/>
                      <a:pt x="132017" y="52240"/>
                    </a:cubicBezTo>
                    <a:cubicBezTo>
                      <a:pt x="127318" y="68433"/>
                      <a:pt x="113348" y="79990"/>
                      <a:pt x="99441" y="89451"/>
                    </a:cubicBezTo>
                    <a:cubicBezTo>
                      <a:pt x="69279" y="109898"/>
                      <a:pt x="35751" y="125519"/>
                      <a:pt x="0" y="126535"/>
                    </a:cubicBezTo>
                    <a:close/>
                  </a:path>
                </a:pathLst>
              </a:custGeom>
              <a:solidFill>
                <a:srgbClr val="3F579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9616C7FE-D1BC-786C-612B-5568FFC5C64F}"/>
                  </a:ext>
                </a:extLst>
              </p:cNvPr>
              <p:cNvSpPr/>
              <p:nvPr/>
            </p:nvSpPr>
            <p:spPr>
              <a:xfrm>
                <a:off x="13634994" y="1615997"/>
                <a:ext cx="255951" cy="456959"/>
              </a:xfrm>
              <a:custGeom>
                <a:avLst/>
                <a:gdLst>
                  <a:gd name="connsiteX0" fmla="*/ 0 w 255951"/>
                  <a:gd name="connsiteY0" fmla="*/ 25858 h 456959"/>
                  <a:gd name="connsiteX1" fmla="*/ 9843 w 255951"/>
                  <a:gd name="connsiteY1" fmla="*/ 456960 h 456959"/>
                  <a:gd name="connsiteX2" fmla="*/ 222441 w 255951"/>
                  <a:gd name="connsiteY2" fmla="*/ 374156 h 456959"/>
                  <a:gd name="connsiteX3" fmla="*/ 255270 w 255951"/>
                  <a:gd name="connsiteY3" fmla="*/ 52020 h 456959"/>
                  <a:gd name="connsiteX4" fmla="*/ 247206 w 255951"/>
                  <a:gd name="connsiteY4" fmla="*/ 23254 h 456959"/>
                  <a:gd name="connsiteX5" fmla="*/ 226949 w 255951"/>
                  <a:gd name="connsiteY5" fmla="*/ 13285 h 456959"/>
                  <a:gd name="connsiteX6" fmla="*/ 0 w 255951"/>
                  <a:gd name="connsiteY6" fmla="*/ 25858 h 45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951" h="456959">
                    <a:moveTo>
                      <a:pt x="0" y="25858"/>
                    </a:moveTo>
                    <a:cubicBezTo>
                      <a:pt x="13462" y="169114"/>
                      <a:pt x="16764" y="313259"/>
                      <a:pt x="9843" y="456960"/>
                    </a:cubicBezTo>
                    <a:cubicBezTo>
                      <a:pt x="54674" y="391491"/>
                      <a:pt x="147892" y="346914"/>
                      <a:pt x="222441" y="374156"/>
                    </a:cubicBezTo>
                    <a:cubicBezTo>
                      <a:pt x="248984" y="263856"/>
                      <a:pt x="258763" y="165431"/>
                      <a:pt x="255270" y="52020"/>
                    </a:cubicBezTo>
                    <a:cubicBezTo>
                      <a:pt x="254953" y="41860"/>
                      <a:pt x="254127" y="30684"/>
                      <a:pt x="247206" y="23254"/>
                    </a:cubicBezTo>
                    <a:cubicBezTo>
                      <a:pt x="241999" y="17666"/>
                      <a:pt x="234315" y="15317"/>
                      <a:pt x="226949" y="13285"/>
                    </a:cubicBezTo>
                    <a:cubicBezTo>
                      <a:pt x="159830" y="-4749"/>
                      <a:pt x="88773" y="-7860"/>
                      <a:pt x="0" y="25858"/>
                    </a:cubicBezTo>
                    <a:close/>
                  </a:path>
                </a:pathLst>
              </a:custGeom>
              <a:solidFill>
                <a:srgbClr val="30457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8BE824B0-B691-C970-88B8-8EFE71B7C5E2}"/>
                  </a:ext>
                </a:extLst>
              </p:cNvPr>
              <p:cNvSpPr/>
              <p:nvPr/>
            </p:nvSpPr>
            <p:spPr>
              <a:xfrm>
                <a:off x="13665956" y="2108319"/>
                <a:ext cx="211773" cy="127831"/>
              </a:xfrm>
              <a:custGeom>
                <a:avLst/>
                <a:gdLst>
                  <a:gd name="connsiteX0" fmla="*/ 211735 w 211773"/>
                  <a:gd name="connsiteY0" fmla="*/ 72461 h 127831"/>
                  <a:gd name="connsiteX1" fmla="*/ 211735 w 211773"/>
                  <a:gd name="connsiteY1" fmla="*/ 72715 h 127831"/>
                  <a:gd name="connsiteX2" fmla="*/ 211735 w 211773"/>
                  <a:gd name="connsiteY2" fmla="*/ 72271 h 127831"/>
                  <a:gd name="connsiteX3" fmla="*/ 211608 w 211773"/>
                  <a:gd name="connsiteY3" fmla="*/ 69794 h 127831"/>
                  <a:gd name="connsiteX4" fmla="*/ 209449 w 211773"/>
                  <a:gd name="connsiteY4" fmla="*/ 61666 h 127831"/>
                  <a:gd name="connsiteX5" fmla="*/ 107468 w 211773"/>
                  <a:gd name="connsiteY5" fmla="*/ 833 h 127831"/>
                  <a:gd name="connsiteX6" fmla="*/ 2312 w 211773"/>
                  <a:gd name="connsiteY6" fmla="*/ 101036 h 127831"/>
                  <a:gd name="connsiteX7" fmla="*/ 3201 w 211773"/>
                  <a:gd name="connsiteY7" fmla="*/ 121737 h 127831"/>
                  <a:gd name="connsiteX8" fmla="*/ 30633 w 211773"/>
                  <a:gd name="connsiteY8" fmla="*/ 118118 h 127831"/>
                  <a:gd name="connsiteX9" fmla="*/ 115660 w 211773"/>
                  <a:gd name="connsiteY9" fmla="*/ 37663 h 127831"/>
                  <a:gd name="connsiteX10" fmla="*/ 166650 w 211773"/>
                  <a:gd name="connsiteY10" fmla="*/ 49855 h 127831"/>
                  <a:gd name="connsiteX11" fmla="*/ 189320 w 211773"/>
                  <a:gd name="connsiteY11" fmla="*/ 71763 h 127831"/>
                  <a:gd name="connsiteX12" fmla="*/ 195035 w 211773"/>
                  <a:gd name="connsiteY12" fmla="*/ 78430 h 127831"/>
                  <a:gd name="connsiteX13" fmla="*/ 195035 w 211773"/>
                  <a:gd name="connsiteY13" fmla="*/ 78494 h 127831"/>
                  <a:gd name="connsiteX14" fmla="*/ 195098 w 211773"/>
                  <a:gd name="connsiteY14" fmla="*/ 78557 h 127831"/>
                  <a:gd name="connsiteX15" fmla="*/ 195098 w 211773"/>
                  <a:gd name="connsiteY15" fmla="*/ 78557 h 127831"/>
                  <a:gd name="connsiteX16" fmla="*/ 208052 w 211773"/>
                  <a:gd name="connsiteY16" fmla="*/ 79383 h 127831"/>
                  <a:gd name="connsiteX17" fmla="*/ 211735 w 211773"/>
                  <a:gd name="connsiteY17" fmla="*/ 72461 h 1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773" h="127831">
                    <a:moveTo>
                      <a:pt x="211735" y="72461"/>
                    </a:moveTo>
                    <a:cubicBezTo>
                      <a:pt x="211735" y="72525"/>
                      <a:pt x="211735" y="72588"/>
                      <a:pt x="211735" y="72715"/>
                    </a:cubicBezTo>
                    <a:cubicBezTo>
                      <a:pt x="211735" y="72588"/>
                      <a:pt x="211735" y="72461"/>
                      <a:pt x="211735" y="72271"/>
                    </a:cubicBezTo>
                    <a:cubicBezTo>
                      <a:pt x="211799" y="71445"/>
                      <a:pt x="211799" y="70620"/>
                      <a:pt x="211608" y="69794"/>
                    </a:cubicBezTo>
                    <a:cubicBezTo>
                      <a:pt x="211164" y="67064"/>
                      <a:pt x="210021" y="64397"/>
                      <a:pt x="209449" y="61666"/>
                    </a:cubicBezTo>
                    <a:cubicBezTo>
                      <a:pt x="201067" y="30805"/>
                      <a:pt x="156554" y="-6025"/>
                      <a:pt x="107468" y="833"/>
                    </a:cubicBezTo>
                    <a:cubicBezTo>
                      <a:pt x="59145" y="10930"/>
                      <a:pt x="17679" y="55126"/>
                      <a:pt x="2312" y="101036"/>
                    </a:cubicBezTo>
                    <a:cubicBezTo>
                      <a:pt x="153" y="107831"/>
                      <a:pt x="-1942" y="115705"/>
                      <a:pt x="3201" y="121737"/>
                    </a:cubicBezTo>
                    <a:cubicBezTo>
                      <a:pt x="10313" y="131262"/>
                      <a:pt x="26315" y="129294"/>
                      <a:pt x="30633" y="118118"/>
                    </a:cubicBezTo>
                    <a:cubicBezTo>
                      <a:pt x="43079" y="76208"/>
                      <a:pt x="87212" y="43315"/>
                      <a:pt x="115660" y="37663"/>
                    </a:cubicBezTo>
                    <a:cubicBezTo>
                      <a:pt x="133948" y="34044"/>
                      <a:pt x="152109" y="39949"/>
                      <a:pt x="166650" y="49855"/>
                    </a:cubicBezTo>
                    <a:cubicBezTo>
                      <a:pt x="182652" y="63063"/>
                      <a:pt x="178715" y="60587"/>
                      <a:pt x="189320" y="71763"/>
                    </a:cubicBezTo>
                    <a:cubicBezTo>
                      <a:pt x="191288" y="74493"/>
                      <a:pt x="194273" y="77795"/>
                      <a:pt x="195035" y="78430"/>
                    </a:cubicBezTo>
                    <a:cubicBezTo>
                      <a:pt x="195035" y="78430"/>
                      <a:pt x="195035" y="78430"/>
                      <a:pt x="195035" y="78494"/>
                    </a:cubicBezTo>
                    <a:cubicBezTo>
                      <a:pt x="195035" y="78494"/>
                      <a:pt x="195098" y="78494"/>
                      <a:pt x="195098" y="78557"/>
                    </a:cubicBezTo>
                    <a:cubicBezTo>
                      <a:pt x="195098" y="78557"/>
                      <a:pt x="195098" y="78557"/>
                      <a:pt x="195098" y="78557"/>
                    </a:cubicBezTo>
                    <a:cubicBezTo>
                      <a:pt x="198337" y="82240"/>
                      <a:pt x="204242" y="82304"/>
                      <a:pt x="208052" y="79383"/>
                    </a:cubicBezTo>
                    <a:cubicBezTo>
                      <a:pt x="210211" y="77795"/>
                      <a:pt x="211418" y="75192"/>
                      <a:pt x="211735" y="72461"/>
                    </a:cubicBezTo>
                    <a:close/>
                  </a:path>
                </a:pathLst>
              </a:custGeom>
              <a:solidFill>
                <a:srgbClr val="E5B39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8D5F4275-28DB-C6B4-B092-047F6676EB6D}"/>
                  </a:ext>
                </a:extLst>
              </p:cNvPr>
              <p:cNvSpPr/>
              <p:nvPr/>
            </p:nvSpPr>
            <p:spPr>
              <a:xfrm>
                <a:off x="12508137" y="2025401"/>
                <a:ext cx="403982" cy="157800"/>
              </a:xfrm>
              <a:custGeom>
                <a:avLst/>
                <a:gdLst>
                  <a:gd name="connsiteX0" fmla="*/ 21195 w 403982"/>
                  <a:gd name="connsiteY0" fmla="*/ 4630 h 157800"/>
                  <a:gd name="connsiteX1" fmla="*/ 192327 w 403982"/>
                  <a:gd name="connsiteY1" fmla="*/ 107818 h 157800"/>
                  <a:gd name="connsiteX2" fmla="*/ 385177 w 403982"/>
                  <a:gd name="connsiteY2" fmla="*/ 55430 h 157800"/>
                  <a:gd name="connsiteX3" fmla="*/ 401687 w 403982"/>
                  <a:gd name="connsiteY3" fmla="*/ 57780 h 157800"/>
                  <a:gd name="connsiteX4" fmla="*/ 401560 w 403982"/>
                  <a:gd name="connsiteY4" fmla="*/ 71877 h 157800"/>
                  <a:gd name="connsiteX5" fmla="*/ 73773 w 403982"/>
                  <a:gd name="connsiteY5" fmla="*/ 109469 h 157800"/>
                  <a:gd name="connsiteX6" fmla="*/ 875 w 403982"/>
                  <a:gd name="connsiteY6" fmla="*/ 15997 h 157800"/>
                  <a:gd name="connsiteX7" fmla="*/ 21195 w 403982"/>
                  <a:gd name="connsiteY7" fmla="*/ 4630 h 157800"/>
                  <a:gd name="connsiteX8" fmla="*/ 21195 w 403982"/>
                  <a:gd name="connsiteY8" fmla="*/ 4630 h 15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3982" h="157800">
                    <a:moveTo>
                      <a:pt x="21195" y="4630"/>
                    </a:moveTo>
                    <a:cubicBezTo>
                      <a:pt x="63613" y="59367"/>
                      <a:pt x="124510" y="98166"/>
                      <a:pt x="192327" y="107818"/>
                    </a:cubicBezTo>
                    <a:cubicBezTo>
                      <a:pt x="260145" y="117343"/>
                      <a:pt x="329551" y="96642"/>
                      <a:pt x="385177" y="55430"/>
                    </a:cubicBezTo>
                    <a:cubicBezTo>
                      <a:pt x="390384" y="51493"/>
                      <a:pt x="397813" y="52573"/>
                      <a:pt x="401687" y="57780"/>
                    </a:cubicBezTo>
                    <a:cubicBezTo>
                      <a:pt x="404862" y="62098"/>
                      <a:pt x="404671" y="67813"/>
                      <a:pt x="401560" y="71877"/>
                    </a:cubicBezTo>
                    <a:cubicBezTo>
                      <a:pt x="325677" y="170238"/>
                      <a:pt x="170801" y="186050"/>
                      <a:pt x="73773" y="109469"/>
                    </a:cubicBezTo>
                    <a:cubicBezTo>
                      <a:pt x="41515" y="85212"/>
                      <a:pt x="15353" y="52827"/>
                      <a:pt x="875" y="15997"/>
                    </a:cubicBezTo>
                    <a:cubicBezTo>
                      <a:pt x="-4078" y="3551"/>
                      <a:pt x="13257" y="-6101"/>
                      <a:pt x="21195" y="4630"/>
                    </a:cubicBezTo>
                    <a:lnTo>
                      <a:pt x="21195" y="4630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56E3B3D6-32AE-74B9-DDE6-4AE8513A2F0E}"/>
                  </a:ext>
                </a:extLst>
              </p:cNvPr>
              <p:cNvSpPr/>
              <p:nvPr/>
            </p:nvSpPr>
            <p:spPr>
              <a:xfrm>
                <a:off x="13043032" y="1839902"/>
                <a:ext cx="252141" cy="172774"/>
              </a:xfrm>
              <a:custGeom>
                <a:avLst/>
                <a:gdLst>
                  <a:gd name="connsiteX0" fmla="*/ 28463 w 252141"/>
                  <a:gd name="connsiteY0" fmla="*/ 10488 h 172774"/>
                  <a:gd name="connsiteX1" fmla="*/ 50815 w 252141"/>
                  <a:gd name="connsiteY1" fmla="*/ 87005 h 172774"/>
                  <a:gd name="connsiteX2" fmla="*/ 145875 w 252141"/>
                  <a:gd name="connsiteY2" fmla="*/ 121994 h 172774"/>
                  <a:gd name="connsiteX3" fmla="*/ 229631 w 252141"/>
                  <a:gd name="connsiteY3" fmla="*/ 46111 h 172774"/>
                  <a:gd name="connsiteX4" fmla="*/ 252110 w 252141"/>
                  <a:gd name="connsiteY4" fmla="*/ 51509 h 172774"/>
                  <a:gd name="connsiteX5" fmla="*/ 102631 w 252141"/>
                  <a:gd name="connsiteY5" fmla="*/ 170698 h 172774"/>
                  <a:gd name="connsiteX6" fmla="*/ 79 w 252141"/>
                  <a:gd name="connsiteY6" fmla="*/ 57795 h 172774"/>
                  <a:gd name="connsiteX7" fmla="*/ 5286 w 252141"/>
                  <a:gd name="connsiteY7" fmla="*/ 9091 h 172774"/>
                  <a:gd name="connsiteX8" fmla="*/ 19510 w 252141"/>
                  <a:gd name="connsiteY8" fmla="*/ 328 h 172774"/>
                  <a:gd name="connsiteX9" fmla="*/ 28463 w 252141"/>
                  <a:gd name="connsiteY9" fmla="*/ 10488 h 172774"/>
                  <a:gd name="connsiteX10" fmla="*/ 28463 w 252141"/>
                  <a:gd name="connsiteY10" fmla="*/ 10488 h 17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2141" h="172774">
                    <a:moveTo>
                      <a:pt x="28463" y="10488"/>
                    </a:moveTo>
                    <a:cubicBezTo>
                      <a:pt x="31893" y="40333"/>
                      <a:pt x="36655" y="68527"/>
                      <a:pt x="50815" y="87005"/>
                    </a:cubicBezTo>
                    <a:cubicBezTo>
                      <a:pt x="72025" y="115644"/>
                      <a:pt x="111268" y="129741"/>
                      <a:pt x="145875" y="121994"/>
                    </a:cubicBezTo>
                    <a:cubicBezTo>
                      <a:pt x="184102" y="112977"/>
                      <a:pt x="213375" y="83322"/>
                      <a:pt x="229631" y="46111"/>
                    </a:cubicBezTo>
                    <a:cubicBezTo>
                      <a:pt x="234712" y="34110"/>
                      <a:pt x="253000" y="38618"/>
                      <a:pt x="252110" y="51509"/>
                    </a:cubicBezTo>
                    <a:cubicBezTo>
                      <a:pt x="248681" y="122819"/>
                      <a:pt x="174768" y="185049"/>
                      <a:pt x="102631" y="170698"/>
                    </a:cubicBezTo>
                    <a:cubicBezTo>
                      <a:pt x="47894" y="162951"/>
                      <a:pt x="15" y="113675"/>
                      <a:pt x="79" y="57795"/>
                    </a:cubicBezTo>
                    <a:cubicBezTo>
                      <a:pt x="-429" y="40650"/>
                      <a:pt x="1539" y="24521"/>
                      <a:pt x="5286" y="9091"/>
                    </a:cubicBezTo>
                    <a:cubicBezTo>
                      <a:pt x="6810" y="2741"/>
                      <a:pt x="13160" y="-1196"/>
                      <a:pt x="19510" y="328"/>
                    </a:cubicBezTo>
                    <a:cubicBezTo>
                      <a:pt x="24463" y="1598"/>
                      <a:pt x="27892" y="5725"/>
                      <a:pt x="28463" y="10488"/>
                    </a:cubicBezTo>
                    <a:lnTo>
                      <a:pt x="28463" y="10488"/>
                    </a:lnTo>
                    <a:close/>
                  </a:path>
                </a:pathLst>
              </a:custGeom>
              <a:solidFill>
                <a:srgbClr val="18183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D07C00D7-74D0-6E8D-37A0-172390D059E1}"/>
                  </a:ext>
                </a:extLst>
              </p:cNvPr>
              <p:cNvSpPr/>
              <p:nvPr/>
            </p:nvSpPr>
            <p:spPr>
              <a:xfrm>
                <a:off x="12262891" y="1711915"/>
                <a:ext cx="244875" cy="162253"/>
              </a:xfrm>
              <a:custGeom>
                <a:avLst/>
                <a:gdLst>
                  <a:gd name="connsiteX0" fmla="*/ 28634 w 244875"/>
                  <a:gd name="connsiteY0" fmla="*/ 11157 h 162253"/>
                  <a:gd name="connsiteX1" fmla="*/ 50732 w 244875"/>
                  <a:gd name="connsiteY1" fmla="*/ 81007 h 162253"/>
                  <a:gd name="connsiteX2" fmla="*/ 155253 w 244875"/>
                  <a:gd name="connsiteY2" fmla="*/ 107169 h 162253"/>
                  <a:gd name="connsiteX3" fmla="*/ 223516 w 244875"/>
                  <a:gd name="connsiteY3" fmla="*/ 41701 h 162253"/>
                  <a:gd name="connsiteX4" fmla="*/ 244471 w 244875"/>
                  <a:gd name="connsiteY4" fmla="*/ 51289 h 162253"/>
                  <a:gd name="connsiteX5" fmla="*/ 151189 w 244875"/>
                  <a:gd name="connsiteY5" fmla="*/ 157715 h 162253"/>
                  <a:gd name="connsiteX6" fmla="*/ 59 w 244875"/>
                  <a:gd name="connsiteY6" fmla="*/ 55417 h 162253"/>
                  <a:gd name="connsiteX7" fmla="*/ 20506 w 244875"/>
                  <a:gd name="connsiteY7" fmla="*/ 616 h 162253"/>
                  <a:gd name="connsiteX8" fmla="*/ 28634 w 244875"/>
                  <a:gd name="connsiteY8" fmla="*/ 11157 h 162253"/>
                  <a:gd name="connsiteX9" fmla="*/ 28634 w 244875"/>
                  <a:gd name="connsiteY9" fmla="*/ 11157 h 162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875" h="162253">
                    <a:moveTo>
                      <a:pt x="28634" y="11157"/>
                    </a:moveTo>
                    <a:cubicBezTo>
                      <a:pt x="30666" y="38081"/>
                      <a:pt x="37334" y="63291"/>
                      <a:pt x="50732" y="81007"/>
                    </a:cubicBezTo>
                    <a:cubicBezTo>
                      <a:pt x="73528" y="111170"/>
                      <a:pt x="120265" y="121901"/>
                      <a:pt x="155253" y="107169"/>
                    </a:cubicBezTo>
                    <a:cubicBezTo>
                      <a:pt x="183637" y="94215"/>
                      <a:pt x="204021" y="68498"/>
                      <a:pt x="223516" y="41701"/>
                    </a:cubicBezTo>
                    <a:cubicBezTo>
                      <a:pt x="230691" y="31160"/>
                      <a:pt x="247709" y="39097"/>
                      <a:pt x="244471" y="51289"/>
                    </a:cubicBezTo>
                    <a:cubicBezTo>
                      <a:pt x="232152" y="97962"/>
                      <a:pt x="200084" y="144444"/>
                      <a:pt x="151189" y="157715"/>
                    </a:cubicBezTo>
                    <a:cubicBezTo>
                      <a:pt x="81339" y="177527"/>
                      <a:pt x="2980" y="130474"/>
                      <a:pt x="59" y="55417"/>
                    </a:cubicBezTo>
                    <a:cubicBezTo>
                      <a:pt x="-132" y="41447"/>
                      <a:pt x="-1021" y="-5924"/>
                      <a:pt x="20506" y="616"/>
                    </a:cubicBezTo>
                    <a:cubicBezTo>
                      <a:pt x="25205" y="2140"/>
                      <a:pt x="28380" y="6458"/>
                      <a:pt x="28634" y="11157"/>
                    </a:cubicBezTo>
                    <a:lnTo>
                      <a:pt x="28634" y="11157"/>
                    </a:lnTo>
                    <a:close/>
                  </a:path>
                </a:pathLst>
              </a:custGeom>
              <a:solidFill>
                <a:srgbClr val="18183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28" name="图形 4">
                <a:extLst>
                  <a:ext uri="{FF2B5EF4-FFF2-40B4-BE49-F238E27FC236}">
                    <a16:creationId xmlns:a16="http://schemas.microsoft.com/office/drawing/2014/main" id="{1340193F-95CB-E6CC-03D3-F9E3BF25F481}"/>
                  </a:ext>
                </a:extLst>
              </p:cNvPr>
              <p:cNvGrpSpPr/>
              <p:nvPr/>
            </p:nvGrpSpPr>
            <p:grpSpPr>
              <a:xfrm>
                <a:off x="12642573" y="1877189"/>
                <a:ext cx="168953" cy="138303"/>
                <a:chOff x="12642573" y="1877189"/>
                <a:chExt cx="168953" cy="138303"/>
              </a:xfrm>
            </p:grpSpPr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26D47F58-7C91-E12C-2DA5-A54AECC82D0B}"/>
                    </a:ext>
                  </a:extLst>
                </p:cNvPr>
                <p:cNvSpPr/>
                <p:nvPr/>
              </p:nvSpPr>
              <p:spPr>
                <a:xfrm rot="-4960815">
                  <a:off x="12670534" y="1872684"/>
                  <a:ext cx="120516" cy="147312"/>
                </a:xfrm>
                <a:custGeom>
                  <a:avLst/>
                  <a:gdLst>
                    <a:gd name="connsiteX0" fmla="*/ 120517 w 120516"/>
                    <a:gd name="connsiteY0" fmla="*/ 73656 h 147312"/>
                    <a:gd name="connsiteX1" fmla="*/ 60258 w 120516"/>
                    <a:gd name="connsiteY1" fmla="*/ 147312 h 147312"/>
                    <a:gd name="connsiteX2" fmla="*/ 0 w 120516"/>
                    <a:gd name="connsiteY2" fmla="*/ 73656 h 147312"/>
                    <a:gd name="connsiteX3" fmla="*/ 60258 w 120516"/>
                    <a:gd name="connsiteY3" fmla="*/ 0 h 147312"/>
                    <a:gd name="connsiteX4" fmla="*/ 120517 w 120516"/>
                    <a:gd name="connsiteY4" fmla="*/ 73656 h 147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16" h="147312">
                      <a:moveTo>
                        <a:pt x="120517" y="73656"/>
                      </a:moveTo>
                      <a:cubicBezTo>
                        <a:pt x="120517" y="114335"/>
                        <a:pt x="93538" y="147312"/>
                        <a:pt x="60258" y="147312"/>
                      </a:cubicBezTo>
                      <a:cubicBezTo>
                        <a:pt x="26978" y="147312"/>
                        <a:pt x="0" y="114335"/>
                        <a:pt x="0" y="73656"/>
                      </a:cubicBezTo>
                      <a:cubicBezTo>
                        <a:pt x="0" y="32977"/>
                        <a:pt x="26979" y="0"/>
                        <a:pt x="60258" y="0"/>
                      </a:cubicBezTo>
                      <a:cubicBezTo>
                        <a:pt x="93538" y="0"/>
                        <a:pt x="120517" y="32977"/>
                        <a:pt x="120517" y="73656"/>
                      </a:cubicBezTo>
                      <a:close/>
                    </a:path>
                  </a:pathLst>
                </a:custGeom>
                <a:solidFill>
                  <a:srgbClr val="E8A69C">
                    <a:alpha val="4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E91C0F48-C299-415C-AECA-208F7B93C633}"/>
                    </a:ext>
                  </a:extLst>
                </p:cNvPr>
                <p:cNvSpPr/>
                <p:nvPr/>
              </p:nvSpPr>
              <p:spPr>
                <a:xfrm>
                  <a:off x="12749423" y="1984491"/>
                  <a:ext cx="37145" cy="21814"/>
                </a:xfrm>
                <a:custGeom>
                  <a:avLst/>
                  <a:gdLst>
                    <a:gd name="connsiteX0" fmla="*/ 0 w 37145"/>
                    <a:gd name="connsiteY0" fmla="*/ 20330 h 21814"/>
                    <a:gd name="connsiteX1" fmla="*/ 27178 w 37145"/>
                    <a:gd name="connsiteY1" fmla="*/ 518 h 21814"/>
                    <a:gd name="connsiteX2" fmla="*/ 33401 w 37145"/>
                    <a:gd name="connsiteY2" fmla="*/ 455 h 21814"/>
                    <a:gd name="connsiteX3" fmla="*/ 36132 w 37145"/>
                    <a:gd name="connsiteY3" fmla="*/ 10932 h 21814"/>
                    <a:gd name="connsiteX4" fmla="*/ 26479 w 37145"/>
                    <a:gd name="connsiteY4" fmla="*/ 18044 h 21814"/>
                    <a:gd name="connsiteX5" fmla="*/ 2984 w 37145"/>
                    <a:gd name="connsiteY5" fmla="*/ 21727 h 21814"/>
                    <a:gd name="connsiteX6" fmla="*/ 0 w 37145"/>
                    <a:gd name="connsiteY6" fmla="*/ 20330 h 21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45" h="21814">
                      <a:moveTo>
                        <a:pt x="0" y="20330"/>
                      </a:moveTo>
                      <a:cubicBezTo>
                        <a:pt x="6033" y="10551"/>
                        <a:pt x="16065" y="3312"/>
                        <a:pt x="27178" y="518"/>
                      </a:cubicBezTo>
                      <a:cubicBezTo>
                        <a:pt x="29210" y="10"/>
                        <a:pt x="31433" y="-307"/>
                        <a:pt x="33401" y="455"/>
                      </a:cubicBezTo>
                      <a:cubicBezTo>
                        <a:pt x="37211" y="1979"/>
                        <a:pt x="38100" y="7376"/>
                        <a:pt x="36132" y="10932"/>
                      </a:cubicBezTo>
                      <a:cubicBezTo>
                        <a:pt x="34163" y="14488"/>
                        <a:pt x="30289" y="16584"/>
                        <a:pt x="26479" y="18044"/>
                      </a:cubicBezTo>
                      <a:cubicBezTo>
                        <a:pt x="19050" y="20902"/>
                        <a:pt x="10985" y="22172"/>
                        <a:pt x="2984" y="21727"/>
                      </a:cubicBezTo>
                      <a:cubicBezTo>
                        <a:pt x="2349" y="21727"/>
                        <a:pt x="1460" y="21029"/>
                        <a:pt x="0" y="20330"/>
                      </a:cubicBezTo>
                      <a:close/>
                    </a:path>
                  </a:pathLst>
                </a:custGeom>
                <a:solidFill>
                  <a:srgbClr val="604437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924C0897-B5E4-0449-D2EC-8879BFD98FBA}"/>
                    </a:ext>
                  </a:extLst>
                </p:cNvPr>
                <p:cNvSpPr/>
                <p:nvPr/>
              </p:nvSpPr>
              <p:spPr>
                <a:xfrm>
                  <a:off x="12642573" y="1878965"/>
                  <a:ext cx="71914" cy="123758"/>
                </a:xfrm>
                <a:custGeom>
                  <a:avLst/>
                  <a:gdLst>
                    <a:gd name="connsiteX0" fmla="*/ 50653 w 71914"/>
                    <a:gd name="connsiteY0" fmla="*/ 15493 h 123758"/>
                    <a:gd name="connsiteX1" fmla="*/ 69703 w 71914"/>
                    <a:gd name="connsiteY1" fmla="*/ 7238 h 123758"/>
                    <a:gd name="connsiteX2" fmla="*/ 67671 w 71914"/>
                    <a:gd name="connsiteY2" fmla="*/ 63 h 123758"/>
                    <a:gd name="connsiteX3" fmla="*/ 43477 w 71914"/>
                    <a:gd name="connsiteY3" fmla="*/ 6159 h 123758"/>
                    <a:gd name="connsiteX4" fmla="*/ 7409 w 71914"/>
                    <a:gd name="connsiteY4" fmla="*/ 32892 h 123758"/>
                    <a:gd name="connsiteX5" fmla="*/ 2710 w 71914"/>
                    <a:gd name="connsiteY5" fmla="*/ 79438 h 123758"/>
                    <a:gd name="connsiteX6" fmla="*/ 28682 w 71914"/>
                    <a:gd name="connsiteY6" fmla="*/ 112712 h 123758"/>
                    <a:gd name="connsiteX7" fmla="*/ 55352 w 71914"/>
                    <a:gd name="connsiteY7" fmla="*/ 118617 h 123758"/>
                    <a:gd name="connsiteX8" fmla="*/ 53637 w 71914"/>
                    <a:gd name="connsiteY8" fmla="*/ 113791 h 123758"/>
                    <a:gd name="connsiteX9" fmla="*/ 53574 w 71914"/>
                    <a:gd name="connsiteY9" fmla="*/ 113728 h 123758"/>
                    <a:gd name="connsiteX10" fmla="*/ 53002 w 71914"/>
                    <a:gd name="connsiteY10" fmla="*/ 113156 h 123758"/>
                    <a:gd name="connsiteX11" fmla="*/ 50399 w 71914"/>
                    <a:gd name="connsiteY11" fmla="*/ 110870 h 123758"/>
                    <a:gd name="connsiteX12" fmla="*/ 48811 w 71914"/>
                    <a:gd name="connsiteY12" fmla="*/ 109410 h 123758"/>
                    <a:gd name="connsiteX13" fmla="*/ 47224 w 71914"/>
                    <a:gd name="connsiteY13" fmla="*/ 107759 h 123758"/>
                    <a:gd name="connsiteX14" fmla="*/ 28110 w 71914"/>
                    <a:gd name="connsiteY14" fmla="*/ 84264 h 123758"/>
                    <a:gd name="connsiteX15" fmla="*/ 25507 w 71914"/>
                    <a:gd name="connsiteY15" fmla="*/ 43751 h 123758"/>
                    <a:gd name="connsiteX16" fmla="*/ 50653 w 71914"/>
                    <a:gd name="connsiteY16" fmla="*/ 15493 h 123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1914" h="123758">
                      <a:moveTo>
                        <a:pt x="50653" y="15493"/>
                      </a:moveTo>
                      <a:cubicBezTo>
                        <a:pt x="54209" y="12636"/>
                        <a:pt x="62146" y="9461"/>
                        <a:pt x="69703" y="7238"/>
                      </a:cubicBezTo>
                      <a:cubicBezTo>
                        <a:pt x="73640" y="5714"/>
                        <a:pt x="71925" y="-699"/>
                        <a:pt x="67671" y="63"/>
                      </a:cubicBezTo>
                      <a:cubicBezTo>
                        <a:pt x="59924" y="1968"/>
                        <a:pt x="46716" y="4698"/>
                        <a:pt x="43477" y="6159"/>
                      </a:cubicBezTo>
                      <a:cubicBezTo>
                        <a:pt x="29698" y="12064"/>
                        <a:pt x="15410" y="19748"/>
                        <a:pt x="7409" y="32892"/>
                      </a:cubicBezTo>
                      <a:cubicBezTo>
                        <a:pt x="-465" y="46735"/>
                        <a:pt x="-2116" y="64325"/>
                        <a:pt x="2710" y="79438"/>
                      </a:cubicBezTo>
                      <a:cubicBezTo>
                        <a:pt x="6711" y="93408"/>
                        <a:pt x="17188" y="104393"/>
                        <a:pt x="28682" y="112712"/>
                      </a:cubicBezTo>
                      <a:cubicBezTo>
                        <a:pt x="36619" y="117919"/>
                        <a:pt x="51732" y="130936"/>
                        <a:pt x="55352" y="118617"/>
                      </a:cubicBezTo>
                      <a:cubicBezTo>
                        <a:pt x="55606" y="116839"/>
                        <a:pt x="54907" y="115061"/>
                        <a:pt x="53637" y="113791"/>
                      </a:cubicBezTo>
                      <a:cubicBezTo>
                        <a:pt x="53637" y="113791"/>
                        <a:pt x="53637" y="113728"/>
                        <a:pt x="53574" y="113728"/>
                      </a:cubicBezTo>
                      <a:cubicBezTo>
                        <a:pt x="53383" y="113537"/>
                        <a:pt x="53193" y="113347"/>
                        <a:pt x="53002" y="113156"/>
                      </a:cubicBezTo>
                      <a:cubicBezTo>
                        <a:pt x="52304" y="112521"/>
                        <a:pt x="51224" y="111632"/>
                        <a:pt x="50399" y="110870"/>
                      </a:cubicBezTo>
                      <a:cubicBezTo>
                        <a:pt x="49827" y="110362"/>
                        <a:pt x="49065" y="109600"/>
                        <a:pt x="48811" y="109410"/>
                      </a:cubicBezTo>
                      <a:cubicBezTo>
                        <a:pt x="48303" y="108838"/>
                        <a:pt x="47732" y="108330"/>
                        <a:pt x="47224" y="107759"/>
                      </a:cubicBezTo>
                      <a:cubicBezTo>
                        <a:pt x="43541" y="104584"/>
                        <a:pt x="33698" y="93471"/>
                        <a:pt x="28110" y="84264"/>
                      </a:cubicBezTo>
                      <a:cubicBezTo>
                        <a:pt x="20617" y="72961"/>
                        <a:pt x="20490" y="58800"/>
                        <a:pt x="25507" y="43751"/>
                      </a:cubicBezTo>
                      <a:cubicBezTo>
                        <a:pt x="29761" y="34861"/>
                        <a:pt x="38778" y="25018"/>
                        <a:pt x="50653" y="15493"/>
                      </a:cubicBezTo>
                      <a:close/>
                    </a:path>
                  </a:pathLst>
                </a:custGeom>
                <a:solidFill>
                  <a:srgbClr val="CC9278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104EE9A6-9D8E-1594-ECFD-BCE0A8C89EBD}"/>
                  </a:ext>
                </a:extLst>
              </p:cNvPr>
              <p:cNvSpPr/>
              <p:nvPr/>
            </p:nvSpPr>
            <p:spPr>
              <a:xfrm rot="-4979876">
                <a:off x="11919032" y="1904751"/>
                <a:ext cx="505438" cy="505438"/>
              </a:xfrm>
              <a:custGeom>
                <a:avLst/>
                <a:gdLst>
                  <a:gd name="connsiteX0" fmla="*/ 505439 w 505438"/>
                  <a:gd name="connsiteY0" fmla="*/ 252719 h 505438"/>
                  <a:gd name="connsiteX1" fmla="*/ 252719 w 505438"/>
                  <a:gd name="connsiteY1" fmla="*/ 505439 h 505438"/>
                  <a:gd name="connsiteX2" fmla="*/ 0 w 505438"/>
                  <a:gd name="connsiteY2" fmla="*/ 252719 h 505438"/>
                  <a:gd name="connsiteX3" fmla="*/ 252719 w 505438"/>
                  <a:gd name="connsiteY3" fmla="*/ 0 h 505438"/>
                  <a:gd name="connsiteX4" fmla="*/ 505439 w 505438"/>
                  <a:gd name="connsiteY4" fmla="*/ 252719 h 505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438" h="505438">
                    <a:moveTo>
                      <a:pt x="505439" y="252719"/>
                    </a:moveTo>
                    <a:cubicBezTo>
                      <a:pt x="505439" y="392292"/>
                      <a:pt x="392292" y="505439"/>
                      <a:pt x="252719" y="505439"/>
                    </a:cubicBezTo>
                    <a:cubicBezTo>
                      <a:pt x="113146" y="505439"/>
                      <a:pt x="0" y="392292"/>
                      <a:pt x="0" y="252719"/>
                    </a:cubicBezTo>
                    <a:cubicBezTo>
                      <a:pt x="0" y="113146"/>
                      <a:pt x="113146" y="0"/>
                      <a:pt x="252719" y="0"/>
                    </a:cubicBezTo>
                    <a:cubicBezTo>
                      <a:pt x="392293" y="0"/>
                      <a:pt x="505439" y="113146"/>
                      <a:pt x="505439" y="252719"/>
                    </a:cubicBezTo>
                    <a:close/>
                  </a:path>
                </a:pathLst>
              </a:custGeom>
              <a:solidFill>
                <a:srgbClr val="E8A69C">
                  <a:alpha val="36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5411D92B-4C00-A600-2E1B-A94DFC106C16}"/>
                  </a:ext>
                </a:extLst>
              </p:cNvPr>
              <p:cNvSpPr/>
              <p:nvPr/>
            </p:nvSpPr>
            <p:spPr>
              <a:xfrm rot="-4511467">
                <a:off x="12970269" y="2108321"/>
                <a:ext cx="505468" cy="505468"/>
              </a:xfrm>
              <a:custGeom>
                <a:avLst/>
                <a:gdLst>
                  <a:gd name="connsiteX0" fmla="*/ 505469 w 505468"/>
                  <a:gd name="connsiteY0" fmla="*/ 252734 h 505468"/>
                  <a:gd name="connsiteX1" fmla="*/ 252734 w 505468"/>
                  <a:gd name="connsiteY1" fmla="*/ 505468 h 505468"/>
                  <a:gd name="connsiteX2" fmla="*/ 0 w 505468"/>
                  <a:gd name="connsiteY2" fmla="*/ 252734 h 505468"/>
                  <a:gd name="connsiteX3" fmla="*/ 252734 w 505468"/>
                  <a:gd name="connsiteY3" fmla="*/ 0 h 505468"/>
                  <a:gd name="connsiteX4" fmla="*/ 505469 w 505468"/>
                  <a:gd name="connsiteY4" fmla="*/ 252734 h 50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468" h="505468">
                    <a:moveTo>
                      <a:pt x="505469" y="252734"/>
                    </a:moveTo>
                    <a:cubicBezTo>
                      <a:pt x="505469" y="392315"/>
                      <a:pt x="392316" y="505468"/>
                      <a:pt x="252734" y="505468"/>
                    </a:cubicBezTo>
                    <a:cubicBezTo>
                      <a:pt x="113153" y="505468"/>
                      <a:pt x="0" y="392315"/>
                      <a:pt x="0" y="252734"/>
                    </a:cubicBezTo>
                    <a:cubicBezTo>
                      <a:pt x="0" y="113153"/>
                      <a:pt x="113153" y="0"/>
                      <a:pt x="252734" y="0"/>
                    </a:cubicBezTo>
                    <a:cubicBezTo>
                      <a:pt x="392316" y="0"/>
                      <a:pt x="505469" y="113153"/>
                      <a:pt x="505469" y="252734"/>
                    </a:cubicBezTo>
                    <a:close/>
                  </a:path>
                </a:pathLst>
              </a:custGeom>
              <a:solidFill>
                <a:srgbClr val="E8A69C">
                  <a:alpha val="36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93C3BCA6-E51D-24E6-A2CA-3D6CA6662817}"/>
                  </a:ext>
                </a:extLst>
              </p:cNvPr>
              <p:cNvSpPr/>
              <p:nvPr/>
            </p:nvSpPr>
            <p:spPr>
              <a:xfrm>
                <a:off x="11674256" y="577287"/>
                <a:ext cx="2425580" cy="1181179"/>
              </a:xfrm>
              <a:custGeom>
                <a:avLst/>
                <a:gdLst>
                  <a:gd name="connsiteX0" fmla="*/ 1336025 w 2425580"/>
                  <a:gd name="connsiteY0" fmla="*/ 81652 h 1181179"/>
                  <a:gd name="connsiteX1" fmla="*/ 881618 w 2425580"/>
                  <a:gd name="connsiteY1" fmla="*/ 13580 h 1181179"/>
                  <a:gd name="connsiteX2" fmla="*/ 670989 w 2425580"/>
                  <a:gd name="connsiteY2" fmla="*/ 71873 h 1181179"/>
                  <a:gd name="connsiteX3" fmla="*/ 369237 w 2425580"/>
                  <a:gd name="connsiteY3" fmla="*/ 332096 h 1181179"/>
                  <a:gd name="connsiteX4" fmla="*/ 136002 w 2425580"/>
                  <a:gd name="connsiteY4" fmla="*/ 660137 h 1181179"/>
                  <a:gd name="connsiteX5" fmla="*/ 36243 w 2425580"/>
                  <a:gd name="connsiteY5" fmla="*/ 754053 h 1181179"/>
                  <a:gd name="connsiteX6" fmla="*/ 2461 w 2425580"/>
                  <a:gd name="connsiteY6" fmla="*/ 780914 h 1181179"/>
                  <a:gd name="connsiteX7" fmla="*/ 43418 w 2425580"/>
                  <a:gd name="connsiteY7" fmla="*/ 839207 h 1181179"/>
                  <a:gd name="connsiteX8" fmla="*/ 154036 w 2425580"/>
                  <a:gd name="connsiteY8" fmla="*/ 847081 h 1181179"/>
                  <a:gd name="connsiteX9" fmla="*/ 169656 w 2425580"/>
                  <a:gd name="connsiteY9" fmla="*/ 912168 h 1181179"/>
                  <a:gd name="connsiteX10" fmla="*/ 227950 w 2425580"/>
                  <a:gd name="connsiteY10" fmla="*/ 949379 h 1181179"/>
                  <a:gd name="connsiteX11" fmla="*/ 538592 w 2425580"/>
                  <a:gd name="connsiteY11" fmla="*/ 852478 h 1181179"/>
                  <a:gd name="connsiteX12" fmla="*/ 612188 w 2425580"/>
                  <a:gd name="connsiteY12" fmla="*/ 936870 h 1181179"/>
                  <a:gd name="connsiteX13" fmla="*/ 730933 w 2425580"/>
                  <a:gd name="connsiteY13" fmla="*/ 899722 h 1181179"/>
                  <a:gd name="connsiteX14" fmla="*/ 1213470 w 2425580"/>
                  <a:gd name="connsiteY14" fmla="*/ 454206 h 1181179"/>
                  <a:gd name="connsiteX15" fmla="*/ 1306053 w 2425580"/>
                  <a:gd name="connsiteY15" fmla="*/ 767007 h 1181179"/>
                  <a:gd name="connsiteX16" fmla="*/ 1544368 w 2425580"/>
                  <a:gd name="connsiteY16" fmla="*/ 1036755 h 1181179"/>
                  <a:gd name="connsiteX17" fmla="*/ 1611932 w 2425580"/>
                  <a:gd name="connsiteY17" fmla="*/ 1030532 h 1181179"/>
                  <a:gd name="connsiteX18" fmla="*/ 1737599 w 2425580"/>
                  <a:gd name="connsiteY18" fmla="*/ 1122671 h 1181179"/>
                  <a:gd name="connsiteX19" fmla="*/ 1855899 w 2425580"/>
                  <a:gd name="connsiteY19" fmla="*/ 1126862 h 1181179"/>
                  <a:gd name="connsiteX20" fmla="*/ 1922574 w 2425580"/>
                  <a:gd name="connsiteY20" fmla="*/ 1032183 h 1181179"/>
                  <a:gd name="connsiteX21" fmla="*/ 2044875 w 2425580"/>
                  <a:gd name="connsiteY21" fmla="*/ 1152198 h 1181179"/>
                  <a:gd name="connsiteX22" fmla="*/ 2425558 w 2425580"/>
                  <a:gd name="connsiteY22" fmla="*/ 1079999 h 1181179"/>
                  <a:gd name="connsiteX23" fmla="*/ 2325736 w 2425580"/>
                  <a:gd name="connsiteY23" fmla="*/ 938203 h 1181179"/>
                  <a:gd name="connsiteX24" fmla="*/ 2208705 w 2425580"/>
                  <a:gd name="connsiteY24" fmla="*/ 549075 h 1181179"/>
                  <a:gd name="connsiteX25" fmla="*/ 1336025 w 2425580"/>
                  <a:gd name="connsiteY25" fmla="*/ 81652 h 1181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25580" h="1181179">
                    <a:moveTo>
                      <a:pt x="1336025" y="81652"/>
                    </a:moveTo>
                    <a:cubicBezTo>
                      <a:pt x="1207945" y="-9471"/>
                      <a:pt x="1036812" y="-11122"/>
                      <a:pt x="881618" y="13580"/>
                    </a:cubicBezTo>
                    <a:cubicBezTo>
                      <a:pt x="809483" y="25073"/>
                      <a:pt x="737537" y="41647"/>
                      <a:pt x="670989" y="71873"/>
                    </a:cubicBezTo>
                    <a:cubicBezTo>
                      <a:pt x="548815" y="127372"/>
                      <a:pt x="451089" y="225797"/>
                      <a:pt x="369237" y="332096"/>
                    </a:cubicBezTo>
                    <a:cubicBezTo>
                      <a:pt x="287322" y="438395"/>
                      <a:pt x="218488" y="554282"/>
                      <a:pt x="136002" y="660137"/>
                    </a:cubicBezTo>
                    <a:cubicBezTo>
                      <a:pt x="107744" y="696395"/>
                      <a:pt x="76819" y="732336"/>
                      <a:pt x="36243" y="754053"/>
                    </a:cubicBezTo>
                    <a:cubicBezTo>
                      <a:pt x="23289" y="760975"/>
                      <a:pt x="8430" y="767452"/>
                      <a:pt x="2461" y="780914"/>
                    </a:cubicBezTo>
                    <a:cubicBezTo>
                      <a:pt x="-8334" y="805361"/>
                      <a:pt x="18400" y="829872"/>
                      <a:pt x="43418" y="839207"/>
                    </a:cubicBezTo>
                    <a:cubicBezTo>
                      <a:pt x="78534" y="852288"/>
                      <a:pt x="117396" y="855082"/>
                      <a:pt x="154036" y="847081"/>
                    </a:cubicBezTo>
                    <a:cubicBezTo>
                      <a:pt x="146733" y="869242"/>
                      <a:pt x="154543" y="894388"/>
                      <a:pt x="169656" y="912168"/>
                    </a:cubicBezTo>
                    <a:cubicBezTo>
                      <a:pt x="184706" y="929948"/>
                      <a:pt x="206106" y="941315"/>
                      <a:pt x="227950" y="949379"/>
                    </a:cubicBezTo>
                    <a:cubicBezTo>
                      <a:pt x="337424" y="989702"/>
                      <a:pt x="471472" y="947919"/>
                      <a:pt x="538592" y="852478"/>
                    </a:cubicBezTo>
                    <a:cubicBezTo>
                      <a:pt x="529384" y="893690"/>
                      <a:pt x="570215" y="932615"/>
                      <a:pt x="612188" y="936870"/>
                    </a:cubicBezTo>
                    <a:cubicBezTo>
                      <a:pt x="654162" y="941124"/>
                      <a:pt x="694484" y="921058"/>
                      <a:pt x="730933" y="899722"/>
                    </a:cubicBezTo>
                    <a:cubicBezTo>
                      <a:pt x="927783" y="784343"/>
                      <a:pt x="1087676" y="657152"/>
                      <a:pt x="1213470" y="454206"/>
                    </a:cubicBezTo>
                    <a:cubicBezTo>
                      <a:pt x="1233917" y="575110"/>
                      <a:pt x="1257602" y="654358"/>
                      <a:pt x="1306053" y="767007"/>
                    </a:cubicBezTo>
                    <a:cubicBezTo>
                      <a:pt x="1354440" y="879656"/>
                      <a:pt x="1433942" y="983542"/>
                      <a:pt x="1544368" y="1036755"/>
                    </a:cubicBezTo>
                    <a:cubicBezTo>
                      <a:pt x="1567037" y="1047677"/>
                      <a:pt x="1600629" y="1053011"/>
                      <a:pt x="1611932" y="1030532"/>
                    </a:cubicBezTo>
                    <a:cubicBezTo>
                      <a:pt x="1645587" y="1070728"/>
                      <a:pt x="1689085" y="1102668"/>
                      <a:pt x="1737599" y="1122671"/>
                    </a:cubicBezTo>
                    <a:cubicBezTo>
                      <a:pt x="1775318" y="1138228"/>
                      <a:pt x="1819958" y="1146166"/>
                      <a:pt x="1855899" y="1126862"/>
                    </a:cubicBezTo>
                    <a:cubicBezTo>
                      <a:pt x="1890634" y="1108129"/>
                      <a:pt x="1908477" y="1069013"/>
                      <a:pt x="1922574" y="1032183"/>
                    </a:cubicBezTo>
                    <a:cubicBezTo>
                      <a:pt x="1940100" y="1088444"/>
                      <a:pt x="1990837" y="1128640"/>
                      <a:pt x="2044875" y="1152198"/>
                    </a:cubicBezTo>
                    <a:cubicBezTo>
                      <a:pt x="2162922" y="1203633"/>
                      <a:pt x="2422764" y="1190743"/>
                      <a:pt x="2425558" y="1079999"/>
                    </a:cubicBezTo>
                    <a:cubicBezTo>
                      <a:pt x="2426764" y="1033072"/>
                      <a:pt x="2379393" y="1036882"/>
                      <a:pt x="2325736" y="938203"/>
                    </a:cubicBezTo>
                    <a:cubicBezTo>
                      <a:pt x="2255124" y="808219"/>
                      <a:pt x="2233724" y="648770"/>
                      <a:pt x="2208705" y="549075"/>
                    </a:cubicBezTo>
                    <a:cubicBezTo>
                      <a:pt x="2082023" y="43996"/>
                      <a:pt x="1458961" y="37265"/>
                      <a:pt x="1336025" y="81652"/>
                    </a:cubicBezTo>
                    <a:close/>
                  </a:path>
                </a:pathLst>
              </a:custGeom>
              <a:solidFill>
                <a:srgbClr val="3F579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35" name="图形 4">
                <a:extLst>
                  <a:ext uri="{FF2B5EF4-FFF2-40B4-BE49-F238E27FC236}">
                    <a16:creationId xmlns:a16="http://schemas.microsoft.com/office/drawing/2014/main" id="{9110A5AC-BA7D-506E-4145-4992B99FB5D5}"/>
                  </a:ext>
                </a:extLst>
              </p:cNvPr>
              <p:cNvGrpSpPr/>
              <p:nvPr/>
            </p:nvGrpSpPr>
            <p:grpSpPr>
              <a:xfrm>
                <a:off x="11673539" y="978144"/>
                <a:ext cx="2346279" cy="797807"/>
                <a:chOff x="11673539" y="978144"/>
                <a:chExt cx="2346279" cy="797807"/>
              </a:xfrm>
              <a:solidFill>
                <a:srgbClr val="2D4787"/>
              </a:solidFill>
            </p:grpSpPr>
            <p:grpSp>
              <p:nvGrpSpPr>
                <p:cNvPr id="136" name="图形 4">
                  <a:extLst>
                    <a:ext uri="{FF2B5EF4-FFF2-40B4-BE49-F238E27FC236}">
                      <a16:creationId xmlns:a16="http://schemas.microsoft.com/office/drawing/2014/main" id="{42B5442C-AA10-B9D6-BC65-374344EC8B6D}"/>
                    </a:ext>
                  </a:extLst>
                </p:cNvPr>
                <p:cNvGrpSpPr/>
                <p:nvPr/>
              </p:nvGrpSpPr>
              <p:grpSpPr>
                <a:xfrm>
                  <a:off x="11673539" y="978144"/>
                  <a:ext cx="2346279" cy="797807"/>
                  <a:chOff x="11673539" y="978144"/>
                  <a:chExt cx="2346279" cy="797807"/>
                </a:xfrm>
                <a:solidFill>
                  <a:srgbClr val="2D4787"/>
                </a:solidFill>
              </p:grpSpPr>
              <p:sp>
                <p:nvSpPr>
                  <p:cNvPr id="137" name="任意多边形: 形状 136">
                    <a:extLst>
                      <a:ext uri="{FF2B5EF4-FFF2-40B4-BE49-F238E27FC236}">
                        <a16:creationId xmlns:a16="http://schemas.microsoft.com/office/drawing/2014/main" id="{47B71EE8-6A45-71D7-AA00-9252CD131C41}"/>
                      </a:ext>
                    </a:extLst>
                  </p:cNvPr>
                  <p:cNvSpPr/>
                  <p:nvPr/>
                </p:nvSpPr>
                <p:spPr>
                  <a:xfrm>
                    <a:off x="11673539" y="978144"/>
                    <a:ext cx="2346279" cy="797807"/>
                  </a:xfrm>
                  <a:custGeom>
                    <a:avLst/>
                    <a:gdLst>
                      <a:gd name="connsiteX0" fmla="*/ 2346266 w 2346279"/>
                      <a:gd name="connsiteY0" fmla="*/ 759406 h 797807"/>
                      <a:gd name="connsiteX1" fmla="*/ 2342455 w 2346279"/>
                      <a:gd name="connsiteY1" fmla="*/ 753628 h 797807"/>
                      <a:gd name="connsiteX2" fmla="*/ 2325247 w 2346279"/>
                      <a:gd name="connsiteY2" fmla="*/ 756295 h 797807"/>
                      <a:gd name="connsiteX3" fmla="*/ 2271907 w 2346279"/>
                      <a:gd name="connsiteY3" fmla="*/ 766011 h 797807"/>
                      <a:gd name="connsiteX4" fmla="*/ 2179387 w 2346279"/>
                      <a:gd name="connsiteY4" fmla="*/ 768741 h 797807"/>
                      <a:gd name="connsiteX5" fmla="*/ 2033337 w 2346279"/>
                      <a:gd name="connsiteY5" fmla="*/ 716989 h 797807"/>
                      <a:gd name="connsiteX6" fmla="*/ 1967424 w 2346279"/>
                      <a:gd name="connsiteY6" fmla="*/ 659775 h 797807"/>
                      <a:gd name="connsiteX7" fmla="*/ 1940119 w 2346279"/>
                      <a:gd name="connsiteY7" fmla="*/ 623770 h 797807"/>
                      <a:gd name="connsiteX8" fmla="*/ 1927737 w 2346279"/>
                      <a:gd name="connsiteY8" fmla="*/ 607387 h 797807"/>
                      <a:gd name="connsiteX9" fmla="*/ 1909131 w 2346279"/>
                      <a:gd name="connsiteY9" fmla="*/ 623770 h 797807"/>
                      <a:gd name="connsiteX10" fmla="*/ 1910973 w 2346279"/>
                      <a:gd name="connsiteY10" fmla="*/ 627390 h 797807"/>
                      <a:gd name="connsiteX11" fmla="*/ 1900559 w 2346279"/>
                      <a:gd name="connsiteY11" fmla="*/ 649234 h 797807"/>
                      <a:gd name="connsiteX12" fmla="*/ 1870841 w 2346279"/>
                      <a:gd name="connsiteY12" fmla="*/ 686127 h 797807"/>
                      <a:gd name="connsiteX13" fmla="*/ 1865698 w 2346279"/>
                      <a:gd name="connsiteY13" fmla="*/ 690826 h 797807"/>
                      <a:gd name="connsiteX14" fmla="*/ 1849568 w 2346279"/>
                      <a:gd name="connsiteY14" fmla="*/ 702511 h 797807"/>
                      <a:gd name="connsiteX15" fmla="*/ 1848108 w 2346279"/>
                      <a:gd name="connsiteY15" fmla="*/ 703463 h 797807"/>
                      <a:gd name="connsiteX16" fmla="*/ 1847981 w 2346279"/>
                      <a:gd name="connsiteY16" fmla="*/ 703590 h 797807"/>
                      <a:gd name="connsiteX17" fmla="*/ 1848044 w 2346279"/>
                      <a:gd name="connsiteY17" fmla="*/ 703526 h 797807"/>
                      <a:gd name="connsiteX18" fmla="*/ 1847981 w 2346279"/>
                      <a:gd name="connsiteY18" fmla="*/ 703590 h 797807"/>
                      <a:gd name="connsiteX19" fmla="*/ 1818326 w 2346279"/>
                      <a:gd name="connsiteY19" fmla="*/ 714512 h 797807"/>
                      <a:gd name="connsiteX20" fmla="*/ 1783338 w 2346279"/>
                      <a:gd name="connsiteY20" fmla="*/ 712036 h 797807"/>
                      <a:gd name="connsiteX21" fmla="*/ 1723902 w 2346279"/>
                      <a:gd name="connsiteY21" fmla="*/ 690636 h 797807"/>
                      <a:gd name="connsiteX22" fmla="*/ 1632970 w 2346279"/>
                      <a:gd name="connsiteY22" fmla="*/ 608403 h 797807"/>
                      <a:gd name="connsiteX23" fmla="*/ 1636462 w 2346279"/>
                      <a:gd name="connsiteY23" fmla="*/ 599577 h 797807"/>
                      <a:gd name="connsiteX24" fmla="*/ 1651449 w 2346279"/>
                      <a:gd name="connsiteY24" fmla="*/ 537537 h 797807"/>
                      <a:gd name="connsiteX25" fmla="*/ 1648146 w 2346279"/>
                      <a:gd name="connsiteY25" fmla="*/ 433143 h 797807"/>
                      <a:gd name="connsiteX26" fmla="*/ 1624207 w 2346279"/>
                      <a:gd name="connsiteY26" fmla="*/ 377009 h 797807"/>
                      <a:gd name="connsiteX27" fmla="*/ 1551944 w 2346279"/>
                      <a:gd name="connsiteY27" fmla="*/ 442414 h 797807"/>
                      <a:gd name="connsiteX28" fmla="*/ 1561024 w 2346279"/>
                      <a:gd name="connsiteY28" fmla="*/ 521980 h 797807"/>
                      <a:gd name="connsiteX29" fmla="*/ 1600649 w 2346279"/>
                      <a:gd name="connsiteY29" fmla="*/ 616976 h 797807"/>
                      <a:gd name="connsiteX30" fmla="*/ 1511050 w 2346279"/>
                      <a:gd name="connsiteY30" fmla="*/ 608467 h 797807"/>
                      <a:gd name="connsiteX31" fmla="*/ 1319979 w 2346279"/>
                      <a:gd name="connsiteY31" fmla="*/ 353006 h 797807"/>
                      <a:gd name="connsiteX32" fmla="*/ 1267655 w 2346279"/>
                      <a:gd name="connsiteY32" fmla="*/ 194510 h 797807"/>
                      <a:gd name="connsiteX33" fmla="*/ 1266638 w 2346279"/>
                      <a:gd name="connsiteY33" fmla="*/ 190827 h 797807"/>
                      <a:gd name="connsiteX34" fmla="*/ 1259463 w 2346279"/>
                      <a:gd name="connsiteY34" fmla="*/ 167459 h 797807"/>
                      <a:gd name="connsiteX35" fmla="*/ 1258828 w 2346279"/>
                      <a:gd name="connsiteY35" fmla="*/ 165491 h 797807"/>
                      <a:gd name="connsiteX36" fmla="*/ 1258701 w 2346279"/>
                      <a:gd name="connsiteY36" fmla="*/ 165110 h 797807"/>
                      <a:gd name="connsiteX37" fmla="*/ 1258511 w 2346279"/>
                      <a:gd name="connsiteY37" fmla="*/ 164538 h 797807"/>
                      <a:gd name="connsiteX38" fmla="*/ 1258574 w 2346279"/>
                      <a:gd name="connsiteY38" fmla="*/ 164729 h 797807"/>
                      <a:gd name="connsiteX39" fmla="*/ 1240540 w 2346279"/>
                      <a:gd name="connsiteY39" fmla="*/ 88592 h 797807"/>
                      <a:gd name="connsiteX40" fmla="*/ 1230888 w 2346279"/>
                      <a:gd name="connsiteY40" fmla="*/ 25092 h 797807"/>
                      <a:gd name="connsiteX41" fmla="*/ 1230189 w 2346279"/>
                      <a:gd name="connsiteY41" fmla="*/ 20330 h 797807"/>
                      <a:gd name="connsiteX42" fmla="*/ 1235079 w 2346279"/>
                      <a:gd name="connsiteY42" fmla="*/ 7376 h 797807"/>
                      <a:gd name="connsiteX43" fmla="*/ 1220728 w 2346279"/>
                      <a:gd name="connsiteY43" fmla="*/ 4328 h 797807"/>
                      <a:gd name="connsiteX44" fmla="*/ 1192153 w 2346279"/>
                      <a:gd name="connsiteY44" fmla="*/ 56017 h 797807"/>
                      <a:gd name="connsiteX45" fmla="*/ 1080330 w 2346279"/>
                      <a:gd name="connsiteY45" fmla="*/ 201622 h 797807"/>
                      <a:gd name="connsiteX46" fmla="*/ 904498 w 2346279"/>
                      <a:gd name="connsiteY46" fmla="*/ 374850 h 797807"/>
                      <a:gd name="connsiteX47" fmla="*/ 743462 w 2346279"/>
                      <a:gd name="connsiteY47" fmla="*/ 486928 h 797807"/>
                      <a:gd name="connsiteX48" fmla="*/ 624844 w 2346279"/>
                      <a:gd name="connsiteY48" fmla="*/ 529790 h 797807"/>
                      <a:gd name="connsiteX49" fmla="*/ 613414 w 2346279"/>
                      <a:gd name="connsiteY49" fmla="*/ 528139 h 797807"/>
                      <a:gd name="connsiteX50" fmla="*/ 608969 w 2346279"/>
                      <a:gd name="connsiteY50" fmla="*/ 526806 h 797807"/>
                      <a:gd name="connsiteX51" fmla="*/ 601031 w 2346279"/>
                      <a:gd name="connsiteY51" fmla="*/ 523631 h 797807"/>
                      <a:gd name="connsiteX52" fmla="*/ 555565 w 2346279"/>
                      <a:gd name="connsiteY52" fmla="*/ 474545 h 797807"/>
                      <a:gd name="connsiteX53" fmla="*/ 555248 w 2346279"/>
                      <a:gd name="connsiteY53" fmla="*/ 473910 h 797807"/>
                      <a:gd name="connsiteX54" fmla="*/ 555184 w 2346279"/>
                      <a:gd name="connsiteY54" fmla="*/ 473656 h 797807"/>
                      <a:gd name="connsiteX55" fmla="*/ 554867 w 2346279"/>
                      <a:gd name="connsiteY55" fmla="*/ 472767 h 797807"/>
                      <a:gd name="connsiteX56" fmla="*/ 555121 w 2346279"/>
                      <a:gd name="connsiteY56" fmla="*/ 473275 h 797807"/>
                      <a:gd name="connsiteX57" fmla="*/ 550739 w 2346279"/>
                      <a:gd name="connsiteY57" fmla="*/ 450606 h 797807"/>
                      <a:gd name="connsiteX58" fmla="*/ 525149 w 2346279"/>
                      <a:gd name="connsiteY58" fmla="*/ 458480 h 797807"/>
                      <a:gd name="connsiteX59" fmla="*/ 522863 w 2346279"/>
                      <a:gd name="connsiteY59" fmla="*/ 460702 h 797807"/>
                      <a:gd name="connsiteX60" fmla="*/ 509972 w 2346279"/>
                      <a:gd name="connsiteY60" fmla="*/ 471878 h 797807"/>
                      <a:gd name="connsiteX61" fmla="*/ 419930 w 2346279"/>
                      <a:gd name="connsiteY61" fmla="*/ 524901 h 797807"/>
                      <a:gd name="connsiteX62" fmla="*/ 271339 w 2346279"/>
                      <a:gd name="connsiteY62" fmla="*/ 552968 h 797807"/>
                      <a:gd name="connsiteX63" fmla="*/ 175836 w 2346279"/>
                      <a:gd name="connsiteY63" fmla="*/ 482673 h 797807"/>
                      <a:gd name="connsiteX64" fmla="*/ 172533 w 2346279"/>
                      <a:gd name="connsiteY64" fmla="*/ 461909 h 797807"/>
                      <a:gd name="connsiteX65" fmla="*/ 300422 w 2346279"/>
                      <a:gd name="connsiteY65" fmla="*/ 386153 h 797807"/>
                      <a:gd name="connsiteX66" fmla="*/ 368558 w 2346279"/>
                      <a:gd name="connsiteY66" fmla="*/ 318399 h 797807"/>
                      <a:gd name="connsiteX67" fmla="*/ 387799 w 2346279"/>
                      <a:gd name="connsiteY67" fmla="*/ 268805 h 797807"/>
                      <a:gd name="connsiteX68" fmla="*/ 365764 w 2346279"/>
                      <a:gd name="connsiteY68" fmla="*/ 229816 h 797807"/>
                      <a:gd name="connsiteX69" fmla="*/ 336681 w 2346279"/>
                      <a:gd name="connsiteY69" fmla="*/ 229181 h 797807"/>
                      <a:gd name="connsiteX70" fmla="*/ 315155 w 2346279"/>
                      <a:gd name="connsiteY70" fmla="*/ 234134 h 797807"/>
                      <a:gd name="connsiteX71" fmla="*/ 164723 w 2346279"/>
                      <a:gd name="connsiteY71" fmla="*/ 388058 h 797807"/>
                      <a:gd name="connsiteX72" fmla="*/ 150436 w 2346279"/>
                      <a:gd name="connsiteY72" fmla="*/ 440509 h 797807"/>
                      <a:gd name="connsiteX73" fmla="*/ 118431 w 2346279"/>
                      <a:gd name="connsiteY73" fmla="*/ 447558 h 797807"/>
                      <a:gd name="connsiteX74" fmla="*/ 67505 w 2346279"/>
                      <a:gd name="connsiteY74" fmla="*/ 441652 h 797807"/>
                      <a:gd name="connsiteX75" fmla="*/ 18355 w 2346279"/>
                      <a:gd name="connsiteY75" fmla="*/ 410664 h 797807"/>
                      <a:gd name="connsiteX76" fmla="*/ 14799 w 2346279"/>
                      <a:gd name="connsiteY76" fmla="*/ 384756 h 797807"/>
                      <a:gd name="connsiteX77" fmla="*/ 1274 w 2346279"/>
                      <a:gd name="connsiteY77" fmla="*/ 383042 h 797807"/>
                      <a:gd name="connsiteX78" fmla="*/ 30357 w 2346279"/>
                      <a:gd name="connsiteY78" fmla="*/ 448510 h 797807"/>
                      <a:gd name="connsiteX79" fmla="*/ 95825 w 2346279"/>
                      <a:gd name="connsiteY79" fmla="*/ 472386 h 797807"/>
                      <a:gd name="connsiteX80" fmla="*/ 149356 w 2346279"/>
                      <a:gd name="connsiteY80" fmla="*/ 469402 h 797807"/>
                      <a:gd name="connsiteX81" fmla="*/ 203394 w 2346279"/>
                      <a:gd name="connsiteY81" fmla="*/ 552968 h 797807"/>
                      <a:gd name="connsiteX82" fmla="*/ 358906 w 2346279"/>
                      <a:gd name="connsiteY82" fmla="*/ 568398 h 797807"/>
                      <a:gd name="connsiteX83" fmla="*/ 488192 w 2346279"/>
                      <a:gd name="connsiteY83" fmla="*/ 517027 h 797807"/>
                      <a:gd name="connsiteX84" fmla="*/ 528832 w 2346279"/>
                      <a:gd name="connsiteY84" fmla="*/ 485721 h 797807"/>
                      <a:gd name="connsiteX85" fmla="*/ 586871 w 2346279"/>
                      <a:gd name="connsiteY85" fmla="*/ 553285 h 797807"/>
                      <a:gd name="connsiteX86" fmla="*/ 600714 w 2346279"/>
                      <a:gd name="connsiteY86" fmla="*/ 555826 h 797807"/>
                      <a:gd name="connsiteX87" fmla="*/ 605095 w 2346279"/>
                      <a:gd name="connsiteY87" fmla="*/ 555889 h 797807"/>
                      <a:gd name="connsiteX88" fmla="*/ 614748 w 2346279"/>
                      <a:gd name="connsiteY88" fmla="*/ 555508 h 797807"/>
                      <a:gd name="connsiteX89" fmla="*/ 729936 w 2346279"/>
                      <a:gd name="connsiteY89" fmla="*/ 520075 h 797807"/>
                      <a:gd name="connsiteX90" fmla="*/ 818836 w 2346279"/>
                      <a:gd name="connsiteY90" fmla="*/ 470354 h 797807"/>
                      <a:gd name="connsiteX91" fmla="*/ 893703 w 2346279"/>
                      <a:gd name="connsiteY91" fmla="*/ 409712 h 797807"/>
                      <a:gd name="connsiteX92" fmla="*/ 1123636 w 2346279"/>
                      <a:gd name="connsiteY92" fmla="*/ 179778 h 797807"/>
                      <a:gd name="connsiteX93" fmla="*/ 1200281 w 2346279"/>
                      <a:gd name="connsiteY93" fmla="*/ 78559 h 797807"/>
                      <a:gd name="connsiteX94" fmla="*/ 1213870 w 2346279"/>
                      <a:gd name="connsiteY94" fmla="*/ 53667 h 797807"/>
                      <a:gd name="connsiteX95" fmla="*/ 1217617 w 2346279"/>
                      <a:gd name="connsiteY95" fmla="*/ 100657 h 797807"/>
                      <a:gd name="connsiteX96" fmla="*/ 1248605 w 2346279"/>
                      <a:gd name="connsiteY96" fmla="*/ 239151 h 797807"/>
                      <a:gd name="connsiteX97" fmla="*/ 1345696 w 2346279"/>
                      <a:gd name="connsiteY97" fmla="*/ 471497 h 797807"/>
                      <a:gd name="connsiteX98" fmla="*/ 1423928 w 2346279"/>
                      <a:gd name="connsiteY98" fmla="*/ 577669 h 797807"/>
                      <a:gd name="connsiteX99" fmla="*/ 1553722 w 2346279"/>
                      <a:gd name="connsiteY99" fmla="*/ 653552 h 797807"/>
                      <a:gd name="connsiteX100" fmla="*/ 1613285 w 2346279"/>
                      <a:gd name="connsiteY100" fmla="*/ 637232 h 797807"/>
                      <a:gd name="connsiteX101" fmla="*/ 1697549 w 2346279"/>
                      <a:gd name="connsiteY101" fmla="*/ 712099 h 797807"/>
                      <a:gd name="connsiteX102" fmla="*/ 1776226 w 2346279"/>
                      <a:gd name="connsiteY102" fmla="*/ 739023 h 797807"/>
                      <a:gd name="connsiteX103" fmla="*/ 1818580 w 2346279"/>
                      <a:gd name="connsiteY103" fmla="*/ 738642 h 797807"/>
                      <a:gd name="connsiteX104" fmla="*/ 1856554 w 2346279"/>
                      <a:gd name="connsiteY104" fmla="*/ 721878 h 797807"/>
                      <a:gd name="connsiteX105" fmla="*/ 1904686 w 2346279"/>
                      <a:gd name="connsiteY105" fmla="*/ 673872 h 797807"/>
                      <a:gd name="connsiteX106" fmla="*/ 1920244 w 2346279"/>
                      <a:gd name="connsiteY106" fmla="*/ 645551 h 797807"/>
                      <a:gd name="connsiteX107" fmla="*/ 1985205 w 2346279"/>
                      <a:gd name="connsiteY107" fmla="*/ 728799 h 797807"/>
                      <a:gd name="connsiteX108" fmla="*/ 2296989 w 2346279"/>
                      <a:gd name="connsiteY108" fmla="*/ 782393 h 797807"/>
                      <a:gd name="connsiteX109" fmla="*/ 2342329 w 2346279"/>
                      <a:gd name="connsiteY109" fmla="*/ 765312 h 797807"/>
                      <a:gd name="connsiteX110" fmla="*/ 2342011 w 2346279"/>
                      <a:gd name="connsiteY110" fmla="*/ 765502 h 797807"/>
                      <a:gd name="connsiteX111" fmla="*/ 2346266 w 2346279"/>
                      <a:gd name="connsiteY111" fmla="*/ 759406 h 797807"/>
                      <a:gd name="connsiteX112" fmla="*/ 184281 w 2346279"/>
                      <a:gd name="connsiteY112" fmla="*/ 404949 h 797807"/>
                      <a:gd name="connsiteX113" fmla="*/ 255972 w 2346279"/>
                      <a:gd name="connsiteY113" fmla="*/ 292427 h 797807"/>
                      <a:gd name="connsiteX114" fmla="*/ 357509 w 2346279"/>
                      <a:gd name="connsiteY114" fmla="*/ 251216 h 797807"/>
                      <a:gd name="connsiteX115" fmla="*/ 351286 w 2346279"/>
                      <a:gd name="connsiteY115" fmla="*/ 301317 h 797807"/>
                      <a:gd name="connsiteX116" fmla="*/ 289755 w 2346279"/>
                      <a:gd name="connsiteY116" fmla="*/ 362404 h 797807"/>
                      <a:gd name="connsiteX117" fmla="*/ 179645 w 2346279"/>
                      <a:gd name="connsiteY117" fmla="*/ 429333 h 797807"/>
                      <a:gd name="connsiteX118" fmla="*/ 176470 w 2346279"/>
                      <a:gd name="connsiteY118" fmla="*/ 430540 h 797807"/>
                      <a:gd name="connsiteX119" fmla="*/ 184281 w 2346279"/>
                      <a:gd name="connsiteY119" fmla="*/ 404949 h 797807"/>
                      <a:gd name="connsiteX120" fmla="*/ 1616968 w 2346279"/>
                      <a:gd name="connsiteY120" fmla="*/ 582051 h 797807"/>
                      <a:gd name="connsiteX121" fmla="*/ 1577661 w 2346279"/>
                      <a:gd name="connsiteY121" fmla="*/ 427746 h 797807"/>
                      <a:gd name="connsiteX122" fmla="*/ 1588075 w 2346279"/>
                      <a:gd name="connsiteY122" fmla="*/ 396694 h 797807"/>
                      <a:gd name="connsiteX123" fmla="*/ 1596140 w 2346279"/>
                      <a:gd name="connsiteY123" fmla="*/ 388122 h 797807"/>
                      <a:gd name="connsiteX124" fmla="*/ 1596267 w 2346279"/>
                      <a:gd name="connsiteY124" fmla="*/ 388058 h 797807"/>
                      <a:gd name="connsiteX125" fmla="*/ 1597537 w 2346279"/>
                      <a:gd name="connsiteY125" fmla="*/ 387931 h 797807"/>
                      <a:gd name="connsiteX126" fmla="*/ 1629350 w 2346279"/>
                      <a:gd name="connsiteY126" fmla="*/ 494548 h 797807"/>
                      <a:gd name="connsiteX127" fmla="*/ 1616968 w 2346279"/>
                      <a:gd name="connsiteY127" fmla="*/ 582051 h 797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2346279" h="797807">
                        <a:moveTo>
                          <a:pt x="2346266" y="759406"/>
                        </a:moveTo>
                        <a:cubicBezTo>
                          <a:pt x="2346456" y="756993"/>
                          <a:pt x="2344678" y="754580"/>
                          <a:pt x="2342455" y="753628"/>
                        </a:cubicBezTo>
                        <a:cubicBezTo>
                          <a:pt x="2336550" y="752167"/>
                          <a:pt x="2336169" y="754390"/>
                          <a:pt x="2325247" y="756295"/>
                        </a:cubicBezTo>
                        <a:cubicBezTo>
                          <a:pt x="2307530" y="759914"/>
                          <a:pt x="2289814" y="763470"/>
                          <a:pt x="2271907" y="766011"/>
                        </a:cubicBezTo>
                        <a:cubicBezTo>
                          <a:pt x="2228663" y="772995"/>
                          <a:pt x="2216599" y="774456"/>
                          <a:pt x="2179387" y="768741"/>
                        </a:cubicBezTo>
                        <a:cubicBezTo>
                          <a:pt x="2128461" y="761375"/>
                          <a:pt x="2085026" y="744928"/>
                          <a:pt x="2033337" y="716989"/>
                        </a:cubicBezTo>
                        <a:cubicBezTo>
                          <a:pt x="2006731" y="701812"/>
                          <a:pt x="1992126" y="691652"/>
                          <a:pt x="1967424" y="659775"/>
                        </a:cubicBezTo>
                        <a:cubicBezTo>
                          <a:pt x="1957773" y="648154"/>
                          <a:pt x="1948629" y="636216"/>
                          <a:pt x="1940119" y="623770"/>
                        </a:cubicBezTo>
                        <a:cubicBezTo>
                          <a:pt x="1935801" y="618563"/>
                          <a:pt x="1933706" y="610943"/>
                          <a:pt x="1927737" y="607387"/>
                        </a:cubicBezTo>
                        <a:cubicBezTo>
                          <a:pt x="1917640" y="600656"/>
                          <a:pt x="1903924" y="612721"/>
                          <a:pt x="1909131" y="623770"/>
                        </a:cubicBezTo>
                        <a:cubicBezTo>
                          <a:pt x="1909703" y="624977"/>
                          <a:pt x="1910338" y="626183"/>
                          <a:pt x="1910973" y="627390"/>
                        </a:cubicBezTo>
                        <a:cubicBezTo>
                          <a:pt x="1907861" y="634946"/>
                          <a:pt x="1905321" y="640915"/>
                          <a:pt x="1900559" y="649234"/>
                        </a:cubicBezTo>
                        <a:cubicBezTo>
                          <a:pt x="1897638" y="654695"/>
                          <a:pt x="1881001" y="676158"/>
                          <a:pt x="1870841" y="686127"/>
                        </a:cubicBezTo>
                        <a:cubicBezTo>
                          <a:pt x="1875286" y="682190"/>
                          <a:pt x="1867158" y="689429"/>
                          <a:pt x="1865698" y="690826"/>
                        </a:cubicBezTo>
                        <a:cubicBezTo>
                          <a:pt x="1860681" y="695145"/>
                          <a:pt x="1855220" y="699018"/>
                          <a:pt x="1849568" y="702511"/>
                        </a:cubicBezTo>
                        <a:cubicBezTo>
                          <a:pt x="1849886" y="702511"/>
                          <a:pt x="1849568" y="702892"/>
                          <a:pt x="1848108" y="703463"/>
                        </a:cubicBezTo>
                        <a:cubicBezTo>
                          <a:pt x="1848044" y="703526"/>
                          <a:pt x="1847981" y="703526"/>
                          <a:pt x="1847981" y="703590"/>
                        </a:cubicBezTo>
                        <a:cubicBezTo>
                          <a:pt x="1848044" y="703526"/>
                          <a:pt x="1848044" y="703526"/>
                          <a:pt x="1848044" y="703526"/>
                        </a:cubicBezTo>
                        <a:cubicBezTo>
                          <a:pt x="1847981" y="703526"/>
                          <a:pt x="1847981" y="703526"/>
                          <a:pt x="1847981" y="703590"/>
                        </a:cubicBezTo>
                        <a:cubicBezTo>
                          <a:pt x="1839980" y="707845"/>
                          <a:pt x="1828994" y="713433"/>
                          <a:pt x="1818326" y="714512"/>
                        </a:cubicBezTo>
                        <a:cubicBezTo>
                          <a:pt x="1808420" y="716480"/>
                          <a:pt x="1788736" y="713115"/>
                          <a:pt x="1783338" y="712036"/>
                        </a:cubicBezTo>
                        <a:cubicBezTo>
                          <a:pt x="1761049" y="708987"/>
                          <a:pt x="1748730" y="703526"/>
                          <a:pt x="1723902" y="690636"/>
                        </a:cubicBezTo>
                        <a:cubicBezTo>
                          <a:pt x="1686627" y="669427"/>
                          <a:pt x="1660148" y="648218"/>
                          <a:pt x="1632970" y="608403"/>
                        </a:cubicBezTo>
                        <a:cubicBezTo>
                          <a:pt x="1634176" y="605482"/>
                          <a:pt x="1635319" y="602498"/>
                          <a:pt x="1636462" y="599577"/>
                        </a:cubicBezTo>
                        <a:cubicBezTo>
                          <a:pt x="1644019" y="579574"/>
                          <a:pt x="1648464" y="558619"/>
                          <a:pt x="1651449" y="537537"/>
                        </a:cubicBezTo>
                        <a:cubicBezTo>
                          <a:pt x="1657481" y="502993"/>
                          <a:pt x="1655576" y="467370"/>
                          <a:pt x="1648146" y="433143"/>
                        </a:cubicBezTo>
                        <a:cubicBezTo>
                          <a:pt x="1643829" y="413204"/>
                          <a:pt x="1638050" y="392630"/>
                          <a:pt x="1624207" y="377009"/>
                        </a:cubicBezTo>
                        <a:cubicBezTo>
                          <a:pt x="1581599" y="332305"/>
                          <a:pt x="1552896" y="406410"/>
                          <a:pt x="1551944" y="442414"/>
                        </a:cubicBezTo>
                        <a:cubicBezTo>
                          <a:pt x="1549975" y="469275"/>
                          <a:pt x="1554611" y="496008"/>
                          <a:pt x="1561024" y="521980"/>
                        </a:cubicBezTo>
                        <a:cubicBezTo>
                          <a:pt x="1568644" y="555826"/>
                          <a:pt x="1582614" y="587512"/>
                          <a:pt x="1600649" y="616976"/>
                        </a:cubicBezTo>
                        <a:cubicBezTo>
                          <a:pt x="1586488" y="632914"/>
                          <a:pt x="1553658" y="632787"/>
                          <a:pt x="1511050" y="608467"/>
                        </a:cubicBezTo>
                        <a:cubicBezTo>
                          <a:pt x="1427420" y="556524"/>
                          <a:pt x="1360682" y="452384"/>
                          <a:pt x="1319979" y="353006"/>
                        </a:cubicBezTo>
                        <a:cubicBezTo>
                          <a:pt x="1298261" y="299920"/>
                          <a:pt x="1280291" y="239532"/>
                          <a:pt x="1267655" y="194510"/>
                        </a:cubicBezTo>
                        <a:cubicBezTo>
                          <a:pt x="1268162" y="196352"/>
                          <a:pt x="1263908" y="181112"/>
                          <a:pt x="1266638" y="190827"/>
                        </a:cubicBezTo>
                        <a:cubicBezTo>
                          <a:pt x="1264543" y="182953"/>
                          <a:pt x="1261812" y="175270"/>
                          <a:pt x="1259463" y="167459"/>
                        </a:cubicBezTo>
                        <a:cubicBezTo>
                          <a:pt x="1259526" y="168094"/>
                          <a:pt x="1259273" y="167713"/>
                          <a:pt x="1258828" y="165491"/>
                        </a:cubicBezTo>
                        <a:cubicBezTo>
                          <a:pt x="1258764" y="165364"/>
                          <a:pt x="1258764" y="165237"/>
                          <a:pt x="1258701" y="165110"/>
                        </a:cubicBezTo>
                        <a:cubicBezTo>
                          <a:pt x="1258637" y="164919"/>
                          <a:pt x="1258574" y="164729"/>
                          <a:pt x="1258511" y="164538"/>
                        </a:cubicBezTo>
                        <a:cubicBezTo>
                          <a:pt x="1258511" y="164602"/>
                          <a:pt x="1258574" y="164665"/>
                          <a:pt x="1258574" y="164729"/>
                        </a:cubicBezTo>
                        <a:cubicBezTo>
                          <a:pt x="1249303" y="130185"/>
                          <a:pt x="1245175" y="109230"/>
                          <a:pt x="1240540" y="88592"/>
                        </a:cubicBezTo>
                        <a:cubicBezTo>
                          <a:pt x="1236349" y="66812"/>
                          <a:pt x="1229808" y="40459"/>
                          <a:pt x="1230888" y="25092"/>
                        </a:cubicBezTo>
                        <a:cubicBezTo>
                          <a:pt x="1231205" y="23251"/>
                          <a:pt x="1230888" y="21663"/>
                          <a:pt x="1230189" y="20330"/>
                        </a:cubicBezTo>
                        <a:cubicBezTo>
                          <a:pt x="1232031" y="15948"/>
                          <a:pt x="1233682" y="11630"/>
                          <a:pt x="1235079" y="7376"/>
                        </a:cubicBezTo>
                        <a:cubicBezTo>
                          <a:pt x="1234254" y="-2594"/>
                          <a:pt x="1222443" y="-1260"/>
                          <a:pt x="1220728" y="4328"/>
                        </a:cubicBezTo>
                        <a:cubicBezTo>
                          <a:pt x="1210758" y="21282"/>
                          <a:pt x="1201551" y="38681"/>
                          <a:pt x="1192153" y="56017"/>
                        </a:cubicBezTo>
                        <a:cubicBezTo>
                          <a:pt x="1167705" y="102816"/>
                          <a:pt x="1118112" y="154505"/>
                          <a:pt x="1080330" y="201622"/>
                        </a:cubicBezTo>
                        <a:cubicBezTo>
                          <a:pt x="1022290" y="266011"/>
                          <a:pt x="974094" y="312366"/>
                          <a:pt x="904498" y="374850"/>
                        </a:cubicBezTo>
                        <a:cubicBezTo>
                          <a:pt x="852618" y="418792"/>
                          <a:pt x="798262" y="461401"/>
                          <a:pt x="743462" y="486928"/>
                        </a:cubicBezTo>
                        <a:cubicBezTo>
                          <a:pt x="704536" y="506930"/>
                          <a:pt x="651260" y="529981"/>
                          <a:pt x="624844" y="529790"/>
                        </a:cubicBezTo>
                        <a:cubicBezTo>
                          <a:pt x="615446" y="528774"/>
                          <a:pt x="618811" y="529346"/>
                          <a:pt x="613414" y="528139"/>
                        </a:cubicBezTo>
                        <a:cubicBezTo>
                          <a:pt x="612334" y="527822"/>
                          <a:pt x="610556" y="527251"/>
                          <a:pt x="608969" y="526806"/>
                        </a:cubicBezTo>
                        <a:cubicBezTo>
                          <a:pt x="609985" y="526933"/>
                          <a:pt x="603444" y="524710"/>
                          <a:pt x="601031" y="523631"/>
                        </a:cubicBezTo>
                        <a:cubicBezTo>
                          <a:pt x="575886" y="514931"/>
                          <a:pt x="564773" y="500199"/>
                          <a:pt x="555565" y="474545"/>
                        </a:cubicBezTo>
                        <a:cubicBezTo>
                          <a:pt x="555883" y="475942"/>
                          <a:pt x="555629" y="476577"/>
                          <a:pt x="555248" y="473910"/>
                        </a:cubicBezTo>
                        <a:cubicBezTo>
                          <a:pt x="555248" y="473847"/>
                          <a:pt x="555184" y="473720"/>
                          <a:pt x="555184" y="473656"/>
                        </a:cubicBezTo>
                        <a:cubicBezTo>
                          <a:pt x="555057" y="473339"/>
                          <a:pt x="554930" y="473085"/>
                          <a:pt x="554867" y="472767"/>
                        </a:cubicBezTo>
                        <a:cubicBezTo>
                          <a:pt x="554994" y="472958"/>
                          <a:pt x="555057" y="473085"/>
                          <a:pt x="555121" y="473275"/>
                        </a:cubicBezTo>
                        <a:cubicBezTo>
                          <a:pt x="553089" y="465846"/>
                          <a:pt x="554295" y="457400"/>
                          <a:pt x="550739" y="450606"/>
                        </a:cubicBezTo>
                        <a:cubicBezTo>
                          <a:pt x="544072" y="437779"/>
                          <a:pt x="523815" y="444637"/>
                          <a:pt x="525149" y="458480"/>
                        </a:cubicBezTo>
                        <a:cubicBezTo>
                          <a:pt x="524324" y="459305"/>
                          <a:pt x="523434" y="460194"/>
                          <a:pt x="522863" y="460702"/>
                        </a:cubicBezTo>
                        <a:cubicBezTo>
                          <a:pt x="518672" y="464512"/>
                          <a:pt x="514290" y="468195"/>
                          <a:pt x="509972" y="471878"/>
                        </a:cubicBezTo>
                        <a:cubicBezTo>
                          <a:pt x="480255" y="496770"/>
                          <a:pt x="457331" y="509153"/>
                          <a:pt x="419930" y="524901"/>
                        </a:cubicBezTo>
                        <a:cubicBezTo>
                          <a:pt x="370082" y="541284"/>
                          <a:pt x="318901" y="558111"/>
                          <a:pt x="271339" y="552968"/>
                        </a:cubicBezTo>
                        <a:cubicBezTo>
                          <a:pt x="228858" y="546110"/>
                          <a:pt x="188853" y="523377"/>
                          <a:pt x="175836" y="482673"/>
                        </a:cubicBezTo>
                        <a:cubicBezTo>
                          <a:pt x="173486" y="472640"/>
                          <a:pt x="172597" y="467497"/>
                          <a:pt x="172533" y="461909"/>
                        </a:cubicBezTo>
                        <a:cubicBezTo>
                          <a:pt x="222063" y="443748"/>
                          <a:pt x="256353" y="420697"/>
                          <a:pt x="300422" y="386153"/>
                        </a:cubicBezTo>
                        <a:cubicBezTo>
                          <a:pt x="325061" y="365706"/>
                          <a:pt x="350587" y="345259"/>
                          <a:pt x="368558" y="318399"/>
                        </a:cubicBezTo>
                        <a:cubicBezTo>
                          <a:pt x="378274" y="303603"/>
                          <a:pt x="387290" y="286903"/>
                          <a:pt x="387799" y="268805"/>
                        </a:cubicBezTo>
                        <a:cubicBezTo>
                          <a:pt x="388052" y="253438"/>
                          <a:pt x="380496" y="236166"/>
                          <a:pt x="365764" y="229816"/>
                        </a:cubicBezTo>
                        <a:cubicBezTo>
                          <a:pt x="356493" y="226260"/>
                          <a:pt x="346206" y="227403"/>
                          <a:pt x="336681" y="229181"/>
                        </a:cubicBezTo>
                        <a:cubicBezTo>
                          <a:pt x="330394" y="229880"/>
                          <a:pt x="326330" y="231213"/>
                          <a:pt x="315155" y="234134"/>
                        </a:cubicBezTo>
                        <a:cubicBezTo>
                          <a:pt x="244479" y="258582"/>
                          <a:pt x="190504" y="318907"/>
                          <a:pt x="164723" y="388058"/>
                        </a:cubicBezTo>
                        <a:cubicBezTo>
                          <a:pt x="157674" y="406219"/>
                          <a:pt x="152658" y="423745"/>
                          <a:pt x="150436" y="440509"/>
                        </a:cubicBezTo>
                        <a:cubicBezTo>
                          <a:pt x="139958" y="444129"/>
                          <a:pt x="130306" y="446669"/>
                          <a:pt x="118431" y="447558"/>
                        </a:cubicBezTo>
                        <a:cubicBezTo>
                          <a:pt x="115002" y="449018"/>
                          <a:pt x="71124" y="443875"/>
                          <a:pt x="67505" y="441652"/>
                        </a:cubicBezTo>
                        <a:cubicBezTo>
                          <a:pt x="39818" y="431873"/>
                          <a:pt x="26293" y="422348"/>
                          <a:pt x="18355" y="410664"/>
                        </a:cubicBezTo>
                        <a:cubicBezTo>
                          <a:pt x="15879" y="406664"/>
                          <a:pt x="13149" y="396567"/>
                          <a:pt x="14799" y="384756"/>
                        </a:cubicBezTo>
                        <a:cubicBezTo>
                          <a:pt x="16006" y="375930"/>
                          <a:pt x="2353" y="374152"/>
                          <a:pt x="1274" y="383042"/>
                        </a:cubicBezTo>
                        <a:cubicBezTo>
                          <a:pt x="-3616" y="411490"/>
                          <a:pt x="5465" y="432572"/>
                          <a:pt x="30357" y="448510"/>
                        </a:cubicBezTo>
                        <a:cubicBezTo>
                          <a:pt x="49851" y="461782"/>
                          <a:pt x="72521" y="469338"/>
                          <a:pt x="95825" y="472386"/>
                        </a:cubicBezTo>
                        <a:cubicBezTo>
                          <a:pt x="113796" y="475561"/>
                          <a:pt x="131893" y="473974"/>
                          <a:pt x="149356" y="469402"/>
                        </a:cubicBezTo>
                        <a:cubicBezTo>
                          <a:pt x="151959" y="501279"/>
                          <a:pt x="167771" y="529663"/>
                          <a:pt x="203394" y="552968"/>
                        </a:cubicBezTo>
                        <a:cubicBezTo>
                          <a:pt x="251527" y="584210"/>
                          <a:pt x="305312" y="582178"/>
                          <a:pt x="358906" y="568398"/>
                        </a:cubicBezTo>
                        <a:cubicBezTo>
                          <a:pt x="404817" y="557286"/>
                          <a:pt x="448314" y="543126"/>
                          <a:pt x="488192" y="517027"/>
                        </a:cubicBezTo>
                        <a:cubicBezTo>
                          <a:pt x="502733" y="508073"/>
                          <a:pt x="516195" y="497278"/>
                          <a:pt x="528832" y="485721"/>
                        </a:cubicBezTo>
                        <a:cubicBezTo>
                          <a:pt x="535499" y="516074"/>
                          <a:pt x="551628" y="540077"/>
                          <a:pt x="586871" y="553285"/>
                        </a:cubicBezTo>
                        <a:cubicBezTo>
                          <a:pt x="591380" y="554873"/>
                          <a:pt x="596015" y="555635"/>
                          <a:pt x="600714" y="555826"/>
                        </a:cubicBezTo>
                        <a:cubicBezTo>
                          <a:pt x="602555" y="556016"/>
                          <a:pt x="604333" y="556016"/>
                          <a:pt x="605095" y="555889"/>
                        </a:cubicBezTo>
                        <a:cubicBezTo>
                          <a:pt x="608334" y="556016"/>
                          <a:pt x="611573" y="556079"/>
                          <a:pt x="614748" y="555508"/>
                        </a:cubicBezTo>
                        <a:cubicBezTo>
                          <a:pt x="655514" y="554746"/>
                          <a:pt x="694186" y="538553"/>
                          <a:pt x="729936" y="520075"/>
                        </a:cubicBezTo>
                        <a:cubicBezTo>
                          <a:pt x="759908" y="505533"/>
                          <a:pt x="786705" y="492135"/>
                          <a:pt x="818836" y="470354"/>
                        </a:cubicBezTo>
                        <a:cubicBezTo>
                          <a:pt x="844999" y="451685"/>
                          <a:pt x="868176" y="429270"/>
                          <a:pt x="893703" y="409712"/>
                        </a:cubicBezTo>
                        <a:cubicBezTo>
                          <a:pt x="976380" y="339544"/>
                          <a:pt x="1054866" y="263789"/>
                          <a:pt x="1123636" y="179778"/>
                        </a:cubicBezTo>
                        <a:cubicBezTo>
                          <a:pt x="1150624" y="147139"/>
                          <a:pt x="1179199" y="115389"/>
                          <a:pt x="1200281" y="78559"/>
                        </a:cubicBezTo>
                        <a:cubicBezTo>
                          <a:pt x="1204599" y="70622"/>
                          <a:pt x="1209298" y="62240"/>
                          <a:pt x="1213870" y="53667"/>
                        </a:cubicBezTo>
                        <a:cubicBezTo>
                          <a:pt x="1214695" y="70558"/>
                          <a:pt x="1216664" y="87576"/>
                          <a:pt x="1217617" y="100657"/>
                        </a:cubicBezTo>
                        <a:cubicBezTo>
                          <a:pt x="1223014" y="155013"/>
                          <a:pt x="1234571" y="187716"/>
                          <a:pt x="1248605" y="239151"/>
                        </a:cubicBezTo>
                        <a:cubicBezTo>
                          <a:pt x="1271973" y="319986"/>
                          <a:pt x="1301436" y="399615"/>
                          <a:pt x="1345696" y="471497"/>
                        </a:cubicBezTo>
                        <a:cubicBezTo>
                          <a:pt x="1357634" y="493024"/>
                          <a:pt x="1394845" y="550491"/>
                          <a:pt x="1423928" y="577669"/>
                        </a:cubicBezTo>
                        <a:cubicBezTo>
                          <a:pt x="1458472" y="614309"/>
                          <a:pt x="1501843" y="648789"/>
                          <a:pt x="1553722" y="653552"/>
                        </a:cubicBezTo>
                        <a:cubicBezTo>
                          <a:pt x="1576963" y="654314"/>
                          <a:pt x="1594425" y="654695"/>
                          <a:pt x="1613285" y="637232"/>
                        </a:cubicBezTo>
                        <a:cubicBezTo>
                          <a:pt x="1634938" y="668348"/>
                          <a:pt x="1664530" y="693557"/>
                          <a:pt x="1697549" y="712099"/>
                        </a:cubicBezTo>
                        <a:cubicBezTo>
                          <a:pt x="1721616" y="726323"/>
                          <a:pt x="1748032" y="737245"/>
                          <a:pt x="1776226" y="739023"/>
                        </a:cubicBezTo>
                        <a:cubicBezTo>
                          <a:pt x="1784671" y="740229"/>
                          <a:pt x="1800864" y="741499"/>
                          <a:pt x="1818580" y="738642"/>
                        </a:cubicBezTo>
                        <a:cubicBezTo>
                          <a:pt x="1833186" y="736420"/>
                          <a:pt x="1851346" y="725688"/>
                          <a:pt x="1856554" y="721878"/>
                        </a:cubicBezTo>
                        <a:cubicBezTo>
                          <a:pt x="1876365" y="710130"/>
                          <a:pt x="1891542" y="692414"/>
                          <a:pt x="1904686" y="673872"/>
                        </a:cubicBezTo>
                        <a:cubicBezTo>
                          <a:pt x="1911799" y="664792"/>
                          <a:pt x="1916942" y="654695"/>
                          <a:pt x="1920244" y="645551"/>
                        </a:cubicBezTo>
                        <a:cubicBezTo>
                          <a:pt x="1939357" y="679587"/>
                          <a:pt x="1963233" y="713496"/>
                          <a:pt x="1985205" y="728799"/>
                        </a:cubicBezTo>
                        <a:cubicBezTo>
                          <a:pt x="2074041" y="792426"/>
                          <a:pt x="2192151" y="816302"/>
                          <a:pt x="2296989" y="782393"/>
                        </a:cubicBezTo>
                        <a:cubicBezTo>
                          <a:pt x="2312039" y="778456"/>
                          <a:pt x="2330644" y="772043"/>
                          <a:pt x="2342329" y="765312"/>
                        </a:cubicBezTo>
                        <a:cubicBezTo>
                          <a:pt x="2342201" y="765439"/>
                          <a:pt x="2341630" y="765693"/>
                          <a:pt x="2342011" y="765502"/>
                        </a:cubicBezTo>
                        <a:cubicBezTo>
                          <a:pt x="2344742" y="764296"/>
                          <a:pt x="2346456" y="761883"/>
                          <a:pt x="2346266" y="759406"/>
                        </a:cubicBezTo>
                        <a:close/>
                        <a:moveTo>
                          <a:pt x="184281" y="404949"/>
                        </a:moveTo>
                        <a:cubicBezTo>
                          <a:pt x="198632" y="358785"/>
                          <a:pt x="224984" y="320621"/>
                          <a:pt x="255972" y="292427"/>
                        </a:cubicBezTo>
                        <a:cubicBezTo>
                          <a:pt x="287532" y="265567"/>
                          <a:pt x="335347" y="244231"/>
                          <a:pt x="357509" y="251216"/>
                        </a:cubicBezTo>
                        <a:cubicBezTo>
                          <a:pt x="367034" y="257502"/>
                          <a:pt x="367923" y="276870"/>
                          <a:pt x="351286" y="301317"/>
                        </a:cubicBezTo>
                        <a:cubicBezTo>
                          <a:pt x="332871" y="327987"/>
                          <a:pt x="316869" y="340624"/>
                          <a:pt x="289755" y="362404"/>
                        </a:cubicBezTo>
                        <a:cubicBezTo>
                          <a:pt x="250575" y="392186"/>
                          <a:pt x="223841" y="409839"/>
                          <a:pt x="179645" y="429333"/>
                        </a:cubicBezTo>
                        <a:cubicBezTo>
                          <a:pt x="178502" y="429778"/>
                          <a:pt x="177550" y="430159"/>
                          <a:pt x="176470" y="430540"/>
                        </a:cubicBezTo>
                        <a:cubicBezTo>
                          <a:pt x="178375" y="422983"/>
                          <a:pt x="180725" y="416760"/>
                          <a:pt x="184281" y="404949"/>
                        </a:cubicBezTo>
                        <a:close/>
                        <a:moveTo>
                          <a:pt x="1616968" y="582051"/>
                        </a:moveTo>
                        <a:cubicBezTo>
                          <a:pt x="1590552" y="534934"/>
                          <a:pt x="1571629" y="479117"/>
                          <a:pt x="1577661" y="427746"/>
                        </a:cubicBezTo>
                        <a:cubicBezTo>
                          <a:pt x="1580836" y="412760"/>
                          <a:pt x="1580900" y="410601"/>
                          <a:pt x="1588075" y="396694"/>
                        </a:cubicBezTo>
                        <a:cubicBezTo>
                          <a:pt x="1592393" y="390217"/>
                          <a:pt x="1590743" y="392059"/>
                          <a:pt x="1596140" y="388122"/>
                        </a:cubicBezTo>
                        <a:cubicBezTo>
                          <a:pt x="1596204" y="388122"/>
                          <a:pt x="1596204" y="388058"/>
                          <a:pt x="1596267" y="388058"/>
                        </a:cubicBezTo>
                        <a:cubicBezTo>
                          <a:pt x="1596711" y="387995"/>
                          <a:pt x="1597093" y="387931"/>
                          <a:pt x="1597537" y="387931"/>
                        </a:cubicBezTo>
                        <a:cubicBezTo>
                          <a:pt x="1612015" y="392948"/>
                          <a:pt x="1627890" y="442478"/>
                          <a:pt x="1629350" y="494548"/>
                        </a:cubicBezTo>
                        <a:cubicBezTo>
                          <a:pt x="1629795" y="516582"/>
                          <a:pt x="1625540" y="553222"/>
                          <a:pt x="1616968" y="582051"/>
                        </a:cubicBezTo>
                        <a:close/>
                      </a:path>
                    </a:pathLst>
                  </a:custGeom>
                  <a:solidFill>
                    <a:srgbClr val="2D4787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任意多边形: 形状 137">
                    <a:extLst>
                      <a:ext uri="{FF2B5EF4-FFF2-40B4-BE49-F238E27FC236}">
                        <a16:creationId xmlns:a16="http://schemas.microsoft.com/office/drawing/2014/main" id="{B2F450DF-CB07-8716-7782-168E6FB0D2E9}"/>
                      </a:ext>
                    </a:extLst>
                  </p:cNvPr>
                  <p:cNvSpPr/>
                  <p:nvPr/>
                </p:nvSpPr>
                <p:spPr>
                  <a:xfrm>
                    <a:off x="12932239" y="1142809"/>
                    <a:ext cx="825" cy="2666"/>
                  </a:xfrm>
                  <a:custGeom>
                    <a:avLst/>
                    <a:gdLst>
                      <a:gd name="connsiteX0" fmla="*/ 826 w 825"/>
                      <a:gd name="connsiteY0" fmla="*/ 2667 h 2666"/>
                      <a:gd name="connsiteX1" fmla="*/ 0 w 825"/>
                      <a:gd name="connsiteY1" fmla="*/ 0 h 2666"/>
                      <a:gd name="connsiteX2" fmla="*/ 64 w 825"/>
                      <a:gd name="connsiteY2" fmla="*/ 318 h 2666"/>
                      <a:gd name="connsiteX3" fmla="*/ 826 w 825"/>
                      <a:gd name="connsiteY3" fmla="*/ 2667 h 2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5" h="2666">
                        <a:moveTo>
                          <a:pt x="826" y="2667"/>
                        </a:moveTo>
                        <a:cubicBezTo>
                          <a:pt x="762" y="2223"/>
                          <a:pt x="508" y="1270"/>
                          <a:pt x="0" y="0"/>
                        </a:cubicBezTo>
                        <a:cubicBezTo>
                          <a:pt x="64" y="127"/>
                          <a:pt x="64" y="190"/>
                          <a:pt x="64" y="318"/>
                        </a:cubicBezTo>
                        <a:cubicBezTo>
                          <a:pt x="317" y="1079"/>
                          <a:pt x="572" y="1841"/>
                          <a:pt x="826" y="2667"/>
                        </a:cubicBezTo>
                        <a:close/>
                      </a:path>
                    </a:pathLst>
                  </a:custGeom>
                  <a:solidFill>
                    <a:srgbClr val="2D4787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任意多边形: 形状 138">
                    <a:extLst>
                      <a:ext uri="{FF2B5EF4-FFF2-40B4-BE49-F238E27FC236}">
                        <a16:creationId xmlns:a16="http://schemas.microsoft.com/office/drawing/2014/main" id="{206AC71C-1636-6085-AE89-166F0F046AFF}"/>
                      </a:ext>
                    </a:extLst>
                  </p:cNvPr>
                  <p:cNvSpPr/>
                  <p:nvPr/>
                </p:nvSpPr>
                <p:spPr>
                  <a:xfrm>
                    <a:off x="13521583" y="1680527"/>
                    <a:ext cx="1587" cy="1016"/>
                  </a:xfrm>
                  <a:custGeom>
                    <a:avLst/>
                    <a:gdLst>
                      <a:gd name="connsiteX0" fmla="*/ 1588 w 1587"/>
                      <a:gd name="connsiteY0" fmla="*/ 0 h 1016"/>
                      <a:gd name="connsiteX1" fmla="*/ 0 w 1587"/>
                      <a:gd name="connsiteY1" fmla="*/ 1016 h 1016"/>
                      <a:gd name="connsiteX2" fmla="*/ 64 w 1587"/>
                      <a:gd name="connsiteY2" fmla="*/ 952 h 1016"/>
                      <a:gd name="connsiteX3" fmla="*/ 1588 w 1587"/>
                      <a:gd name="connsiteY3" fmla="*/ 0 h 1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87" h="1016">
                        <a:moveTo>
                          <a:pt x="1588" y="0"/>
                        </a:moveTo>
                        <a:cubicBezTo>
                          <a:pt x="1334" y="0"/>
                          <a:pt x="762" y="318"/>
                          <a:pt x="0" y="1016"/>
                        </a:cubicBezTo>
                        <a:cubicBezTo>
                          <a:pt x="64" y="1016"/>
                          <a:pt x="64" y="1016"/>
                          <a:pt x="64" y="952"/>
                        </a:cubicBezTo>
                        <a:cubicBezTo>
                          <a:pt x="635" y="699"/>
                          <a:pt x="1079" y="318"/>
                          <a:pt x="1588" y="0"/>
                        </a:cubicBezTo>
                        <a:close/>
                      </a:path>
                    </a:pathLst>
                  </a:custGeom>
                  <a:solidFill>
                    <a:srgbClr val="2D4787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0" name="任意多边形: 形状 139">
                  <a:extLst>
                    <a:ext uri="{FF2B5EF4-FFF2-40B4-BE49-F238E27FC236}">
                      <a16:creationId xmlns:a16="http://schemas.microsoft.com/office/drawing/2014/main" id="{FDF8BD6B-CC1D-5B49-1A10-F03EBA0B3E43}"/>
                    </a:ext>
                  </a:extLst>
                </p:cNvPr>
                <p:cNvSpPr/>
                <p:nvPr/>
              </p:nvSpPr>
              <p:spPr>
                <a:xfrm>
                  <a:off x="12228913" y="1451228"/>
                  <a:ext cx="444" cy="1333"/>
                </a:xfrm>
                <a:custGeom>
                  <a:avLst/>
                  <a:gdLst>
                    <a:gd name="connsiteX0" fmla="*/ 445 w 444"/>
                    <a:gd name="connsiteY0" fmla="*/ 1334 h 1333"/>
                    <a:gd name="connsiteX1" fmla="*/ 0 w 444"/>
                    <a:gd name="connsiteY1" fmla="*/ 0 h 1333"/>
                    <a:gd name="connsiteX2" fmla="*/ 64 w 444"/>
                    <a:gd name="connsiteY2" fmla="*/ 381 h 1333"/>
                    <a:gd name="connsiteX3" fmla="*/ 445 w 444"/>
                    <a:gd name="connsiteY3" fmla="*/ 1334 h 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4" h="1333">
                      <a:moveTo>
                        <a:pt x="445" y="1334"/>
                      </a:moveTo>
                      <a:cubicBezTo>
                        <a:pt x="381" y="953"/>
                        <a:pt x="191" y="508"/>
                        <a:pt x="0" y="0"/>
                      </a:cubicBezTo>
                      <a:cubicBezTo>
                        <a:pt x="64" y="127"/>
                        <a:pt x="64" y="254"/>
                        <a:pt x="64" y="381"/>
                      </a:cubicBezTo>
                      <a:cubicBezTo>
                        <a:pt x="254" y="762"/>
                        <a:pt x="381" y="1016"/>
                        <a:pt x="445" y="1334"/>
                      </a:cubicBezTo>
                      <a:close/>
                    </a:path>
                  </a:pathLst>
                </a:custGeom>
                <a:solidFill>
                  <a:srgbClr val="2D4787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" name="图形 4">
                <a:extLst>
                  <a:ext uri="{FF2B5EF4-FFF2-40B4-BE49-F238E27FC236}">
                    <a16:creationId xmlns:a16="http://schemas.microsoft.com/office/drawing/2014/main" id="{54D1CB40-4031-93DC-3FB5-646A3606D943}"/>
                  </a:ext>
                </a:extLst>
              </p:cNvPr>
              <p:cNvGrpSpPr/>
              <p:nvPr/>
            </p:nvGrpSpPr>
            <p:grpSpPr>
              <a:xfrm>
                <a:off x="13018840" y="761929"/>
                <a:ext cx="732290" cy="640927"/>
                <a:chOff x="13018840" y="761929"/>
                <a:chExt cx="732290" cy="640927"/>
              </a:xfrm>
              <a:solidFill>
                <a:srgbClr val="FFFFFF"/>
              </a:solidFill>
            </p:grpSpPr>
            <p:sp>
              <p:nvSpPr>
                <p:cNvPr id="142" name="任意多边形: 形状 141">
                  <a:extLst>
                    <a:ext uri="{FF2B5EF4-FFF2-40B4-BE49-F238E27FC236}">
                      <a16:creationId xmlns:a16="http://schemas.microsoft.com/office/drawing/2014/main" id="{E665D9C9-8008-27F8-73E6-57EE809F2C82}"/>
                    </a:ext>
                  </a:extLst>
                </p:cNvPr>
                <p:cNvSpPr/>
                <p:nvPr/>
              </p:nvSpPr>
              <p:spPr>
                <a:xfrm>
                  <a:off x="13592068" y="975613"/>
                  <a:ext cx="1333" cy="2095"/>
                </a:xfrm>
                <a:custGeom>
                  <a:avLst/>
                  <a:gdLst>
                    <a:gd name="connsiteX0" fmla="*/ 1207 w 1333"/>
                    <a:gd name="connsiteY0" fmla="*/ 1905 h 2095"/>
                    <a:gd name="connsiteX1" fmla="*/ 0 w 1333"/>
                    <a:gd name="connsiteY1" fmla="*/ 0 h 2095"/>
                    <a:gd name="connsiteX2" fmla="*/ 1333 w 1333"/>
                    <a:gd name="connsiteY2" fmla="*/ 2096 h 2095"/>
                    <a:gd name="connsiteX3" fmla="*/ 1207 w 1333"/>
                    <a:gd name="connsiteY3" fmla="*/ 1905 h 2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" h="2095">
                      <a:moveTo>
                        <a:pt x="1207" y="1905"/>
                      </a:moveTo>
                      <a:cubicBezTo>
                        <a:pt x="762" y="1270"/>
                        <a:pt x="381" y="635"/>
                        <a:pt x="0" y="0"/>
                      </a:cubicBezTo>
                      <a:cubicBezTo>
                        <a:pt x="127" y="254"/>
                        <a:pt x="571" y="952"/>
                        <a:pt x="1333" y="2096"/>
                      </a:cubicBezTo>
                      <a:cubicBezTo>
                        <a:pt x="1270" y="2032"/>
                        <a:pt x="1207" y="1968"/>
                        <a:pt x="1207" y="19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AA3A8395-9227-0214-6B08-6EB0C43B6D56}"/>
                    </a:ext>
                  </a:extLst>
                </p:cNvPr>
                <p:cNvSpPr/>
                <p:nvPr/>
              </p:nvSpPr>
              <p:spPr>
                <a:xfrm>
                  <a:off x="13502088" y="957452"/>
                  <a:ext cx="6350" cy="63"/>
                </a:xfrm>
                <a:custGeom>
                  <a:avLst/>
                  <a:gdLst>
                    <a:gd name="connsiteX0" fmla="*/ 0 w 6350"/>
                    <a:gd name="connsiteY0" fmla="*/ 63 h 63"/>
                    <a:gd name="connsiteX1" fmla="*/ 0 w 6350"/>
                    <a:gd name="connsiteY1" fmla="*/ 63 h 63"/>
                    <a:gd name="connsiteX2" fmla="*/ 0 w 6350"/>
                    <a:gd name="connsiteY2" fmla="*/ 0 h 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50" h="63">
                      <a:moveTo>
                        <a:pt x="0" y="63"/>
                      </a:move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: 形状 143">
                  <a:extLst>
                    <a:ext uri="{FF2B5EF4-FFF2-40B4-BE49-F238E27FC236}">
                      <a16:creationId xmlns:a16="http://schemas.microsoft.com/office/drawing/2014/main" id="{ADA9B0E7-03D2-EF73-6515-DCDD813D8340}"/>
                    </a:ext>
                  </a:extLst>
                </p:cNvPr>
                <p:cNvSpPr/>
                <p:nvPr/>
              </p:nvSpPr>
              <p:spPr>
                <a:xfrm>
                  <a:off x="13018840" y="761929"/>
                  <a:ext cx="732290" cy="640927"/>
                </a:xfrm>
                <a:custGeom>
                  <a:avLst/>
                  <a:gdLst>
                    <a:gd name="connsiteX0" fmla="*/ 731851 w 732290"/>
                    <a:gd name="connsiteY0" fmla="*/ 532645 h 640927"/>
                    <a:gd name="connsiteX1" fmla="*/ 707086 w 732290"/>
                    <a:gd name="connsiteY1" fmla="*/ 429903 h 640927"/>
                    <a:gd name="connsiteX2" fmla="*/ 662318 w 732290"/>
                    <a:gd name="connsiteY2" fmla="*/ 308872 h 640927"/>
                    <a:gd name="connsiteX3" fmla="*/ 617932 w 732290"/>
                    <a:gd name="connsiteY3" fmla="*/ 214130 h 640927"/>
                    <a:gd name="connsiteX4" fmla="*/ 575450 w 732290"/>
                    <a:gd name="connsiteY4" fmla="*/ 155138 h 640927"/>
                    <a:gd name="connsiteX5" fmla="*/ 492266 w 732290"/>
                    <a:gd name="connsiteY5" fmla="*/ 147200 h 640927"/>
                    <a:gd name="connsiteX6" fmla="*/ 460833 w 732290"/>
                    <a:gd name="connsiteY6" fmla="*/ 167711 h 640927"/>
                    <a:gd name="connsiteX7" fmla="*/ 459118 w 732290"/>
                    <a:gd name="connsiteY7" fmla="*/ 169045 h 640927"/>
                    <a:gd name="connsiteX8" fmla="*/ 419113 w 732290"/>
                    <a:gd name="connsiteY8" fmla="*/ 243975 h 640927"/>
                    <a:gd name="connsiteX9" fmla="*/ 399492 w 732290"/>
                    <a:gd name="connsiteY9" fmla="*/ 336431 h 640927"/>
                    <a:gd name="connsiteX10" fmla="*/ 341897 w 732290"/>
                    <a:gd name="connsiteY10" fmla="*/ 195587 h 640927"/>
                    <a:gd name="connsiteX11" fmla="*/ 281763 w 732290"/>
                    <a:gd name="connsiteY11" fmla="*/ 180094 h 640927"/>
                    <a:gd name="connsiteX12" fmla="*/ 218136 w 732290"/>
                    <a:gd name="connsiteY12" fmla="*/ 268930 h 640927"/>
                    <a:gd name="connsiteX13" fmla="*/ 209373 w 732290"/>
                    <a:gd name="connsiteY13" fmla="*/ 308617 h 640927"/>
                    <a:gd name="connsiteX14" fmla="*/ 184163 w 732290"/>
                    <a:gd name="connsiteY14" fmla="*/ 202953 h 640927"/>
                    <a:gd name="connsiteX15" fmla="*/ 169939 w 732290"/>
                    <a:gd name="connsiteY15" fmla="*/ 136342 h 640927"/>
                    <a:gd name="connsiteX16" fmla="*/ 152731 w 732290"/>
                    <a:gd name="connsiteY16" fmla="*/ 65730 h 640927"/>
                    <a:gd name="connsiteX17" fmla="*/ 129109 w 732290"/>
                    <a:gd name="connsiteY17" fmla="*/ 21471 h 640927"/>
                    <a:gd name="connsiteX18" fmla="*/ 64847 w 732290"/>
                    <a:gd name="connsiteY18" fmla="*/ 1785 h 640927"/>
                    <a:gd name="connsiteX19" fmla="*/ 10808 w 732290"/>
                    <a:gd name="connsiteY19" fmla="*/ 79954 h 640927"/>
                    <a:gd name="connsiteX20" fmla="*/ 331 w 732290"/>
                    <a:gd name="connsiteY20" fmla="*/ 163711 h 640927"/>
                    <a:gd name="connsiteX21" fmla="*/ 4522 w 732290"/>
                    <a:gd name="connsiteY21" fmla="*/ 224798 h 640927"/>
                    <a:gd name="connsiteX22" fmla="*/ 8840 w 732290"/>
                    <a:gd name="connsiteY22" fmla="*/ 257119 h 640927"/>
                    <a:gd name="connsiteX23" fmla="*/ 12142 w 732290"/>
                    <a:gd name="connsiteY23" fmla="*/ 282709 h 640927"/>
                    <a:gd name="connsiteX24" fmla="*/ 20841 w 732290"/>
                    <a:gd name="connsiteY24" fmla="*/ 322143 h 640927"/>
                    <a:gd name="connsiteX25" fmla="*/ 49099 w 732290"/>
                    <a:gd name="connsiteY25" fmla="*/ 435745 h 640927"/>
                    <a:gd name="connsiteX26" fmla="*/ 81484 w 732290"/>
                    <a:gd name="connsiteY26" fmla="*/ 508262 h 640927"/>
                    <a:gd name="connsiteX27" fmla="*/ 183084 w 732290"/>
                    <a:gd name="connsiteY27" fmla="*/ 566682 h 640927"/>
                    <a:gd name="connsiteX28" fmla="*/ 259665 w 732290"/>
                    <a:gd name="connsiteY28" fmla="*/ 463367 h 640927"/>
                    <a:gd name="connsiteX29" fmla="*/ 291986 w 732290"/>
                    <a:gd name="connsiteY29" fmla="*/ 525343 h 640927"/>
                    <a:gd name="connsiteX30" fmla="*/ 421844 w 732290"/>
                    <a:gd name="connsiteY30" fmla="*/ 637801 h 640927"/>
                    <a:gd name="connsiteX31" fmla="*/ 444894 w 732290"/>
                    <a:gd name="connsiteY31" fmla="*/ 640342 h 640927"/>
                    <a:gd name="connsiteX32" fmla="*/ 468834 w 732290"/>
                    <a:gd name="connsiteY32" fmla="*/ 626435 h 640927"/>
                    <a:gd name="connsiteX33" fmla="*/ 495948 w 732290"/>
                    <a:gd name="connsiteY33" fmla="*/ 511627 h 640927"/>
                    <a:gd name="connsiteX34" fmla="*/ 495948 w 732290"/>
                    <a:gd name="connsiteY34" fmla="*/ 511437 h 640927"/>
                    <a:gd name="connsiteX35" fmla="*/ 522491 w 732290"/>
                    <a:gd name="connsiteY35" fmla="*/ 546870 h 640927"/>
                    <a:gd name="connsiteX36" fmla="*/ 616154 w 732290"/>
                    <a:gd name="connsiteY36" fmla="*/ 615513 h 640927"/>
                    <a:gd name="connsiteX37" fmla="*/ 689433 w 732290"/>
                    <a:gd name="connsiteY37" fmla="*/ 617736 h 640927"/>
                    <a:gd name="connsiteX38" fmla="*/ 731851 w 732290"/>
                    <a:gd name="connsiteY38" fmla="*/ 532645 h 640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732290" h="640927">
                      <a:moveTo>
                        <a:pt x="731851" y="532645"/>
                      </a:moveTo>
                      <a:cubicBezTo>
                        <a:pt x="730454" y="497149"/>
                        <a:pt x="717436" y="463494"/>
                        <a:pt x="707086" y="429903"/>
                      </a:cubicBezTo>
                      <a:cubicBezTo>
                        <a:pt x="693370" y="389136"/>
                        <a:pt x="678701" y="348623"/>
                        <a:pt x="662318" y="308872"/>
                      </a:cubicBezTo>
                      <a:cubicBezTo>
                        <a:pt x="647967" y="277122"/>
                        <a:pt x="632664" y="245753"/>
                        <a:pt x="617932" y="214130"/>
                      </a:cubicBezTo>
                      <a:cubicBezTo>
                        <a:pt x="607391" y="192412"/>
                        <a:pt x="595389" y="169616"/>
                        <a:pt x="575450" y="155138"/>
                      </a:cubicBezTo>
                      <a:cubicBezTo>
                        <a:pt x="551130" y="139644"/>
                        <a:pt x="519189" y="137548"/>
                        <a:pt x="492266" y="147200"/>
                      </a:cubicBezTo>
                      <a:cubicBezTo>
                        <a:pt x="481216" y="152217"/>
                        <a:pt x="469215" y="158503"/>
                        <a:pt x="460833" y="167711"/>
                      </a:cubicBezTo>
                      <a:cubicBezTo>
                        <a:pt x="461150" y="167139"/>
                        <a:pt x="460897" y="167330"/>
                        <a:pt x="459118" y="169045"/>
                      </a:cubicBezTo>
                      <a:cubicBezTo>
                        <a:pt x="437211" y="188603"/>
                        <a:pt x="426162" y="216161"/>
                        <a:pt x="419113" y="243975"/>
                      </a:cubicBezTo>
                      <a:cubicBezTo>
                        <a:pt x="409969" y="274201"/>
                        <a:pt x="403111" y="305062"/>
                        <a:pt x="399492" y="336431"/>
                      </a:cubicBezTo>
                      <a:cubicBezTo>
                        <a:pt x="391047" y="291219"/>
                        <a:pt x="377585" y="227337"/>
                        <a:pt x="341897" y="195587"/>
                      </a:cubicBezTo>
                      <a:cubicBezTo>
                        <a:pt x="326086" y="181364"/>
                        <a:pt x="302527" y="175141"/>
                        <a:pt x="281763" y="180094"/>
                      </a:cubicBezTo>
                      <a:cubicBezTo>
                        <a:pt x="241948" y="190381"/>
                        <a:pt x="228169" y="231528"/>
                        <a:pt x="218136" y="268930"/>
                      </a:cubicBezTo>
                      <a:cubicBezTo>
                        <a:pt x="214389" y="283853"/>
                        <a:pt x="211976" y="297505"/>
                        <a:pt x="209373" y="308617"/>
                      </a:cubicBezTo>
                      <a:cubicBezTo>
                        <a:pt x="197498" y="282519"/>
                        <a:pt x="190260" y="242387"/>
                        <a:pt x="184163" y="202953"/>
                      </a:cubicBezTo>
                      <a:cubicBezTo>
                        <a:pt x="178448" y="171902"/>
                        <a:pt x="176035" y="167394"/>
                        <a:pt x="169939" y="136342"/>
                      </a:cubicBezTo>
                      <a:cubicBezTo>
                        <a:pt x="165939" y="112403"/>
                        <a:pt x="160859" y="88653"/>
                        <a:pt x="152731" y="65730"/>
                      </a:cubicBezTo>
                      <a:cubicBezTo>
                        <a:pt x="147270" y="49918"/>
                        <a:pt x="140475" y="33980"/>
                        <a:pt x="129109" y="21471"/>
                      </a:cubicBezTo>
                      <a:cubicBezTo>
                        <a:pt x="113679" y="2865"/>
                        <a:pt x="87961" y="-3485"/>
                        <a:pt x="64847" y="1785"/>
                      </a:cubicBezTo>
                      <a:cubicBezTo>
                        <a:pt x="30176" y="9723"/>
                        <a:pt x="18555" y="49538"/>
                        <a:pt x="10808" y="79954"/>
                      </a:cubicBezTo>
                      <a:cubicBezTo>
                        <a:pt x="7697" y="88717"/>
                        <a:pt x="-1892" y="136659"/>
                        <a:pt x="331" y="163711"/>
                      </a:cubicBezTo>
                      <a:cubicBezTo>
                        <a:pt x="712" y="184094"/>
                        <a:pt x="3125" y="204414"/>
                        <a:pt x="4522" y="224798"/>
                      </a:cubicBezTo>
                      <a:cubicBezTo>
                        <a:pt x="6491" y="235211"/>
                        <a:pt x="5474" y="247023"/>
                        <a:pt x="8840" y="257119"/>
                      </a:cubicBezTo>
                      <a:cubicBezTo>
                        <a:pt x="6935" y="255341"/>
                        <a:pt x="11443" y="276296"/>
                        <a:pt x="12142" y="282709"/>
                      </a:cubicBezTo>
                      <a:cubicBezTo>
                        <a:pt x="14872" y="297187"/>
                        <a:pt x="18238" y="312428"/>
                        <a:pt x="20841" y="322143"/>
                      </a:cubicBezTo>
                      <a:cubicBezTo>
                        <a:pt x="26747" y="360624"/>
                        <a:pt x="36399" y="398978"/>
                        <a:pt x="49099" y="435745"/>
                      </a:cubicBezTo>
                      <a:cubicBezTo>
                        <a:pt x="58370" y="460573"/>
                        <a:pt x="67069" y="485846"/>
                        <a:pt x="81484" y="508262"/>
                      </a:cubicBezTo>
                      <a:cubicBezTo>
                        <a:pt x="102629" y="542425"/>
                        <a:pt x="140031" y="576016"/>
                        <a:pt x="183084" y="566682"/>
                      </a:cubicBezTo>
                      <a:cubicBezTo>
                        <a:pt x="225692" y="556204"/>
                        <a:pt x="248044" y="502166"/>
                        <a:pt x="259665" y="463367"/>
                      </a:cubicBezTo>
                      <a:cubicBezTo>
                        <a:pt x="269444" y="483687"/>
                        <a:pt x="281255" y="508198"/>
                        <a:pt x="291986" y="525343"/>
                      </a:cubicBezTo>
                      <a:cubicBezTo>
                        <a:pt x="322085" y="579572"/>
                        <a:pt x="374727" y="625737"/>
                        <a:pt x="421844" y="637801"/>
                      </a:cubicBezTo>
                      <a:cubicBezTo>
                        <a:pt x="429273" y="640024"/>
                        <a:pt x="437147" y="641929"/>
                        <a:pt x="444894" y="640342"/>
                      </a:cubicBezTo>
                      <a:cubicBezTo>
                        <a:pt x="453975" y="638183"/>
                        <a:pt x="462103" y="632848"/>
                        <a:pt x="468834" y="626435"/>
                      </a:cubicBezTo>
                      <a:cubicBezTo>
                        <a:pt x="496710" y="595637"/>
                        <a:pt x="494805" y="550616"/>
                        <a:pt x="495948" y="511627"/>
                      </a:cubicBezTo>
                      <a:cubicBezTo>
                        <a:pt x="495948" y="511564"/>
                        <a:pt x="495948" y="511500"/>
                        <a:pt x="495948" y="511437"/>
                      </a:cubicBezTo>
                      <a:cubicBezTo>
                        <a:pt x="504204" y="523628"/>
                        <a:pt x="513284" y="535376"/>
                        <a:pt x="522491" y="546870"/>
                      </a:cubicBezTo>
                      <a:cubicBezTo>
                        <a:pt x="548082" y="575889"/>
                        <a:pt x="579260" y="602369"/>
                        <a:pt x="616154" y="615513"/>
                      </a:cubicBezTo>
                      <a:cubicBezTo>
                        <a:pt x="639839" y="622117"/>
                        <a:pt x="665684" y="625800"/>
                        <a:pt x="689433" y="617736"/>
                      </a:cubicBezTo>
                      <a:cubicBezTo>
                        <a:pt x="726644" y="606369"/>
                        <a:pt x="734391" y="567126"/>
                        <a:pt x="731851" y="5326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: 形状 144">
                  <a:extLst>
                    <a:ext uri="{FF2B5EF4-FFF2-40B4-BE49-F238E27FC236}">
                      <a16:creationId xmlns:a16="http://schemas.microsoft.com/office/drawing/2014/main" id="{0144FC33-B135-2050-EE16-1989CB1B8FE3}"/>
                    </a:ext>
                  </a:extLst>
                </p:cNvPr>
                <p:cNvSpPr/>
                <p:nvPr/>
              </p:nvSpPr>
              <p:spPr>
                <a:xfrm>
                  <a:off x="13444494" y="1136047"/>
                  <a:ext cx="528" cy="1872"/>
                </a:xfrm>
                <a:custGeom>
                  <a:avLst/>
                  <a:gdLst>
                    <a:gd name="connsiteX0" fmla="*/ 0 w 528"/>
                    <a:gd name="connsiteY0" fmla="*/ 1872 h 1872"/>
                    <a:gd name="connsiteX1" fmla="*/ 0 w 528"/>
                    <a:gd name="connsiteY1" fmla="*/ 1872 h 1872"/>
                    <a:gd name="connsiteX2" fmla="*/ 0 w 528"/>
                    <a:gd name="connsiteY2" fmla="*/ 1872 h 1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28" h="1872">
                      <a:moveTo>
                        <a:pt x="0" y="1872"/>
                      </a:moveTo>
                      <a:cubicBezTo>
                        <a:pt x="826" y="-1049"/>
                        <a:pt x="572" y="-160"/>
                        <a:pt x="0" y="1872"/>
                      </a:cubicBezTo>
                      <a:lnTo>
                        <a:pt x="0" y="18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" name="图形 4">
                <a:extLst>
                  <a:ext uri="{FF2B5EF4-FFF2-40B4-BE49-F238E27FC236}">
                    <a16:creationId xmlns:a16="http://schemas.microsoft.com/office/drawing/2014/main" id="{290D76E3-74D6-2376-351D-AF9C30D6D07A}"/>
                  </a:ext>
                </a:extLst>
              </p:cNvPr>
              <p:cNvGrpSpPr/>
              <p:nvPr/>
            </p:nvGrpSpPr>
            <p:grpSpPr>
              <a:xfrm>
                <a:off x="11975838" y="773727"/>
                <a:ext cx="948144" cy="480260"/>
                <a:chOff x="11975838" y="773727"/>
                <a:chExt cx="948144" cy="480260"/>
              </a:xfrm>
              <a:solidFill>
                <a:srgbClr val="FFFFFF"/>
              </a:solidFill>
            </p:grpSpPr>
            <p:sp>
              <p:nvSpPr>
                <p:cNvPr id="147" name="任意多边形: 形状 146">
                  <a:extLst>
                    <a:ext uri="{FF2B5EF4-FFF2-40B4-BE49-F238E27FC236}">
                      <a16:creationId xmlns:a16="http://schemas.microsoft.com/office/drawing/2014/main" id="{ED0B2FC4-9729-2E37-CF14-8776F6C4B9A5}"/>
                    </a:ext>
                  </a:extLst>
                </p:cNvPr>
                <p:cNvSpPr/>
                <p:nvPr/>
              </p:nvSpPr>
              <p:spPr>
                <a:xfrm>
                  <a:off x="11975838" y="773727"/>
                  <a:ext cx="948144" cy="480260"/>
                </a:xfrm>
                <a:custGeom>
                  <a:avLst/>
                  <a:gdLst>
                    <a:gd name="connsiteX0" fmla="*/ 872200 w 948144"/>
                    <a:gd name="connsiteY0" fmla="*/ 21102 h 480260"/>
                    <a:gd name="connsiteX1" fmla="*/ 795556 w 948144"/>
                    <a:gd name="connsiteY1" fmla="*/ 82824 h 480260"/>
                    <a:gd name="connsiteX2" fmla="*/ 655856 w 948144"/>
                    <a:gd name="connsiteY2" fmla="*/ 200363 h 480260"/>
                    <a:gd name="connsiteX3" fmla="*/ 649062 w 948144"/>
                    <a:gd name="connsiteY3" fmla="*/ 205570 h 480260"/>
                    <a:gd name="connsiteX4" fmla="*/ 660237 w 948144"/>
                    <a:gd name="connsiteY4" fmla="*/ 178646 h 480260"/>
                    <a:gd name="connsiteX5" fmla="*/ 681637 w 948144"/>
                    <a:gd name="connsiteY5" fmla="*/ 113939 h 480260"/>
                    <a:gd name="connsiteX6" fmla="*/ 573623 w 948144"/>
                    <a:gd name="connsiteY6" fmla="*/ 88793 h 480260"/>
                    <a:gd name="connsiteX7" fmla="*/ 412079 w 948144"/>
                    <a:gd name="connsiteY7" fmla="*/ 190520 h 480260"/>
                    <a:gd name="connsiteX8" fmla="*/ 417096 w 948144"/>
                    <a:gd name="connsiteY8" fmla="*/ 179217 h 480260"/>
                    <a:gd name="connsiteX9" fmla="*/ 447639 w 948144"/>
                    <a:gd name="connsiteY9" fmla="*/ 51773 h 480260"/>
                    <a:gd name="connsiteX10" fmla="*/ 319052 w 948144"/>
                    <a:gd name="connsiteY10" fmla="*/ 18626 h 480260"/>
                    <a:gd name="connsiteX11" fmla="*/ 120297 w 948144"/>
                    <a:gd name="connsiteY11" fmla="*/ 176169 h 480260"/>
                    <a:gd name="connsiteX12" fmla="*/ 51209 w 948144"/>
                    <a:gd name="connsiteY12" fmla="*/ 253703 h 480260"/>
                    <a:gd name="connsiteX13" fmla="*/ 663 w 948144"/>
                    <a:gd name="connsiteY13" fmla="*/ 346222 h 480260"/>
                    <a:gd name="connsiteX14" fmla="*/ 38128 w 948144"/>
                    <a:gd name="connsiteY14" fmla="*/ 400642 h 480260"/>
                    <a:gd name="connsiteX15" fmla="*/ 85308 w 948144"/>
                    <a:gd name="connsiteY15" fmla="*/ 388513 h 480260"/>
                    <a:gd name="connsiteX16" fmla="*/ 175606 w 948144"/>
                    <a:gd name="connsiteY16" fmla="*/ 332062 h 480260"/>
                    <a:gd name="connsiteX17" fmla="*/ 173256 w 948144"/>
                    <a:gd name="connsiteY17" fmla="*/ 338031 h 480260"/>
                    <a:gd name="connsiteX18" fmla="*/ 167223 w 948144"/>
                    <a:gd name="connsiteY18" fmla="*/ 409151 h 480260"/>
                    <a:gd name="connsiteX19" fmla="*/ 254917 w 948144"/>
                    <a:gd name="connsiteY19" fmla="*/ 446108 h 480260"/>
                    <a:gd name="connsiteX20" fmla="*/ 426557 w 948144"/>
                    <a:gd name="connsiteY20" fmla="*/ 365082 h 480260"/>
                    <a:gd name="connsiteX21" fmla="*/ 446623 w 948144"/>
                    <a:gd name="connsiteY21" fmla="*/ 475572 h 480260"/>
                    <a:gd name="connsiteX22" fmla="*/ 496407 w 948144"/>
                    <a:gd name="connsiteY22" fmla="*/ 478429 h 480260"/>
                    <a:gd name="connsiteX23" fmla="*/ 578513 w 948144"/>
                    <a:gd name="connsiteY23" fmla="*/ 447822 h 480260"/>
                    <a:gd name="connsiteX24" fmla="*/ 757393 w 948144"/>
                    <a:gd name="connsiteY24" fmla="*/ 302026 h 480260"/>
                    <a:gd name="connsiteX25" fmla="*/ 886297 w 948144"/>
                    <a:gd name="connsiteY25" fmla="*/ 174963 h 480260"/>
                    <a:gd name="connsiteX26" fmla="*/ 943828 w 948144"/>
                    <a:gd name="connsiteY26" fmla="*/ 81745 h 480260"/>
                    <a:gd name="connsiteX27" fmla="*/ 872200 w 948144"/>
                    <a:gd name="connsiteY27" fmla="*/ 21102 h 48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48144" h="480260">
                      <a:moveTo>
                        <a:pt x="872200" y="21102"/>
                      </a:moveTo>
                      <a:cubicBezTo>
                        <a:pt x="844260" y="38501"/>
                        <a:pt x="820893" y="61996"/>
                        <a:pt x="795556" y="82824"/>
                      </a:cubicBezTo>
                      <a:cubicBezTo>
                        <a:pt x="747296" y="119972"/>
                        <a:pt x="703989" y="162961"/>
                        <a:pt x="655856" y="200363"/>
                      </a:cubicBezTo>
                      <a:cubicBezTo>
                        <a:pt x="653633" y="202141"/>
                        <a:pt x="651284" y="203792"/>
                        <a:pt x="649062" y="205570"/>
                      </a:cubicBezTo>
                      <a:cubicBezTo>
                        <a:pt x="651982" y="198013"/>
                        <a:pt x="655729" y="189822"/>
                        <a:pt x="660237" y="178646"/>
                      </a:cubicBezTo>
                      <a:cubicBezTo>
                        <a:pt x="668810" y="157754"/>
                        <a:pt x="679414" y="136672"/>
                        <a:pt x="681637" y="113939"/>
                      </a:cubicBezTo>
                      <a:cubicBezTo>
                        <a:pt x="681573" y="51900"/>
                        <a:pt x="609755" y="67648"/>
                        <a:pt x="573623" y="88793"/>
                      </a:cubicBezTo>
                      <a:cubicBezTo>
                        <a:pt x="517108" y="118765"/>
                        <a:pt x="459450" y="164866"/>
                        <a:pt x="412079" y="190520"/>
                      </a:cubicBezTo>
                      <a:cubicBezTo>
                        <a:pt x="413731" y="186774"/>
                        <a:pt x="415445" y="182964"/>
                        <a:pt x="417096" y="179217"/>
                      </a:cubicBezTo>
                      <a:cubicBezTo>
                        <a:pt x="435193" y="139657"/>
                        <a:pt x="451386" y="95842"/>
                        <a:pt x="447639" y="51773"/>
                      </a:cubicBezTo>
                      <a:cubicBezTo>
                        <a:pt x="432971" y="-16363"/>
                        <a:pt x="368010" y="-5695"/>
                        <a:pt x="319052" y="18626"/>
                      </a:cubicBezTo>
                      <a:cubicBezTo>
                        <a:pt x="241010" y="54249"/>
                        <a:pt x="179479" y="115654"/>
                        <a:pt x="120297" y="176169"/>
                      </a:cubicBezTo>
                      <a:cubicBezTo>
                        <a:pt x="96357" y="201188"/>
                        <a:pt x="73243" y="226969"/>
                        <a:pt x="51209" y="253703"/>
                      </a:cubicBezTo>
                      <a:cubicBezTo>
                        <a:pt x="28857" y="280817"/>
                        <a:pt x="8410" y="311488"/>
                        <a:pt x="663" y="346222"/>
                      </a:cubicBezTo>
                      <a:cubicBezTo>
                        <a:pt x="-2639" y="363240"/>
                        <a:pt x="5870" y="394292"/>
                        <a:pt x="38128" y="400642"/>
                      </a:cubicBezTo>
                      <a:cubicBezTo>
                        <a:pt x="58448" y="400896"/>
                        <a:pt x="65115" y="397403"/>
                        <a:pt x="85308" y="388513"/>
                      </a:cubicBezTo>
                      <a:cubicBezTo>
                        <a:pt x="119090" y="368193"/>
                        <a:pt x="152047" y="344444"/>
                        <a:pt x="175606" y="332062"/>
                      </a:cubicBezTo>
                      <a:cubicBezTo>
                        <a:pt x="174907" y="333776"/>
                        <a:pt x="174145" y="335745"/>
                        <a:pt x="173256" y="338031"/>
                      </a:cubicBezTo>
                      <a:cubicBezTo>
                        <a:pt x="163985" y="360573"/>
                        <a:pt x="158270" y="385592"/>
                        <a:pt x="167223" y="409151"/>
                      </a:cubicBezTo>
                      <a:cubicBezTo>
                        <a:pt x="177828" y="441726"/>
                        <a:pt x="212753" y="454236"/>
                        <a:pt x="254917" y="446108"/>
                      </a:cubicBezTo>
                      <a:cubicBezTo>
                        <a:pt x="322989" y="435440"/>
                        <a:pt x="376265" y="396387"/>
                        <a:pt x="426557" y="365082"/>
                      </a:cubicBezTo>
                      <a:cubicBezTo>
                        <a:pt x="410365" y="402610"/>
                        <a:pt x="402872" y="455633"/>
                        <a:pt x="446623" y="475572"/>
                      </a:cubicBezTo>
                      <a:cubicBezTo>
                        <a:pt x="462371" y="482049"/>
                        <a:pt x="479897" y="480588"/>
                        <a:pt x="496407" y="478429"/>
                      </a:cubicBezTo>
                      <a:cubicBezTo>
                        <a:pt x="525490" y="473667"/>
                        <a:pt x="552986" y="462237"/>
                        <a:pt x="578513" y="447822"/>
                      </a:cubicBezTo>
                      <a:cubicBezTo>
                        <a:pt x="632297" y="418549"/>
                        <a:pt x="700941" y="353842"/>
                        <a:pt x="757393" y="302026"/>
                      </a:cubicBezTo>
                      <a:cubicBezTo>
                        <a:pt x="802287" y="261640"/>
                        <a:pt x="847245" y="221191"/>
                        <a:pt x="886297" y="174963"/>
                      </a:cubicBezTo>
                      <a:cubicBezTo>
                        <a:pt x="909729" y="147023"/>
                        <a:pt x="933922" y="117495"/>
                        <a:pt x="943828" y="81745"/>
                      </a:cubicBezTo>
                      <a:cubicBezTo>
                        <a:pt x="961481" y="28849"/>
                        <a:pt x="922493" y="-9441"/>
                        <a:pt x="872200" y="211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: 形状 147">
                  <a:extLst>
                    <a:ext uri="{FF2B5EF4-FFF2-40B4-BE49-F238E27FC236}">
                      <a16:creationId xmlns:a16="http://schemas.microsoft.com/office/drawing/2014/main" id="{C4EF7333-5B5D-D8AF-67D5-D1436F8DAD15}"/>
                    </a:ext>
                  </a:extLst>
                </p:cNvPr>
                <p:cNvSpPr/>
                <p:nvPr/>
              </p:nvSpPr>
              <p:spPr>
                <a:xfrm>
                  <a:off x="12172081" y="1174622"/>
                  <a:ext cx="766" cy="2396"/>
                </a:xfrm>
                <a:custGeom>
                  <a:avLst/>
                  <a:gdLst>
                    <a:gd name="connsiteX0" fmla="*/ 0 w 766"/>
                    <a:gd name="connsiteY0" fmla="*/ 0 h 2396"/>
                    <a:gd name="connsiteX1" fmla="*/ 63 w 766"/>
                    <a:gd name="connsiteY1" fmla="*/ 318 h 2396"/>
                    <a:gd name="connsiteX2" fmla="*/ 635 w 766"/>
                    <a:gd name="connsiteY2" fmla="*/ 2096 h 2396"/>
                    <a:gd name="connsiteX3" fmla="*/ 0 w 766"/>
                    <a:gd name="connsiteY3" fmla="*/ 0 h 2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6" h="2396">
                      <a:moveTo>
                        <a:pt x="0" y="0"/>
                      </a:moveTo>
                      <a:cubicBezTo>
                        <a:pt x="0" y="127"/>
                        <a:pt x="63" y="254"/>
                        <a:pt x="63" y="318"/>
                      </a:cubicBezTo>
                      <a:cubicBezTo>
                        <a:pt x="254" y="889"/>
                        <a:pt x="444" y="1524"/>
                        <a:pt x="635" y="2096"/>
                      </a:cubicBezTo>
                      <a:cubicBezTo>
                        <a:pt x="889" y="2794"/>
                        <a:pt x="825" y="235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: 形状 148">
                  <a:extLst>
                    <a:ext uri="{FF2B5EF4-FFF2-40B4-BE49-F238E27FC236}">
                      <a16:creationId xmlns:a16="http://schemas.microsoft.com/office/drawing/2014/main" id="{33083C41-4099-5868-8E87-DC3ABA7137CD}"/>
                    </a:ext>
                  </a:extLst>
                </p:cNvPr>
                <p:cNvSpPr/>
                <p:nvPr/>
              </p:nvSpPr>
              <p:spPr>
                <a:xfrm>
                  <a:off x="12176717" y="1183132"/>
                  <a:ext cx="952" cy="888"/>
                </a:xfrm>
                <a:custGeom>
                  <a:avLst/>
                  <a:gdLst>
                    <a:gd name="connsiteX0" fmla="*/ 0 w 952"/>
                    <a:gd name="connsiteY0" fmla="*/ 0 h 888"/>
                    <a:gd name="connsiteX1" fmla="*/ 190 w 952"/>
                    <a:gd name="connsiteY1" fmla="*/ 254 h 888"/>
                    <a:gd name="connsiteX2" fmla="*/ 952 w 952"/>
                    <a:gd name="connsiteY2" fmla="*/ 889 h 888"/>
                    <a:gd name="connsiteX3" fmla="*/ 0 w 952"/>
                    <a:gd name="connsiteY3" fmla="*/ 0 h 888"/>
                    <a:gd name="connsiteX4" fmla="*/ 0 w 952"/>
                    <a:gd name="connsiteY4" fmla="*/ 0 h 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" h="888">
                      <a:moveTo>
                        <a:pt x="0" y="0"/>
                      </a:moveTo>
                      <a:cubicBezTo>
                        <a:pt x="64" y="127"/>
                        <a:pt x="127" y="190"/>
                        <a:pt x="190" y="254"/>
                      </a:cubicBezTo>
                      <a:cubicBezTo>
                        <a:pt x="445" y="444"/>
                        <a:pt x="698" y="698"/>
                        <a:pt x="952" y="889"/>
                      </a:cubicBezTo>
                      <a:cubicBezTo>
                        <a:pt x="698" y="635"/>
                        <a:pt x="381" y="317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0" name="图形 4">
                <a:extLst>
                  <a:ext uri="{FF2B5EF4-FFF2-40B4-BE49-F238E27FC236}">
                    <a16:creationId xmlns:a16="http://schemas.microsoft.com/office/drawing/2014/main" id="{6760D9A7-E959-A348-2025-45D2FA8708DF}"/>
                  </a:ext>
                </a:extLst>
              </p:cNvPr>
              <p:cNvGrpSpPr/>
              <p:nvPr/>
            </p:nvGrpSpPr>
            <p:grpSpPr>
              <a:xfrm>
                <a:off x="11866588" y="1430057"/>
                <a:ext cx="2027266" cy="761608"/>
                <a:chOff x="11866588" y="1430057"/>
                <a:chExt cx="2027266" cy="761608"/>
              </a:xfrm>
              <a:solidFill>
                <a:srgbClr val="A9EAC4"/>
              </a:solidFill>
            </p:grpSpPr>
            <p:sp>
              <p:nvSpPr>
                <p:cNvPr id="151" name="任意多边形: 形状 150">
                  <a:extLst>
                    <a:ext uri="{FF2B5EF4-FFF2-40B4-BE49-F238E27FC236}">
                      <a16:creationId xmlns:a16="http://schemas.microsoft.com/office/drawing/2014/main" id="{B0513EAF-6EE1-C35A-3E75-96B4A4593840}"/>
                    </a:ext>
                  </a:extLst>
                </p:cNvPr>
                <p:cNvSpPr/>
                <p:nvPr/>
              </p:nvSpPr>
              <p:spPr>
                <a:xfrm>
                  <a:off x="12869951" y="1593379"/>
                  <a:ext cx="611240" cy="598286"/>
                </a:xfrm>
                <a:custGeom>
                  <a:avLst/>
                  <a:gdLst>
                    <a:gd name="connsiteX0" fmla="*/ 267520 w 611240"/>
                    <a:gd name="connsiteY0" fmla="*/ 595719 h 598286"/>
                    <a:gd name="connsiteX1" fmla="*/ 2408 w 611240"/>
                    <a:gd name="connsiteY1" fmla="*/ 260185 h 598286"/>
                    <a:gd name="connsiteX2" fmla="*/ 343720 w 611240"/>
                    <a:gd name="connsiteY2" fmla="*/ 2566 h 598286"/>
                    <a:gd name="connsiteX3" fmla="*/ 608833 w 611240"/>
                    <a:gd name="connsiteY3" fmla="*/ 338100 h 598286"/>
                    <a:gd name="connsiteX4" fmla="*/ 267520 w 611240"/>
                    <a:gd name="connsiteY4" fmla="*/ 595719 h 598286"/>
                    <a:gd name="connsiteX5" fmla="*/ 337561 w 611240"/>
                    <a:gd name="connsiteY5" fmla="*/ 50889 h 598286"/>
                    <a:gd name="connsiteX6" fmla="*/ 50731 w 611240"/>
                    <a:gd name="connsiteY6" fmla="*/ 266408 h 598286"/>
                    <a:gd name="connsiteX7" fmla="*/ 273743 w 611240"/>
                    <a:gd name="connsiteY7" fmla="*/ 547396 h 598286"/>
                    <a:gd name="connsiteX8" fmla="*/ 560573 w 611240"/>
                    <a:gd name="connsiteY8" fmla="*/ 331877 h 598286"/>
                    <a:gd name="connsiteX9" fmla="*/ 337561 w 611240"/>
                    <a:gd name="connsiteY9" fmla="*/ 50889 h 598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1240" h="598286">
                      <a:moveTo>
                        <a:pt x="267520" y="595719"/>
                      </a:moveTo>
                      <a:cubicBezTo>
                        <a:pt x="100325" y="574256"/>
                        <a:pt x="-18611" y="423698"/>
                        <a:pt x="2408" y="260185"/>
                      </a:cubicBezTo>
                      <a:cubicBezTo>
                        <a:pt x="23426" y="96673"/>
                        <a:pt x="176525" y="-18897"/>
                        <a:pt x="343720" y="2566"/>
                      </a:cubicBezTo>
                      <a:cubicBezTo>
                        <a:pt x="510916" y="24029"/>
                        <a:pt x="629851" y="174587"/>
                        <a:pt x="608833" y="338100"/>
                      </a:cubicBezTo>
                      <a:cubicBezTo>
                        <a:pt x="587814" y="501676"/>
                        <a:pt x="434716" y="617182"/>
                        <a:pt x="267520" y="595719"/>
                      </a:cubicBezTo>
                      <a:close/>
                      <a:moveTo>
                        <a:pt x="337561" y="50889"/>
                      </a:moveTo>
                      <a:cubicBezTo>
                        <a:pt x="196972" y="32855"/>
                        <a:pt x="68321" y="129502"/>
                        <a:pt x="50731" y="266408"/>
                      </a:cubicBezTo>
                      <a:cubicBezTo>
                        <a:pt x="33142" y="403314"/>
                        <a:pt x="133154" y="529362"/>
                        <a:pt x="273743" y="547396"/>
                      </a:cubicBezTo>
                      <a:cubicBezTo>
                        <a:pt x="414332" y="565430"/>
                        <a:pt x="542983" y="468783"/>
                        <a:pt x="560573" y="331877"/>
                      </a:cubicBezTo>
                      <a:cubicBezTo>
                        <a:pt x="578162" y="195034"/>
                        <a:pt x="478086" y="68987"/>
                        <a:pt x="337561" y="50889"/>
                      </a:cubicBezTo>
                      <a:close/>
                    </a:path>
                  </a:pathLst>
                </a:custGeom>
                <a:solidFill>
                  <a:srgbClr val="A9EAC4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: 形状 151">
                  <a:extLst>
                    <a:ext uri="{FF2B5EF4-FFF2-40B4-BE49-F238E27FC236}">
                      <a16:creationId xmlns:a16="http://schemas.microsoft.com/office/drawing/2014/main" id="{DAF75D1B-1078-5C74-0B16-74343FEEAC25}"/>
                    </a:ext>
                  </a:extLst>
                </p:cNvPr>
                <p:cNvSpPr/>
                <p:nvPr/>
              </p:nvSpPr>
              <p:spPr>
                <a:xfrm>
                  <a:off x="12033212" y="1430057"/>
                  <a:ext cx="611240" cy="598284"/>
                </a:xfrm>
                <a:custGeom>
                  <a:avLst/>
                  <a:gdLst>
                    <a:gd name="connsiteX0" fmla="*/ 267520 w 611240"/>
                    <a:gd name="connsiteY0" fmla="*/ 595719 h 598284"/>
                    <a:gd name="connsiteX1" fmla="*/ 2408 w 611240"/>
                    <a:gd name="connsiteY1" fmla="*/ 260185 h 598284"/>
                    <a:gd name="connsiteX2" fmla="*/ 343720 w 611240"/>
                    <a:gd name="connsiteY2" fmla="*/ 2566 h 598284"/>
                    <a:gd name="connsiteX3" fmla="*/ 608833 w 611240"/>
                    <a:gd name="connsiteY3" fmla="*/ 338100 h 598284"/>
                    <a:gd name="connsiteX4" fmla="*/ 267520 w 611240"/>
                    <a:gd name="connsiteY4" fmla="*/ 595719 h 598284"/>
                    <a:gd name="connsiteX5" fmla="*/ 337497 w 611240"/>
                    <a:gd name="connsiteY5" fmla="*/ 50889 h 598284"/>
                    <a:gd name="connsiteX6" fmla="*/ 50668 w 611240"/>
                    <a:gd name="connsiteY6" fmla="*/ 266408 h 598284"/>
                    <a:gd name="connsiteX7" fmla="*/ 273680 w 611240"/>
                    <a:gd name="connsiteY7" fmla="*/ 547396 h 598284"/>
                    <a:gd name="connsiteX8" fmla="*/ 560509 w 611240"/>
                    <a:gd name="connsiteY8" fmla="*/ 331877 h 598284"/>
                    <a:gd name="connsiteX9" fmla="*/ 337497 w 611240"/>
                    <a:gd name="connsiteY9" fmla="*/ 50889 h 598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1240" h="598284">
                      <a:moveTo>
                        <a:pt x="267520" y="595719"/>
                      </a:moveTo>
                      <a:cubicBezTo>
                        <a:pt x="100325" y="574256"/>
                        <a:pt x="-18611" y="423698"/>
                        <a:pt x="2408" y="260185"/>
                      </a:cubicBezTo>
                      <a:cubicBezTo>
                        <a:pt x="23426" y="96673"/>
                        <a:pt x="176525" y="-18897"/>
                        <a:pt x="343720" y="2566"/>
                      </a:cubicBezTo>
                      <a:cubicBezTo>
                        <a:pt x="510916" y="24029"/>
                        <a:pt x="629851" y="174587"/>
                        <a:pt x="608833" y="338100"/>
                      </a:cubicBezTo>
                      <a:cubicBezTo>
                        <a:pt x="587814" y="501612"/>
                        <a:pt x="434716" y="617182"/>
                        <a:pt x="267520" y="595719"/>
                      </a:cubicBezTo>
                      <a:close/>
                      <a:moveTo>
                        <a:pt x="337497" y="50889"/>
                      </a:moveTo>
                      <a:cubicBezTo>
                        <a:pt x="196908" y="32855"/>
                        <a:pt x="68257" y="129502"/>
                        <a:pt x="50668" y="266408"/>
                      </a:cubicBezTo>
                      <a:cubicBezTo>
                        <a:pt x="33078" y="403314"/>
                        <a:pt x="133091" y="529362"/>
                        <a:pt x="273680" y="547396"/>
                      </a:cubicBezTo>
                      <a:cubicBezTo>
                        <a:pt x="414269" y="565430"/>
                        <a:pt x="542920" y="468783"/>
                        <a:pt x="560509" y="331877"/>
                      </a:cubicBezTo>
                      <a:cubicBezTo>
                        <a:pt x="578099" y="194971"/>
                        <a:pt x="478086" y="68923"/>
                        <a:pt x="337497" y="50889"/>
                      </a:cubicBezTo>
                      <a:close/>
                    </a:path>
                  </a:pathLst>
                </a:custGeom>
                <a:solidFill>
                  <a:srgbClr val="A9EAC4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任意多边形: 形状 152">
                  <a:extLst>
                    <a:ext uri="{FF2B5EF4-FFF2-40B4-BE49-F238E27FC236}">
                      <a16:creationId xmlns:a16="http://schemas.microsoft.com/office/drawing/2014/main" id="{6AE9651A-72E2-0005-5A1B-3972FE097E6A}"/>
                    </a:ext>
                  </a:extLst>
                </p:cNvPr>
                <p:cNvSpPr/>
                <p:nvPr/>
              </p:nvSpPr>
              <p:spPr>
                <a:xfrm>
                  <a:off x="12588457" y="1709635"/>
                  <a:ext cx="337214" cy="134079"/>
                </a:xfrm>
                <a:custGeom>
                  <a:avLst/>
                  <a:gdLst>
                    <a:gd name="connsiteX0" fmla="*/ 314318 w 337214"/>
                    <a:gd name="connsiteY0" fmla="*/ 133896 h 134079"/>
                    <a:gd name="connsiteX1" fmla="*/ 299967 w 337214"/>
                    <a:gd name="connsiteY1" fmla="*/ 124943 h 134079"/>
                    <a:gd name="connsiteX2" fmla="*/ 176460 w 337214"/>
                    <a:gd name="connsiteY2" fmla="*/ 43409 h 134079"/>
                    <a:gd name="connsiteX3" fmla="*/ 32315 w 337214"/>
                    <a:gd name="connsiteY3" fmla="*/ 76810 h 134079"/>
                    <a:gd name="connsiteX4" fmla="*/ 3930 w 337214"/>
                    <a:gd name="connsiteY4" fmla="*/ 72492 h 134079"/>
                    <a:gd name="connsiteX5" fmla="*/ 8248 w 337214"/>
                    <a:gd name="connsiteY5" fmla="*/ 44107 h 134079"/>
                    <a:gd name="connsiteX6" fmla="*/ 183635 w 337214"/>
                    <a:gd name="connsiteY6" fmla="*/ 3467 h 134079"/>
                    <a:gd name="connsiteX7" fmla="*/ 333876 w 337214"/>
                    <a:gd name="connsiteY7" fmla="*/ 102654 h 134079"/>
                    <a:gd name="connsiteX8" fmla="*/ 328034 w 337214"/>
                    <a:gd name="connsiteY8" fmla="*/ 130785 h 134079"/>
                    <a:gd name="connsiteX9" fmla="*/ 314318 w 337214"/>
                    <a:gd name="connsiteY9" fmla="*/ 133896 h 134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7214" h="134079">
                      <a:moveTo>
                        <a:pt x="314318" y="133896"/>
                      </a:moveTo>
                      <a:cubicBezTo>
                        <a:pt x="308667" y="133198"/>
                        <a:pt x="303332" y="130086"/>
                        <a:pt x="299967" y="124943"/>
                      </a:cubicBezTo>
                      <a:cubicBezTo>
                        <a:pt x="272281" y="82779"/>
                        <a:pt x="226117" y="52299"/>
                        <a:pt x="176460" y="43409"/>
                      </a:cubicBezTo>
                      <a:cubicBezTo>
                        <a:pt x="126866" y="34455"/>
                        <a:pt x="72955" y="46965"/>
                        <a:pt x="32315" y="76810"/>
                      </a:cubicBezTo>
                      <a:cubicBezTo>
                        <a:pt x="23298" y="83414"/>
                        <a:pt x="10598" y="81509"/>
                        <a:pt x="3930" y="72492"/>
                      </a:cubicBezTo>
                      <a:cubicBezTo>
                        <a:pt x="-2674" y="63475"/>
                        <a:pt x="-769" y="50775"/>
                        <a:pt x="8248" y="44107"/>
                      </a:cubicBezTo>
                      <a:cubicBezTo>
                        <a:pt x="57651" y="7785"/>
                        <a:pt x="123183" y="-7455"/>
                        <a:pt x="183635" y="3467"/>
                      </a:cubicBezTo>
                      <a:cubicBezTo>
                        <a:pt x="244024" y="14326"/>
                        <a:pt x="300157" y="51410"/>
                        <a:pt x="333876" y="102654"/>
                      </a:cubicBezTo>
                      <a:cubicBezTo>
                        <a:pt x="340036" y="111989"/>
                        <a:pt x="337432" y="124625"/>
                        <a:pt x="328034" y="130785"/>
                      </a:cubicBezTo>
                      <a:cubicBezTo>
                        <a:pt x="323843" y="133516"/>
                        <a:pt x="318954" y="134532"/>
                        <a:pt x="314318" y="133896"/>
                      </a:cubicBezTo>
                      <a:close/>
                    </a:path>
                  </a:pathLst>
                </a:custGeom>
                <a:solidFill>
                  <a:srgbClr val="A9EAC4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: 形状 153">
                  <a:extLst>
                    <a:ext uri="{FF2B5EF4-FFF2-40B4-BE49-F238E27FC236}">
                      <a16:creationId xmlns:a16="http://schemas.microsoft.com/office/drawing/2014/main" id="{2A030FFF-EE04-5253-1014-9BA496291226}"/>
                    </a:ext>
                  </a:extLst>
                </p:cNvPr>
                <p:cNvSpPr/>
                <p:nvPr/>
              </p:nvSpPr>
              <p:spPr>
                <a:xfrm>
                  <a:off x="13438935" y="1872227"/>
                  <a:ext cx="454919" cy="103867"/>
                </a:xfrm>
                <a:custGeom>
                  <a:avLst/>
                  <a:gdLst>
                    <a:gd name="connsiteX0" fmla="*/ 432088 w 454919"/>
                    <a:gd name="connsiteY0" fmla="*/ 103702 h 103867"/>
                    <a:gd name="connsiteX1" fmla="*/ 431580 w 454919"/>
                    <a:gd name="connsiteY1" fmla="*/ 103638 h 103867"/>
                    <a:gd name="connsiteX2" fmla="*/ 17243 w 454919"/>
                    <a:gd name="connsiteY2" fmla="*/ 40329 h 103867"/>
                    <a:gd name="connsiteX3" fmla="*/ 225 w 454919"/>
                    <a:gd name="connsiteY3" fmla="*/ 17215 h 103867"/>
                    <a:gd name="connsiteX4" fmla="*/ 23339 w 454919"/>
                    <a:gd name="connsiteY4" fmla="*/ 197 h 103867"/>
                    <a:gd name="connsiteX5" fmla="*/ 437676 w 454919"/>
                    <a:gd name="connsiteY5" fmla="*/ 63506 h 103867"/>
                    <a:gd name="connsiteX6" fmla="*/ 454694 w 454919"/>
                    <a:gd name="connsiteY6" fmla="*/ 86620 h 103867"/>
                    <a:gd name="connsiteX7" fmla="*/ 432088 w 454919"/>
                    <a:gd name="connsiteY7" fmla="*/ 103702 h 10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4919" h="103867">
                      <a:moveTo>
                        <a:pt x="432088" y="103702"/>
                      </a:moveTo>
                      <a:cubicBezTo>
                        <a:pt x="431898" y="103702"/>
                        <a:pt x="431771" y="103638"/>
                        <a:pt x="431580" y="103638"/>
                      </a:cubicBezTo>
                      <a:lnTo>
                        <a:pt x="17243" y="40329"/>
                      </a:lnTo>
                      <a:cubicBezTo>
                        <a:pt x="6194" y="38614"/>
                        <a:pt x="-1426" y="28264"/>
                        <a:pt x="225" y="17215"/>
                      </a:cubicBezTo>
                      <a:cubicBezTo>
                        <a:pt x="1939" y="6166"/>
                        <a:pt x="12226" y="-1327"/>
                        <a:pt x="23339" y="197"/>
                      </a:cubicBezTo>
                      <a:lnTo>
                        <a:pt x="437676" y="63506"/>
                      </a:lnTo>
                      <a:cubicBezTo>
                        <a:pt x="448725" y="65221"/>
                        <a:pt x="456345" y="75571"/>
                        <a:pt x="454694" y="86620"/>
                      </a:cubicBezTo>
                      <a:cubicBezTo>
                        <a:pt x="453107" y="97542"/>
                        <a:pt x="443010" y="105099"/>
                        <a:pt x="432088" y="103702"/>
                      </a:cubicBezTo>
                      <a:close/>
                    </a:path>
                  </a:pathLst>
                </a:custGeom>
                <a:solidFill>
                  <a:srgbClr val="A9EAC4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: 形状 154">
                  <a:extLst>
                    <a:ext uri="{FF2B5EF4-FFF2-40B4-BE49-F238E27FC236}">
                      <a16:creationId xmlns:a16="http://schemas.microsoft.com/office/drawing/2014/main" id="{7006DE9A-FF66-2C86-8BFA-73DFB9220E45}"/>
                    </a:ext>
                  </a:extLst>
                </p:cNvPr>
                <p:cNvSpPr/>
                <p:nvPr/>
              </p:nvSpPr>
              <p:spPr>
                <a:xfrm>
                  <a:off x="11866588" y="1689290"/>
                  <a:ext cx="211836" cy="43375"/>
                </a:xfrm>
                <a:custGeom>
                  <a:avLst/>
                  <a:gdLst>
                    <a:gd name="connsiteX0" fmla="*/ 17965 w 211836"/>
                    <a:gd name="connsiteY0" fmla="*/ 40640 h 43375"/>
                    <a:gd name="connsiteX1" fmla="*/ 58 w 211836"/>
                    <a:gd name="connsiteY1" fmla="*/ 18923 h 43375"/>
                    <a:gd name="connsiteX2" fmla="*/ 27744 w 211836"/>
                    <a:gd name="connsiteY2" fmla="*/ 0 h 43375"/>
                    <a:gd name="connsiteX3" fmla="*/ 47366 w 211836"/>
                    <a:gd name="connsiteY3" fmla="*/ 190 h 43375"/>
                    <a:gd name="connsiteX4" fmla="*/ 106294 w 211836"/>
                    <a:gd name="connsiteY4" fmla="*/ 1143 h 43375"/>
                    <a:gd name="connsiteX5" fmla="*/ 191955 w 211836"/>
                    <a:gd name="connsiteY5" fmla="*/ 2794 h 43375"/>
                    <a:gd name="connsiteX6" fmla="*/ 211831 w 211836"/>
                    <a:gd name="connsiteY6" fmla="*/ 23495 h 43375"/>
                    <a:gd name="connsiteX7" fmla="*/ 191130 w 211836"/>
                    <a:gd name="connsiteY7" fmla="*/ 43370 h 43375"/>
                    <a:gd name="connsiteX8" fmla="*/ 23363 w 211836"/>
                    <a:gd name="connsiteY8" fmla="*/ 40577 h 43375"/>
                    <a:gd name="connsiteX9" fmla="*/ 17965 w 211836"/>
                    <a:gd name="connsiteY9" fmla="*/ 40640 h 43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1836" h="43375">
                      <a:moveTo>
                        <a:pt x="17965" y="40640"/>
                      </a:moveTo>
                      <a:cubicBezTo>
                        <a:pt x="7297" y="39243"/>
                        <a:pt x="-767" y="29718"/>
                        <a:pt x="58" y="18923"/>
                      </a:cubicBezTo>
                      <a:cubicBezTo>
                        <a:pt x="1455" y="-64"/>
                        <a:pt x="20569" y="0"/>
                        <a:pt x="27744" y="0"/>
                      </a:cubicBezTo>
                      <a:cubicBezTo>
                        <a:pt x="32507" y="0"/>
                        <a:pt x="39238" y="64"/>
                        <a:pt x="47366" y="190"/>
                      </a:cubicBezTo>
                      <a:cubicBezTo>
                        <a:pt x="63431" y="381"/>
                        <a:pt x="84894" y="762"/>
                        <a:pt x="106294" y="1143"/>
                      </a:cubicBezTo>
                      <a:cubicBezTo>
                        <a:pt x="149093" y="1905"/>
                        <a:pt x="191955" y="2794"/>
                        <a:pt x="191955" y="2794"/>
                      </a:cubicBezTo>
                      <a:cubicBezTo>
                        <a:pt x="203195" y="3048"/>
                        <a:pt x="212085" y="12319"/>
                        <a:pt x="211831" y="23495"/>
                      </a:cubicBezTo>
                      <a:cubicBezTo>
                        <a:pt x="211577" y="34671"/>
                        <a:pt x="202306" y="43624"/>
                        <a:pt x="191130" y="43370"/>
                      </a:cubicBezTo>
                      <a:cubicBezTo>
                        <a:pt x="132519" y="42164"/>
                        <a:pt x="38285" y="40386"/>
                        <a:pt x="23363" y="40577"/>
                      </a:cubicBezTo>
                      <a:cubicBezTo>
                        <a:pt x="21521" y="40830"/>
                        <a:pt x="19743" y="40830"/>
                        <a:pt x="17965" y="40640"/>
                      </a:cubicBezTo>
                      <a:close/>
                    </a:path>
                  </a:pathLst>
                </a:custGeom>
                <a:solidFill>
                  <a:srgbClr val="A9EAC4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ECD890C9-4ACB-6DAF-524F-019F4238E331}"/>
                </a:ext>
              </a:extLst>
            </p:cNvPr>
            <p:cNvGrpSpPr/>
            <p:nvPr/>
          </p:nvGrpSpPr>
          <p:grpSpPr>
            <a:xfrm>
              <a:off x="3078135" y="4939994"/>
              <a:ext cx="1644513" cy="1430828"/>
              <a:chOff x="5144209" y="2980030"/>
              <a:chExt cx="3372456" cy="2934245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25A05936-B840-2B70-05EE-2D98AD00E083}"/>
                  </a:ext>
                </a:extLst>
              </p:cNvPr>
              <p:cNvSpPr/>
              <p:nvPr/>
            </p:nvSpPr>
            <p:spPr>
              <a:xfrm>
                <a:off x="5884497" y="4964089"/>
                <a:ext cx="313384" cy="302493"/>
              </a:xfrm>
              <a:custGeom>
                <a:avLst/>
                <a:gdLst>
                  <a:gd name="connsiteX0" fmla="*/ 253032 w 313384"/>
                  <a:gd name="connsiteY0" fmla="*/ 27446 h 302493"/>
                  <a:gd name="connsiteX1" fmla="*/ 98092 w 313384"/>
                  <a:gd name="connsiteY1" fmla="*/ 11762 h 302493"/>
                  <a:gd name="connsiteX2" fmla="*/ 1572 w 313384"/>
                  <a:gd name="connsiteY2" fmla="*/ 132793 h 302493"/>
                  <a:gd name="connsiteX3" fmla="*/ 61008 w 313384"/>
                  <a:gd name="connsiteY3" fmla="*/ 274588 h 302493"/>
                  <a:gd name="connsiteX4" fmla="*/ 224267 w 313384"/>
                  <a:gd name="connsiteY4" fmla="*/ 290844 h 302493"/>
                  <a:gd name="connsiteX5" fmla="*/ 279893 w 313384"/>
                  <a:gd name="connsiteY5" fmla="*/ 258395 h 302493"/>
                  <a:gd name="connsiteX6" fmla="*/ 308150 w 313384"/>
                  <a:gd name="connsiteY6" fmla="*/ 104345 h 302493"/>
                  <a:gd name="connsiteX7" fmla="*/ 288592 w 313384"/>
                  <a:gd name="connsiteY7" fmla="*/ 43893 h 302493"/>
                  <a:gd name="connsiteX8" fmla="*/ 253032 w 313384"/>
                  <a:gd name="connsiteY8" fmla="*/ 27446 h 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384" h="302493">
                    <a:moveTo>
                      <a:pt x="253032" y="27446"/>
                    </a:moveTo>
                    <a:cubicBezTo>
                      <a:pt x="207757" y="-1955"/>
                      <a:pt x="148067" y="-8622"/>
                      <a:pt x="98092" y="11762"/>
                    </a:cubicBezTo>
                    <a:cubicBezTo>
                      <a:pt x="48118" y="32082"/>
                      <a:pt x="9637" y="79389"/>
                      <a:pt x="1572" y="132793"/>
                    </a:cubicBezTo>
                    <a:cubicBezTo>
                      <a:pt x="-6492" y="186133"/>
                      <a:pt x="16939" y="243473"/>
                      <a:pt x="61008" y="274588"/>
                    </a:cubicBezTo>
                    <a:cubicBezTo>
                      <a:pt x="107363" y="307354"/>
                      <a:pt x="170546" y="309195"/>
                      <a:pt x="224267" y="290844"/>
                    </a:cubicBezTo>
                    <a:cubicBezTo>
                      <a:pt x="244777" y="283859"/>
                      <a:pt x="264716" y="273826"/>
                      <a:pt x="279893" y="258395"/>
                    </a:cubicBezTo>
                    <a:cubicBezTo>
                      <a:pt x="317993" y="219661"/>
                      <a:pt x="317358" y="157812"/>
                      <a:pt x="308150" y="104345"/>
                    </a:cubicBezTo>
                    <a:cubicBezTo>
                      <a:pt x="304531" y="83326"/>
                      <a:pt x="299832" y="62054"/>
                      <a:pt x="288592" y="43893"/>
                    </a:cubicBezTo>
                    <a:cubicBezTo>
                      <a:pt x="277353" y="25732"/>
                      <a:pt x="258493" y="11127"/>
                      <a:pt x="253032" y="27446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768F11FB-6691-AB7A-058D-01235293717B}"/>
                  </a:ext>
                </a:extLst>
              </p:cNvPr>
              <p:cNvSpPr/>
              <p:nvPr/>
            </p:nvSpPr>
            <p:spPr>
              <a:xfrm>
                <a:off x="5805346" y="5209301"/>
                <a:ext cx="311807" cy="314245"/>
              </a:xfrm>
              <a:custGeom>
                <a:avLst/>
                <a:gdLst>
                  <a:gd name="connsiteX0" fmla="*/ 242203 w 311807"/>
                  <a:gd name="connsiteY0" fmla="*/ 26328 h 314245"/>
                  <a:gd name="connsiteX1" fmla="*/ 136603 w 311807"/>
                  <a:gd name="connsiteY1" fmla="*/ 928 h 314245"/>
                  <a:gd name="connsiteX2" fmla="*/ 48402 w 311807"/>
                  <a:gd name="connsiteY2" fmla="*/ 56364 h 314245"/>
                  <a:gd name="connsiteX3" fmla="*/ 141 w 311807"/>
                  <a:gd name="connsiteY3" fmla="*/ 186729 h 314245"/>
                  <a:gd name="connsiteX4" fmla="*/ 71706 w 311807"/>
                  <a:gd name="connsiteY4" fmla="*/ 301474 h 314245"/>
                  <a:gd name="connsiteX5" fmla="*/ 140032 w 311807"/>
                  <a:gd name="connsiteY5" fmla="*/ 314237 h 314245"/>
                  <a:gd name="connsiteX6" fmla="*/ 214327 w 311807"/>
                  <a:gd name="connsiteY6" fmla="*/ 300013 h 314245"/>
                  <a:gd name="connsiteX7" fmla="*/ 311482 w 311807"/>
                  <a:gd name="connsiteY7" fmla="*/ 160377 h 314245"/>
                  <a:gd name="connsiteX8" fmla="*/ 242203 w 311807"/>
                  <a:gd name="connsiteY8" fmla="*/ 26328 h 31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807" h="314245">
                    <a:moveTo>
                      <a:pt x="242203" y="26328"/>
                    </a:moveTo>
                    <a:cubicBezTo>
                      <a:pt x="208676" y="11342"/>
                      <a:pt x="172989" y="-3961"/>
                      <a:pt x="136603" y="928"/>
                    </a:cubicBezTo>
                    <a:cubicBezTo>
                      <a:pt x="101360" y="5691"/>
                      <a:pt x="71071" y="28995"/>
                      <a:pt x="48402" y="56364"/>
                    </a:cubicBezTo>
                    <a:cubicBezTo>
                      <a:pt x="18175" y="92876"/>
                      <a:pt x="-1891" y="139358"/>
                      <a:pt x="141" y="186729"/>
                    </a:cubicBezTo>
                    <a:cubicBezTo>
                      <a:pt x="2173" y="234100"/>
                      <a:pt x="28780" y="281408"/>
                      <a:pt x="71706" y="301474"/>
                    </a:cubicBezTo>
                    <a:cubicBezTo>
                      <a:pt x="92852" y="311380"/>
                      <a:pt x="116664" y="314428"/>
                      <a:pt x="140032" y="314237"/>
                    </a:cubicBezTo>
                    <a:cubicBezTo>
                      <a:pt x="165432" y="313983"/>
                      <a:pt x="190959" y="309919"/>
                      <a:pt x="214327" y="300013"/>
                    </a:cubicBezTo>
                    <a:cubicBezTo>
                      <a:pt x="269254" y="276645"/>
                      <a:pt x="307545" y="219940"/>
                      <a:pt x="311482" y="160377"/>
                    </a:cubicBezTo>
                    <a:cubicBezTo>
                      <a:pt x="315355" y="100750"/>
                      <a:pt x="284241" y="45124"/>
                      <a:pt x="242203" y="26328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2AB2E88-7D66-FD27-5BA6-E48B3FF6BC60}"/>
                  </a:ext>
                </a:extLst>
              </p:cNvPr>
              <p:cNvSpPr/>
              <p:nvPr/>
            </p:nvSpPr>
            <p:spPr>
              <a:xfrm>
                <a:off x="5666636" y="5486134"/>
                <a:ext cx="360517" cy="383832"/>
              </a:xfrm>
              <a:custGeom>
                <a:avLst/>
                <a:gdLst>
                  <a:gd name="connsiteX0" fmla="*/ 244389 w 360517"/>
                  <a:gd name="connsiteY0" fmla="*/ 19814 h 383832"/>
                  <a:gd name="connsiteX1" fmla="*/ 161077 w 360517"/>
                  <a:gd name="connsiteY1" fmla="*/ 3431 h 383832"/>
                  <a:gd name="connsiteX2" fmla="*/ 85067 w 360517"/>
                  <a:gd name="connsiteY2" fmla="*/ 47182 h 383832"/>
                  <a:gd name="connsiteX3" fmla="*/ 15852 w 360517"/>
                  <a:gd name="connsiteY3" fmla="*/ 131701 h 383832"/>
                  <a:gd name="connsiteX4" fmla="*/ 69065 w 360517"/>
                  <a:gd name="connsiteY4" fmla="*/ 349125 h 383832"/>
                  <a:gd name="connsiteX5" fmla="*/ 292776 w 360517"/>
                  <a:gd name="connsiteY5" fmla="*/ 342204 h 383832"/>
                  <a:gd name="connsiteX6" fmla="*/ 358435 w 360517"/>
                  <a:gd name="connsiteY6" fmla="*/ 150497 h 383832"/>
                  <a:gd name="connsiteX7" fmla="*/ 319446 w 360517"/>
                  <a:gd name="connsiteY7" fmla="*/ 56009 h 383832"/>
                  <a:gd name="connsiteX8" fmla="*/ 244389 w 360517"/>
                  <a:gd name="connsiteY8" fmla="*/ 19814 h 3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0517" h="383832">
                    <a:moveTo>
                      <a:pt x="244389" y="19814"/>
                    </a:moveTo>
                    <a:cubicBezTo>
                      <a:pt x="222418" y="129"/>
                      <a:pt x="189588" y="-3935"/>
                      <a:pt x="161077" y="3431"/>
                    </a:cubicBezTo>
                    <a:cubicBezTo>
                      <a:pt x="132565" y="10797"/>
                      <a:pt x="107546" y="28132"/>
                      <a:pt x="85067" y="47182"/>
                    </a:cubicBezTo>
                    <a:cubicBezTo>
                      <a:pt x="57127" y="70931"/>
                      <a:pt x="31537" y="98491"/>
                      <a:pt x="15852" y="131701"/>
                    </a:cubicBezTo>
                    <a:cubicBezTo>
                      <a:pt x="-18565" y="204662"/>
                      <a:pt x="4803" y="300294"/>
                      <a:pt x="69065" y="349125"/>
                    </a:cubicBezTo>
                    <a:cubicBezTo>
                      <a:pt x="133327" y="397957"/>
                      <a:pt x="231689" y="394909"/>
                      <a:pt x="292776" y="342204"/>
                    </a:cubicBezTo>
                    <a:cubicBezTo>
                      <a:pt x="346052" y="296230"/>
                      <a:pt x="367706" y="220284"/>
                      <a:pt x="358435" y="150497"/>
                    </a:cubicBezTo>
                    <a:cubicBezTo>
                      <a:pt x="353863" y="116271"/>
                      <a:pt x="342115" y="82107"/>
                      <a:pt x="319446" y="56009"/>
                    </a:cubicBezTo>
                    <a:cubicBezTo>
                      <a:pt x="296840" y="29847"/>
                      <a:pt x="262296" y="12829"/>
                      <a:pt x="244389" y="19814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2C8E8594-B902-068A-095F-A93004D6CD9D}"/>
                  </a:ext>
                </a:extLst>
              </p:cNvPr>
              <p:cNvSpPr/>
              <p:nvPr/>
            </p:nvSpPr>
            <p:spPr>
              <a:xfrm>
                <a:off x="5403906" y="5589468"/>
                <a:ext cx="304189" cy="324807"/>
              </a:xfrm>
              <a:custGeom>
                <a:avLst/>
                <a:gdLst>
                  <a:gd name="connsiteX0" fmla="*/ 280678 w 304189"/>
                  <a:gd name="connsiteY0" fmla="*/ 88884 h 324807"/>
                  <a:gd name="connsiteX1" fmla="*/ 221432 w 304189"/>
                  <a:gd name="connsiteY1" fmla="*/ 9000 h 324807"/>
                  <a:gd name="connsiteX2" fmla="*/ 118753 w 304189"/>
                  <a:gd name="connsiteY2" fmla="*/ 10207 h 324807"/>
                  <a:gd name="connsiteX3" fmla="*/ 6993 w 304189"/>
                  <a:gd name="connsiteY3" fmla="*/ 125142 h 324807"/>
                  <a:gd name="connsiteX4" fmla="*/ 41282 w 304189"/>
                  <a:gd name="connsiteY4" fmla="*/ 279891 h 324807"/>
                  <a:gd name="connsiteX5" fmla="*/ 247912 w 304189"/>
                  <a:gd name="connsiteY5" fmla="*/ 291956 h 324807"/>
                  <a:gd name="connsiteX6" fmla="*/ 280678 w 304189"/>
                  <a:gd name="connsiteY6" fmla="*/ 88884 h 32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189" h="324807">
                    <a:moveTo>
                      <a:pt x="280678" y="88884"/>
                    </a:moveTo>
                    <a:cubicBezTo>
                      <a:pt x="279598" y="53831"/>
                      <a:pt x="253817" y="22462"/>
                      <a:pt x="221432" y="9000"/>
                    </a:cubicBezTo>
                    <a:cubicBezTo>
                      <a:pt x="189047" y="-4462"/>
                      <a:pt x="151645" y="-1795"/>
                      <a:pt x="118753" y="10207"/>
                    </a:cubicBezTo>
                    <a:cubicBezTo>
                      <a:pt x="66746" y="29193"/>
                      <a:pt x="23312" y="72247"/>
                      <a:pt x="6993" y="125142"/>
                    </a:cubicBezTo>
                    <a:cubicBezTo>
                      <a:pt x="-9327" y="178037"/>
                      <a:pt x="3246" y="239633"/>
                      <a:pt x="41282" y="279891"/>
                    </a:cubicBezTo>
                    <a:cubicBezTo>
                      <a:pt x="93416" y="335010"/>
                      <a:pt x="189047" y="339836"/>
                      <a:pt x="247912" y="291956"/>
                    </a:cubicBezTo>
                    <a:cubicBezTo>
                      <a:pt x="306840" y="244141"/>
                      <a:pt x="322397" y="151812"/>
                      <a:pt x="280678" y="88884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CC2CC5BB-C048-B47B-9333-D7E90AB04CDD}"/>
                  </a:ext>
                </a:extLst>
              </p:cNvPr>
              <p:cNvSpPr/>
              <p:nvPr/>
            </p:nvSpPr>
            <p:spPr>
              <a:xfrm>
                <a:off x="5144209" y="5297569"/>
                <a:ext cx="343397" cy="426391"/>
              </a:xfrm>
              <a:custGeom>
                <a:avLst/>
                <a:gdLst>
                  <a:gd name="connsiteX0" fmla="*/ 343398 w 343397"/>
                  <a:gd name="connsiteY0" fmla="*/ 360081 h 426391"/>
                  <a:gd name="connsiteX1" fmla="*/ 236337 w 343397"/>
                  <a:gd name="connsiteY1" fmla="*/ 37438 h 426391"/>
                  <a:gd name="connsiteX2" fmla="*/ 176139 w 343397"/>
                  <a:gd name="connsiteY2" fmla="*/ 163 h 426391"/>
                  <a:gd name="connsiteX3" fmla="*/ 103304 w 343397"/>
                  <a:gd name="connsiteY3" fmla="*/ 84364 h 426391"/>
                  <a:gd name="connsiteX4" fmla="*/ 151437 w 343397"/>
                  <a:gd name="connsiteY4" fmla="*/ 198473 h 426391"/>
                  <a:gd name="connsiteX5" fmla="*/ 80889 w 343397"/>
                  <a:gd name="connsiteY5" fmla="*/ 154849 h 426391"/>
                  <a:gd name="connsiteX6" fmla="*/ 6848 w 343397"/>
                  <a:gd name="connsiteY6" fmla="*/ 178725 h 426391"/>
                  <a:gd name="connsiteX7" fmla="*/ 16881 w 343397"/>
                  <a:gd name="connsiteY7" fmla="*/ 250861 h 426391"/>
                  <a:gd name="connsiteX8" fmla="*/ 79047 w 343397"/>
                  <a:gd name="connsiteY8" fmla="*/ 296200 h 426391"/>
                  <a:gd name="connsiteX9" fmla="*/ 18532 w 343397"/>
                  <a:gd name="connsiteY9" fmla="*/ 303058 h 426391"/>
                  <a:gd name="connsiteX10" fmla="*/ 5070 w 343397"/>
                  <a:gd name="connsiteY10" fmla="*/ 362430 h 426391"/>
                  <a:gd name="connsiteX11" fmla="*/ 57330 w 343397"/>
                  <a:gd name="connsiteY11" fmla="*/ 405674 h 426391"/>
                  <a:gd name="connsiteX12" fmla="*/ 343398 w 343397"/>
                  <a:gd name="connsiteY12" fmla="*/ 360081 h 42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3397" h="426391">
                    <a:moveTo>
                      <a:pt x="343398" y="360081"/>
                    </a:moveTo>
                    <a:cubicBezTo>
                      <a:pt x="322506" y="247178"/>
                      <a:pt x="311267" y="124433"/>
                      <a:pt x="236337" y="37438"/>
                    </a:cubicBezTo>
                    <a:cubicBezTo>
                      <a:pt x="220525" y="19086"/>
                      <a:pt x="200269" y="2004"/>
                      <a:pt x="176139" y="163"/>
                    </a:cubicBezTo>
                    <a:cubicBezTo>
                      <a:pt x="134419" y="-3076"/>
                      <a:pt x="102225" y="42517"/>
                      <a:pt x="103304" y="84364"/>
                    </a:cubicBezTo>
                    <a:cubicBezTo>
                      <a:pt x="104447" y="126210"/>
                      <a:pt x="128323" y="163548"/>
                      <a:pt x="151437" y="198473"/>
                    </a:cubicBezTo>
                    <a:cubicBezTo>
                      <a:pt x="130101" y="180566"/>
                      <a:pt x="107813" y="162152"/>
                      <a:pt x="80889" y="154849"/>
                    </a:cubicBezTo>
                    <a:cubicBezTo>
                      <a:pt x="53965" y="147547"/>
                      <a:pt x="21008" y="154722"/>
                      <a:pt x="6848" y="178725"/>
                    </a:cubicBezTo>
                    <a:cubicBezTo>
                      <a:pt x="-6297" y="200950"/>
                      <a:pt x="815" y="230668"/>
                      <a:pt x="16881" y="250861"/>
                    </a:cubicBezTo>
                    <a:cubicBezTo>
                      <a:pt x="32946" y="271054"/>
                      <a:pt x="56314" y="283881"/>
                      <a:pt x="79047" y="296200"/>
                    </a:cubicBezTo>
                    <a:cubicBezTo>
                      <a:pt x="60124" y="285722"/>
                      <a:pt x="34661" y="288580"/>
                      <a:pt x="18532" y="303058"/>
                    </a:cubicBezTo>
                    <a:cubicBezTo>
                      <a:pt x="2403" y="317472"/>
                      <a:pt x="-3249" y="342491"/>
                      <a:pt x="5070" y="362430"/>
                    </a:cubicBezTo>
                    <a:cubicBezTo>
                      <a:pt x="14023" y="383894"/>
                      <a:pt x="35867" y="396847"/>
                      <a:pt x="57330" y="405674"/>
                    </a:cubicBezTo>
                    <a:cubicBezTo>
                      <a:pt x="158041" y="447076"/>
                      <a:pt x="282120" y="423645"/>
                      <a:pt x="343398" y="360081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F32F00D-F206-46F6-6F51-71C824C89472}"/>
                  </a:ext>
                </a:extLst>
              </p:cNvPr>
              <p:cNvSpPr/>
              <p:nvPr/>
            </p:nvSpPr>
            <p:spPr>
              <a:xfrm>
                <a:off x="7321728" y="4473806"/>
                <a:ext cx="335818" cy="365206"/>
              </a:xfrm>
              <a:custGeom>
                <a:avLst/>
                <a:gdLst>
                  <a:gd name="connsiteX0" fmla="*/ 280555 w 335818"/>
                  <a:gd name="connsiteY0" fmla="*/ 30303 h 365206"/>
                  <a:gd name="connsiteX1" fmla="*/ 119456 w 335818"/>
                  <a:gd name="connsiteY1" fmla="*/ 19063 h 365206"/>
                  <a:gd name="connsiteX2" fmla="*/ 4902 w 335818"/>
                  <a:gd name="connsiteY2" fmla="*/ 157049 h 365206"/>
                  <a:gd name="connsiteX3" fmla="*/ 54749 w 335818"/>
                  <a:gd name="connsiteY3" fmla="*/ 326086 h 365206"/>
                  <a:gd name="connsiteX4" fmla="*/ 228231 w 335818"/>
                  <a:gd name="connsiteY4" fmla="*/ 351677 h 365206"/>
                  <a:gd name="connsiteX5" fmla="*/ 333578 w 335818"/>
                  <a:gd name="connsiteY5" fmla="*/ 209246 h 365206"/>
                  <a:gd name="connsiteX6" fmla="*/ 280555 w 335818"/>
                  <a:gd name="connsiteY6" fmla="*/ 30303 h 36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818" h="365206">
                    <a:moveTo>
                      <a:pt x="280555" y="30303"/>
                    </a:moveTo>
                    <a:cubicBezTo>
                      <a:pt x="239534" y="-9893"/>
                      <a:pt x="170954" y="-6337"/>
                      <a:pt x="119456" y="19063"/>
                    </a:cubicBezTo>
                    <a:cubicBezTo>
                      <a:pt x="64084" y="46368"/>
                      <a:pt x="19443" y="97041"/>
                      <a:pt x="4902" y="157049"/>
                    </a:cubicBezTo>
                    <a:cubicBezTo>
                      <a:pt x="-9640" y="217056"/>
                      <a:pt x="8521" y="285192"/>
                      <a:pt x="54749" y="326086"/>
                    </a:cubicBezTo>
                    <a:cubicBezTo>
                      <a:pt x="101041" y="366916"/>
                      <a:pt x="171716" y="376378"/>
                      <a:pt x="228231" y="351677"/>
                    </a:cubicBezTo>
                    <a:cubicBezTo>
                      <a:pt x="284810" y="326975"/>
                      <a:pt x="325386" y="270397"/>
                      <a:pt x="333578" y="209246"/>
                    </a:cubicBezTo>
                    <a:cubicBezTo>
                      <a:pt x="341896" y="148096"/>
                      <a:pt x="327672" y="76467"/>
                      <a:pt x="280555" y="30303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106C0AFE-E5C1-4AC0-E505-89906B6AD8EC}"/>
                  </a:ext>
                </a:extLst>
              </p:cNvPr>
              <p:cNvSpPr/>
              <p:nvPr/>
            </p:nvSpPr>
            <p:spPr>
              <a:xfrm>
                <a:off x="7489892" y="4693193"/>
                <a:ext cx="320979" cy="322843"/>
              </a:xfrm>
              <a:custGeom>
                <a:avLst/>
                <a:gdLst>
                  <a:gd name="connsiteX0" fmla="*/ 283206 w 320979"/>
                  <a:gd name="connsiteY0" fmla="*/ 50185 h 322843"/>
                  <a:gd name="connsiteX1" fmla="*/ 140268 w 320979"/>
                  <a:gd name="connsiteY1" fmla="*/ 4528 h 322843"/>
                  <a:gd name="connsiteX2" fmla="*/ 22031 w 320979"/>
                  <a:gd name="connsiteY2" fmla="*/ 104160 h 322843"/>
                  <a:gd name="connsiteX3" fmla="*/ 1457 w 320979"/>
                  <a:gd name="connsiteY3" fmla="*/ 205760 h 322843"/>
                  <a:gd name="connsiteX4" fmla="*/ 74926 w 320979"/>
                  <a:gd name="connsiteY4" fmla="*/ 305836 h 322843"/>
                  <a:gd name="connsiteX5" fmla="*/ 200148 w 320979"/>
                  <a:gd name="connsiteY5" fmla="*/ 314344 h 322843"/>
                  <a:gd name="connsiteX6" fmla="*/ 314893 w 320979"/>
                  <a:gd name="connsiteY6" fmla="*/ 197123 h 322843"/>
                  <a:gd name="connsiteX7" fmla="*/ 283206 w 320979"/>
                  <a:gd name="connsiteY7" fmla="*/ 50185 h 32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979" h="322843">
                    <a:moveTo>
                      <a:pt x="283206" y="50185"/>
                    </a:moveTo>
                    <a:cubicBezTo>
                      <a:pt x="251583" y="7576"/>
                      <a:pt x="191639" y="-8807"/>
                      <a:pt x="140268" y="4528"/>
                    </a:cubicBezTo>
                    <a:cubicBezTo>
                      <a:pt x="88896" y="17863"/>
                      <a:pt x="46732" y="57169"/>
                      <a:pt x="22031" y="104160"/>
                    </a:cubicBezTo>
                    <a:cubicBezTo>
                      <a:pt x="5711" y="135274"/>
                      <a:pt x="-3814" y="171025"/>
                      <a:pt x="1457" y="205760"/>
                    </a:cubicBezTo>
                    <a:cubicBezTo>
                      <a:pt x="7870" y="248241"/>
                      <a:pt x="36826" y="286023"/>
                      <a:pt x="74926" y="305836"/>
                    </a:cubicBezTo>
                    <a:cubicBezTo>
                      <a:pt x="113090" y="325584"/>
                      <a:pt x="159318" y="327743"/>
                      <a:pt x="200148" y="314344"/>
                    </a:cubicBezTo>
                    <a:cubicBezTo>
                      <a:pt x="254123" y="296565"/>
                      <a:pt x="298320" y="251479"/>
                      <a:pt x="314893" y="197123"/>
                    </a:cubicBezTo>
                    <a:cubicBezTo>
                      <a:pt x="331530" y="142831"/>
                      <a:pt x="311781" y="88666"/>
                      <a:pt x="283206" y="50185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11332DFB-30AC-2C20-AD9D-3C142939645B}"/>
                  </a:ext>
                </a:extLst>
              </p:cNvPr>
              <p:cNvSpPr/>
              <p:nvPr/>
            </p:nvSpPr>
            <p:spPr>
              <a:xfrm>
                <a:off x="7737372" y="4821274"/>
                <a:ext cx="335549" cy="332596"/>
              </a:xfrm>
              <a:custGeom>
                <a:avLst/>
                <a:gdLst>
                  <a:gd name="connsiteX0" fmla="*/ 252389 w 335549"/>
                  <a:gd name="connsiteY0" fmla="*/ 22941 h 332596"/>
                  <a:gd name="connsiteX1" fmla="*/ 90527 w 335549"/>
                  <a:gd name="connsiteY1" fmla="*/ 11321 h 332596"/>
                  <a:gd name="connsiteX2" fmla="*/ 4231 w 335549"/>
                  <a:gd name="connsiteY2" fmla="*/ 134574 h 332596"/>
                  <a:gd name="connsiteX3" fmla="*/ 5247 w 335549"/>
                  <a:gd name="connsiteY3" fmla="*/ 217442 h 332596"/>
                  <a:gd name="connsiteX4" fmla="*/ 184317 w 335549"/>
                  <a:gd name="connsiteY4" fmla="*/ 332186 h 332596"/>
                  <a:gd name="connsiteX5" fmla="*/ 257342 w 335549"/>
                  <a:gd name="connsiteY5" fmla="*/ 311295 h 332596"/>
                  <a:gd name="connsiteX6" fmla="*/ 335002 w 335549"/>
                  <a:gd name="connsiteY6" fmla="*/ 153687 h 332596"/>
                  <a:gd name="connsiteX7" fmla="*/ 252389 w 335549"/>
                  <a:gd name="connsiteY7" fmla="*/ 22941 h 33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549" h="332596">
                    <a:moveTo>
                      <a:pt x="252389" y="22941"/>
                    </a:moveTo>
                    <a:cubicBezTo>
                      <a:pt x="200192" y="3954"/>
                      <a:pt x="141200" y="-11349"/>
                      <a:pt x="90527" y="11321"/>
                    </a:cubicBezTo>
                    <a:cubicBezTo>
                      <a:pt x="42902" y="32593"/>
                      <a:pt x="14264" y="83456"/>
                      <a:pt x="4231" y="134574"/>
                    </a:cubicBezTo>
                    <a:cubicBezTo>
                      <a:pt x="-1103" y="161942"/>
                      <a:pt x="-2056" y="190517"/>
                      <a:pt x="5247" y="217442"/>
                    </a:cubicBezTo>
                    <a:cubicBezTo>
                      <a:pt x="25376" y="291546"/>
                      <a:pt x="107736" y="337456"/>
                      <a:pt x="184317" y="332186"/>
                    </a:cubicBezTo>
                    <a:cubicBezTo>
                      <a:pt x="209780" y="330408"/>
                      <a:pt x="235180" y="323931"/>
                      <a:pt x="257342" y="311295"/>
                    </a:cubicBezTo>
                    <a:cubicBezTo>
                      <a:pt x="311063" y="280687"/>
                      <a:pt x="339955" y="215283"/>
                      <a:pt x="335002" y="153687"/>
                    </a:cubicBezTo>
                    <a:cubicBezTo>
                      <a:pt x="330113" y="92029"/>
                      <a:pt x="293981" y="38117"/>
                      <a:pt x="252389" y="22941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FCC55944-9D98-1B40-23F4-36F2C415AFF8}"/>
                  </a:ext>
                </a:extLst>
              </p:cNvPr>
              <p:cNvSpPr/>
              <p:nvPr/>
            </p:nvSpPr>
            <p:spPr>
              <a:xfrm>
                <a:off x="8048409" y="4796256"/>
                <a:ext cx="332054" cy="335485"/>
              </a:xfrm>
              <a:custGeom>
                <a:avLst/>
                <a:gdLst>
                  <a:gd name="connsiteX0" fmla="*/ 3201 w 332054"/>
                  <a:gd name="connsiteY0" fmla="*/ 170705 h 335485"/>
                  <a:gd name="connsiteX1" fmla="*/ 39904 w 332054"/>
                  <a:gd name="connsiteY1" fmla="*/ 62564 h 335485"/>
                  <a:gd name="connsiteX2" fmla="*/ 140424 w 332054"/>
                  <a:gd name="connsiteY2" fmla="*/ 5287 h 335485"/>
                  <a:gd name="connsiteX3" fmla="*/ 271298 w 332054"/>
                  <a:gd name="connsiteY3" fmla="*/ 24083 h 335485"/>
                  <a:gd name="connsiteX4" fmla="*/ 326353 w 332054"/>
                  <a:gd name="connsiteY4" fmla="*/ 189501 h 335485"/>
                  <a:gd name="connsiteX5" fmla="*/ 204750 w 332054"/>
                  <a:gd name="connsiteY5" fmla="*/ 322724 h 335485"/>
                  <a:gd name="connsiteX6" fmla="*/ 151029 w 332054"/>
                  <a:gd name="connsiteY6" fmla="*/ 335360 h 335485"/>
                  <a:gd name="connsiteX7" fmla="*/ 98006 w 332054"/>
                  <a:gd name="connsiteY7" fmla="*/ 315358 h 335485"/>
                  <a:gd name="connsiteX8" fmla="*/ 12726 w 332054"/>
                  <a:gd name="connsiteY8" fmla="*/ 219409 h 335485"/>
                  <a:gd name="connsiteX9" fmla="*/ 3201 w 332054"/>
                  <a:gd name="connsiteY9" fmla="*/ 170705 h 33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2054" h="335485">
                    <a:moveTo>
                      <a:pt x="3201" y="170705"/>
                    </a:moveTo>
                    <a:cubicBezTo>
                      <a:pt x="-1053" y="131716"/>
                      <a:pt x="13869" y="91901"/>
                      <a:pt x="39904" y="62564"/>
                    </a:cubicBezTo>
                    <a:cubicBezTo>
                      <a:pt x="65939" y="33291"/>
                      <a:pt x="102261" y="14114"/>
                      <a:pt x="140424" y="5287"/>
                    </a:cubicBezTo>
                    <a:cubicBezTo>
                      <a:pt x="184557" y="-4936"/>
                      <a:pt x="233643" y="-1190"/>
                      <a:pt x="271298" y="24083"/>
                    </a:cubicBezTo>
                    <a:cubicBezTo>
                      <a:pt x="322796" y="58691"/>
                      <a:pt x="342990" y="129684"/>
                      <a:pt x="326353" y="189501"/>
                    </a:cubicBezTo>
                    <a:cubicBezTo>
                      <a:pt x="309716" y="249318"/>
                      <a:pt x="261265" y="297006"/>
                      <a:pt x="204750" y="322724"/>
                    </a:cubicBezTo>
                    <a:cubicBezTo>
                      <a:pt x="187859" y="330407"/>
                      <a:pt x="169571" y="336440"/>
                      <a:pt x="151029" y="335360"/>
                    </a:cubicBezTo>
                    <a:cubicBezTo>
                      <a:pt x="131979" y="334217"/>
                      <a:pt x="114072" y="325645"/>
                      <a:pt x="98006" y="315358"/>
                    </a:cubicBezTo>
                    <a:cubicBezTo>
                      <a:pt x="61557" y="291926"/>
                      <a:pt x="31776" y="258335"/>
                      <a:pt x="12726" y="219409"/>
                    </a:cubicBezTo>
                    <a:cubicBezTo>
                      <a:pt x="2693" y="198962"/>
                      <a:pt x="-4419" y="175404"/>
                      <a:pt x="3201" y="170705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26F8B5DD-3028-1C30-863D-B161A34EF5A8}"/>
                  </a:ext>
                </a:extLst>
              </p:cNvPr>
              <p:cNvSpPr/>
              <p:nvPr/>
            </p:nvSpPr>
            <p:spPr>
              <a:xfrm>
                <a:off x="8177525" y="4442388"/>
                <a:ext cx="339140" cy="404549"/>
              </a:xfrm>
              <a:custGeom>
                <a:avLst/>
                <a:gdLst>
                  <a:gd name="connsiteX0" fmla="*/ 78110 w 339140"/>
                  <a:gd name="connsiteY0" fmla="*/ 381571 h 404549"/>
                  <a:gd name="connsiteX1" fmla="*/ 4514 w 339140"/>
                  <a:gd name="connsiteY1" fmla="*/ 111251 h 404549"/>
                  <a:gd name="connsiteX2" fmla="*/ 10737 w 339140"/>
                  <a:gd name="connsiteY2" fmla="*/ 96583 h 404549"/>
                  <a:gd name="connsiteX3" fmla="*/ 42614 w 339140"/>
                  <a:gd name="connsiteY3" fmla="*/ 109283 h 404549"/>
                  <a:gd name="connsiteX4" fmla="*/ 73729 w 339140"/>
                  <a:gd name="connsiteY4" fmla="*/ 178371 h 404549"/>
                  <a:gd name="connsiteX5" fmla="*/ 104780 w 339140"/>
                  <a:gd name="connsiteY5" fmla="*/ 24129 h 404549"/>
                  <a:gd name="connsiteX6" fmla="*/ 147770 w 339140"/>
                  <a:gd name="connsiteY6" fmla="*/ 1269 h 404549"/>
                  <a:gd name="connsiteX7" fmla="*/ 169931 w 339140"/>
                  <a:gd name="connsiteY7" fmla="*/ 42671 h 404549"/>
                  <a:gd name="connsiteX8" fmla="*/ 167709 w 339140"/>
                  <a:gd name="connsiteY8" fmla="*/ 207835 h 404549"/>
                  <a:gd name="connsiteX9" fmla="*/ 190315 w 339140"/>
                  <a:gd name="connsiteY9" fmla="*/ 78168 h 404549"/>
                  <a:gd name="connsiteX10" fmla="*/ 227843 w 339140"/>
                  <a:gd name="connsiteY10" fmla="*/ 31940 h 404549"/>
                  <a:gd name="connsiteX11" fmla="*/ 264419 w 339140"/>
                  <a:gd name="connsiteY11" fmla="*/ 55181 h 404549"/>
                  <a:gd name="connsiteX12" fmla="*/ 270896 w 339140"/>
                  <a:gd name="connsiteY12" fmla="*/ 100583 h 404549"/>
                  <a:gd name="connsiteX13" fmla="*/ 244480 w 339140"/>
                  <a:gd name="connsiteY13" fmla="*/ 242823 h 404549"/>
                  <a:gd name="connsiteX14" fmla="*/ 271468 w 339140"/>
                  <a:gd name="connsiteY14" fmla="*/ 195833 h 404549"/>
                  <a:gd name="connsiteX15" fmla="*/ 321506 w 339140"/>
                  <a:gd name="connsiteY15" fmla="*/ 186753 h 404549"/>
                  <a:gd name="connsiteX16" fmla="*/ 336111 w 339140"/>
                  <a:gd name="connsiteY16" fmla="*/ 249364 h 404549"/>
                  <a:gd name="connsiteX17" fmla="*/ 190823 w 339140"/>
                  <a:gd name="connsiteY17" fmla="*/ 399287 h 404549"/>
                  <a:gd name="connsiteX18" fmla="*/ 137039 w 339140"/>
                  <a:gd name="connsiteY18" fmla="*/ 401891 h 404549"/>
                  <a:gd name="connsiteX19" fmla="*/ 78110 w 339140"/>
                  <a:gd name="connsiteY19" fmla="*/ 381571 h 404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140" h="404549">
                    <a:moveTo>
                      <a:pt x="78110" y="381571"/>
                    </a:moveTo>
                    <a:cubicBezTo>
                      <a:pt x="16071" y="307847"/>
                      <a:pt x="-11615" y="206247"/>
                      <a:pt x="4514" y="111251"/>
                    </a:cubicBezTo>
                    <a:cubicBezTo>
                      <a:pt x="5403" y="105917"/>
                      <a:pt x="6673" y="100139"/>
                      <a:pt x="10737" y="96583"/>
                    </a:cubicBezTo>
                    <a:cubicBezTo>
                      <a:pt x="20516" y="88010"/>
                      <a:pt x="35184" y="98678"/>
                      <a:pt x="42614" y="109283"/>
                    </a:cubicBezTo>
                    <a:cubicBezTo>
                      <a:pt x="57219" y="130047"/>
                      <a:pt x="67887" y="153669"/>
                      <a:pt x="73729" y="178371"/>
                    </a:cubicBezTo>
                    <a:cubicBezTo>
                      <a:pt x="62172" y="125666"/>
                      <a:pt x="73729" y="68262"/>
                      <a:pt x="104780" y="24129"/>
                    </a:cubicBezTo>
                    <a:cubicBezTo>
                      <a:pt x="114814" y="9842"/>
                      <a:pt x="131260" y="-4382"/>
                      <a:pt x="147770" y="1269"/>
                    </a:cubicBezTo>
                    <a:cubicBezTo>
                      <a:pt x="163454" y="6667"/>
                      <a:pt x="168153" y="26225"/>
                      <a:pt x="169931" y="42671"/>
                    </a:cubicBezTo>
                    <a:cubicBezTo>
                      <a:pt x="175710" y="97535"/>
                      <a:pt x="174948" y="153161"/>
                      <a:pt x="167709" y="207835"/>
                    </a:cubicBezTo>
                    <a:cubicBezTo>
                      <a:pt x="170566" y="163956"/>
                      <a:pt x="178187" y="120395"/>
                      <a:pt x="190315" y="78168"/>
                    </a:cubicBezTo>
                    <a:cubicBezTo>
                      <a:pt x="196157" y="57911"/>
                      <a:pt x="206952" y="34607"/>
                      <a:pt x="227843" y="31940"/>
                    </a:cubicBezTo>
                    <a:cubicBezTo>
                      <a:pt x="243147" y="30035"/>
                      <a:pt x="257752" y="41274"/>
                      <a:pt x="264419" y="55181"/>
                    </a:cubicBezTo>
                    <a:cubicBezTo>
                      <a:pt x="271087" y="69087"/>
                      <a:pt x="271404" y="85153"/>
                      <a:pt x="270896" y="100583"/>
                    </a:cubicBezTo>
                    <a:cubicBezTo>
                      <a:pt x="269245" y="148970"/>
                      <a:pt x="260355" y="197103"/>
                      <a:pt x="244480" y="242823"/>
                    </a:cubicBezTo>
                    <a:cubicBezTo>
                      <a:pt x="251148" y="225869"/>
                      <a:pt x="258260" y="208343"/>
                      <a:pt x="271468" y="195833"/>
                    </a:cubicBezTo>
                    <a:cubicBezTo>
                      <a:pt x="284676" y="183260"/>
                      <a:pt x="305948" y="177228"/>
                      <a:pt x="321506" y="186753"/>
                    </a:cubicBezTo>
                    <a:cubicBezTo>
                      <a:pt x="341128" y="198754"/>
                      <a:pt x="341635" y="227075"/>
                      <a:pt x="336111" y="249364"/>
                    </a:cubicBezTo>
                    <a:cubicBezTo>
                      <a:pt x="318521" y="320103"/>
                      <a:pt x="260990" y="379412"/>
                      <a:pt x="190823" y="399287"/>
                    </a:cubicBezTo>
                    <a:cubicBezTo>
                      <a:pt x="173360" y="404240"/>
                      <a:pt x="154565" y="406844"/>
                      <a:pt x="137039" y="401891"/>
                    </a:cubicBezTo>
                    <a:cubicBezTo>
                      <a:pt x="119513" y="396938"/>
                      <a:pt x="103701" y="383095"/>
                      <a:pt x="78110" y="381571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3DFDD84-48CC-FEB9-F51F-F703087BBCBE}"/>
                  </a:ext>
                </a:extLst>
              </p:cNvPr>
              <p:cNvSpPr/>
              <p:nvPr/>
            </p:nvSpPr>
            <p:spPr>
              <a:xfrm>
                <a:off x="5536372" y="3350794"/>
                <a:ext cx="2197496" cy="1893753"/>
              </a:xfrm>
              <a:custGeom>
                <a:avLst/>
                <a:gdLst>
                  <a:gd name="connsiteX0" fmla="*/ 701106 w 2197496"/>
                  <a:gd name="connsiteY0" fmla="*/ 74958 h 1893753"/>
                  <a:gd name="connsiteX1" fmla="*/ 279910 w 2197496"/>
                  <a:gd name="connsiteY1" fmla="*/ 566575 h 1893753"/>
                  <a:gd name="connsiteX2" fmla="*/ 258320 w 2197496"/>
                  <a:gd name="connsiteY2" fmla="*/ 1225895 h 1893753"/>
                  <a:gd name="connsiteX3" fmla="*/ 9019 w 2197496"/>
                  <a:gd name="connsiteY3" fmla="*/ 1356578 h 1893753"/>
                  <a:gd name="connsiteX4" fmla="*/ 118430 w 2197496"/>
                  <a:gd name="connsiteY4" fmla="*/ 1629247 h 1893753"/>
                  <a:gd name="connsiteX5" fmla="*/ 431675 w 2197496"/>
                  <a:gd name="connsiteY5" fmla="*/ 1650520 h 1893753"/>
                  <a:gd name="connsiteX6" fmla="*/ 768225 w 2197496"/>
                  <a:gd name="connsiteY6" fmla="*/ 1861276 h 1893753"/>
                  <a:gd name="connsiteX7" fmla="*/ 1167958 w 2197496"/>
                  <a:gd name="connsiteY7" fmla="*/ 1883311 h 1893753"/>
                  <a:gd name="connsiteX8" fmla="*/ 1549085 w 2197496"/>
                  <a:gd name="connsiteY8" fmla="*/ 1757327 h 1893753"/>
                  <a:gd name="connsiteX9" fmla="*/ 1821373 w 2197496"/>
                  <a:gd name="connsiteY9" fmla="*/ 1466687 h 1893753"/>
                  <a:gd name="connsiteX10" fmla="*/ 1908114 w 2197496"/>
                  <a:gd name="connsiteY10" fmla="*/ 1142012 h 1893753"/>
                  <a:gd name="connsiteX11" fmla="*/ 2093216 w 2197496"/>
                  <a:gd name="connsiteY11" fmla="*/ 1060668 h 1893753"/>
                  <a:gd name="connsiteX12" fmla="*/ 2186561 w 2197496"/>
                  <a:gd name="connsiteY12" fmla="*/ 877026 h 1893753"/>
                  <a:gd name="connsiteX13" fmla="*/ 2190308 w 2197496"/>
                  <a:gd name="connsiteY13" fmla="*/ 735612 h 1893753"/>
                  <a:gd name="connsiteX14" fmla="*/ 2007110 w 2197496"/>
                  <a:gd name="connsiteY14" fmla="*/ 592864 h 1893753"/>
                  <a:gd name="connsiteX15" fmla="*/ 1823913 w 2197496"/>
                  <a:gd name="connsiteY15" fmla="*/ 718975 h 1893753"/>
                  <a:gd name="connsiteX16" fmla="*/ 1399669 w 2197496"/>
                  <a:gd name="connsiteY16" fmla="*/ 91658 h 1893753"/>
                  <a:gd name="connsiteX17" fmla="*/ 701106 w 2197496"/>
                  <a:gd name="connsiteY17" fmla="*/ 74958 h 18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7496" h="1893753">
                    <a:moveTo>
                      <a:pt x="701106" y="74958"/>
                    </a:moveTo>
                    <a:cubicBezTo>
                      <a:pt x="497525" y="164239"/>
                      <a:pt x="348871" y="355183"/>
                      <a:pt x="279910" y="566575"/>
                    </a:cubicBezTo>
                    <a:cubicBezTo>
                      <a:pt x="210949" y="777903"/>
                      <a:pt x="215394" y="1007773"/>
                      <a:pt x="258320" y="1225895"/>
                    </a:cubicBezTo>
                    <a:cubicBezTo>
                      <a:pt x="160086" y="1188303"/>
                      <a:pt x="39944" y="1256058"/>
                      <a:pt x="9019" y="1356578"/>
                    </a:cubicBezTo>
                    <a:cubicBezTo>
                      <a:pt x="-21905" y="1457162"/>
                      <a:pt x="29657" y="1572732"/>
                      <a:pt x="118430" y="1629247"/>
                    </a:cubicBezTo>
                    <a:cubicBezTo>
                      <a:pt x="207202" y="1685762"/>
                      <a:pt x="324487" y="1687032"/>
                      <a:pt x="431675" y="1650520"/>
                    </a:cubicBezTo>
                    <a:cubicBezTo>
                      <a:pt x="517654" y="1753834"/>
                      <a:pt x="638876" y="1824764"/>
                      <a:pt x="768225" y="1861276"/>
                    </a:cubicBezTo>
                    <a:cubicBezTo>
                      <a:pt x="897575" y="1897789"/>
                      <a:pt x="1034735" y="1901027"/>
                      <a:pt x="1167958" y="1883311"/>
                    </a:cubicBezTo>
                    <a:cubicBezTo>
                      <a:pt x="1301498" y="1865531"/>
                      <a:pt x="1433324" y="1826288"/>
                      <a:pt x="1549085" y="1757327"/>
                    </a:cubicBezTo>
                    <a:cubicBezTo>
                      <a:pt x="1664845" y="1688366"/>
                      <a:pt x="1763905" y="1588544"/>
                      <a:pt x="1821373" y="1466687"/>
                    </a:cubicBezTo>
                    <a:cubicBezTo>
                      <a:pt x="1868045" y="1367754"/>
                      <a:pt x="1886270" y="1257645"/>
                      <a:pt x="1908114" y="1142012"/>
                    </a:cubicBezTo>
                    <a:cubicBezTo>
                      <a:pt x="1977519" y="1144552"/>
                      <a:pt x="2045337" y="1110960"/>
                      <a:pt x="2093216" y="1060668"/>
                    </a:cubicBezTo>
                    <a:cubicBezTo>
                      <a:pt x="2141095" y="1010376"/>
                      <a:pt x="2170432" y="944590"/>
                      <a:pt x="2186561" y="877026"/>
                    </a:cubicBezTo>
                    <a:cubicBezTo>
                      <a:pt x="2197610" y="830671"/>
                      <a:pt x="2202627" y="781649"/>
                      <a:pt x="2190308" y="735612"/>
                    </a:cubicBezTo>
                    <a:cubicBezTo>
                      <a:pt x="2168718" y="655411"/>
                      <a:pt x="2090168" y="594197"/>
                      <a:pt x="2007110" y="592864"/>
                    </a:cubicBezTo>
                    <a:cubicBezTo>
                      <a:pt x="1924052" y="591530"/>
                      <a:pt x="1843598" y="650141"/>
                      <a:pt x="1823913" y="718975"/>
                    </a:cubicBezTo>
                    <a:cubicBezTo>
                      <a:pt x="1776605" y="463006"/>
                      <a:pt x="1623761" y="224056"/>
                      <a:pt x="1399669" y="91658"/>
                    </a:cubicBezTo>
                    <a:cubicBezTo>
                      <a:pt x="1175514" y="-40676"/>
                      <a:pt x="905639" y="-14768"/>
                      <a:pt x="701106" y="74958"/>
                    </a:cubicBezTo>
                    <a:close/>
                  </a:path>
                </a:pathLst>
              </a:custGeom>
              <a:solidFill>
                <a:srgbClr val="F9D2C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C795B71D-5307-58B2-A8B6-8B43F527935C}"/>
                  </a:ext>
                </a:extLst>
              </p:cNvPr>
              <p:cNvSpPr/>
              <p:nvPr/>
            </p:nvSpPr>
            <p:spPr>
              <a:xfrm rot="20535542">
                <a:off x="5912325" y="4551345"/>
                <a:ext cx="447400" cy="451591"/>
              </a:xfrm>
              <a:custGeom>
                <a:avLst/>
                <a:gdLst>
                  <a:gd name="connsiteX0" fmla="*/ 447400 w 447400"/>
                  <a:gd name="connsiteY0" fmla="*/ 225796 h 451591"/>
                  <a:gd name="connsiteX1" fmla="*/ 223700 w 447400"/>
                  <a:gd name="connsiteY1" fmla="*/ 451591 h 451591"/>
                  <a:gd name="connsiteX2" fmla="*/ 0 w 447400"/>
                  <a:gd name="connsiteY2" fmla="*/ 225796 h 451591"/>
                  <a:gd name="connsiteX3" fmla="*/ 223700 w 447400"/>
                  <a:gd name="connsiteY3" fmla="*/ 0 h 451591"/>
                  <a:gd name="connsiteX4" fmla="*/ 447400 w 447400"/>
                  <a:gd name="connsiteY4" fmla="*/ 225796 h 45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400" h="451591">
                    <a:moveTo>
                      <a:pt x="447400" y="225796"/>
                    </a:moveTo>
                    <a:cubicBezTo>
                      <a:pt x="447400" y="350499"/>
                      <a:pt x="347246" y="451591"/>
                      <a:pt x="223700" y="451591"/>
                    </a:cubicBezTo>
                    <a:cubicBezTo>
                      <a:pt x="100154" y="451591"/>
                      <a:pt x="0" y="350499"/>
                      <a:pt x="0" y="225796"/>
                    </a:cubicBezTo>
                    <a:cubicBezTo>
                      <a:pt x="0" y="101092"/>
                      <a:pt x="100154" y="0"/>
                      <a:pt x="223700" y="0"/>
                    </a:cubicBezTo>
                    <a:cubicBezTo>
                      <a:pt x="347246" y="0"/>
                      <a:pt x="447400" y="101092"/>
                      <a:pt x="447400" y="225796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6FB1851-0302-C52E-3B73-E1AACB5D609D}"/>
                  </a:ext>
                </a:extLst>
              </p:cNvPr>
              <p:cNvSpPr/>
              <p:nvPr/>
            </p:nvSpPr>
            <p:spPr>
              <a:xfrm rot="20535542">
                <a:off x="6981568" y="4228677"/>
                <a:ext cx="447400" cy="451591"/>
              </a:xfrm>
              <a:custGeom>
                <a:avLst/>
                <a:gdLst>
                  <a:gd name="connsiteX0" fmla="*/ 447400 w 447400"/>
                  <a:gd name="connsiteY0" fmla="*/ 225796 h 451591"/>
                  <a:gd name="connsiteX1" fmla="*/ 223700 w 447400"/>
                  <a:gd name="connsiteY1" fmla="*/ 451591 h 451591"/>
                  <a:gd name="connsiteX2" fmla="*/ 0 w 447400"/>
                  <a:gd name="connsiteY2" fmla="*/ 225796 h 451591"/>
                  <a:gd name="connsiteX3" fmla="*/ 223700 w 447400"/>
                  <a:gd name="connsiteY3" fmla="*/ 0 h 451591"/>
                  <a:gd name="connsiteX4" fmla="*/ 447400 w 447400"/>
                  <a:gd name="connsiteY4" fmla="*/ 225796 h 45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400" h="451591">
                    <a:moveTo>
                      <a:pt x="447400" y="225796"/>
                    </a:moveTo>
                    <a:cubicBezTo>
                      <a:pt x="447400" y="350499"/>
                      <a:pt x="347246" y="451591"/>
                      <a:pt x="223700" y="451591"/>
                    </a:cubicBezTo>
                    <a:cubicBezTo>
                      <a:pt x="100154" y="451591"/>
                      <a:pt x="0" y="350499"/>
                      <a:pt x="0" y="225796"/>
                    </a:cubicBezTo>
                    <a:cubicBezTo>
                      <a:pt x="0" y="101092"/>
                      <a:pt x="100154" y="0"/>
                      <a:pt x="223700" y="0"/>
                    </a:cubicBezTo>
                    <a:cubicBezTo>
                      <a:pt x="347246" y="0"/>
                      <a:pt x="447400" y="101092"/>
                      <a:pt x="447400" y="225796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0" name="图形 4">
                <a:extLst>
                  <a:ext uri="{FF2B5EF4-FFF2-40B4-BE49-F238E27FC236}">
                    <a16:creationId xmlns:a16="http://schemas.microsoft.com/office/drawing/2014/main" id="{2AF828C1-D9D2-4BC3-66C0-B2A42F5A0512}"/>
                  </a:ext>
                </a:extLst>
              </p:cNvPr>
              <p:cNvGrpSpPr/>
              <p:nvPr/>
            </p:nvGrpSpPr>
            <p:grpSpPr>
              <a:xfrm>
                <a:off x="6244509" y="4295111"/>
                <a:ext cx="879316" cy="591490"/>
                <a:chOff x="12163491" y="4944598"/>
                <a:chExt cx="879316" cy="591490"/>
              </a:xfrm>
            </p:grpSpPr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1992199C-CCC9-C15A-0A41-072ED3A1B072}"/>
                    </a:ext>
                  </a:extLst>
                </p:cNvPr>
                <p:cNvSpPr/>
                <p:nvPr/>
              </p:nvSpPr>
              <p:spPr>
                <a:xfrm>
                  <a:off x="12372614" y="5246555"/>
                  <a:ext cx="616966" cy="289534"/>
                </a:xfrm>
                <a:custGeom>
                  <a:avLst/>
                  <a:gdLst>
                    <a:gd name="connsiteX0" fmla="*/ 616966 w 616966"/>
                    <a:gd name="connsiteY0" fmla="*/ 34676 h 289534"/>
                    <a:gd name="connsiteX1" fmla="*/ 549529 w 616966"/>
                    <a:gd name="connsiteY1" fmla="*/ 125164 h 289534"/>
                    <a:gd name="connsiteX2" fmla="*/ 271082 w 616966"/>
                    <a:gd name="connsiteY2" fmla="*/ 278834 h 289534"/>
                    <a:gd name="connsiteX3" fmla="*/ 0 w 616966"/>
                    <a:gd name="connsiteY3" fmla="*/ 262324 h 289534"/>
                    <a:gd name="connsiteX4" fmla="*/ 56705 w 616966"/>
                    <a:gd name="connsiteY4" fmla="*/ 184029 h 289534"/>
                    <a:gd name="connsiteX5" fmla="*/ 316103 w 616966"/>
                    <a:gd name="connsiteY5" fmla="*/ 19754 h 289534"/>
                    <a:gd name="connsiteX6" fmla="*/ 616966 w 616966"/>
                    <a:gd name="connsiteY6" fmla="*/ 34676 h 289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6966" h="289534">
                      <a:moveTo>
                        <a:pt x="616966" y="34676"/>
                      </a:moveTo>
                      <a:cubicBezTo>
                        <a:pt x="599630" y="68078"/>
                        <a:pt x="575818" y="98113"/>
                        <a:pt x="549529" y="125164"/>
                      </a:cubicBezTo>
                      <a:cubicBezTo>
                        <a:pt x="474472" y="202190"/>
                        <a:pt x="376492" y="256990"/>
                        <a:pt x="271082" y="278834"/>
                      </a:cubicBezTo>
                      <a:cubicBezTo>
                        <a:pt x="181356" y="297376"/>
                        <a:pt x="86678" y="291788"/>
                        <a:pt x="0" y="262324"/>
                      </a:cubicBezTo>
                      <a:cubicBezTo>
                        <a:pt x="12700" y="232923"/>
                        <a:pt x="34227" y="207333"/>
                        <a:pt x="56705" y="184029"/>
                      </a:cubicBezTo>
                      <a:cubicBezTo>
                        <a:pt x="128588" y="109670"/>
                        <a:pt x="216916" y="49472"/>
                        <a:pt x="316103" y="19754"/>
                      </a:cubicBezTo>
                      <a:cubicBezTo>
                        <a:pt x="414338" y="-9583"/>
                        <a:pt x="523558" y="-7551"/>
                        <a:pt x="616966" y="34676"/>
                      </a:cubicBezTo>
                      <a:close/>
                    </a:path>
                  </a:pathLst>
                </a:custGeom>
                <a:solidFill>
                  <a:srgbClr val="EF8F9D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5C93BFB2-B88C-C93D-4755-0F1FB83D08C2}"/>
                    </a:ext>
                  </a:extLst>
                </p:cNvPr>
                <p:cNvSpPr/>
                <p:nvPr/>
              </p:nvSpPr>
              <p:spPr>
                <a:xfrm>
                  <a:off x="12163491" y="4944598"/>
                  <a:ext cx="879316" cy="564343"/>
                </a:xfrm>
                <a:custGeom>
                  <a:avLst/>
                  <a:gdLst>
                    <a:gd name="connsiteX0" fmla="*/ 777384 w 879316"/>
                    <a:gd name="connsiteY0" fmla="*/ 2432 h 564343"/>
                    <a:gd name="connsiteX1" fmla="*/ 872253 w 879316"/>
                    <a:gd name="connsiteY1" fmla="*/ 93682 h 564343"/>
                    <a:gd name="connsiteX2" fmla="*/ 836947 w 879316"/>
                    <a:gd name="connsiteY2" fmla="*/ 313265 h 564343"/>
                    <a:gd name="connsiteX3" fmla="*/ 826026 w 879316"/>
                    <a:gd name="connsiteY3" fmla="*/ 336633 h 564343"/>
                    <a:gd name="connsiteX4" fmla="*/ 525226 w 879316"/>
                    <a:gd name="connsiteY4" fmla="*/ 321774 h 564343"/>
                    <a:gd name="connsiteX5" fmla="*/ 265828 w 879316"/>
                    <a:gd name="connsiteY5" fmla="*/ 486048 h 564343"/>
                    <a:gd name="connsiteX6" fmla="*/ 209123 w 879316"/>
                    <a:gd name="connsiteY6" fmla="*/ 564344 h 564343"/>
                    <a:gd name="connsiteX7" fmla="*/ 164609 w 879316"/>
                    <a:gd name="connsiteY7" fmla="*/ 546755 h 564343"/>
                    <a:gd name="connsiteX8" fmla="*/ 31450 w 879316"/>
                    <a:gd name="connsiteY8" fmla="*/ 442360 h 564343"/>
                    <a:gd name="connsiteX9" fmla="*/ 6431 w 879316"/>
                    <a:gd name="connsiteY9" fmla="*/ 307804 h 564343"/>
                    <a:gd name="connsiteX10" fmla="*/ 98951 w 879316"/>
                    <a:gd name="connsiteY10" fmla="*/ 222714 h 564343"/>
                    <a:gd name="connsiteX11" fmla="*/ 227728 w 879316"/>
                    <a:gd name="connsiteY11" fmla="*/ 217443 h 564343"/>
                    <a:gd name="connsiteX12" fmla="*/ 504017 w 879316"/>
                    <a:gd name="connsiteY12" fmla="*/ 146704 h 564343"/>
                    <a:gd name="connsiteX13" fmla="*/ 607459 w 879316"/>
                    <a:gd name="connsiteY13" fmla="*/ 61995 h 564343"/>
                    <a:gd name="connsiteX14" fmla="*/ 777384 w 879316"/>
                    <a:gd name="connsiteY14" fmla="*/ 2432 h 564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9316" h="564343">
                      <a:moveTo>
                        <a:pt x="777384" y="2432"/>
                      </a:moveTo>
                      <a:cubicBezTo>
                        <a:pt x="822914" y="11386"/>
                        <a:pt x="861459" y="48597"/>
                        <a:pt x="872253" y="93682"/>
                      </a:cubicBezTo>
                      <a:cubicBezTo>
                        <a:pt x="893716" y="183598"/>
                        <a:pt x="861713" y="252813"/>
                        <a:pt x="836947" y="313265"/>
                      </a:cubicBezTo>
                      <a:cubicBezTo>
                        <a:pt x="833646" y="321202"/>
                        <a:pt x="830026" y="329076"/>
                        <a:pt x="826026" y="336633"/>
                      </a:cubicBezTo>
                      <a:cubicBezTo>
                        <a:pt x="732617" y="294405"/>
                        <a:pt x="623397" y="292373"/>
                        <a:pt x="525226" y="321774"/>
                      </a:cubicBezTo>
                      <a:cubicBezTo>
                        <a:pt x="426103" y="351492"/>
                        <a:pt x="337710" y="411626"/>
                        <a:pt x="265828" y="486048"/>
                      </a:cubicBezTo>
                      <a:cubicBezTo>
                        <a:pt x="243350" y="509416"/>
                        <a:pt x="221823" y="535007"/>
                        <a:pt x="209123" y="564344"/>
                      </a:cubicBezTo>
                      <a:cubicBezTo>
                        <a:pt x="193946" y="559200"/>
                        <a:pt x="179151" y="553358"/>
                        <a:pt x="164609" y="546755"/>
                      </a:cubicBezTo>
                      <a:cubicBezTo>
                        <a:pt x="112603" y="523196"/>
                        <a:pt x="63645" y="489604"/>
                        <a:pt x="31450" y="442360"/>
                      </a:cubicBezTo>
                      <a:cubicBezTo>
                        <a:pt x="4907" y="403244"/>
                        <a:pt x="-8999" y="352508"/>
                        <a:pt x="6431" y="307804"/>
                      </a:cubicBezTo>
                      <a:cubicBezTo>
                        <a:pt x="20591" y="266783"/>
                        <a:pt x="57739" y="236430"/>
                        <a:pt x="98951" y="222714"/>
                      </a:cubicBezTo>
                      <a:cubicBezTo>
                        <a:pt x="140162" y="209061"/>
                        <a:pt x="184993" y="210268"/>
                        <a:pt x="227728" y="217443"/>
                      </a:cubicBezTo>
                      <a:cubicBezTo>
                        <a:pt x="277766" y="225889"/>
                        <a:pt x="393908" y="228619"/>
                        <a:pt x="504017" y="146704"/>
                      </a:cubicBezTo>
                      <a:cubicBezTo>
                        <a:pt x="539768" y="120098"/>
                        <a:pt x="571581" y="88475"/>
                        <a:pt x="607459" y="61995"/>
                      </a:cubicBezTo>
                      <a:cubicBezTo>
                        <a:pt x="657179" y="25229"/>
                        <a:pt x="716742" y="-9633"/>
                        <a:pt x="777384" y="24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2AF67AEB-40B9-0956-EC4F-669F73A61754}"/>
                  </a:ext>
                </a:extLst>
              </p:cNvPr>
              <p:cNvSpPr/>
              <p:nvPr/>
            </p:nvSpPr>
            <p:spPr>
              <a:xfrm>
                <a:off x="7432616" y="4077312"/>
                <a:ext cx="176341" cy="165676"/>
              </a:xfrm>
              <a:custGeom>
                <a:avLst/>
                <a:gdLst>
                  <a:gd name="connsiteX0" fmla="*/ 171763 w 176341"/>
                  <a:gd name="connsiteY0" fmla="*/ 12015 h 165676"/>
                  <a:gd name="connsiteX1" fmla="*/ 172081 w 176341"/>
                  <a:gd name="connsiteY1" fmla="*/ 12141 h 165676"/>
                  <a:gd name="connsiteX2" fmla="*/ 171509 w 176341"/>
                  <a:gd name="connsiteY2" fmla="*/ 11760 h 165676"/>
                  <a:gd name="connsiteX3" fmla="*/ 169477 w 176341"/>
                  <a:gd name="connsiteY3" fmla="*/ 10491 h 165676"/>
                  <a:gd name="connsiteX4" fmla="*/ 152459 w 176341"/>
                  <a:gd name="connsiteY4" fmla="*/ 2997 h 165676"/>
                  <a:gd name="connsiteX5" fmla="*/ 85213 w 176341"/>
                  <a:gd name="connsiteY5" fmla="*/ 9347 h 165676"/>
                  <a:gd name="connsiteX6" fmla="*/ 7425 w 176341"/>
                  <a:gd name="connsiteY6" fmla="*/ 103073 h 165676"/>
                  <a:gd name="connsiteX7" fmla="*/ 503 w 176341"/>
                  <a:gd name="connsiteY7" fmla="*/ 144857 h 165676"/>
                  <a:gd name="connsiteX8" fmla="*/ 2853 w 176341"/>
                  <a:gd name="connsiteY8" fmla="*/ 163589 h 165676"/>
                  <a:gd name="connsiteX9" fmla="*/ 16759 w 176341"/>
                  <a:gd name="connsiteY9" fmla="*/ 157048 h 165676"/>
                  <a:gd name="connsiteX10" fmla="*/ 69147 w 176341"/>
                  <a:gd name="connsiteY10" fmla="*/ 46495 h 165676"/>
                  <a:gd name="connsiteX11" fmla="*/ 138616 w 176341"/>
                  <a:gd name="connsiteY11" fmla="*/ 27635 h 165676"/>
                  <a:gd name="connsiteX12" fmla="*/ 156333 w 176341"/>
                  <a:gd name="connsiteY12" fmla="*/ 31572 h 165676"/>
                  <a:gd name="connsiteX13" fmla="*/ 166620 w 176341"/>
                  <a:gd name="connsiteY13" fmla="*/ 32589 h 165676"/>
                  <a:gd name="connsiteX14" fmla="*/ 176335 w 176341"/>
                  <a:gd name="connsiteY14" fmla="*/ 20587 h 165676"/>
                  <a:gd name="connsiteX15" fmla="*/ 171763 w 176341"/>
                  <a:gd name="connsiteY15" fmla="*/ 12015 h 16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341" h="165676">
                    <a:moveTo>
                      <a:pt x="171763" y="12015"/>
                    </a:moveTo>
                    <a:cubicBezTo>
                      <a:pt x="171890" y="12078"/>
                      <a:pt x="172017" y="12141"/>
                      <a:pt x="172081" y="12141"/>
                    </a:cubicBezTo>
                    <a:cubicBezTo>
                      <a:pt x="171890" y="12015"/>
                      <a:pt x="171700" y="11888"/>
                      <a:pt x="171509" y="11760"/>
                    </a:cubicBezTo>
                    <a:cubicBezTo>
                      <a:pt x="170874" y="11253"/>
                      <a:pt x="170239" y="10872"/>
                      <a:pt x="169477" y="10491"/>
                    </a:cubicBezTo>
                    <a:cubicBezTo>
                      <a:pt x="164207" y="7252"/>
                      <a:pt x="158364" y="4966"/>
                      <a:pt x="152459" y="2997"/>
                    </a:cubicBezTo>
                    <a:cubicBezTo>
                      <a:pt x="134489" y="-3035"/>
                      <a:pt x="110422" y="521"/>
                      <a:pt x="85213" y="9347"/>
                    </a:cubicBezTo>
                    <a:cubicBezTo>
                      <a:pt x="47049" y="26556"/>
                      <a:pt x="20125" y="63958"/>
                      <a:pt x="7425" y="103073"/>
                    </a:cubicBezTo>
                    <a:cubicBezTo>
                      <a:pt x="3107" y="116599"/>
                      <a:pt x="1139" y="130696"/>
                      <a:pt x="503" y="144857"/>
                    </a:cubicBezTo>
                    <a:cubicBezTo>
                      <a:pt x="1012" y="151016"/>
                      <a:pt x="-2100" y="158763"/>
                      <a:pt x="2853" y="163589"/>
                    </a:cubicBezTo>
                    <a:cubicBezTo>
                      <a:pt x="7996" y="168478"/>
                      <a:pt x="17204" y="164160"/>
                      <a:pt x="16759" y="157048"/>
                    </a:cubicBezTo>
                    <a:cubicBezTo>
                      <a:pt x="17776" y="115202"/>
                      <a:pt x="37714" y="71323"/>
                      <a:pt x="69147" y="46495"/>
                    </a:cubicBezTo>
                    <a:cubicBezTo>
                      <a:pt x="91118" y="29223"/>
                      <a:pt x="118359" y="26429"/>
                      <a:pt x="138616" y="27635"/>
                    </a:cubicBezTo>
                    <a:cubicBezTo>
                      <a:pt x="144649" y="28397"/>
                      <a:pt x="150364" y="30429"/>
                      <a:pt x="156333" y="31572"/>
                    </a:cubicBezTo>
                    <a:cubicBezTo>
                      <a:pt x="164905" y="32842"/>
                      <a:pt x="160777" y="33287"/>
                      <a:pt x="166620" y="32589"/>
                    </a:cubicBezTo>
                    <a:cubicBezTo>
                      <a:pt x="172398" y="32017"/>
                      <a:pt x="176526" y="26239"/>
                      <a:pt x="176335" y="20587"/>
                    </a:cubicBezTo>
                    <a:cubicBezTo>
                      <a:pt x="176208" y="17222"/>
                      <a:pt x="174367" y="14110"/>
                      <a:pt x="171763" y="12015"/>
                    </a:cubicBezTo>
                    <a:close/>
                  </a:path>
                </a:pathLst>
              </a:custGeom>
              <a:solidFill>
                <a:srgbClr val="E2A18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969B2EC-BB7A-CA36-0C62-61E59277647A}"/>
                  </a:ext>
                </a:extLst>
              </p:cNvPr>
              <p:cNvSpPr/>
              <p:nvPr/>
            </p:nvSpPr>
            <p:spPr>
              <a:xfrm>
                <a:off x="5625710" y="4672982"/>
                <a:ext cx="226206" cy="86465"/>
              </a:xfrm>
              <a:custGeom>
                <a:avLst/>
                <a:gdLst>
                  <a:gd name="connsiteX0" fmla="*/ 517 w 226206"/>
                  <a:gd name="connsiteY0" fmla="*/ 54647 h 86465"/>
                  <a:gd name="connsiteX1" fmla="*/ 327 w 226206"/>
                  <a:gd name="connsiteY1" fmla="*/ 54965 h 86465"/>
                  <a:gd name="connsiteX2" fmla="*/ 581 w 226206"/>
                  <a:gd name="connsiteY2" fmla="*/ 54330 h 86465"/>
                  <a:gd name="connsiteX3" fmla="*/ 1470 w 226206"/>
                  <a:gd name="connsiteY3" fmla="*/ 52171 h 86465"/>
                  <a:gd name="connsiteX4" fmla="*/ 10931 w 226206"/>
                  <a:gd name="connsiteY4" fmla="*/ 36169 h 86465"/>
                  <a:gd name="connsiteX5" fmla="*/ 69415 w 226206"/>
                  <a:gd name="connsiteY5" fmla="*/ 2259 h 86465"/>
                  <a:gd name="connsiteX6" fmla="*/ 187144 w 226206"/>
                  <a:gd name="connsiteY6" fmla="*/ 33438 h 86465"/>
                  <a:gd name="connsiteX7" fmla="*/ 217052 w 226206"/>
                  <a:gd name="connsiteY7" fmla="*/ 63410 h 86465"/>
                  <a:gd name="connsiteX8" fmla="*/ 226069 w 226206"/>
                  <a:gd name="connsiteY8" fmla="*/ 80047 h 86465"/>
                  <a:gd name="connsiteX9" fmla="*/ 210956 w 226206"/>
                  <a:gd name="connsiteY9" fmla="*/ 82777 h 86465"/>
                  <a:gd name="connsiteX10" fmla="*/ 104149 w 226206"/>
                  <a:gd name="connsiteY10" fmla="*/ 23151 h 86465"/>
                  <a:gd name="connsiteX11" fmla="*/ 36649 w 226206"/>
                  <a:gd name="connsiteY11" fmla="*/ 48107 h 86465"/>
                  <a:gd name="connsiteX12" fmla="*/ 24520 w 226206"/>
                  <a:gd name="connsiteY12" fmla="*/ 61569 h 86465"/>
                  <a:gd name="connsiteX13" fmla="*/ 16710 w 226206"/>
                  <a:gd name="connsiteY13" fmla="*/ 68363 h 86465"/>
                  <a:gd name="connsiteX14" fmla="*/ 1851 w 226206"/>
                  <a:gd name="connsiteY14" fmla="*/ 64236 h 86465"/>
                  <a:gd name="connsiteX15" fmla="*/ 517 w 226206"/>
                  <a:gd name="connsiteY15" fmla="*/ 54647 h 8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6206" h="86465">
                    <a:moveTo>
                      <a:pt x="517" y="54647"/>
                    </a:moveTo>
                    <a:cubicBezTo>
                      <a:pt x="454" y="54774"/>
                      <a:pt x="390" y="54901"/>
                      <a:pt x="327" y="54965"/>
                    </a:cubicBezTo>
                    <a:cubicBezTo>
                      <a:pt x="390" y="54774"/>
                      <a:pt x="517" y="54584"/>
                      <a:pt x="581" y="54330"/>
                    </a:cubicBezTo>
                    <a:cubicBezTo>
                      <a:pt x="835" y="53568"/>
                      <a:pt x="1089" y="52869"/>
                      <a:pt x="1470" y="52171"/>
                    </a:cubicBezTo>
                    <a:cubicBezTo>
                      <a:pt x="3883" y="46456"/>
                      <a:pt x="7312" y="41185"/>
                      <a:pt x="10931" y="36169"/>
                    </a:cubicBezTo>
                    <a:cubicBezTo>
                      <a:pt x="22044" y="20802"/>
                      <a:pt x="43697" y="9752"/>
                      <a:pt x="69415" y="2259"/>
                    </a:cubicBezTo>
                    <a:cubicBezTo>
                      <a:pt x="110436" y="-5932"/>
                      <a:pt x="154124" y="8990"/>
                      <a:pt x="187144" y="33438"/>
                    </a:cubicBezTo>
                    <a:cubicBezTo>
                      <a:pt x="198510" y="41947"/>
                      <a:pt x="208289" y="52297"/>
                      <a:pt x="217052" y="63410"/>
                    </a:cubicBezTo>
                    <a:cubicBezTo>
                      <a:pt x="220227" y="68681"/>
                      <a:pt x="227276" y="73252"/>
                      <a:pt x="226069" y="80047"/>
                    </a:cubicBezTo>
                    <a:cubicBezTo>
                      <a:pt x="224736" y="87032"/>
                      <a:pt x="214703" y="88874"/>
                      <a:pt x="210956" y="82777"/>
                    </a:cubicBezTo>
                    <a:cubicBezTo>
                      <a:pt x="185874" y="49250"/>
                      <a:pt x="144091" y="25120"/>
                      <a:pt x="104149" y="23151"/>
                    </a:cubicBezTo>
                    <a:cubicBezTo>
                      <a:pt x="76209" y="21818"/>
                      <a:pt x="52460" y="35407"/>
                      <a:pt x="36649" y="48107"/>
                    </a:cubicBezTo>
                    <a:cubicBezTo>
                      <a:pt x="32204" y="52234"/>
                      <a:pt x="28711" y="57187"/>
                      <a:pt x="24520" y="61569"/>
                    </a:cubicBezTo>
                    <a:cubicBezTo>
                      <a:pt x="18297" y="67538"/>
                      <a:pt x="21917" y="65506"/>
                      <a:pt x="16710" y="68363"/>
                    </a:cubicBezTo>
                    <a:cubicBezTo>
                      <a:pt x="11630" y="71284"/>
                      <a:pt x="4962" y="68934"/>
                      <a:pt x="1851" y="64236"/>
                    </a:cubicBezTo>
                    <a:cubicBezTo>
                      <a:pt x="-118" y="61441"/>
                      <a:pt x="-435" y="57886"/>
                      <a:pt x="517" y="54647"/>
                    </a:cubicBezTo>
                    <a:close/>
                  </a:path>
                </a:pathLst>
              </a:custGeom>
              <a:solidFill>
                <a:srgbClr val="E2A18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7" name="图形 4">
                <a:extLst>
                  <a:ext uri="{FF2B5EF4-FFF2-40B4-BE49-F238E27FC236}">
                    <a16:creationId xmlns:a16="http://schemas.microsoft.com/office/drawing/2014/main" id="{F4149EA4-6795-0D07-89BE-51B914299293}"/>
                  </a:ext>
                </a:extLst>
              </p:cNvPr>
              <p:cNvGrpSpPr/>
              <p:nvPr/>
            </p:nvGrpSpPr>
            <p:grpSpPr>
              <a:xfrm>
                <a:off x="6820747" y="3977154"/>
                <a:ext cx="153500" cy="199527"/>
                <a:chOff x="12739729" y="4626641"/>
                <a:chExt cx="153500" cy="199527"/>
              </a:xfrm>
              <a:solidFill>
                <a:srgbClr val="000000"/>
              </a:solidFill>
            </p:grpSpPr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96E856AA-38E8-BC4B-63EF-57884A453A89}"/>
                    </a:ext>
                  </a:extLst>
                </p:cNvPr>
                <p:cNvSpPr/>
                <p:nvPr/>
              </p:nvSpPr>
              <p:spPr>
                <a:xfrm>
                  <a:off x="12811975" y="4626641"/>
                  <a:ext cx="67310" cy="85143"/>
                </a:xfrm>
                <a:custGeom>
                  <a:avLst/>
                  <a:gdLst>
                    <a:gd name="connsiteX0" fmla="*/ 45398 w 67310"/>
                    <a:gd name="connsiteY0" fmla="*/ 9493 h 85143"/>
                    <a:gd name="connsiteX1" fmla="*/ 4885 w 67310"/>
                    <a:gd name="connsiteY1" fmla="*/ 58579 h 85143"/>
                    <a:gd name="connsiteX2" fmla="*/ 59 w 67310"/>
                    <a:gd name="connsiteY2" fmla="*/ 66453 h 85143"/>
                    <a:gd name="connsiteX3" fmla="*/ 2790 w 67310"/>
                    <a:gd name="connsiteY3" fmla="*/ 70644 h 85143"/>
                    <a:gd name="connsiteX4" fmla="*/ 31111 w 67310"/>
                    <a:gd name="connsiteY4" fmla="*/ 84169 h 85143"/>
                    <a:gd name="connsiteX5" fmla="*/ 37143 w 67310"/>
                    <a:gd name="connsiteY5" fmla="*/ 85058 h 85143"/>
                    <a:gd name="connsiteX6" fmla="*/ 44573 w 67310"/>
                    <a:gd name="connsiteY6" fmla="*/ 79724 h 85143"/>
                    <a:gd name="connsiteX7" fmla="*/ 66925 w 67310"/>
                    <a:gd name="connsiteY7" fmla="*/ 18701 h 85143"/>
                    <a:gd name="connsiteX8" fmla="*/ 62226 w 67310"/>
                    <a:gd name="connsiteY8" fmla="*/ 1111 h 85143"/>
                    <a:gd name="connsiteX9" fmla="*/ 45398 w 67310"/>
                    <a:gd name="connsiteY9" fmla="*/ 9493 h 85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310" h="85143">
                      <a:moveTo>
                        <a:pt x="45398" y="9493"/>
                      </a:moveTo>
                      <a:cubicBezTo>
                        <a:pt x="35302" y="28289"/>
                        <a:pt x="21459" y="45053"/>
                        <a:pt x="4885" y="58579"/>
                      </a:cubicBezTo>
                      <a:cubicBezTo>
                        <a:pt x="2409" y="60611"/>
                        <a:pt x="-449" y="63278"/>
                        <a:pt x="59" y="66453"/>
                      </a:cubicBezTo>
                      <a:cubicBezTo>
                        <a:pt x="377" y="68104"/>
                        <a:pt x="1583" y="69501"/>
                        <a:pt x="2790" y="70644"/>
                      </a:cubicBezTo>
                      <a:cubicBezTo>
                        <a:pt x="10537" y="77819"/>
                        <a:pt x="21014" y="81121"/>
                        <a:pt x="31111" y="84169"/>
                      </a:cubicBezTo>
                      <a:cubicBezTo>
                        <a:pt x="33079" y="84741"/>
                        <a:pt x="35111" y="85376"/>
                        <a:pt x="37143" y="85058"/>
                      </a:cubicBezTo>
                      <a:cubicBezTo>
                        <a:pt x="40255" y="84614"/>
                        <a:pt x="42604" y="82137"/>
                        <a:pt x="44573" y="79724"/>
                      </a:cubicBezTo>
                      <a:cubicBezTo>
                        <a:pt x="58479" y="62706"/>
                        <a:pt x="64131" y="40481"/>
                        <a:pt x="66925" y="18701"/>
                      </a:cubicBezTo>
                      <a:cubicBezTo>
                        <a:pt x="67750" y="12351"/>
                        <a:pt x="67687" y="4477"/>
                        <a:pt x="62226" y="1111"/>
                      </a:cubicBezTo>
                      <a:cubicBezTo>
                        <a:pt x="57654" y="-1746"/>
                        <a:pt x="50097" y="857"/>
                        <a:pt x="45398" y="9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A22CF8F2-7812-331A-28C6-D4F3ED9C8E33}"/>
                    </a:ext>
                  </a:extLst>
                </p:cNvPr>
                <p:cNvSpPr/>
                <p:nvPr/>
              </p:nvSpPr>
              <p:spPr>
                <a:xfrm>
                  <a:off x="12739729" y="4672669"/>
                  <a:ext cx="153500" cy="153499"/>
                </a:xfrm>
                <a:custGeom>
                  <a:avLst/>
                  <a:gdLst>
                    <a:gd name="connsiteX0" fmla="*/ 3662 w 153500"/>
                    <a:gd name="connsiteY0" fmla="*/ 100118 h 153499"/>
                    <a:gd name="connsiteX1" fmla="*/ 53382 w 153500"/>
                    <a:gd name="connsiteY1" fmla="*/ 3661 h 153499"/>
                    <a:gd name="connsiteX2" fmla="*/ 149839 w 153500"/>
                    <a:gd name="connsiteY2" fmla="*/ 53382 h 153499"/>
                    <a:gd name="connsiteX3" fmla="*/ 100118 w 153500"/>
                    <a:gd name="connsiteY3" fmla="*/ 149838 h 153499"/>
                    <a:gd name="connsiteX4" fmla="*/ 3662 w 153500"/>
                    <a:gd name="connsiteY4" fmla="*/ 100118 h 153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500" h="153499">
                      <a:moveTo>
                        <a:pt x="3662" y="100118"/>
                      </a:moveTo>
                      <a:cubicBezTo>
                        <a:pt x="-9229" y="59732"/>
                        <a:pt x="12996" y="16552"/>
                        <a:pt x="53382" y="3661"/>
                      </a:cubicBezTo>
                      <a:cubicBezTo>
                        <a:pt x="93768" y="-9229"/>
                        <a:pt x="136948" y="12996"/>
                        <a:pt x="149839" y="53382"/>
                      </a:cubicBezTo>
                      <a:cubicBezTo>
                        <a:pt x="162729" y="93768"/>
                        <a:pt x="140504" y="136948"/>
                        <a:pt x="100118" y="149838"/>
                      </a:cubicBezTo>
                      <a:cubicBezTo>
                        <a:pt x="59732" y="162729"/>
                        <a:pt x="16552" y="140504"/>
                        <a:pt x="3662" y="1001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图形 4">
                <a:extLst>
                  <a:ext uri="{FF2B5EF4-FFF2-40B4-BE49-F238E27FC236}">
                    <a16:creationId xmlns:a16="http://schemas.microsoft.com/office/drawing/2014/main" id="{849C131A-B546-7B74-6537-F7536E04C41B}"/>
                  </a:ext>
                </a:extLst>
              </p:cNvPr>
              <p:cNvGrpSpPr/>
              <p:nvPr/>
            </p:nvGrpSpPr>
            <p:grpSpPr>
              <a:xfrm>
                <a:off x="6102884" y="4278896"/>
                <a:ext cx="195214" cy="153499"/>
                <a:chOff x="12021866" y="4928383"/>
                <a:chExt cx="195214" cy="153499"/>
              </a:xfrm>
              <a:solidFill>
                <a:srgbClr val="000000"/>
              </a:solidFill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60C60F22-6D20-EE6A-0AFB-2CF9CD435D35}"/>
                    </a:ext>
                  </a:extLst>
                </p:cNvPr>
                <p:cNvSpPr/>
                <p:nvPr/>
              </p:nvSpPr>
              <p:spPr>
                <a:xfrm>
                  <a:off x="12021866" y="4934336"/>
                  <a:ext cx="89754" cy="59832"/>
                </a:xfrm>
                <a:custGeom>
                  <a:avLst/>
                  <a:gdLst>
                    <a:gd name="connsiteX0" fmla="*/ 19341 w 89754"/>
                    <a:gd name="connsiteY0" fmla="*/ 2280 h 59832"/>
                    <a:gd name="connsiteX1" fmla="*/ 80809 w 89754"/>
                    <a:gd name="connsiteY1" fmla="*/ 18727 h 59832"/>
                    <a:gd name="connsiteX2" fmla="*/ 89255 w 89754"/>
                    <a:gd name="connsiteY2" fmla="*/ 22346 h 59832"/>
                    <a:gd name="connsiteX3" fmla="*/ 89445 w 89754"/>
                    <a:gd name="connsiteY3" fmla="*/ 27363 h 59832"/>
                    <a:gd name="connsiteX4" fmla="*/ 74269 w 89754"/>
                    <a:gd name="connsiteY4" fmla="*/ 54795 h 59832"/>
                    <a:gd name="connsiteX5" fmla="*/ 69887 w 89754"/>
                    <a:gd name="connsiteY5" fmla="*/ 58986 h 59832"/>
                    <a:gd name="connsiteX6" fmla="*/ 60743 w 89754"/>
                    <a:gd name="connsiteY6" fmla="*/ 58986 h 59832"/>
                    <a:gd name="connsiteX7" fmla="*/ 7086 w 89754"/>
                    <a:gd name="connsiteY7" fmla="*/ 22219 h 59832"/>
                    <a:gd name="connsiteX8" fmla="*/ 736 w 89754"/>
                    <a:gd name="connsiteY8" fmla="*/ 5201 h 59832"/>
                    <a:gd name="connsiteX9" fmla="*/ 19341 w 89754"/>
                    <a:gd name="connsiteY9" fmla="*/ 2280 h 59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754" h="59832">
                      <a:moveTo>
                        <a:pt x="19341" y="2280"/>
                      </a:moveTo>
                      <a:cubicBezTo>
                        <a:pt x="38518" y="11742"/>
                        <a:pt x="59537" y="17330"/>
                        <a:pt x="80809" y="18727"/>
                      </a:cubicBezTo>
                      <a:cubicBezTo>
                        <a:pt x="84047" y="18917"/>
                        <a:pt x="87921" y="19425"/>
                        <a:pt x="89255" y="22346"/>
                      </a:cubicBezTo>
                      <a:cubicBezTo>
                        <a:pt x="90016" y="23870"/>
                        <a:pt x="89763" y="25712"/>
                        <a:pt x="89445" y="27363"/>
                      </a:cubicBezTo>
                      <a:cubicBezTo>
                        <a:pt x="87350" y="37713"/>
                        <a:pt x="80682" y="46413"/>
                        <a:pt x="74269" y="54795"/>
                      </a:cubicBezTo>
                      <a:cubicBezTo>
                        <a:pt x="72999" y="56382"/>
                        <a:pt x="71728" y="58097"/>
                        <a:pt x="69887" y="58986"/>
                      </a:cubicBezTo>
                      <a:cubicBezTo>
                        <a:pt x="67093" y="60383"/>
                        <a:pt x="63727" y="59811"/>
                        <a:pt x="60743" y="58986"/>
                      </a:cubicBezTo>
                      <a:cubicBezTo>
                        <a:pt x="39534" y="53207"/>
                        <a:pt x="22071" y="38348"/>
                        <a:pt x="7086" y="22219"/>
                      </a:cubicBezTo>
                      <a:cubicBezTo>
                        <a:pt x="2704" y="17520"/>
                        <a:pt x="-1804" y="11107"/>
                        <a:pt x="736" y="5201"/>
                      </a:cubicBezTo>
                      <a:cubicBezTo>
                        <a:pt x="2895" y="248"/>
                        <a:pt x="10578" y="-2038"/>
                        <a:pt x="19341" y="22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6910983E-72C2-2892-8DD0-944988FCA1C7}"/>
                    </a:ext>
                  </a:extLst>
                </p:cNvPr>
                <p:cNvSpPr/>
                <p:nvPr/>
              </p:nvSpPr>
              <p:spPr>
                <a:xfrm>
                  <a:off x="12063581" y="4928383"/>
                  <a:ext cx="153499" cy="153499"/>
                </a:xfrm>
                <a:custGeom>
                  <a:avLst/>
                  <a:gdLst>
                    <a:gd name="connsiteX0" fmla="*/ 149838 w 153499"/>
                    <a:gd name="connsiteY0" fmla="*/ 53382 h 153499"/>
                    <a:gd name="connsiteX1" fmla="*/ 53382 w 153499"/>
                    <a:gd name="connsiteY1" fmla="*/ 3662 h 153499"/>
                    <a:gd name="connsiteX2" fmla="*/ 3662 w 153499"/>
                    <a:gd name="connsiteY2" fmla="*/ 100118 h 153499"/>
                    <a:gd name="connsiteX3" fmla="*/ 100118 w 153499"/>
                    <a:gd name="connsiteY3" fmla="*/ 149838 h 153499"/>
                    <a:gd name="connsiteX4" fmla="*/ 149838 w 153499"/>
                    <a:gd name="connsiteY4" fmla="*/ 53382 h 153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499" h="153499">
                      <a:moveTo>
                        <a:pt x="149838" y="53382"/>
                      </a:moveTo>
                      <a:cubicBezTo>
                        <a:pt x="136948" y="12996"/>
                        <a:pt x="93768" y="-9229"/>
                        <a:pt x="53382" y="3662"/>
                      </a:cubicBezTo>
                      <a:cubicBezTo>
                        <a:pt x="12996" y="16552"/>
                        <a:pt x="-9229" y="59732"/>
                        <a:pt x="3662" y="100118"/>
                      </a:cubicBezTo>
                      <a:cubicBezTo>
                        <a:pt x="16552" y="140504"/>
                        <a:pt x="59732" y="162729"/>
                        <a:pt x="100118" y="149838"/>
                      </a:cubicBezTo>
                      <a:cubicBezTo>
                        <a:pt x="140504" y="136948"/>
                        <a:pt x="162729" y="93768"/>
                        <a:pt x="149838" y="533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7" name="任意多边形: 形状 226">
                <a:extLst>
                  <a:ext uri="{FF2B5EF4-FFF2-40B4-BE49-F238E27FC236}">
                    <a16:creationId xmlns:a16="http://schemas.microsoft.com/office/drawing/2014/main" id="{55A79D8C-A030-A635-FA63-BF7974D7054E}"/>
                  </a:ext>
                </a:extLst>
              </p:cNvPr>
              <p:cNvSpPr/>
              <p:nvPr/>
            </p:nvSpPr>
            <p:spPr>
              <a:xfrm>
                <a:off x="5495232" y="2980030"/>
                <a:ext cx="1993068" cy="1604216"/>
              </a:xfrm>
              <a:custGeom>
                <a:avLst/>
                <a:gdLst>
                  <a:gd name="connsiteX0" fmla="*/ 1290997 w 1993068"/>
                  <a:gd name="connsiteY0" fmla="*/ 286672 h 1604216"/>
                  <a:gd name="connsiteX1" fmla="*/ 1417885 w 1993068"/>
                  <a:gd name="connsiteY1" fmla="*/ 303673 h 1604216"/>
                  <a:gd name="connsiteX2" fmla="*/ 1993068 w 1993068"/>
                  <a:gd name="connsiteY2" fmla="*/ 971375 h 1604216"/>
                  <a:gd name="connsiteX3" fmla="*/ 1850003 w 1993068"/>
                  <a:gd name="connsiteY3" fmla="*/ 1127648 h 1604216"/>
                  <a:gd name="connsiteX4" fmla="*/ 1828095 w 1993068"/>
                  <a:gd name="connsiteY4" fmla="*/ 1105931 h 1604216"/>
                  <a:gd name="connsiteX5" fmla="*/ 1749228 w 1993068"/>
                  <a:gd name="connsiteY5" fmla="*/ 902795 h 1604216"/>
                  <a:gd name="connsiteX6" fmla="*/ 1432427 w 1993068"/>
                  <a:gd name="connsiteY6" fmla="*/ 720804 h 1604216"/>
                  <a:gd name="connsiteX7" fmla="*/ 1343780 w 1993068"/>
                  <a:gd name="connsiteY7" fmla="*/ 895492 h 1604216"/>
                  <a:gd name="connsiteX8" fmla="*/ 1173219 w 1993068"/>
                  <a:gd name="connsiteY8" fmla="*/ 980519 h 1604216"/>
                  <a:gd name="connsiteX9" fmla="*/ 1033011 w 1993068"/>
                  <a:gd name="connsiteY9" fmla="*/ 865648 h 1604216"/>
                  <a:gd name="connsiteX10" fmla="*/ 940746 w 1993068"/>
                  <a:gd name="connsiteY10" fmla="*/ 1053988 h 1604216"/>
                  <a:gd name="connsiteX11" fmla="*/ 761866 w 1993068"/>
                  <a:gd name="connsiteY11" fmla="*/ 1155779 h 1604216"/>
                  <a:gd name="connsiteX12" fmla="*/ 582797 w 1993068"/>
                  <a:gd name="connsiteY12" fmla="*/ 1067768 h 1604216"/>
                  <a:gd name="connsiteX13" fmla="*/ 293872 w 1993068"/>
                  <a:gd name="connsiteY13" fmla="*/ 1380696 h 1604216"/>
                  <a:gd name="connsiteX14" fmla="*/ 309366 w 1993068"/>
                  <a:gd name="connsiteY14" fmla="*/ 1600279 h 1604216"/>
                  <a:gd name="connsiteX15" fmla="*/ 161791 w 1993068"/>
                  <a:gd name="connsiteY15" fmla="*/ 1604216 h 1604216"/>
                  <a:gd name="connsiteX16" fmla="*/ 101403 w 1993068"/>
                  <a:gd name="connsiteY16" fmla="*/ 1419177 h 1604216"/>
                  <a:gd name="connsiteX17" fmla="*/ 14725 w 1993068"/>
                  <a:gd name="connsiteY17" fmla="*/ 1363678 h 1604216"/>
                  <a:gd name="connsiteX18" fmla="*/ 882 w 1993068"/>
                  <a:gd name="connsiteY18" fmla="*/ 1255665 h 1604216"/>
                  <a:gd name="connsiteX19" fmla="*/ 333432 w 1993068"/>
                  <a:gd name="connsiteY19" fmla="*/ 560086 h 1604216"/>
                  <a:gd name="connsiteX20" fmla="*/ 1059745 w 1993068"/>
                  <a:gd name="connsiteY20" fmla="*/ 301450 h 1604216"/>
                  <a:gd name="connsiteX21" fmla="*/ 1290997 w 1993068"/>
                  <a:gd name="connsiteY21" fmla="*/ 286672 h 1604216"/>
                  <a:gd name="connsiteX22" fmla="*/ 1241609 w 1993068"/>
                  <a:gd name="connsiteY22" fmla="*/ 64468 h 1604216"/>
                  <a:gd name="connsiteX23" fmla="*/ 1309237 w 1993068"/>
                  <a:gd name="connsiteY23" fmla="*/ 97805 h 1604216"/>
                  <a:gd name="connsiteX24" fmla="*/ 1283519 w 1993068"/>
                  <a:gd name="connsiteY24" fmla="*/ 168036 h 1604216"/>
                  <a:gd name="connsiteX25" fmla="*/ 1121721 w 1993068"/>
                  <a:gd name="connsiteY25" fmla="*/ 242204 h 1604216"/>
                  <a:gd name="connsiteX26" fmla="*/ 1127372 w 1993068"/>
                  <a:gd name="connsiteY26" fmla="*/ 200612 h 1604216"/>
                  <a:gd name="connsiteX27" fmla="*/ 1175887 w 1993068"/>
                  <a:gd name="connsiteY27" fmla="*/ 112410 h 1604216"/>
                  <a:gd name="connsiteX28" fmla="*/ 1241609 w 1993068"/>
                  <a:gd name="connsiteY28" fmla="*/ 64468 h 1604216"/>
                  <a:gd name="connsiteX29" fmla="*/ 998213 w 1993068"/>
                  <a:gd name="connsiteY29" fmla="*/ 16 h 1604216"/>
                  <a:gd name="connsiteX30" fmla="*/ 1061141 w 1993068"/>
                  <a:gd name="connsiteY30" fmla="*/ 33671 h 1604216"/>
                  <a:gd name="connsiteX31" fmla="*/ 1089716 w 1993068"/>
                  <a:gd name="connsiteY31" fmla="*/ 100790 h 1604216"/>
                  <a:gd name="connsiteX32" fmla="*/ 1085018 w 1993068"/>
                  <a:gd name="connsiteY32" fmla="*/ 218646 h 1604216"/>
                  <a:gd name="connsiteX33" fmla="*/ 1007421 w 1993068"/>
                  <a:gd name="connsiteY33" fmla="*/ 179594 h 1604216"/>
                  <a:gd name="connsiteX34" fmla="*/ 953319 w 1993068"/>
                  <a:gd name="connsiteY34" fmla="*/ 107394 h 1604216"/>
                  <a:gd name="connsiteX35" fmla="*/ 940428 w 1993068"/>
                  <a:gd name="connsiteY35" fmla="*/ 37481 h 1604216"/>
                  <a:gd name="connsiteX36" fmla="*/ 998213 w 1993068"/>
                  <a:gd name="connsiteY36" fmla="*/ 16 h 160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93068" h="1604216">
                    <a:moveTo>
                      <a:pt x="1290997" y="286672"/>
                    </a:moveTo>
                    <a:cubicBezTo>
                      <a:pt x="1327878" y="288215"/>
                      <a:pt x="1369752" y="293116"/>
                      <a:pt x="1417885" y="303673"/>
                    </a:cubicBezTo>
                    <a:cubicBezTo>
                      <a:pt x="1750625" y="376824"/>
                      <a:pt x="1992623" y="588534"/>
                      <a:pt x="1993068" y="971375"/>
                    </a:cubicBezTo>
                    <a:cubicBezTo>
                      <a:pt x="1916868" y="988266"/>
                      <a:pt x="1867084" y="1045861"/>
                      <a:pt x="1850003" y="1127648"/>
                    </a:cubicBezTo>
                    <a:cubicBezTo>
                      <a:pt x="1840160" y="1124029"/>
                      <a:pt x="1833747" y="1114758"/>
                      <a:pt x="1828095" y="1105931"/>
                    </a:cubicBezTo>
                    <a:cubicBezTo>
                      <a:pt x="1791202" y="1048400"/>
                      <a:pt x="1775644" y="965850"/>
                      <a:pt x="1749228" y="902795"/>
                    </a:cubicBezTo>
                    <a:cubicBezTo>
                      <a:pt x="1594860" y="898032"/>
                      <a:pt x="1505007" y="821642"/>
                      <a:pt x="1432427" y="720804"/>
                    </a:cubicBezTo>
                    <a:cubicBezTo>
                      <a:pt x="1411725" y="783161"/>
                      <a:pt x="1386325" y="845391"/>
                      <a:pt x="1343780" y="895492"/>
                    </a:cubicBezTo>
                    <a:cubicBezTo>
                      <a:pt x="1301235" y="945530"/>
                      <a:pt x="1238879" y="982361"/>
                      <a:pt x="1173219" y="980519"/>
                    </a:cubicBezTo>
                    <a:cubicBezTo>
                      <a:pt x="1107497" y="978741"/>
                      <a:pt x="1042029" y="930735"/>
                      <a:pt x="1033011" y="865648"/>
                    </a:cubicBezTo>
                    <a:cubicBezTo>
                      <a:pt x="1013454" y="933275"/>
                      <a:pt x="985704" y="999760"/>
                      <a:pt x="940746" y="1053988"/>
                    </a:cubicBezTo>
                    <a:cubicBezTo>
                      <a:pt x="895851" y="1108217"/>
                      <a:pt x="831971" y="1149302"/>
                      <a:pt x="761866" y="1155779"/>
                    </a:cubicBezTo>
                    <a:cubicBezTo>
                      <a:pt x="691762" y="1162256"/>
                      <a:pt x="616579" y="1129554"/>
                      <a:pt x="582797" y="1067768"/>
                    </a:cubicBezTo>
                    <a:cubicBezTo>
                      <a:pt x="548760" y="1151524"/>
                      <a:pt x="431666" y="1312116"/>
                      <a:pt x="293872" y="1380696"/>
                    </a:cubicBezTo>
                    <a:cubicBezTo>
                      <a:pt x="289935" y="1420828"/>
                      <a:pt x="300920" y="1547447"/>
                      <a:pt x="309366" y="1600279"/>
                    </a:cubicBezTo>
                    <a:cubicBezTo>
                      <a:pt x="243834" y="1579578"/>
                      <a:pt x="214497" y="1582562"/>
                      <a:pt x="161791" y="1604216"/>
                    </a:cubicBezTo>
                    <a:cubicBezTo>
                      <a:pt x="140963" y="1543510"/>
                      <a:pt x="114611" y="1481979"/>
                      <a:pt x="101403" y="1419177"/>
                    </a:cubicBezTo>
                    <a:cubicBezTo>
                      <a:pt x="64954" y="1423749"/>
                      <a:pt x="30283" y="1396888"/>
                      <a:pt x="14725" y="1363678"/>
                    </a:cubicBezTo>
                    <a:cubicBezTo>
                      <a:pt x="-832" y="1330467"/>
                      <a:pt x="-1150" y="1292304"/>
                      <a:pt x="882" y="1255665"/>
                    </a:cubicBezTo>
                    <a:cubicBezTo>
                      <a:pt x="15234" y="992393"/>
                      <a:pt x="137535" y="736616"/>
                      <a:pt x="333432" y="560086"/>
                    </a:cubicBezTo>
                    <a:cubicBezTo>
                      <a:pt x="529329" y="383555"/>
                      <a:pt x="797744" y="271986"/>
                      <a:pt x="1059745" y="301450"/>
                    </a:cubicBezTo>
                    <a:cubicBezTo>
                      <a:pt x="1114656" y="307641"/>
                      <a:pt x="1180355" y="282043"/>
                      <a:pt x="1290997" y="286672"/>
                    </a:cubicBezTo>
                    <a:close/>
                    <a:moveTo>
                      <a:pt x="1241609" y="64468"/>
                    </a:moveTo>
                    <a:cubicBezTo>
                      <a:pt x="1268597" y="58435"/>
                      <a:pt x="1301235" y="71326"/>
                      <a:pt x="1309237" y="97805"/>
                    </a:cubicBezTo>
                    <a:cubicBezTo>
                      <a:pt x="1316793" y="122824"/>
                      <a:pt x="1300982" y="148605"/>
                      <a:pt x="1283519" y="168036"/>
                    </a:cubicBezTo>
                    <a:cubicBezTo>
                      <a:pt x="1241228" y="215026"/>
                      <a:pt x="1178744" y="249697"/>
                      <a:pt x="1121721" y="242204"/>
                    </a:cubicBezTo>
                    <a:cubicBezTo>
                      <a:pt x="1118864" y="228298"/>
                      <a:pt x="1122673" y="214010"/>
                      <a:pt x="1127372" y="200612"/>
                    </a:cubicBezTo>
                    <a:cubicBezTo>
                      <a:pt x="1138485" y="168798"/>
                      <a:pt x="1154995" y="138890"/>
                      <a:pt x="1175887" y="112410"/>
                    </a:cubicBezTo>
                    <a:cubicBezTo>
                      <a:pt x="1193032" y="90693"/>
                      <a:pt x="1214622" y="70564"/>
                      <a:pt x="1241609" y="64468"/>
                    </a:cubicBezTo>
                    <a:close/>
                    <a:moveTo>
                      <a:pt x="998213" y="16"/>
                    </a:moveTo>
                    <a:cubicBezTo>
                      <a:pt x="1022788" y="587"/>
                      <a:pt x="1045775" y="14557"/>
                      <a:pt x="1061141" y="33671"/>
                    </a:cubicBezTo>
                    <a:cubicBezTo>
                      <a:pt x="1076509" y="52848"/>
                      <a:pt x="1085018" y="76724"/>
                      <a:pt x="1089716" y="100790"/>
                    </a:cubicBezTo>
                    <a:cubicBezTo>
                      <a:pt x="1097337" y="139716"/>
                      <a:pt x="1095749" y="180419"/>
                      <a:pt x="1085018" y="218646"/>
                    </a:cubicBezTo>
                    <a:cubicBezTo>
                      <a:pt x="1058094" y="214329"/>
                      <a:pt x="1030090" y="199660"/>
                      <a:pt x="1007421" y="179594"/>
                    </a:cubicBezTo>
                    <a:cubicBezTo>
                      <a:pt x="984815" y="159464"/>
                      <a:pt x="967416" y="134128"/>
                      <a:pt x="953319" y="107394"/>
                    </a:cubicBezTo>
                    <a:cubicBezTo>
                      <a:pt x="941952" y="85805"/>
                      <a:pt x="932491" y="60531"/>
                      <a:pt x="940428" y="37481"/>
                    </a:cubicBezTo>
                    <a:cubicBezTo>
                      <a:pt x="948429" y="14240"/>
                      <a:pt x="973639" y="-556"/>
                      <a:pt x="998213" y="16"/>
                    </a:cubicBezTo>
                    <a:close/>
                  </a:path>
                </a:pathLst>
              </a:custGeom>
              <a:solidFill>
                <a:srgbClr val="FFC4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4">
                <a:extLst>
                  <a:ext uri="{FF2B5EF4-FFF2-40B4-BE49-F238E27FC236}">
                    <a16:creationId xmlns:a16="http://schemas.microsoft.com/office/drawing/2014/main" id="{414861B7-8E09-1BBB-5978-A9E846364F99}"/>
                  </a:ext>
                </a:extLst>
              </p:cNvPr>
              <p:cNvGrpSpPr/>
              <p:nvPr/>
            </p:nvGrpSpPr>
            <p:grpSpPr>
              <a:xfrm>
                <a:off x="6508104" y="4207706"/>
                <a:ext cx="187186" cy="144407"/>
                <a:chOff x="12427086" y="4857193"/>
                <a:chExt cx="187186" cy="144407"/>
              </a:xfrm>
            </p:grpSpPr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BEB50AC8-2862-475C-AD95-C6638668D132}"/>
                    </a:ext>
                  </a:extLst>
                </p:cNvPr>
                <p:cNvSpPr/>
                <p:nvPr/>
              </p:nvSpPr>
              <p:spPr>
                <a:xfrm>
                  <a:off x="12427086" y="4857193"/>
                  <a:ext cx="187186" cy="143520"/>
                </a:xfrm>
                <a:custGeom>
                  <a:avLst/>
                  <a:gdLst>
                    <a:gd name="connsiteX0" fmla="*/ 183780 w 187186"/>
                    <a:gd name="connsiteY0" fmla="*/ 38592 h 143520"/>
                    <a:gd name="connsiteX1" fmla="*/ 103833 w 187186"/>
                    <a:gd name="connsiteY1" fmla="*/ 747 h 143520"/>
                    <a:gd name="connsiteX2" fmla="*/ 900 w 187186"/>
                    <a:gd name="connsiteY2" fmla="*/ 98346 h 143520"/>
                    <a:gd name="connsiteX3" fmla="*/ 57796 w 187186"/>
                    <a:gd name="connsiteY3" fmla="*/ 143050 h 143520"/>
                    <a:gd name="connsiteX4" fmla="*/ 131583 w 187186"/>
                    <a:gd name="connsiteY4" fmla="*/ 124698 h 143520"/>
                    <a:gd name="connsiteX5" fmla="*/ 175207 w 187186"/>
                    <a:gd name="connsiteY5" fmla="*/ 88694 h 143520"/>
                    <a:gd name="connsiteX6" fmla="*/ 183780 w 187186"/>
                    <a:gd name="connsiteY6" fmla="*/ 38592 h 143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186" h="143520">
                      <a:moveTo>
                        <a:pt x="183780" y="38592"/>
                      </a:moveTo>
                      <a:cubicBezTo>
                        <a:pt x="171270" y="12558"/>
                        <a:pt x="143330" y="-3762"/>
                        <a:pt x="103833" y="747"/>
                      </a:cubicBezTo>
                      <a:cubicBezTo>
                        <a:pt x="28903" y="9256"/>
                        <a:pt x="-6212" y="58278"/>
                        <a:pt x="900" y="98346"/>
                      </a:cubicBezTo>
                      <a:cubicBezTo>
                        <a:pt x="5408" y="123683"/>
                        <a:pt x="32205" y="140383"/>
                        <a:pt x="57796" y="143050"/>
                      </a:cubicBezTo>
                      <a:cubicBezTo>
                        <a:pt x="83386" y="145717"/>
                        <a:pt x="108786" y="136700"/>
                        <a:pt x="131583" y="124698"/>
                      </a:cubicBezTo>
                      <a:cubicBezTo>
                        <a:pt x="148474" y="115809"/>
                        <a:pt x="164920" y="104759"/>
                        <a:pt x="175207" y="88694"/>
                      </a:cubicBezTo>
                      <a:cubicBezTo>
                        <a:pt x="185367" y="72628"/>
                        <a:pt x="191336" y="54340"/>
                        <a:pt x="183780" y="38592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9EC5E034-02C0-51A0-904C-BDB9C542A56A}"/>
                    </a:ext>
                  </a:extLst>
                </p:cNvPr>
                <p:cNvSpPr/>
                <p:nvPr/>
              </p:nvSpPr>
              <p:spPr>
                <a:xfrm>
                  <a:off x="12579949" y="4922765"/>
                  <a:ext cx="33795" cy="44493"/>
                </a:xfrm>
                <a:custGeom>
                  <a:avLst/>
                  <a:gdLst>
                    <a:gd name="connsiteX0" fmla="*/ 31806 w 33795"/>
                    <a:gd name="connsiteY0" fmla="*/ 706 h 44493"/>
                    <a:gd name="connsiteX1" fmla="*/ 2089 w 33795"/>
                    <a:gd name="connsiteY1" fmla="*/ 44458 h 44493"/>
                    <a:gd name="connsiteX2" fmla="*/ 31806 w 33795"/>
                    <a:gd name="connsiteY2" fmla="*/ 706 h 44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795" h="44493">
                      <a:moveTo>
                        <a:pt x="31806" y="706"/>
                      </a:moveTo>
                      <a:cubicBezTo>
                        <a:pt x="19360" y="-6659"/>
                        <a:pt x="-7691" y="46045"/>
                        <a:pt x="2089" y="44458"/>
                      </a:cubicBezTo>
                      <a:cubicBezTo>
                        <a:pt x="13455" y="42617"/>
                        <a:pt x="41458" y="6422"/>
                        <a:pt x="31806" y="706"/>
                      </a:cubicBezTo>
                      <a:close/>
                    </a:path>
                  </a:pathLst>
                </a:custGeom>
                <a:solidFill>
                  <a:srgbClr val="6D4E3E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B3BD2CF8-2459-7758-6979-A2F5761BD446}"/>
                    </a:ext>
                  </a:extLst>
                </p:cNvPr>
                <p:cNvSpPr/>
                <p:nvPr/>
              </p:nvSpPr>
              <p:spPr>
                <a:xfrm>
                  <a:off x="12443625" y="4977937"/>
                  <a:ext cx="52519" cy="23663"/>
                </a:xfrm>
                <a:custGeom>
                  <a:avLst/>
                  <a:gdLst>
                    <a:gd name="connsiteX0" fmla="*/ 109 w 52519"/>
                    <a:gd name="connsiteY0" fmla="*/ 4526 h 23663"/>
                    <a:gd name="connsiteX1" fmla="*/ 52307 w 52519"/>
                    <a:gd name="connsiteY1" fmla="*/ 22687 h 23663"/>
                    <a:gd name="connsiteX2" fmla="*/ 109 w 52519"/>
                    <a:gd name="connsiteY2" fmla="*/ 4526 h 2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2519" h="23663">
                      <a:moveTo>
                        <a:pt x="109" y="4526"/>
                      </a:moveTo>
                      <a:cubicBezTo>
                        <a:pt x="-2685" y="21417"/>
                        <a:pt x="48941" y="25926"/>
                        <a:pt x="52307" y="22687"/>
                      </a:cubicBezTo>
                      <a:cubicBezTo>
                        <a:pt x="56307" y="18877"/>
                        <a:pt x="2713" y="-11222"/>
                        <a:pt x="109" y="4526"/>
                      </a:cubicBezTo>
                      <a:close/>
                    </a:path>
                  </a:pathLst>
                </a:custGeom>
                <a:solidFill>
                  <a:srgbClr val="6D4E3E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F6126FD3-C5E4-24B9-618B-BD38D8DB6A5B}"/>
                  </a:ext>
                </a:extLst>
              </p:cNvPr>
              <p:cNvSpPr/>
              <p:nvPr/>
            </p:nvSpPr>
            <p:spPr>
              <a:xfrm>
                <a:off x="5530345" y="3676365"/>
                <a:ext cx="1843607" cy="742179"/>
              </a:xfrm>
              <a:custGeom>
                <a:avLst/>
                <a:gdLst>
                  <a:gd name="connsiteX0" fmla="*/ 603319 w 1843607"/>
                  <a:gd name="connsiteY0" fmla="*/ 157788 h 742179"/>
                  <a:gd name="connsiteX1" fmla="*/ 592961 w 1843607"/>
                  <a:gd name="connsiteY1" fmla="*/ 162836 h 742179"/>
                  <a:gd name="connsiteX2" fmla="*/ 557655 w 1843607"/>
                  <a:gd name="connsiteY2" fmla="*/ 217255 h 742179"/>
                  <a:gd name="connsiteX3" fmla="*/ 556702 w 1843607"/>
                  <a:gd name="connsiteY3" fmla="*/ 336064 h 742179"/>
                  <a:gd name="connsiteX4" fmla="*/ 620583 w 1843607"/>
                  <a:gd name="connsiteY4" fmla="*/ 191030 h 742179"/>
                  <a:gd name="connsiteX5" fmla="*/ 614487 w 1843607"/>
                  <a:gd name="connsiteY5" fmla="*/ 158454 h 742179"/>
                  <a:gd name="connsiteX6" fmla="*/ 603319 w 1843607"/>
                  <a:gd name="connsiteY6" fmla="*/ 157788 h 742179"/>
                  <a:gd name="connsiteX7" fmla="*/ 609153 w 1843607"/>
                  <a:gd name="connsiteY7" fmla="*/ 131530 h 742179"/>
                  <a:gd name="connsiteX8" fmla="*/ 640586 w 1843607"/>
                  <a:gd name="connsiteY8" fmla="*/ 147913 h 742179"/>
                  <a:gd name="connsiteX9" fmla="*/ 647443 w 1843607"/>
                  <a:gd name="connsiteY9" fmla="*/ 192236 h 742179"/>
                  <a:gd name="connsiteX10" fmla="*/ 619123 w 1843607"/>
                  <a:gd name="connsiteY10" fmla="*/ 277517 h 742179"/>
                  <a:gd name="connsiteX11" fmla="*/ 576831 w 1843607"/>
                  <a:gd name="connsiteY11" fmla="*/ 358416 h 742179"/>
                  <a:gd name="connsiteX12" fmla="*/ 571688 w 1843607"/>
                  <a:gd name="connsiteY12" fmla="*/ 366544 h 742179"/>
                  <a:gd name="connsiteX13" fmla="*/ 674304 w 1843607"/>
                  <a:gd name="connsiteY13" fmla="*/ 433092 h 742179"/>
                  <a:gd name="connsiteX14" fmla="*/ 814830 w 1843607"/>
                  <a:gd name="connsiteY14" fmla="*/ 407692 h 742179"/>
                  <a:gd name="connsiteX15" fmla="*/ 930209 w 1843607"/>
                  <a:gd name="connsiteY15" fmla="*/ 296376 h 742179"/>
                  <a:gd name="connsiteX16" fmla="*/ 943607 w 1843607"/>
                  <a:gd name="connsiteY16" fmla="*/ 305520 h 742179"/>
                  <a:gd name="connsiteX17" fmla="*/ 921700 w 1843607"/>
                  <a:gd name="connsiteY17" fmla="*/ 343747 h 742179"/>
                  <a:gd name="connsiteX18" fmla="*/ 780412 w 1843607"/>
                  <a:gd name="connsiteY18" fmla="*/ 451697 h 742179"/>
                  <a:gd name="connsiteX19" fmla="*/ 624520 w 1843607"/>
                  <a:gd name="connsiteY19" fmla="*/ 445665 h 742179"/>
                  <a:gd name="connsiteX20" fmla="*/ 555876 w 1843607"/>
                  <a:gd name="connsiteY20" fmla="*/ 390737 h 742179"/>
                  <a:gd name="connsiteX21" fmla="*/ 464373 w 1843607"/>
                  <a:gd name="connsiteY21" fmla="*/ 510181 h 742179"/>
                  <a:gd name="connsiteX22" fmla="*/ 325435 w 1843607"/>
                  <a:gd name="connsiteY22" fmla="*/ 656866 h 742179"/>
                  <a:gd name="connsiteX23" fmla="*/ 163764 w 1843607"/>
                  <a:gd name="connsiteY23" fmla="*/ 740432 h 742179"/>
                  <a:gd name="connsiteX24" fmla="*/ 80642 w 1843607"/>
                  <a:gd name="connsiteY24" fmla="*/ 736114 h 742179"/>
                  <a:gd name="connsiteX25" fmla="*/ 4633 w 1843607"/>
                  <a:gd name="connsiteY25" fmla="*/ 703348 h 742179"/>
                  <a:gd name="connsiteX26" fmla="*/ 13396 w 1843607"/>
                  <a:gd name="connsiteY26" fmla="*/ 686393 h 742179"/>
                  <a:gd name="connsiteX27" fmla="*/ 46924 w 1843607"/>
                  <a:gd name="connsiteY27" fmla="*/ 701125 h 742179"/>
                  <a:gd name="connsiteX28" fmla="*/ 193355 w 1843607"/>
                  <a:gd name="connsiteY28" fmla="*/ 706142 h 742179"/>
                  <a:gd name="connsiteX29" fmla="*/ 332293 w 1843607"/>
                  <a:gd name="connsiteY29" fmla="*/ 610765 h 742179"/>
                  <a:gd name="connsiteX30" fmla="*/ 456245 w 1843607"/>
                  <a:gd name="connsiteY30" fmla="*/ 474875 h 742179"/>
                  <a:gd name="connsiteX31" fmla="*/ 539557 w 1843607"/>
                  <a:gd name="connsiteY31" fmla="*/ 363559 h 742179"/>
                  <a:gd name="connsiteX32" fmla="*/ 526667 w 1843607"/>
                  <a:gd name="connsiteY32" fmla="*/ 326983 h 742179"/>
                  <a:gd name="connsiteX33" fmla="*/ 551241 w 1843607"/>
                  <a:gd name="connsiteY33" fmla="*/ 170646 h 742179"/>
                  <a:gd name="connsiteX34" fmla="*/ 609153 w 1843607"/>
                  <a:gd name="connsiteY34" fmla="*/ 131530 h 742179"/>
                  <a:gd name="connsiteX35" fmla="*/ 1403438 w 1843607"/>
                  <a:gd name="connsiteY35" fmla="*/ 97 h 742179"/>
                  <a:gd name="connsiteX36" fmla="*/ 1411792 w 1843607"/>
                  <a:gd name="connsiteY36" fmla="*/ 5420 h 742179"/>
                  <a:gd name="connsiteX37" fmla="*/ 1480499 w 1843607"/>
                  <a:gd name="connsiteY37" fmla="*/ 93939 h 742179"/>
                  <a:gd name="connsiteX38" fmla="*/ 1559303 w 1843607"/>
                  <a:gd name="connsiteY38" fmla="*/ 151089 h 742179"/>
                  <a:gd name="connsiteX39" fmla="*/ 1652394 w 1843607"/>
                  <a:gd name="connsiteY39" fmla="*/ 184363 h 742179"/>
                  <a:gd name="connsiteX40" fmla="*/ 1819589 w 1843607"/>
                  <a:gd name="connsiteY40" fmla="*/ 141436 h 742179"/>
                  <a:gd name="connsiteX41" fmla="*/ 1841687 w 1843607"/>
                  <a:gd name="connsiteY41" fmla="*/ 156676 h 742179"/>
                  <a:gd name="connsiteX42" fmla="*/ 1748850 w 1843607"/>
                  <a:gd name="connsiteY42" fmla="*/ 217001 h 742179"/>
                  <a:gd name="connsiteX43" fmla="*/ 1641472 w 1843607"/>
                  <a:gd name="connsiteY43" fmla="*/ 211667 h 742179"/>
                  <a:gd name="connsiteX44" fmla="*/ 1538856 w 1843607"/>
                  <a:gd name="connsiteY44" fmla="*/ 173186 h 742179"/>
                  <a:gd name="connsiteX45" fmla="*/ 1454663 w 1843607"/>
                  <a:gd name="connsiteY45" fmla="*/ 106464 h 742179"/>
                  <a:gd name="connsiteX46" fmla="*/ 1399540 w 1843607"/>
                  <a:gd name="connsiteY46" fmla="*/ 30912 h 742179"/>
                  <a:gd name="connsiteX47" fmla="*/ 1377931 w 1843607"/>
                  <a:gd name="connsiteY47" fmla="*/ 91048 h 742179"/>
                  <a:gd name="connsiteX48" fmla="*/ 1340355 w 1843607"/>
                  <a:gd name="connsiteY48" fmla="*/ 161438 h 742179"/>
                  <a:gd name="connsiteX49" fmla="*/ 1134615 w 1843607"/>
                  <a:gd name="connsiteY49" fmla="*/ 287041 h 742179"/>
                  <a:gd name="connsiteX50" fmla="*/ 1029078 w 1843607"/>
                  <a:gd name="connsiteY50" fmla="*/ 239226 h 742179"/>
                  <a:gd name="connsiteX51" fmla="*/ 975421 w 1843607"/>
                  <a:gd name="connsiteY51" fmla="*/ 118449 h 742179"/>
                  <a:gd name="connsiteX52" fmla="*/ 992121 w 1843607"/>
                  <a:gd name="connsiteY52" fmla="*/ 113115 h 742179"/>
                  <a:gd name="connsiteX53" fmla="*/ 1058161 w 1843607"/>
                  <a:gd name="connsiteY53" fmla="*/ 231923 h 742179"/>
                  <a:gd name="connsiteX54" fmla="*/ 1152649 w 1843607"/>
                  <a:gd name="connsiteY54" fmla="*/ 259927 h 742179"/>
                  <a:gd name="connsiteX55" fmla="*/ 1255075 w 1843607"/>
                  <a:gd name="connsiteY55" fmla="*/ 217953 h 742179"/>
                  <a:gd name="connsiteX56" fmla="*/ 1329687 w 1843607"/>
                  <a:gd name="connsiteY56" fmla="*/ 126132 h 742179"/>
                  <a:gd name="connsiteX57" fmla="*/ 1385948 w 1843607"/>
                  <a:gd name="connsiteY57" fmla="*/ 9102 h 742179"/>
                  <a:gd name="connsiteX58" fmla="*/ 1393729 w 1843607"/>
                  <a:gd name="connsiteY58" fmla="*/ 6296 h 742179"/>
                  <a:gd name="connsiteX59" fmla="*/ 1394632 w 1843607"/>
                  <a:gd name="connsiteY59" fmla="*/ 2221 h 742179"/>
                  <a:gd name="connsiteX60" fmla="*/ 1403438 w 1843607"/>
                  <a:gd name="connsiteY60" fmla="*/ 97 h 74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43607" h="742179">
                    <a:moveTo>
                      <a:pt x="603319" y="157788"/>
                    </a:moveTo>
                    <a:cubicBezTo>
                      <a:pt x="599581" y="158835"/>
                      <a:pt x="595977" y="160836"/>
                      <a:pt x="592961" y="162836"/>
                    </a:cubicBezTo>
                    <a:cubicBezTo>
                      <a:pt x="574545" y="175028"/>
                      <a:pt x="564449" y="196999"/>
                      <a:pt x="557655" y="217255"/>
                    </a:cubicBezTo>
                    <a:cubicBezTo>
                      <a:pt x="544955" y="255038"/>
                      <a:pt x="543304" y="298218"/>
                      <a:pt x="556702" y="336064"/>
                    </a:cubicBezTo>
                    <a:cubicBezTo>
                      <a:pt x="583562" y="291296"/>
                      <a:pt x="609153" y="242211"/>
                      <a:pt x="620583" y="191030"/>
                    </a:cubicBezTo>
                    <a:cubicBezTo>
                      <a:pt x="622805" y="181251"/>
                      <a:pt x="625726" y="164169"/>
                      <a:pt x="614487" y="158454"/>
                    </a:cubicBezTo>
                    <a:cubicBezTo>
                      <a:pt x="610931" y="156645"/>
                      <a:pt x="607058" y="156740"/>
                      <a:pt x="603319" y="157788"/>
                    </a:cubicBezTo>
                    <a:close/>
                    <a:moveTo>
                      <a:pt x="609153" y="131530"/>
                    </a:moveTo>
                    <a:cubicBezTo>
                      <a:pt x="621536" y="131594"/>
                      <a:pt x="633410" y="137690"/>
                      <a:pt x="640586" y="147913"/>
                    </a:cubicBezTo>
                    <a:cubicBezTo>
                      <a:pt x="649602" y="160804"/>
                      <a:pt x="649856" y="177250"/>
                      <a:pt x="647443" y="192236"/>
                    </a:cubicBezTo>
                    <a:cubicBezTo>
                      <a:pt x="642744" y="221319"/>
                      <a:pt x="630743" y="250593"/>
                      <a:pt x="619123" y="277517"/>
                    </a:cubicBezTo>
                    <a:cubicBezTo>
                      <a:pt x="607057" y="305520"/>
                      <a:pt x="592770" y="332444"/>
                      <a:pt x="576831" y="358416"/>
                    </a:cubicBezTo>
                    <a:cubicBezTo>
                      <a:pt x="575117" y="361146"/>
                      <a:pt x="573402" y="363813"/>
                      <a:pt x="571688" y="366544"/>
                    </a:cubicBezTo>
                    <a:cubicBezTo>
                      <a:pt x="594802" y="402167"/>
                      <a:pt x="632457" y="424964"/>
                      <a:pt x="674304" y="433092"/>
                    </a:cubicBezTo>
                    <a:cubicBezTo>
                      <a:pt x="722691" y="442490"/>
                      <a:pt x="772411" y="432203"/>
                      <a:pt x="814830" y="407692"/>
                    </a:cubicBezTo>
                    <a:cubicBezTo>
                      <a:pt x="862645" y="380069"/>
                      <a:pt x="895474" y="338096"/>
                      <a:pt x="930209" y="296376"/>
                    </a:cubicBezTo>
                    <a:cubicBezTo>
                      <a:pt x="936495" y="288820"/>
                      <a:pt x="947163" y="297519"/>
                      <a:pt x="943607" y="305520"/>
                    </a:cubicBezTo>
                    <a:cubicBezTo>
                      <a:pt x="937702" y="319300"/>
                      <a:pt x="930273" y="331492"/>
                      <a:pt x="921700" y="343747"/>
                    </a:cubicBezTo>
                    <a:cubicBezTo>
                      <a:pt x="887473" y="392642"/>
                      <a:pt x="837245" y="432647"/>
                      <a:pt x="780412" y="451697"/>
                    </a:cubicBezTo>
                    <a:cubicBezTo>
                      <a:pt x="730057" y="468588"/>
                      <a:pt x="673288" y="467001"/>
                      <a:pt x="624520" y="445665"/>
                    </a:cubicBezTo>
                    <a:cubicBezTo>
                      <a:pt x="596770" y="433536"/>
                      <a:pt x="573339" y="414423"/>
                      <a:pt x="555876" y="390737"/>
                    </a:cubicBezTo>
                    <a:cubicBezTo>
                      <a:pt x="527873" y="432330"/>
                      <a:pt x="496694" y="471890"/>
                      <a:pt x="464373" y="510181"/>
                    </a:cubicBezTo>
                    <a:cubicBezTo>
                      <a:pt x="421002" y="561552"/>
                      <a:pt x="374965" y="611400"/>
                      <a:pt x="325435" y="656866"/>
                    </a:cubicBezTo>
                    <a:cubicBezTo>
                      <a:pt x="279080" y="699411"/>
                      <a:pt x="227264" y="732685"/>
                      <a:pt x="163764" y="740432"/>
                    </a:cubicBezTo>
                    <a:cubicBezTo>
                      <a:pt x="136142" y="743797"/>
                      <a:pt x="107820" y="742273"/>
                      <a:pt x="80642" y="736114"/>
                    </a:cubicBezTo>
                    <a:cubicBezTo>
                      <a:pt x="53020" y="729891"/>
                      <a:pt x="28318" y="718715"/>
                      <a:pt x="4633" y="703348"/>
                    </a:cubicBezTo>
                    <a:cubicBezTo>
                      <a:pt x="-5464" y="696807"/>
                      <a:pt x="2537" y="680234"/>
                      <a:pt x="13396" y="686393"/>
                    </a:cubicBezTo>
                    <a:cubicBezTo>
                      <a:pt x="24255" y="692489"/>
                      <a:pt x="35303" y="696807"/>
                      <a:pt x="46924" y="701125"/>
                    </a:cubicBezTo>
                    <a:cubicBezTo>
                      <a:pt x="93279" y="718397"/>
                      <a:pt x="145984" y="720429"/>
                      <a:pt x="193355" y="706142"/>
                    </a:cubicBezTo>
                    <a:cubicBezTo>
                      <a:pt x="248917" y="689441"/>
                      <a:pt x="291907" y="650833"/>
                      <a:pt x="332293" y="610765"/>
                    </a:cubicBezTo>
                    <a:cubicBezTo>
                      <a:pt x="375854" y="567585"/>
                      <a:pt x="417192" y="522182"/>
                      <a:pt x="456245" y="474875"/>
                    </a:cubicBezTo>
                    <a:cubicBezTo>
                      <a:pt x="485773" y="439188"/>
                      <a:pt x="514220" y="402421"/>
                      <a:pt x="539557" y="363559"/>
                    </a:cubicBezTo>
                    <a:cubicBezTo>
                      <a:pt x="533969" y="352002"/>
                      <a:pt x="529587" y="339747"/>
                      <a:pt x="526667" y="326983"/>
                    </a:cubicBezTo>
                    <a:cubicBezTo>
                      <a:pt x="514792" y="275294"/>
                      <a:pt x="522666" y="215922"/>
                      <a:pt x="551241" y="170646"/>
                    </a:cubicBezTo>
                    <a:cubicBezTo>
                      <a:pt x="563433" y="151406"/>
                      <a:pt x="584832" y="131340"/>
                      <a:pt x="609153" y="131530"/>
                    </a:cubicBezTo>
                    <a:close/>
                    <a:moveTo>
                      <a:pt x="1403438" y="97"/>
                    </a:moveTo>
                    <a:cubicBezTo>
                      <a:pt x="1406510" y="494"/>
                      <a:pt x="1409506" y="2134"/>
                      <a:pt x="1411792" y="5420"/>
                    </a:cubicBezTo>
                    <a:cubicBezTo>
                      <a:pt x="1433128" y="35963"/>
                      <a:pt x="1454401" y="67078"/>
                      <a:pt x="1480499" y="93939"/>
                    </a:cubicBezTo>
                    <a:cubicBezTo>
                      <a:pt x="1503613" y="117814"/>
                      <a:pt x="1529204" y="136928"/>
                      <a:pt x="1559303" y="151089"/>
                    </a:cubicBezTo>
                    <a:cubicBezTo>
                      <a:pt x="1588957" y="165058"/>
                      <a:pt x="1620453" y="176679"/>
                      <a:pt x="1652394" y="184363"/>
                    </a:cubicBezTo>
                    <a:cubicBezTo>
                      <a:pt x="1711195" y="198523"/>
                      <a:pt x="1780283" y="193316"/>
                      <a:pt x="1819589" y="141436"/>
                    </a:cubicBezTo>
                    <a:cubicBezTo>
                      <a:pt x="1828860" y="129245"/>
                      <a:pt x="1850069" y="143976"/>
                      <a:pt x="1841687" y="156676"/>
                    </a:cubicBezTo>
                    <a:cubicBezTo>
                      <a:pt x="1820351" y="189125"/>
                      <a:pt x="1786760" y="209382"/>
                      <a:pt x="1748850" y="217001"/>
                    </a:cubicBezTo>
                    <a:cubicBezTo>
                      <a:pt x="1713100" y="224177"/>
                      <a:pt x="1676587" y="220748"/>
                      <a:pt x="1641472" y="211667"/>
                    </a:cubicBezTo>
                    <a:cubicBezTo>
                      <a:pt x="1606420" y="202587"/>
                      <a:pt x="1571241" y="189506"/>
                      <a:pt x="1538856" y="173186"/>
                    </a:cubicBezTo>
                    <a:cubicBezTo>
                      <a:pt x="1505582" y="156422"/>
                      <a:pt x="1478420" y="133165"/>
                      <a:pt x="1454663" y="106464"/>
                    </a:cubicBezTo>
                    <a:lnTo>
                      <a:pt x="1399540" y="30912"/>
                    </a:lnTo>
                    <a:lnTo>
                      <a:pt x="1377931" y="91048"/>
                    </a:lnTo>
                    <a:cubicBezTo>
                      <a:pt x="1367200" y="115527"/>
                      <a:pt x="1354706" y="139213"/>
                      <a:pt x="1340355" y="161438"/>
                    </a:cubicBezTo>
                    <a:cubicBezTo>
                      <a:pt x="1295460" y="230971"/>
                      <a:pt x="1222245" y="292566"/>
                      <a:pt x="1134615" y="287041"/>
                    </a:cubicBezTo>
                    <a:cubicBezTo>
                      <a:pt x="1094928" y="284565"/>
                      <a:pt x="1056002" y="269198"/>
                      <a:pt x="1029078" y="239226"/>
                    </a:cubicBezTo>
                    <a:cubicBezTo>
                      <a:pt x="998598" y="205317"/>
                      <a:pt x="986025" y="161692"/>
                      <a:pt x="975421" y="118449"/>
                    </a:cubicBezTo>
                    <a:cubicBezTo>
                      <a:pt x="972754" y="107590"/>
                      <a:pt x="988311" y="102447"/>
                      <a:pt x="992121" y="113115"/>
                    </a:cubicBezTo>
                    <a:cubicBezTo>
                      <a:pt x="1007171" y="155215"/>
                      <a:pt x="1022665" y="202332"/>
                      <a:pt x="1058161" y="231923"/>
                    </a:cubicBezTo>
                    <a:cubicBezTo>
                      <a:pt x="1084260" y="253767"/>
                      <a:pt x="1119185" y="261769"/>
                      <a:pt x="1152649" y="259927"/>
                    </a:cubicBezTo>
                    <a:cubicBezTo>
                      <a:pt x="1190622" y="257832"/>
                      <a:pt x="1225610" y="241385"/>
                      <a:pt x="1255075" y="217953"/>
                    </a:cubicBezTo>
                    <a:cubicBezTo>
                      <a:pt x="1286190" y="193188"/>
                      <a:pt x="1310320" y="160550"/>
                      <a:pt x="1329687" y="126132"/>
                    </a:cubicBezTo>
                    <a:cubicBezTo>
                      <a:pt x="1350960" y="88286"/>
                      <a:pt x="1366263" y="47710"/>
                      <a:pt x="1385948" y="9102"/>
                    </a:cubicBezTo>
                    <a:lnTo>
                      <a:pt x="1393729" y="6296"/>
                    </a:lnTo>
                    <a:lnTo>
                      <a:pt x="1394632" y="2221"/>
                    </a:lnTo>
                    <a:cubicBezTo>
                      <a:pt x="1397219" y="542"/>
                      <a:pt x="1400366" y="-301"/>
                      <a:pt x="1403438" y="97"/>
                    </a:cubicBezTo>
                    <a:close/>
                  </a:path>
                </a:pathLst>
              </a:custGeom>
              <a:solidFill>
                <a:srgbClr val="EDA5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5AE6F859-8219-B6C1-2902-FFAC9826E231}"/>
                  </a:ext>
                </a:extLst>
              </p:cNvPr>
              <p:cNvSpPr/>
              <p:nvPr/>
            </p:nvSpPr>
            <p:spPr>
              <a:xfrm>
                <a:off x="5363104" y="5585764"/>
                <a:ext cx="162065" cy="193709"/>
              </a:xfrm>
              <a:custGeom>
                <a:avLst/>
                <a:gdLst>
                  <a:gd name="connsiteX0" fmla="*/ 150601 w 162065"/>
                  <a:gd name="connsiteY0" fmla="*/ 385 h 193709"/>
                  <a:gd name="connsiteX1" fmla="*/ 60177 w 162065"/>
                  <a:gd name="connsiteY1" fmla="*/ 54614 h 193709"/>
                  <a:gd name="connsiteX2" fmla="*/ 39349 w 162065"/>
                  <a:gd name="connsiteY2" fmla="*/ 76902 h 193709"/>
                  <a:gd name="connsiteX3" fmla="*/ 614 w 162065"/>
                  <a:gd name="connsiteY3" fmla="*/ 162056 h 193709"/>
                  <a:gd name="connsiteX4" fmla="*/ 9504 w 162065"/>
                  <a:gd name="connsiteY4" fmla="*/ 174756 h 193709"/>
                  <a:gd name="connsiteX5" fmla="*/ 36174 w 162065"/>
                  <a:gd name="connsiteY5" fmla="*/ 188281 h 193709"/>
                  <a:gd name="connsiteX6" fmla="*/ 158666 w 162065"/>
                  <a:gd name="connsiteY6" fmla="*/ 25531 h 193709"/>
                  <a:gd name="connsiteX7" fmla="*/ 150601 w 162065"/>
                  <a:gd name="connsiteY7" fmla="*/ 385 h 193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2065" h="193709">
                    <a:moveTo>
                      <a:pt x="150601" y="385"/>
                    </a:moveTo>
                    <a:cubicBezTo>
                      <a:pt x="112945" y="-3298"/>
                      <a:pt x="73512" y="19816"/>
                      <a:pt x="60177" y="54614"/>
                    </a:cubicBezTo>
                    <a:cubicBezTo>
                      <a:pt x="53001" y="61853"/>
                      <a:pt x="46017" y="69219"/>
                      <a:pt x="39349" y="76902"/>
                    </a:cubicBezTo>
                    <a:cubicBezTo>
                      <a:pt x="19093" y="100080"/>
                      <a:pt x="-4085" y="129163"/>
                      <a:pt x="614" y="162056"/>
                    </a:cubicBezTo>
                    <a:cubicBezTo>
                      <a:pt x="1503" y="168152"/>
                      <a:pt x="5059" y="172533"/>
                      <a:pt x="9504" y="174756"/>
                    </a:cubicBezTo>
                    <a:cubicBezTo>
                      <a:pt x="6901" y="188853"/>
                      <a:pt x="26395" y="201172"/>
                      <a:pt x="36174" y="188281"/>
                    </a:cubicBezTo>
                    <a:cubicBezTo>
                      <a:pt x="77132" y="134116"/>
                      <a:pt x="117835" y="79760"/>
                      <a:pt x="158666" y="25531"/>
                    </a:cubicBezTo>
                    <a:cubicBezTo>
                      <a:pt x="164698" y="17466"/>
                      <a:pt x="163111" y="1655"/>
                      <a:pt x="150601" y="385"/>
                    </a:cubicBezTo>
                    <a:close/>
                  </a:path>
                </a:pathLst>
              </a:custGeom>
              <a:solidFill>
                <a:srgbClr val="E694C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F5DCEEDE-0FC6-81E1-A6E2-768031425311}"/>
                  </a:ext>
                </a:extLst>
              </p:cNvPr>
              <p:cNvSpPr/>
              <p:nvPr/>
            </p:nvSpPr>
            <p:spPr>
              <a:xfrm>
                <a:off x="8184569" y="4748255"/>
                <a:ext cx="225009" cy="142483"/>
              </a:xfrm>
              <a:custGeom>
                <a:avLst/>
                <a:gdLst>
                  <a:gd name="connsiteX0" fmla="*/ 205305 w 225009"/>
                  <a:gd name="connsiteY0" fmla="*/ 84276 h 142483"/>
                  <a:gd name="connsiteX1" fmla="*/ 161617 w 225009"/>
                  <a:gd name="connsiteY1" fmla="*/ 65988 h 142483"/>
                  <a:gd name="connsiteX2" fmla="*/ 117675 w 225009"/>
                  <a:gd name="connsiteY2" fmla="*/ 47637 h 142483"/>
                  <a:gd name="connsiteX3" fmla="*/ 72273 w 225009"/>
                  <a:gd name="connsiteY3" fmla="*/ 28650 h 142483"/>
                  <a:gd name="connsiteX4" fmla="*/ 64462 w 225009"/>
                  <a:gd name="connsiteY4" fmla="*/ 25793 h 142483"/>
                  <a:gd name="connsiteX5" fmla="*/ 49412 w 225009"/>
                  <a:gd name="connsiteY5" fmla="*/ 18427 h 142483"/>
                  <a:gd name="connsiteX6" fmla="*/ 47507 w 225009"/>
                  <a:gd name="connsiteY6" fmla="*/ 17601 h 142483"/>
                  <a:gd name="connsiteX7" fmla="*/ 41793 w 225009"/>
                  <a:gd name="connsiteY7" fmla="*/ 10108 h 142483"/>
                  <a:gd name="connsiteX8" fmla="*/ 23505 w 225009"/>
                  <a:gd name="connsiteY8" fmla="*/ 647 h 142483"/>
                  <a:gd name="connsiteX9" fmla="*/ 14170 w 225009"/>
                  <a:gd name="connsiteY9" fmla="*/ 10680 h 142483"/>
                  <a:gd name="connsiteX10" fmla="*/ 391 w 225009"/>
                  <a:gd name="connsiteY10" fmla="*/ 23380 h 142483"/>
                  <a:gd name="connsiteX11" fmla="*/ 5598 w 225009"/>
                  <a:gd name="connsiteY11" fmla="*/ 44779 h 142483"/>
                  <a:gd name="connsiteX12" fmla="*/ 33474 w 225009"/>
                  <a:gd name="connsiteY12" fmla="*/ 73926 h 142483"/>
                  <a:gd name="connsiteX13" fmla="*/ 64589 w 225009"/>
                  <a:gd name="connsiteY13" fmla="*/ 97230 h 142483"/>
                  <a:gd name="connsiteX14" fmla="*/ 129867 w 225009"/>
                  <a:gd name="connsiteY14" fmla="*/ 133679 h 142483"/>
                  <a:gd name="connsiteX15" fmla="*/ 200352 w 225009"/>
                  <a:gd name="connsiteY15" fmla="*/ 138124 h 142483"/>
                  <a:gd name="connsiteX16" fmla="*/ 224990 w 225009"/>
                  <a:gd name="connsiteY16" fmla="*/ 112470 h 142483"/>
                  <a:gd name="connsiteX17" fmla="*/ 205305 w 225009"/>
                  <a:gd name="connsiteY17" fmla="*/ 84276 h 14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5009" h="142483">
                    <a:moveTo>
                      <a:pt x="205305" y="84276"/>
                    </a:moveTo>
                    <a:cubicBezTo>
                      <a:pt x="191589" y="76847"/>
                      <a:pt x="176032" y="71957"/>
                      <a:pt x="161617" y="65988"/>
                    </a:cubicBezTo>
                    <a:cubicBezTo>
                      <a:pt x="146948" y="59892"/>
                      <a:pt x="132344" y="53733"/>
                      <a:pt x="117675" y="47637"/>
                    </a:cubicBezTo>
                    <a:cubicBezTo>
                      <a:pt x="102562" y="41350"/>
                      <a:pt x="87385" y="35000"/>
                      <a:pt x="72273" y="28650"/>
                    </a:cubicBezTo>
                    <a:cubicBezTo>
                      <a:pt x="70113" y="27761"/>
                      <a:pt x="67383" y="26809"/>
                      <a:pt x="64462" y="25793"/>
                    </a:cubicBezTo>
                    <a:cubicBezTo>
                      <a:pt x="59509" y="23126"/>
                      <a:pt x="54556" y="20649"/>
                      <a:pt x="49412" y="18427"/>
                    </a:cubicBezTo>
                    <a:cubicBezTo>
                      <a:pt x="48777" y="18173"/>
                      <a:pt x="48143" y="17855"/>
                      <a:pt x="47507" y="17601"/>
                    </a:cubicBezTo>
                    <a:cubicBezTo>
                      <a:pt x="44777" y="15506"/>
                      <a:pt x="42681" y="13093"/>
                      <a:pt x="41793" y="10108"/>
                    </a:cubicBezTo>
                    <a:cubicBezTo>
                      <a:pt x="39570" y="2552"/>
                      <a:pt x="30870" y="-1703"/>
                      <a:pt x="23505" y="647"/>
                    </a:cubicBezTo>
                    <a:cubicBezTo>
                      <a:pt x="18298" y="2298"/>
                      <a:pt x="15313" y="6108"/>
                      <a:pt x="14170" y="10680"/>
                    </a:cubicBezTo>
                    <a:cubicBezTo>
                      <a:pt x="7883" y="12394"/>
                      <a:pt x="1851" y="16903"/>
                      <a:pt x="391" y="23380"/>
                    </a:cubicBezTo>
                    <a:cubicBezTo>
                      <a:pt x="-1197" y="30365"/>
                      <a:pt x="2359" y="38747"/>
                      <a:pt x="5598" y="44779"/>
                    </a:cubicBezTo>
                    <a:cubicBezTo>
                      <a:pt x="11948" y="56654"/>
                      <a:pt x="23250" y="65544"/>
                      <a:pt x="33474" y="73926"/>
                    </a:cubicBezTo>
                    <a:cubicBezTo>
                      <a:pt x="43507" y="82117"/>
                      <a:pt x="53921" y="89864"/>
                      <a:pt x="64589" y="97230"/>
                    </a:cubicBezTo>
                    <a:cubicBezTo>
                      <a:pt x="85036" y="111327"/>
                      <a:pt x="106435" y="124980"/>
                      <a:pt x="129867" y="133679"/>
                    </a:cubicBezTo>
                    <a:cubicBezTo>
                      <a:pt x="152283" y="141998"/>
                      <a:pt x="177238" y="146252"/>
                      <a:pt x="200352" y="138124"/>
                    </a:cubicBezTo>
                    <a:cubicBezTo>
                      <a:pt x="212226" y="133933"/>
                      <a:pt x="224482" y="126504"/>
                      <a:pt x="224990" y="112470"/>
                    </a:cubicBezTo>
                    <a:cubicBezTo>
                      <a:pt x="225498" y="99643"/>
                      <a:pt x="215973" y="90055"/>
                      <a:pt x="205305" y="84276"/>
                    </a:cubicBezTo>
                    <a:close/>
                  </a:path>
                </a:pathLst>
              </a:custGeom>
              <a:solidFill>
                <a:srgbClr val="E694C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2B6404-446C-133A-B597-9C8A784033B3}"/>
              </a:ext>
            </a:extLst>
          </p:cNvPr>
          <p:cNvGrpSpPr/>
          <p:nvPr/>
        </p:nvGrpSpPr>
        <p:grpSpPr>
          <a:xfrm>
            <a:off x="1293823" y="2024158"/>
            <a:ext cx="2629362" cy="503813"/>
            <a:chOff x="1293823" y="2024158"/>
            <a:chExt cx="2629362" cy="503813"/>
          </a:xfrm>
        </p:grpSpPr>
        <p:grpSp>
          <p:nvGrpSpPr>
            <p:cNvPr id="427" name="图形 13">
              <a:extLst>
                <a:ext uri="{FF2B5EF4-FFF2-40B4-BE49-F238E27FC236}">
                  <a16:creationId xmlns:a16="http://schemas.microsoft.com/office/drawing/2014/main" id="{C4FE6426-064B-13BE-E59B-9295826E043F}"/>
                </a:ext>
              </a:extLst>
            </p:cNvPr>
            <p:cNvGrpSpPr/>
            <p:nvPr/>
          </p:nvGrpSpPr>
          <p:grpSpPr>
            <a:xfrm>
              <a:off x="3047004" y="2024158"/>
              <a:ext cx="463865" cy="455022"/>
              <a:chOff x="15626122" y="4674358"/>
              <a:chExt cx="463865" cy="455022"/>
            </a:xfrm>
          </p:grpSpPr>
          <p:sp>
            <p:nvSpPr>
              <p:cNvPr id="442" name="任意多边形: 形状 441">
                <a:extLst>
                  <a:ext uri="{FF2B5EF4-FFF2-40B4-BE49-F238E27FC236}">
                    <a16:creationId xmlns:a16="http://schemas.microsoft.com/office/drawing/2014/main" id="{846EA9C9-187C-7D4A-44A8-35DDBD05F188}"/>
                  </a:ext>
                </a:extLst>
              </p:cNvPr>
              <p:cNvSpPr/>
              <p:nvPr/>
            </p:nvSpPr>
            <p:spPr>
              <a:xfrm>
                <a:off x="15626122" y="4674358"/>
                <a:ext cx="463865" cy="455022"/>
              </a:xfrm>
              <a:custGeom>
                <a:avLst/>
                <a:gdLst>
                  <a:gd name="connsiteX0" fmla="*/ 458986 w 463865"/>
                  <a:gd name="connsiteY0" fmla="*/ 241340 h 455022"/>
                  <a:gd name="connsiteX1" fmla="*/ 408855 w 463865"/>
                  <a:gd name="connsiteY1" fmla="*/ 195863 h 455022"/>
                  <a:gd name="connsiteX2" fmla="*/ 409696 w 463865"/>
                  <a:gd name="connsiteY2" fmla="*/ 195190 h 455022"/>
                  <a:gd name="connsiteX3" fmla="*/ 429210 w 463865"/>
                  <a:gd name="connsiteY3" fmla="*/ 78330 h 455022"/>
                  <a:gd name="connsiteX4" fmla="*/ 375826 w 463865"/>
                  <a:gd name="connsiteY4" fmla="*/ 35152 h 455022"/>
                  <a:gd name="connsiteX5" fmla="*/ 286667 w 463865"/>
                  <a:gd name="connsiteY5" fmla="*/ 66386 h 455022"/>
                  <a:gd name="connsiteX6" fmla="*/ 266368 w 463865"/>
                  <a:gd name="connsiteY6" fmla="*/ 87862 h 455022"/>
                  <a:gd name="connsiteX7" fmla="*/ 255657 w 463865"/>
                  <a:gd name="connsiteY7" fmla="*/ 52928 h 455022"/>
                  <a:gd name="connsiteX8" fmla="*/ 130609 w 463865"/>
                  <a:gd name="connsiteY8" fmla="*/ 23376 h 455022"/>
                  <a:gd name="connsiteX9" fmla="*/ 85301 w 463865"/>
                  <a:gd name="connsiteY9" fmla="*/ 118311 h 455022"/>
                  <a:gd name="connsiteX10" fmla="*/ 109918 w 463865"/>
                  <a:gd name="connsiteY10" fmla="*/ 166816 h 455022"/>
                  <a:gd name="connsiteX11" fmla="*/ 58665 w 463865"/>
                  <a:gd name="connsiteY11" fmla="*/ 179658 h 455022"/>
                  <a:gd name="connsiteX12" fmla="*/ 19637 w 463865"/>
                  <a:gd name="connsiteY12" fmla="*/ 213583 h 455022"/>
                  <a:gd name="connsiteX13" fmla="*/ 234 w 463865"/>
                  <a:gd name="connsiteY13" fmla="*/ 262761 h 455022"/>
                  <a:gd name="connsiteX14" fmla="*/ 68815 w 463865"/>
                  <a:gd name="connsiteY14" fmla="*/ 342444 h 455022"/>
                  <a:gd name="connsiteX15" fmla="*/ 135656 w 463865"/>
                  <a:gd name="connsiteY15" fmla="*/ 340425 h 455022"/>
                  <a:gd name="connsiteX16" fmla="*/ 131507 w 463865"/>
                  <a:gd name="connsiteY16" fmla="*/ 357080 h 455022"/>
                  <a:gd name="connsiteX17" fmla="*/ 134927 w 463865"/>
                  <a:gd name="connsiteY17" fmla="*/ 412033 h 455022"/>
                  <a:gd name="connsiteX18" fmla="*/ 227844 w 463865"/>
                  <a:gd name="connsiteY18" fmla="*/ 454202 h 455022"/>
                  <a:gd name="connsiteX19" fmla="*/ 305676 w 463865"/>
                  <a:gd name="connsiteY19" fmla="*/ 350407 h 455022"/>
                  <a:gd name="connsiteX20" fmla="*/ 351658 w 463865"/>
                  <a:gd name="connsiteY20" fmla="*/ 359827 h 455022"/>
                  <a:gd name="connsiteX21" fmla="*/ 408462 w 463865"/>
                  <a:gd name="connsiteY21" fmla="*/ 348051 h 455022"/>
                  <a:gd name="connsiteX22" fmla="*/ 450855 w 463865"/>
                  <a:gd name="connsiteY22" fmla="*/ 311603 h 455022"/>
                  <a:gd name="connsiteX23" fmla="*/ 458986 w 463865"/>
                  <a:gd name="connsiteY23" fmla="*/ 241340 h 455022"/>
                  <a:gd name="connsiteX24" fmla="*/ 428537 w 463865"/>
                  <a:gd name="connsiteY24" fmla="*/ 254238 h 455022"/>
                  <a:gd name="connsiteX25" fmla="*/ 430051 w 463865"/>
                  <a:gd name="connsiteY25" fmla="*/ 260125 h 455022"/>
                  <a:gd name="connsiteX26" fmla="*/ 415696 w 463865"/>
                  <a:gd name="connsiteY26" fmla="*/ 237583 h 455022"/>
                  <a:gd name="connsiteX27" fmla="*/ 415696 w 463865"/>
                  <a:gd name="connsiteY27" fmla="*/ 237471 h 455022"/>
                  <a:gd name="connsiteX28" fmla="*/ 428537 w 463865"/>
                  <a:gd name="connsiteY28" fmla="*/ 254238 h 45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63865" h="455022">
                    <a:moveTo>
                      <a:pt x="458986" y="241340"/>
                    </a:moveTo>
                    <a:cubicBezTo>
                      <a:pt x="449958" y="219920"/>
                      <a:pt x="430836" y="203489"/>
                      <a:pt x="408855" y="195863"/>
                    </a:cubicBezTo>
                    <a:cubicBezTo>
                      <a:pt x="409135" y="195639"/>
                      <a:pt x="409415" y="195415"/>
                      <a:pt x="409696" y="195190"/>
                    </a:cubicBezTo>
                    <a:cubicBezTo>
                      <a:pt x="443846" y="164854"/>
                      <a:pt x="454388" y="117863"/>
                      <a:pt x="429210" y="78330"/>
                    </a:cubicBezTo>
                    <a:cubicBezTo>
                      <a:pt x="417266" y="58535"/>
                      <a:pt x="400275" y="37955"/>
                      <a:pt x="375826" y="35152"/>
                    </a:cubicBezTo>
                    <a:cubicBezTo>
                      <a:pt x="342742" y="29208"/>
                      <a:pt x="311732" y="46479"/>
                      <a:pt x="286667" y="66386"/>
                    </a:cubicBezTo>
                    <a:cubicBezTo>
                      <a:pt x="279657" y="71320"/>
                      <a:pt x="272704" y="79227"/>
                      <a:pt x="266368" y="87862"/>
                    </a:cubicBezTo>
                    <a:cubicBezTo>
                      <a:pt x="264349" y="75806"/>
                      <a:pt x="261096" y="63974"/>
                      <a:pt x="255657" y="52928"/>
                    </a:cubicBezTo>
                    <a:cubicBezTo>
                      <a:pt x="225489" y="-15765"/>
                      <a:pt x="179283" y="-8419"/>
                      <a:pt x="130609" y="23376"/>
                    </a:cubicBezTo>
                    <a:cubicBezTo>
                      <a:pt x="100721" y="44236"/>
                      <a:pt x="79413" y="81245"/>
                      <a:pt x="85301" y="118311"/>
                    </a:cubicBezTo>
                    <a:cubicBezTo>
                      <a:pt x="88665" y="136592"/>
                      <a:pt x="98254" y="152405"/>
                      <a:pt x="109918" y="166816"/>
                    </a:cubicBezTo>
                    <a:cubicBezTo>
                      <a:pt x="92142" y="167601"/>
                      <a:pt x="74254" y="172480"/>
                      <a:pt x="58665" y="179658"/>
                    </a:cubicBezTo>
                    <a:cubicBezTo>
                      <a:pt x="42796" y="187059"/>
                      <a:pt x="29842" y="199452"/>
                      <a:pt x="19637" y="213583"/>
                    </a:cubicBezTo>
                    <a:cubicBezTo>
                      <a:pt x="8478" y="227714"/>
                      <a:pt x="1692" y="244817"/>
                      <a:pt x="234" y="262761"/>
                    </a:cubicBezTo>
                    <a:cubicBezTo>
                      <a:pt x="-3186" y="305322"/>
                      <a:pt x="31356" y="331902"/>
                      <a:pt x="68815" y="342444"/>
                    </a:cubicBezTo>
                    <a:cubicBezTo>
                      <a:pt x="90684" y="347603"/>
                      <a:pt x="114011" y="346650"/>
                      <a:pt x="135656" y="340425"/>
                    </a:cubicBezTo>
                    <a:cubicBezTo>
                      <a:pt x="134086" y="345921"/>
                      <a:pt x="132684" y="351528"/>
                      <a:pt x="131507" y="357080"/>
                    </a:cubicBezTo>
                    <a:cubicBezTo>
                      <a:pt x="127862" y="375304"/>
                      <a:pt x="126067" y="394986"/>
                      <a:pt x="134927" y="412033"/>
                    </a:cubicBezTo>
                    <a:cubicBezTo>
                      <a:pt x="150516" y="444389"/>
                      <a:pt x="194030" y="458744"/>
                      <a:pt x="227844" y="454202"/>
                    </a:cubicBezTo>
                    <a:cubicBezTo>
                      <a:pt x="272312" y="444164"/>
                      <a:pt x="302536" y="395940"/>
                      <a:pt x="305676" y="350407"/>
                    </a:cubicBezTo>
                    <a:cubicBezTo>
                      <a:pt x="320200" y="356407"/>
                      <a:pt x="336069" y="358313"/>
                      <a:pt x="351658" y="359827"/>
                    </a:cubicBezTo>
                    <a:cubicBezTo>
                      <a:pt x="371789" y="362519"/>
                      <a:pt x="390911" y="357977"/>
                      <a:pt x="408462" y="348051"/>
                    </a:cubicBezTo>
                    <a:cubicBezTo>
                      <a:pt x="424780" y="338911"/>
                      <a:pt x="440425" y="327416"/>
                      <a:pt x="450855" y="311603"/>
                    </a:cubicBezTo>
                    <a:cubicBezTo>
                      <a:pt x="463472" y="290911"/>
                      <a:pt x="468350" y="263939"/>
                      <a:pt x="458986" y="241340"/>
                    </a:cubicBezTo>
                    <a:close/>
                    <a:moveTo>
                      <a:pt x="428537" y="254238"/>
                    </a:moveTo>
                    <a:cubicBezTo>
                      <a:pt x="429154" y="255415"/>
                      <a:pt x="429715" y="257490"/>
                      <a:pt x="430051" y="260125"/>
                    </a:cubicBezTo>
                    <a:cubicBezTo>
                      <a:pt x="427191" y="251322"/>
                      <a:pt x="422481" y="243415"/>
                      <a:pt x="415696" y="237583"/>
                    </a:cubicBezTo>
                    <a:cubicBezTo>
                      <a:pt x="415696" y="237527"/>
                      <a:pt x="415696" y="237527"/>
                      <a:pt x="415696" y="237471"/>
                    </a:cubicBezTo>
                    <a:cubicBezTo>
                      <a:pt x="425733" y="247452"/>
                      <a:pt x="421808" y="242237"/>
                      <a:pt x="428537" y="254238"/>
                    </a:cubicBezTo>
                    <a:close/>
                  </a:path>
                </a:pathLst>
              </a:custGeom>
              <a:solidFill>
                <a:srgbClr val="FCDD5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3" name="任意多边形: 形状 442">
                <a:extLst>
                  <a:ext uri="{FF2B5EF4-FFF2-40B4-BE49-F238E27FC236}">
                    <a16:creationId xmlns:a16="http://schemas.microsoft.com/office/drawing/2014/main" id="{A3459F96-B6AF-F2C1-07C7-27081F12B7DB}"/>
                  </a:ext>
                </a:extLst>
              </p:cNvPr>
              <p:cNvSpPr/>
              <p:nvPr/>
            </p:nvSpPr>
            <p:spPr>
              <a:xfrm>
                <a:off x="15792677" y="4826144"/>
                <a:ext cx="139139" cy="134453"/>
              </a:xfrm>
              <a:custGeom>
                <a:avLst/>
                <a:gdLst>
                  <a:gd name="connsiteX0" fmla="*/ 136150 w 139139"/>
                  <a:gd name="connsiteY0" fmla="*/ 41217 h 134453"/>
                  <a:gd name="connsiteX1" fmla="*/ 66112 w 139139"/>
                  <a:gd name="connsiteY1" fmla="*/ 899 h 134453"/>
                  <a:gd name="connsiteX2" fmla="*/ 64037 w 139139"/>
                  <a:gd name="connsiteY2" fmla="*/ 1235 h 134453"/>
                  <a:gd name="connsiteX3" fmla="*/ 25233 w 139139"/>
                  <a:gd name="connsiteY3" fmla="*/ 17161 h 134453"/>
                  <a:gd name="connsiteX4" fmla="*/ 16485 w 139139"/>
                  <a:gd name="connsiteY4" fmla="*/ 30226 h 134453"/>
                  <a:gd name="connsiteX5" fmla="*/ 30111 w 139139"/>
                  <a:gd name="connsiteY5" fmla="*/ 126620 h 134453"/>
                  <a:gd name="connsiteX6" fmla="*/ 88710 w 139139"/>
                  <a:gd name="connsiteY6" fmla="*/ 126788 h 134453"/>
                  <a:gd name="connsiteX7" fmla="*/ 114000 w 139139"/>
                  <a:gd name="connsiteY7" fmla="*/ 111928 h 134453"/>
                  <a:gd name="connsiteX8" fmla="*/ 136150 w 139139"/>
                  <a:gd name="connsiteY8" fmla="*/ 41217 h 13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139" h="134453">
                    <a:moveTo>
                      <a:pt x="136150" y="41217"/>
                    </a:moveTo>
                    <a:cubicBezTo>
                      <a:pt x="126224" y="13684"/>
                      <a:pt x="94878" y="-4316"/>
                      <a:pt x="66112" y="899"/>
                    </a:cubicBezTo>
                    <a:cubicBezTo>
                      <a:pt x="65439" y="1011"/>
                      <a:pt x="64766" y="1123"/>
                      <a:pt x="64037" y="1235"/>
                    </a:cubicBezTo>
                    <a:cubicBezTo>
                      <a:pt x="49513" y="1348"/>
                      <a:pt x="35102" y="6002"/>
                      <a:pt x="25233" y="17161"/>
                    </a:cubicBezTo>
                    <a:cubicBezTo>
                      <a:pt x="21924" y="21086"/>
                      <a:pt x="19009" y="25516"/>
                      <a:pt x="16485" y="30226"/>
                    </a:cubicBezTo>
                    <a:cubicBezTo>
                      <a:pt x="-6506" y="59722"/>
                      <a:pt x="-8468" y="103573"/>
                      <a:pt x="30111" y="126620"/>
                    </a:cubicBezTo>
                    <a:cubicBezTo>
                      <a:pt x="48616" y="137891"/>
                      <a:pt x="70261" y="136152"/>
                      <a:pt x="88710" y="126788"/>
                    </a:cubicBezTo>
                    <a:cubicBezTo>
                      <a:pt x="97906" y="123872"/>
                      <a:pt x="106542" y="118937"/>
                      <a:pt x="114000" y="111928"/>
                    </a:cubicBezTo>
                    <a:cubicBezTo>
                      <a:pt x="135308" y="96059"/>
                      <a:pt x="144337" y="66171"/>
                      <a:pt x="136150" y="41217"/>
                    </a:cubicBezTo>
                    <a:close/>
                  </a:path>
                </a:pathLst>
              </a:custGeom>
              <a:solidFill>
                <a:srgbClr val="F27979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28" name="图形 13">
              <a:extLst>
                <a:ext uri="{FF2B5EF4-FFF2-40B4-BE49-F238E27FC236}">
                  <a16:creationId xmlns:a16="http://schemas.microsoft.com/office/drawing/2014/main" id="{0DD3CED4-07E4-FAFD-AC6C-3EC53B6CFB0A}"/>
                </a:ext>
              </a:extLst>
            </p:cNvPr>
            <p:cNvGrpSpPr/>
            <p:nvPr/>
          </p:nvGrpSpPr>
          <p:grpSpPr>
            <a:xfrm>
              <a:off x="1293823" y="2091557"/>
              <a:ext cx="264548" cy="293287"/>
              <a:chOff x="14786581" y="4513151"/>
              <a:chExt cx="264548" cy="293287"/>
            </a:xfrm>
          </p:grpSpPr>
          <p:sp>
            <p:nvSpPr>
              <p:cNvPr id="440" name="任意多边形: 形状 439">
                <a:extLst>
                  <a:ext uri="{FF2B5EF4-FFF2-40B4-BE49-F238E27FC236}">
                    <a16:creationId xmlns:a16="http://schemas.microsoft.com/office/drawing/2014/main" id="{BABF1F32-BF31-7ED2-088F-C7B68349994A}"/>
                  </a:ext>
                </a:extLst>
              </p:cNvPr>
              <p:cNvSpPr/>
              <p:nvPr/>
            </p:nvSpPr>
            <p:spPr>
              <a:xfrm>
                <a:off x="14786581" y="4513151"/>
                <a:ext cx="264548" cy="293287"/>
              </a:xfrm>
              <a:custGeom>
                <a:avLst/>
                <a:gdLst>
                  <a:gd name="connsiteX0" fmla="*/ 235397 w 264548"/>
                  <a:gd name="connsiteY0" fmla="*/ 161704 h 293287"/>
                  <a:gd name="connsiteX1" fmla="*/ 201022 w 264548"/>
                  <a:gd name="connsiteY1" fmla="*/ 149536 h 293287"/>
                  <a:gd name="connsiteX2" fmla="*/ 244593 w 264548"/>
                  <a:gd name="connsiteY2" fmla="*/ 110115 h 293287"/>
                  <a:gd name="connsiteX3" fmla="*/ 179097 w 264548"/>
                  <a:gd name="connsiteY3" fmla="*/ 52694 h 293287"/>
                  <a:gd name="connsiteX4" fmla="*/ 164630 w 264548"/>
                  <a:gd name="connsiteY4" fmla="*/ 64077 h 293287"/>
                  <a:gd name="connsiteX5" fmla="*/ 164069 w 264548"/>
                  <a:gd name="connsiteY5" fmla="*/ 56619 h 293287"/>
                  <a:gd name="connsiteX6" fmla="*/ 139788 w 264548"/>
                  <a:gd name="connsiteY6" fmla="*/ 5983 h 293287"/>
                  <a:gd name="connsiteX7" fmla="*/ 83433 w 264548"/>
                  <a:gd name="connsiteY7" fmla="*/ 34357 h 293287"/>
                  <a:gd name="connsiteX8" fmla="*/ 81022 w 264548"/>
                  <a:gd name="connsiteY8" fmla="*/ 99180 h 293287"/>
                  <a:gd name="connsiteX9" fmla="*/ 84162 w 264548"/>
                  <a:gd name="connsiteY9" fmla="*/ 111573 h 293287"/>
                  <a:gd name="connsiteX10" fmla="*/ 75470 w 264548"/>
                  <a:gd name="connsiteY10" fmla="*/ 106582 h 293287"/>
                  <a:gd name="connsiteX11" fmla="*/ 31787 w 264548"/>
                  <a:gd name="connsiteY11" fmla="*/ 96433 h 293287"/>
                  <a:gd name="connsiteX12" fmla="*/ 13731 w 264548"/>
                  <a:gd name="connsiteY12" fmla="*/ 162882 h 293287"/>
                  <a:gd name="connsiteX13" fmla="*/ 49283 w 264548"/>
                  <a:gd name="connsiteY13" fmla="*/ 183462 h 293287"/>
                  <a:gd name="connsiteX14" fmla="*/ 14348 w 264548"/>
                  <a:gd name="connsiteY14" fmla="*/ 244191 h 293287"/>
                  <a:gd name="connsiteX15" fmla="*/ 48386 w 264548"/>
                  <a:gd name="connsiteY15" fmla="*/ 273294 h 293287"/>
                  <a:gd name="connsiteX16" fmla="*/ 95377 w 264548"/>
                  <a:gd name="connsiteY16" fmla="*/ 249967 h 293287"/>
                  <a:gd name="connsiteX17" fmla="*/ 100816 w 264548"/>
                  <a:gd name="connsiteY17" fmla="*/ 243742 h 293287"/>
                  <a:gd name="connsiteX18" fmla="*/ 137377 w 264548"/>
                  <a:gd name="connsiteY18" fmla="*/ 292640 h 293287"/>
                  <a:gd name="connsiteX19" fmla="*/ 182574 w 264548"/>
                  <a:gd name="connsiteY19" fmla="*/ 255294 h 293287"/>
                  <a:gd name="connsiteX20" fmla="*/ 183079 w 264548"/>
                  <a:gd name="connsiteY20" fmla="*/ 234210 h 293287"/>
                  <a:gd name="connsiteX21" fmla="*/ 255528 w 264548"/>
                  <a:gd name="connsiteY21" fmla="*/ 225013 h 293287"/>
                  <a:gd name="connsiteX22" fmla="*/ 235397 w 264548"/>
                  <a:gd name="connsiteY22" fmla="*/ 161704 h 29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548" h="293287">
                    <a:moveTo>
                      <a:pt x="235397" y="161704"/>
                    </a:moveTo>
                    <a:cubicBezTo>
                      <a:pt x="224967" y="154919"/>
                      <a:pt x="213191" y="151274"/>
                      <a:pt x="201022" y="149536"/>
                    </a:cubicBezTo>
                    <a:cubicBezTo>
                      <a:pt x="217789" y="139050"/>
                      <a:pt x="232929" y="126097"/>
                      <a:pt x="244593" y="110115"/>
                    </a:cubicBezTo>
                    <a:cubicBezTo>
                      <a:pt x="277229" y="56283"/>
                      <a:pt x="227041" y="25890"/>
                      <a:pt x="179097" y="52694"/>
                    </a:cubicBezTo>
                    <a:cubicBezTo>
                      <a:pt x="173882" y="56059"/>
                      <a:pt x="169116" y="59928"/>
                      <a:pt x="164630" y="64077"/>
                    </a:cubicBezTo>
                    <a:cubicBezTo>
                      <a:pt x="164518" y="61610"/>
                      <a:pt x="164405" y="59143"/>
                      <a:pt x="164069" y="56619"/>
                    </a:cubicBezTo>
                    <a:cubicBezTo>
                      <a:pt x="161658" y="38002"/>
                      <a:pt x="155602" y="17535"/>
                      <a:pt x="139788" y="5983"/>
                    </a:cubicBezTo>
                    <a:cubicBezTo>
                      <a:pt x="116293" y="-10727"/>
                      <a:pt x="89937" y="10413"/>
                      <a:pt x="83433" y="34357"/>
                    </a:cubicBezTo>
                    <a:cubicBezTo>
                      <a:pt x="75807" y="54993"/>
                      <a:pt x="76872" y="77872"/>
                      <a:pt x="81022" y="99180"/>
                    </a:cubicBezTo>
                    <a:cubicBezTo>
                      <a:pt x="81807" y="103386"/>
                      <a:pt x="82928" y="107536"/>
                      <a:pt x="84162" y="111573"/>
                    </a:cubicBezTo>
                    <a:cubicBezTo>
                      <a:pt x="81302" y="109891"/>
                      <a:pt x="78442" y="108152"/>
                      <a:pt x="75470" y="106582"/>
                    </a:cubicBezTo>
                    <a:cubicBezTo>
                      <a:pt x="62124" y="99909"/>
                      <a:pt x="46928" y="93797"/>
                      <a:pt x="31787" y="96433"/>
                    </a:cubicBezTo>
                    <a:cubicBezTo>
                      <a:pt x="666" y="105853"/>
                      <a:pt x="-11839" y="139442"/>
                      <a:pt x="13731" y="162882"/>
                    </a:cubicBezTo>
                    <a:cubicBezTo>
                      <a:pt x="23488" y="173032"/>
                      <a:pt x="35881" y="179761"/>
                      <a:pt x="49283" y="183462"/>
                    </a:cubicBezTo>
                    <a:cubicBezTo>
                      <a:pt x="31227" y="199387"/>
                      <a:pt x="17488" y="220247"/>
                      <a:pt x="14348" y="244191"/>
                    </a:cubicBezTo>
                    <a:cubicBezTo>
                      <a:pt x="12386" y="262696"/>
                      <a:pt x="31339" y="275369"/>
                      <a:pt x="48386" y="273294"/>
                    </a:cubicBezTo>
                    <a:cubicBezTo>
                      <a:pt x="66498" y="272116"/>
                      <a:pt x="82816" y="262696"/>
                      <a:pt x="95377" y="249967"/>
                    </a:cubicBezTo>
                    <a:cubicBezTo>
                      <a:pt x="97227" y="247892"/>
                      <a:pt x="99022" y="245817"/>
                      <a:pt x="100816" y="243742"/>
                    </a:cubicBezTo>
                    <a:cubicBezTo>
                      <a:pt x="105190" y="266397"/>
                      <a:pt x="116069" y="287761"/>
                      <a:pt x="137377" y="292640"/>
                    </a:cubicBezTo>
                    <a:cubicBezTo>
                      <a:pt x="160312" y="297294"/>
                      <a:pt x="178480" y="276042"/>
                      <a:pt x="182574" y="255294"/>
                    </a:cubicBezTo>
                    <a:cubicBezTo>
                      <a:pt x="184200" y="248284"/>
                      <a:pt x="184088" y="241219"/>
                      <a:pt x="183079" y="234210"/>
                    </a:cubicBezTo>
                    <a:cubicBezTo>
                      <a:pt x="207303" y="243238"/>
                      <a:pt x="235901" y="242172"/>
                      <a:pt x="255528" y="225013"/>
                    </a:cubicBezTo>
                    <a:cubicBezTo>
                      <a:pt x="275434" y="201350"/>
                      <a:pt x="259565" y="174041"/>
                      <a:pt x="235397" y="161704"/>
                    </a:cubicBezTo>
                    <a:close/>
                  </a:path>
                </a:pathLst>
              </a:custGeom>
              <a:solidFill>
                <a:srgbClr val="E694C5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1" name="任意多边形: 形状 440">
                <a:extLst>
                  <a:ext uri="{FF2B5EF4-FFF2-40B4-BE49-F238E27FC236}">
                    <a16:creationId xmlns:a16="http://schemas.microsoft.com/office/drawing/2014/main" id="{FF0F43A4-638B-7DEF-4EA1-464CDDDD7DB2}"/>
                  </a:ext>
                </a:extLst>
              </p:cNvPr>
              <p:cNvSpPr/>
              <p:nvPr/>
            </p:nvSpPr>
            <p:spPr>
              <a:xfrm>
                <a:off x="14879389" y="4629157"/>
                <a:ext cx="80026" cy="82936"/>
              </a:xfrm>
              <a:custGeom>
                <a:avLst/>
                <a:gdLst>
                  <a:gd name="connsiteX0" fmla="*/ 78719 w 80026"/>
                  <a:gd name="connsiteY0" fmla="*/ 27922 h 82936"/>
                  <a:gd name="connsiteX1" fmla="*/ 38289 w 80026"/>
                  <a:gd name="connsiteY1" fmla="*/ 725 h 82936"/>
                  <a:gd name="connsiteX2" fmla="*/ 4924 w 80026"/>
                  <a:gd name="connsiteY2" fmla="*/ 21417 h 82936"/>
                  <a:gd name="connsiteX3" fmla="*/ 17990 w 80026"/>
                  <a:gd name="connsiteY3" fmla="*/ 76987 h 82936"/>
                  <a:gd name="connsiteX4" fmla="*/ 78719 w 80026"/>
                  <a:gd name="connsiteY4" fmla="*/ 27922 h 8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26" h="82936">
                    <a:moveTo>
                      <a:pt x="78719" y="27922"/>
                    </a:moveTo>
                    <a:cubicBezTo>
                      <a:pt x="75523" y="13006"/>
                      <a:pt x="53149" y="-3705"/>
                      <a:pt x="38289" y="725"/>
                    </a:cubicBezTo>
                    <a:cubicBezTo>
                      <a:pt x="24607" y="445"/>
                      <a:pt x="11429" y="9585"/>
                      <a:pt x="4924" y="21417"/>
                    </a:cubicBezTo>
                    <a:cubicBezTo>
                      <a:pt x="-5113" y="39753"/>
                      <a:pt x="663" y="65100"/>
                      <a:pt x="17990" y="76987"/>
                    </a:cubicBezTo>
                    <a:cubicBezTo>
                      <a:pt x="47597" y="97791"/>
                      <a:pt x="87803" y="59828"/>
                      <a:pt x="78719" y="27922"/>
                    </a:cubicBezTo>
                    <a:close/>
                  </a:path>
                </a:pathLst>
              </a:custGeom>
              <a:solidFill>
                <a:srgbClr val="FCDD5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29" name="图形 13">
              <a:extLst>
                <a:ext uri="{FF2B5EF4-FFF2-40B4-BE49-F238E27FC236}">
                  <a16:creationId xmlns:a16="http://schemas.microsoft.com/office/drawing/2014/main" id="{8255C60D-5E04-415B-88E5-2E6EF8C004C7}"/>
                </a:ext>
              </a:extLst>
            </p:cNvPr>
            <p:cNvGrpSpPr/>
            <p:nvPr/>
          </p:nvGrpSpPr>
          <p:grpSpPr>
            <a:xfrm>
              <a:off x="3616829" y="2241716"/>
              <a:ext cx="306356" cy="286255"/>
              <a:chOff x="15174353" y="4727441"/>
              <a:chExt cx="201792" cy="188552"/>
            </a:xfrm>
          </p:grpSpPr>
          <p:sp>
            <p:nvSpPr>
              <p:cNvPr id="438" name="任意多边形: 形状 437">
                <a:extLst>
                  <a:ext uri="{FF2B5EF4-FFF2-40B4-BE49-F238E27FC236}">
                    <a16:creationId xmlns:a16="http://schemas.microsoft.com/office/drawing/2014/main" id="{B90D096C-B58B-B595-0988-770172A348C3}"/>
                  </a:ext>
                </a:extLst>
              </p:cNvPr>
              <p:cNvSpPr/>
              <p:nvPr/>
            </p:nvSpPr>
            <p:spPr>
              <a:xfrm>
                <a:off x="15174353" y="4727441"/>
                <a:ext cx="201792" cy="188552"/>
              </a:xfrm>
              <a:custGeom>
                <a:avLst/>
                <a:gdLst>
                  <a:gd name="connsiteX0" fmla="*/ 195964 w 201792"/>
                  <a:gd name="connsiteY0" fmla="*/ 97415 h 188552"/>
                  <a:gd name="connsiteX1" fmla="*/ 187946 w 201792"/>
                  <a:gd name="connsiteY1" fmla="*/ 88331 h 188552"/>
                  <a:gd name="connsiteX2" fmla="*/ 196637 w 201792"/>
                  <a:gd name="connsiteY2" fmla="*/ 54125 h 188552"/>
                  <a:gd name="connsiteX3" fmla="*/ 178693 w 201792"/>
                  <a:gd name="connsiteY3" fmla="*/ 16275 h 188552"/>
                  <a:gd name="connsiteX4" fmla="*/ 129796 w 201792"/>
                  <a:gd name="connsiteY4" fmla="*/ 17284 h 188552"/>
                  <a:gd name="connsiteX5" fmla="*/ 121665 w 201792"/>
                  <a:gd name="connsiteY5" fmla="*/ 24406 h 188552"/>
                  <a:gd name="connsiteX6" fmla="*/ 118749 w 201792"/>
                  <a:gd name="connsiteY6" fmla="*/ 18405 h 188552"/>
                  <a:gd name="connsiteX7" fmla="*/ 95758 w 201792"/>
                  <a:gd name="connsiteY7" fmla="*/ 1078 h 188552"/>
                  <a:gd name="connsiteX8" fmla="*/ 40019 w 201792"/>
                  <a:gd name="connsiteY8" fmla="*/ 46107 h 188552"/>
                  <a:gd name="connsiteX9" fmla="*/ 40300 w 201792"/>
                  <a:gd name="connsiteY9" fmla="*/ 53452 h 188552"/>
                  <a:gd name="connsiteX10" fmla="*/ 15570 w 201792"/>
                  <a:gd name="connsiteY10" fmla="*/ 66462 h 188552"/>
                  <a:gd name="connsiteX11" fmla="*/ 766 w 201792"/>
                  <a:gd name="connsiteY11" fmla="*/ 112051 h 188552"/>
                  <a:gd name="connsiteX12" fmla="*/ 39010 w 201792"/>
                  <a:gd name="connsiteY12" fmla="*/ 144855 h 188552"/>
                  <a:gd name="connsiteX13" fmla="*/ 40412 w 201792"/>
                  <a:gd name="connsiteY13" fmla="*/ 144855 h 188552"/>
                  <a:gd name="connsiteX14" fmla="*/ 65926 w 201792"/>
                  <a:gd name="connsiteY14" fmla="*/ 185734 h 188552"/>
                  <a:gd name="connsiteX15" fmla="*/ 127665 w 201792"/>
                  <a:gd name="connsiteY15" fmla="*/ 158874 h 188552"/>
                  <a:gd name="connsiteX16" fmla="*/ 195123 w 201792"/>
                  <a:gd name="connsiteY16" fmla="*/ 143565 h 188552"/>
                  <a:gd name="connsiteX17" fmla="*/ 195964 w 201792"/>
                  <a:gd name="connsiteY17" fmla="*/ 97415 h 188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1792" h="188552">
                    <a:moveTo>
                      <a:pt x="195964" y="97415"/>
                    </a:moveTo>
                    <a:cubicBezTo>
                      <a:pt x="193721" y="93939"/>
                      <a:pt x="190974" y="90967"/>
                      <a:pt x="187946" y="88331"/>
                    </a:cubicBezTo>
                    <a:cubicBezTo>
                      <a:pt x="194506" y="78350"/>
                      <a:pt x="197759" y="66238"/>
                      <a:pt x="196637" y="54125"/>
                    </a:cubicBezTo>
                    <a:cubicBezTo>
                      <a:pt x="195572" y="39938"/>
                      <a:pt x="190974" y="24686"/>
                      <a:pt x="178693" y="16275"/>
                    </a:cubicBezTo>
                    <a:cubicBezTo>
                      <a:pt x="164226" y="5396"/>
                      <a:pt x="143983" y="6518"/>
                      <a:pt x="129796" y="17284"/>
                    </a:cubicBezTo>
                    <a:cubicBezTo>
                      <a:pt x="126824" y="19415"/>
                      <a:pt x="124188" y="21826"/>
                      <a:pt x="121665" y="24406"/>
                    </a:cubicBezTo>
                    <a:cubicBezTo>
                      <a:pt x="120823" y="22331"/>
                      <a:pt x="119870" y="20312"/>
                      <a:pt x="118749" y="18405"/>
                    </a:cubicBezTo>
                    <a:cubicBezTo>
                      <a:pt x="113309" y="10331"/>
                      <a:pt x="105403" y="3489"/>
                      <a:pt x="95758" y="1078"/>
                    </a:cubicBezTo>
                    <a:cubicBezTo>
                      <a:pt x="65421" y="-5146"/>
                      <a:pt x="42318" y="16331"/>
                      <a:pt x="40019" y="46107"/>
                    </a:cubicBezTo>
                    <a:cubicBezTo>
                      <a:pt x="39851" y="48574"/>
                      <a:pt x="39963" y="51041"/>
                      <a:pt x="40300" y="53452"/>
                    </a:cubicBezTo>
                    <a:cubicBezTo>
                      <a:pt x="31327" y="56312"/>
                      <a:pt x="22860" y="60518"/>
                      <a:pt x="15570" y="66462"/>
                    </a:cubicBezTo>
                    <a:cubicBezTo>
                      <a:pt x="2841" y="77341"/>
                      <a:pt x="-2037" y="95845"/>
                      <a:pt x="766" y="112051"/>
                    </a:cubicBezTo>
                    <a:cubicBezTo>
                      <a:pt x="4580" y="129883"/>
                      <a:pt x="20561" y="144294"/>
                      <a:pt x="39010" y="144855"/>
                    </a:cubicBezTo>
                    <a:cubicBezTo>
                      <a:pt x="39458" y="144855"/>
                      <a:pt x="39963" y="144855"/>
                      <a:pt x="40412" y="144855"/>
                    </a:cubicBezTo>
                    <a:cubicBezTo>
                      <a:pt x="40412" y="162351"/>
                      <a:pt x="48374" y="179566"/>
                      <a:pt x="65926" y="185734"/>
                    </a:cubicBezTo>
                    <a:cubicBezTo>
                      <a:pt x="91833" y="195098"/>
                      <a:pt x="114095" y="179846"/>
                      <a:pt x="127665" y="158874"/>
                    </a:cubicBezTo>
                    <a:cubicBezTo>
                      <a:pt x="149814" y="171659"/>
                      <a:pt x="180544" y="167285"/>
                      <a:pt x="195123" y="143565"/>
                    </a:cubicBezTo>
                    <a:cubicBezTo>
                      <a:pt x="203927" y="129771"/>
                      <a:pt x="203815" y="111659"/>
                      <a:pt x="195964" y="97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9" name="任意多边形: 形状 438">
                <a:extLst>
                  <a:ext uri="{FF2B5EF4-FFF2-40B4-BE49-F238E27FC236}">
                    <a16:creationId xmlns:a16="http://schemas.microsoft.com/office/drawing/2014/main" id="{0E3BBAE5-342B-41F9-2061-74F45C57B8DC}"/>
                  </a:ext>
                </a:extLst>
              </p:cNvPr>
              <p:cNvSpPr/>
              <p:nvPr/>
            </p:nvSpPr>
            <p:spPr>
              <a:xfrm>
                <a:off x="15251778" y="4793519"/>
                <a:ext cx="53902" cy="55224"/>
              </a:xfrm>
              <a:custGeom>
                <a:avLst/>
                <a:gdLst>
                  <a:gd name="connsiteX0" fmla="*/ 49847 w 53902"/>
                  <a:gd name="connsiteY0" fmla="*/ 14290 h 55224"/>
                  <a:gd name="connsiteX1" fmla="*/ 47323 w 53902"/>
                  <a:gd name="connsiteY1" fmla="*/ 9636 h 55224"/>
                  <a:gd name="connsiteX2" fmla="*/ 38127 w 53902"/>
                  <a:gd name="connsiteY2" fmla="*/ 2178 h 55224"/>
                  <a:gd name="connsiteX3" fmla="*/ 35884 w 53902"/>
                  <a:gd name="connsiteY3" fmla="*/ 1729 h 55224"/>
                  <a:gd name="connsiteX4" fmla="*/ 34146 w 53902"/>
                  <a:gd name="connsiteY4" fmla="*/ 1056 h 55224"/>
                  <a:gd name="connsiteX5" fmla="*/ 1510 w 53902"/>
                  <a:gd name="connsiteY5" fmla="*/ 36832 h 55224"/>
                  <a:gd name="connsiteX6" fmla="*/ 14856 w 53902"/>
                  <a:gd name="connsiteY6" fmla="*/ 51300 h 55224"/>
                  <a:gd name="connsiteX7" fmla="*/ 47323 w 53902"/>
                  <a:gd name="connsiteY7" fmla="*/ 47094 h 55224"/>
                  <a:gd name="connsiteX8" fmla="*/ 49847 w 53902"/>
                  <a:gd name="connsiteY8" fmla="*/ 14290 h 55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902" h="55224">
                    <a:moveTo>
                      <a:pt x="49847" y="14290"/>
                    </a:moveTo>
                    <a:cubicBezTo>
                      <a:pt x="49286" y="12608"/>
                      <a:pt x="48389" y="11038"/>
                      <a:pt x="47323" y="9636"/>
                    </a:cubicBezTo>
                    <a:cubicBezTo>
                      <a:pt x="45192" y="6159"/>
                      <a:pt x="42164" y="3243"/>
                      <a:pt x="38127" y="2178"/>
                    </a:cubicBezTo>
                    <a:cubicBezTo>
                      <a:pt x="37398" y="1954"/>
                      <a:pt x="36613" y="1841"/>
                      <a:pt x="35884" y="1729"/>
                    </a:cubicBezTo>
                    <a:cubicBezTo>
                      <a:pt x="35323" y="1505"/>
                      <a:pt x="34763" y="1225"/>
                      <a:pt x="34146" y="1056"/>
                    </a:cubicBezTo>
                    <a:cubicBezTo>
                      <a:pt x="13005" y="-5056"/>
                      <a:pt x="-5500" y="16477"/>
                      <a:pt x="1510" y="36832"/>
                    </a:cubicBezTo>
                    <a:cubicBezTo>
                      <a:pt x="3472" y="43617"/>
                      <a:pt x="8631" y="48720"/>
                      <a:pt x="14856" y="51300"/>
                    </a:cubicBezTo>
                    <a:cubicBezTo>
                      <a:pt x="24052" y="57019"/>
                      <a:pt x="36781" y="57188"/>
                      <a:pt x="47323" y="47094"/>
                    </a:cubicBezTo>
                    <a:cubicBezTo>
                      <a:pt x="55678" y="38066"/>
                      <a:pt x="55566" y="24552"/>
                      <a:pt x="49847" y="14290"/>
                    </a:cubicBezTo>
                    <a:close/>
                  </a:path>
                </a:pathLst>
              </a:custGeom>
              <a:solidFill>
                <a:srgbClr val="FCDD5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5" name="文本框 484">
            <a:extLst>
              <a:ext uri="{FF2B5EF4-FFF2-40B4-BE49-F238E27FC236}">
                <a16:creationId xmlns:a16="http://schemas.microsoft.com/office/drawing/2014/main" id="{D4301B62-44E1-654B-FA6A-668D29F414D9}"/>
              </a:ext>
            </a:extLst>
          </p:cNvPr>
          <p:cNvSpPr txBox="1"/>
          <p:nvPr/>
        </p:nvSpPr>
        <p:spPr>
          <a:xfrm>
            <a:off x="1013645" y="2117667"/>
            <a:ext cx="305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目录</a:t>
            </a:r>
          </a:p>
        </p:txBody>
      </p:sp>
      <p:sp>
        <p:nvSpPr>
          <p:cNvPr id="486" name="文本框 485">
            <a:extLst>
              <a:ext uri="{FF2B5EF4-FFF2-40B4-BE49-F238E27FC236}">
                <a16:creationId xmlns:a16="http://schemas.microsoft.com/office/drawing/2014/main" id="{F22028C5-C4D8-B834-C4B3-2B91F80D097E}"/>
              </a:ext>
            </a:extLst>
          </p:cNvPr>
          <p:cNvSpPr txBox="1"/>
          <p:nvPr/>
        </p:nvSpPr>
        <p:spPr>
          <a:xfrm>
            <a:off x="1070737" y="3428300"/>
            <a:ext cx="305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CONTENTS</a:t>
            </a:r>
            <a:endParaRPr lang="zh-CN" altLang="en-US" sz="3200" dirty="0">
              <a:solidFill>
                <a:srgbClr val="FFFFFF"/>
              </a:solidFill>
              <a:effectLst>
                <a:outerShdw blurRad="177800" dist="38100" dir="2700015" rotWithShape="0">
                  <a:schemeClr val="accent1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97" name="任意多边形: 形状 496">
            <a:extLst>
              <a:ext uri="{FF2B5EF4-FFF2-40B4-BE49-F238E27FC236}">
                <a16:creationId xmlns:a16="http://schemas.microsoft.com/office/drawing/2014/main" id="{45120FF0-D012-D3C1-9E1D-9185374ACBB3}"/>
              </a:ext>
            </a:extLst>
          </p:cNvPr>
          <p:cNvSpPr/>
          <p:nvPr/>
        </p:nvSpPr>
        <p:spPr>
          <a:xfrm>
            <a:off x="4940389" y="1058333"/>
            <a:ext cx="6578511" cy="1165395"/>
          </a:xfrm>
          <a:custGeom>
            <a:avLst/>
            <a:gdLst>
              <a:gd name="connsiteX0" fmla="*/ 135902 w 6578511"/>
              <a:gd name="connsiteY0" fmla="*/ 1035 h 1165395"/>
              <a:gd name="connsiteX1" fmla="*/ 168034 w 6578511"/>
              <a:gd name="connsiteY1" fmla="*/ 9959 h 1165395"/>
              <a:gd name="connsiteX2" fmla="*/ 478098 w 6578511"/>
              <a:gd name="connsiteY2" fmla="*/ 143105 h 1165395"/>
              <a:gd name="connsiteX3" fmla="*/ 1691761 w 6578511"/>
              <a:gd name="connsiteY3" fmla="*/ 143105 h 1165395"/>
              <a:gd name="connsiteX4" fmla="*/ 5419264 w 6578511"/>
              <a:gd name="connsiteY4" fmla="*/ 143105 h 1165395"/>
              <a:gd name="connsiteX5" fmla="*/ 6067366 w 6578511"/>
              <a:gd name="connsiteY5" fmla="*/ 143105 h 1165395"/>
              <a:gd name="connsiteX6" fmla="*/ 6578511 w 6578511"/>
              <a:gd name="connsiteY6" fmla="*/ 654250 h 1165395"/>
              <a:gd name="connsiteX7" fmla="*/ 6067366 w 6578511"/>
              <a:gd name="connsiteY7" fmla="*/ 1165395 h 1165395"/>
              <a:gd name="connsiteX8" fmla="*/ 5419264 w 6578511"/>
              <a:gd name="connsiteY8" fmla="*/ 1165395 h 1165395"/>
              <a:gd name="connsiteX9" fmla="*/ 1691761 w 6578511"/>
              <a:gd name="connsiteY9" fmla="*/ 1165395 h 1165395"/>
              <a:gd name="connsiteX10" fmla="*/ 212669 w 6578511"/>
              <a:gd name="connsiteY10" fmla="*/ 1165395 h 1165395"/>
              <a:gd name="connsiteX11" fmla="*/ 42284 w 6578511"/>
              <a:gd name="connsiteY11" fmla="*/ 995010 h 1165395"/>
              <a:gd name="connsiteX12" fmla="*/ 42284 w 6578511"/>
              <a:gd name="connsiteY12" fmla="*/ 478262 h 1165395"/>
              <a:gd name="connsiteX13" fmla="*/ 908 w 6578511"/>
              <a:gd name="connsiteY13" fmla="*/ 135064 h 1165395"/>
              <a:gd name="connsiteX14" fmla="*/ 135902 w 6578511"/>
              <a:gd name="connsiteY14" fmla="*/ 1035 h 116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78511" h="1165395">
                <a:moveTo>
                  <a:pt x="135902" y="1035"/>
                </a:moveTo>
                <a:cubicBezTo>
                  <a:pt x="146586" y="2459"/>
                  <a:pt x="157369" y="5379"/>
                  <a:pt x="168034" y="9959"/>
                </a:cubicBezTo>
                <a:lnTo>
                  <a:pt x="478098" y="143105"/>
                </a:lnTo>
                <a:lnTo>
                  <a:pt x="1691761" y="143105"/>
                </a:lnTo>
                <a:lnTo>
                  <a:pt x="5419264" y="143105"/>
                </a:lnTo>
                <a:lnTo>
                  <a:pt x="6067366" y="143105"/>
                </a:lnTo>
                <a:cubicBezTo>
                  <a:pt x="6349664" y="143105"/>
                  <a:pt x="6578511" y="371952"/>
                  <a:pt x="6578511" y="654250"/>
                </a:cubicBezTo>
                <a:cubicBezTo>
                  <a:pt x="6578511" y="936548"/>
                  <a:pt x="6349664" y="1165395"/>
                  <a:pt x="6067366" y="1165395"/>
                </a:cubicBezTo>
                <a:lnTo>
                  <a:pt x="5419264" y="1165395"/>
                </a:lnTo>
                <a:lnTo>
                  <a:pt x="1691761" y="1165395"/>
                </a:lnTo>
                <a:lnTo>
                  <a:pt x="212669" y="1165395"/>
                </a:lnTo>
                <a:cubicBezTo>
                  <a:pt x="118568" y="1165395"/>
                  <a:pt x="42284" y="1089111"/>
                  <a:pt x="42284" y="995010"/>
                </a:cubicBezTo>
                <a:lnTo>
                  <a:pt x="42284" y="478262"/>
                </a:lnTo>
                <a:lnTo>
                  <a:pt x="908" y="135064"/>
                </a:lnTo>
                <a:cubicBezTo>
                  <a:pt x="-8816" y="54404"/>
                  <a:pt x="61112" y="-8934"/>
                  <a:pt x="135902" y="1035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1" name="文本框 490">
            <a:extLst>
              <a:ext uri="{FF2B5EF4-FFF2-40B4-BE49-F238E27FC236}">
                <a16:creationId xmlns:a16="http://schemas.microsoft.com/office/drawing/2014/main" id="{AFAF9756-12C5-A453-71EF-90075E46C261}"/>
              </a:ext>
            </a:extLst>
          </p:cNvPr>
          <p:cNvSpPr txBox="1"/>
          <p:nvPr/>
        </p:nvSpPr>
        <p:spPr>
          <a:xfrm>
            <a:off x="6276970" y="1398582"/>
            <a:ext cx="305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latin typeface="+mj-lt"/>
                <a:ea typeface="+mj-ea"/>
              </a:rPr>
              <a:t>请输入标题</a:t>
            </a:r>
          </a:p>
        </p:txBody>
      </p:sp>
      <p:sp>
        <p:nvSpPr>
          <p:cNvPr id="495" name="文本框 494">
            <a:extLst>
              <a:ext uri="{FF2B5EF4-FFF2-40B4-BE49-F238E27FC236}">
                <a16:creationId xmlns:a16="http://schemas.microsoft.com/office/drawing/2014/main" id="{E58D3FB7-A846-6613-9CD9-FC0BA0242E4C}"/>
              </a:ext>
            </a:extLst>
          </p:cNvPr>
          <p:cNvSpPr txBox="1"/>
          <p:nvPr/>
        </p:nvSpPr>
        <p:spPr>
          <a:xfrm>
            <a:off x="8719868" y="1605723"/>
            <a:ext cx="30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latin typeface="+mj-lt"/>
                <a:ea typeface="+mj-ea"/>
              </a:rPr>
              <a:t>Please Text Here</a:t>
            </a:r>
            <a:endParaRPr lang="zh-CN" altLang="en-US" dirty="0">
              <a:solidFill>
                <a:srgbClr val="FFFFFF"/>
              </a:solidFill>
              <a:effectLst>
                <a:outerShdw blurRad="177800" dist="38100" dir="2700015" rotWithShape="0">
                  <a:schemeClr val="accent1">
                    <a:lumMod val="50000"/>
                    <a:alpha val="32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496" name="文本框 495">
            <a:extLst>
              <a:ext uri="{FF2B5EF4-FFF2-40B4-BE49-F238E27FC236}">
                <a16:creationId xmlns:a16="http://schemas.microsoft.com/office/drawing/2014/main" id="{D7DA16D6-A0BC-E022-0C6A-06F898CD1423}"/>
              </a:ext>
            </a:extLst>
          </p:cNvPr>
          <p:cNvSpPr txBox="1"/>
          <p:nvPr/>
        </p:nvSpPr>
        <p:spPr>
          <a:xfrm>
            <a:off x="5408475" y="1398582"/>
            <a:ext cx="88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latin typeface="+mj-lt"/>
                <a:ea typeface="+mj-ea"/>
              </a:rPr>
              <a:t>01</a:t>
            </a:r>
            <a:endParaRPr lang="zh-CN" altLang="en-US" sz="3600" dirty="0">
              <a:solidFill>
                <a:srgbClr val="FFFFFF"/>
              </a:solidFill>
              <a:effectLst>
                <a:outerShdw blurRad="177800" dist="38100" dir="2700015" rotWithShape="0">
                  <a:schemeClr val="accent1">
                    <a:lumMod val="50000"/>
                    <a:alpha val="32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02" name="任意多边形: 形状 501">
            <a:extLst>
              <a:ext uri="{FF2B5EF4-FFF2-40B4-BE49-F238E27FC236}">
                <a16:creationId xmlns:a16="http://schemas.microsoft.com/office/drawing/2014/main" id="{DBB24BCB-3ACA-18CA-2CC1-BF5CC10740EE}"/>
              </a:ext>
            </a:extLst>
          </p:cNvPr>
          <p:cNvSpPr/>
          <p:nvPr/>
        </p:nvSpPr>
        <p:spPr>
          <a:xfrm>
            <a:off x="4940389" y="2672624"/>
            <a:ext cx="6578511" cy="1165395"/>
          </a:xfrm>
          <a:custGeom>
            <a:avLst/>
            <a:gdLst>
              <a:gd name="connsiteX0" fmla="*/ 135902 w 6578511"/>
              <a:gd name="connsiteY0" fmla="*/ 1035 h 1165395"/>
              <a:gd name="connsiteX1" fmla="*/ 168034 w 6578511"/>
              <a:gd name="connsiteY1" fmla="*/ 9959 h 1165395"/>
              <a:gd name="connsiteX2" fmla="*/ 478098 w 6578511"/>
              <a:gd name="connsiteY2" fmla="*/ 143105 h 1165395"/>
              <a:gd name="connsiteX3" fmla="*/ 1691761 w 6578511"/>
              <a:gd name="connsiteY3" fmla="*/ 143105 h 1165395"/>
              <a:gd name="connsiteX4" fmla="*/ 5419264 w 6578511"/>
              <a:gd name="connsiteY4" fmla="*/ 143105 h 1165395"/>
              <a:gd name="connsiteX5" fmla="*/ 6067366 w 6578511"/>
              <a:gd name="connsiteY5" fmla="*/ 143105 h 1165395"/>
              <a:gd name="connsiteX6" fmla="*/ 6578511 w 6578511"/>
              <a:gd name="connsiteY6" fmla="*/ 654250 h 1165395"/>
              <a:gd name="connsiteX7" fmla="*/ 6067366 w 6578511"/>
              <a:gd name="connsiteY7" fmla="*/ 1165395 h 1165395"/>
              <a:gd name="connsiteX8" fmla="*/ 5419264 w 6578511"/>
              <a:gd name="connsiteY8" fmla="*/ 1165395 h 1165395"/>
              <a:gd name="connsiteX9" fmla="*/ 1691761 w 6578511"/>
              <a:gd name="connsiteY9" fmla="*/ 1165395 h 1165395"/>
              <a:gd name="connsiteX10" fmla="*/ 212669 w 6578511"/>
              <a:gd name="connsiteY10" fmla="*/ 1165395 h 1165395"/>
              <a:gd name="connsiteX11" fmla="*/ 42284 w 6578511"/>
              <a:gd name="connsiteY11" fmla="*/ 995010 h 1165395"/>
              <a:gd name="connsiteX12" fmla="*/ 42284 w 6578511"/>
              <a:gd name="connsiteY12" fmla="*/ 478262 h 1165395"/>
              <a:gd name="connsiteX13" fmla="*/ 908 w 6578511"/>
              <a:gd name="connsiteY13" fmla="*/ 135064 h 1165395"/>
              <a:gd name="connsiteX14" fmla="*/ 135902 w 6578511"/>
              <a:gd name="connsiteY14" fmla="*/ 1035 h 116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78511" h="1165395">
                <a:moveTo>
                  <a:pt x="135902" y="1035"/>
                </a:moveTo>
                <a:cubicBezTo>
                  <a:pt x="146586" y="2459"/>
                  <a:pt x="157369" y="5379"/>
                  <a:pt x="168034" y="9959"/>
                </a:cubicBezTo>
                <a:lnTo>
                  <a:pt x="478098" y="143105"/>
                </a:lnTo>
                <a:lnTo>
                  <a:pt x="1691761" y="143105"/>
                </a:lnTo>
                <a:lnTo>
                  <a:pt x="5419264" y="143105"/>
                </a:lnTo>
                <a:lnTo>
                  <a:pt x="6067366" y="143105"/>
                </a:lnTo>
                <a:cubicBezTo>
                  <a:pt x="6349664" y="143105"/>
                  <a:pt x="6578511" y="371952"/>
                  <a:pt x="6578511" y="654250"/>
                </a:cubicBezTo>
                <a:cubicBezTo>
                  <a:pt x="6578511" y="936548"/>
                  <a:pt x="6349664" y="1165395"/>
                  <a:pt x="6067366" y="1165395"/>
                </a:cubicBezTo>
                <a:lnTo>
                  <a:pt x="5419264" y="1165395"/>
                </a:lnTo>
                <a:lnTo>
                  <a:pt x="1691761" y="1165395"/>
                </a:lnTo>
                <a:lnTo>
                  <a:pt x="212669" y="1165395"/>
                </a:lnTo>
                <a:cubicBezTo>
                  <a:pt x="118568" y="1165395"/>
                  <a:pt x="42284" y="1089111"/>
                  <a:pt x="42284" y="995010"/>
                </a:cubicBezTo>
                <a:lnTo>
                  <a:pt x="42284" y="478262"/>
                </a:lnTo>
                <a:lnTo>
                  <a:pt x="908" y="135064"/>
                </a:lnTo>
                <a:cubicBezTo>
                  <a:pt x="-8816" y="54404"/>
                  <a:pt x="61112" y="-8934"/>
                  <a:pt x="135902" y="1035"/>
                </a:cubicBez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1B55553C-DAC4-8B4B-1246-B57A25AB907A}"/>
              </a:ext>
            </a:extLst>
          </p:cNvPr>
          <p:cNvSpPr txBox="1"/>
          <p:nvPr/>
        </p:nvSpPr>
        <p:spPr>
          <a:xfrm>
            <a:off x="6276970" y="3012873"/>
            <a:ext cx="305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latin typeface="+mj-lt"/>
                <a:ea typeface="+mj-ea"/>
              </a:rPr>
              <a:t>请输入标题</a:t>
            </a:r>
          </a:p>
        </p:txBody>
      </p:sp>
      <p:sp>
        <p:nvSpPr>
          <p:cNvPr id="504" name="文本框 503">
            <a:extLst>
              <a:ext uri="{FF2B5EF4-FFF2-40B4-BE49-F238E27FC236}">
                <a16:creationId xmlns:a16="http://schemas.microsoft.com/office/drawing/2014/main" id="{C60F1A7B-9910-956F-F7BB-57F6E82431F8}"/>
              </a:ext>
            </a:extLst>
          </p:cNvPr>
          <p:cNvSpPr txBox="1"/>
          <p:nvPr/>
        </p:nvSpPr>
        <p:spPr>
          <a:xfrm>
            <a:off x="8719868" y="3220014"/>
            <a:ext cx="30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latin typeface="+mj-lt"/>
                <a:ea typeface="+mj-ea"/>
              </a:rPr>
              <a:t>Please Text Here</a:t>
            </a:r>
            <a:endParaRPr lang="zh-CN" altLang="en-US" dirty="0">
              <a:solidFill>
                <a:srgbClr val="FFFFFF"/>
              </a:solidFill>
              <a:effectLst>
                <a:outerShdw blurRad="177800" dist="38100" dir="2700015" rotWithShape="0">
                  <a:schemeClr val="accent1">
                    <a:lumMod val="50000"/>
                    <a:alpha val="32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05" name="文本框 504">
            <a:extLst>
              <a:ext uri="{FF2B5EF4-FFF2-40B4-BE49-F238E27FC236}">
                <a16:creationId xmlns:a16="http://schemas.microsoft.com/office/drawing/2014/main" id="{7F1942FE-4829-5AAE-5A40-B0E85E56BB3E}"/>
              </a:ext>
            </a:extLst>
          </p:cNvPr>
          <p:cNvSpPr txBox="1"/>
          <p:nvPr/>
        </p:nvSpPr>
        <p:spPr>
          <a:xfrm>
            <a:off x="5408475" y="3012873"/>
            <a:ext cx="88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latin typeface="+mj-lt"/>
                <a:ea typeface="+mj-ea"/>
              </a:rPr>
              <a:t>02</a:t>
            </a:r>
            <a:endParaRPr lang="zh-CN" altLang="en-US" sz="3600" dirty="0">
              <a:solidFill>
                <a:srgbClr val="FFFFFF"/>
              </a:solidFill>
              <a:effectLst>
                <a:outerShdw blurRad="177800" dist="38100" dir="2700015" rotWithShape="0">
                  <a:schemeClr val="accent1">
                    <a:lumMod val="50000"/>
                    <a:alpha val="32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06" name="任意多边形: 形状 505">
            <a:extLst>
              <a:ext uri="{FF2B5EF4-FFF2-40B4-BE49-F238E27FC236}">
                <a16:creationId xmlns:a16="http://schemas.microsoft.com/office/drawing/2014/main" id="{5DB91606-2E51-84B5-4716-426655361AA6}"/>
              </a:ext>
            </a:extLst>
          </p:cNvPr>
          <p:cNvSpPr/>
          <p:nvPr/>
        </p:nvSpPr>
        <p:spPr>
          <a:xfrm>
            <a:off x="4940389" y="4286915"/>
            <a:ext cx="6578511" cy="1165395"/>
          </a:xfrm>
          <a:custGeom>
            <a:avLst/>
            <a:gdLst>
              <a:gd name="connsiteX0" fmla="*/ 135902 w 6578511"/>
              <a:gd name="connsiteY0" fmla="*/ 1035 h 1165395"/>
              <a:gd name="connsiteX1" fmla="*/ 168034 w 6578511"/>
              <a:gd name="connsiteY1" fmla="*/ 9959 h 1165395"/>
              <a:gd name="connsiteX2" fmla="*/ 478098 w 6578511"/>
              <a:gd name="connsiteY2" fmla="*/ 143105 h 1165395"/>
              <a:gd name="connsiteX3" fmla="*/ 1691761 w 6578511"/>
              <a:gd name="connsiteY3" fmla="*/ 143105 h 1165395"/>
              <a:gd name="connsiteX4" fmla="*/ 5419264 w 6578511"/>
              <a:gd name="connsiteY4" fmla="*/ 143105 h 1165395"/>
              <a:gd name="connsiteX5" fmla="*/ 6067366 w 6578511"/>
              <a:gd name="connsiteY5" fmla="*/ 143105 h 1165395"/>
              <a:gd name="connsiteX6" fmla="*/ 6578511 w 6578511"/>
              <a:gd name="connsiteY6" fmla="*/ 654250 h 1165395"/>
              <a:gd name="connsiteX7" fmla="*/ 6067366 w 6578511"/>
              <a:gd name="connsiteY7" fmla="*/ 1165395 h 1165395"/>
              <a:gd name="connsiteX8" fmla="*/ 5419264 w 6578511"/>
              <a:gd name="connsiteY8" fmla="*/ 1165395 h 1165395"/>
              <a:gd name="connsiteX9" fmla="*/ 1691761 w 6578511"/>
              <a:gd name="connsiteY9" fmla="*/ 1165395 h 1165395"/>
              <a:gd name="connsiteX10" fmla="*/ 212669 w 6578511"/>
              <a:gd name="connsiteY10" fmla="*/ 1165395 h 1165395"/>
              <a:gd name="connsiteX11" fmla="*/ 42284 w 6578511"/>
              <a:gd name="connsiteY11" fmla="*/ 995010 h 1165395"/>
              <a:gd name="connsiteX12" fmla="*/ 42284 w 6578511"/>
              <a:gd name="connsiteY12" fmla="*/ 478262 h 1165395"/>
              <a:gd name="connsiteX13" fmla="*/ 908 w 6578511"/>
              <a:gd name="connsiteY13" fmla="*/ 135064 h 1165395"/>
              <a:gd name="connsiteX14" fmla="*/ 135902 w 6578511"/>
              <a:gd name="connsiteY14" fmla="*/ 1035 h 116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78511" h="1165395">
                <a:moveTo>
                  <a:pt x="135902" y="1035"/>
                </a:moveTo>
                <a:cubicBezTo>
                  <a:pt x="146586" y="2459"/>
                  <a:pt x="157369" y="5379"/>
                  <a:pt x="168034" y="9959"/>
                </a:cubicBezTo>
                <a:lnTo>
                  <a:pt x="478098" y="143105"/>
                </a:lnTo>
                <a:lnTo>
                  <a:pt x="1691761" y="143105"/>
                </a:lnTo>
                <a:lnTo>
                  <a:pt x="5419264" y="143105"/>
                </a:lnTo>
                <a:lnTo>
                  <a:pt x="6067366" y="143105"/>
                </a:lnTo>
                <a:cubicBezTo>
                  <a:pt x="6349664" y="143105"/>
                  <a:pt x="6578511" y="371952"/>
                  <a:pt x="6578511" y="654250"/>
                </a:cubicBezTo>
                <a:cubicBezTo>
                  <a:pt x="6578511" y="936548"/>
                  <a:pt x="6349664" y="1165395"/>
                  <a:pt x="6067366" y="1165395"/>
                </a:cubicBezTo>
                <a:lnTo>
                  <a:pt x="5419264" y="1165395"/>
                </a:lnTo>
                <a:lnTo>
                  <a:pt x="1691761" y="1165395"/>
                </a:lnTo>
                <a:lnTo>
                  <a:pt x="212669" y="1165395"/>
                </a:lnTo>
                <a:cubicBezTo>
                  <a:pt x="118568" y="1165395"/>
                  <a:pt x="42284" y="1089111"/>
                  <a:pt x="42284" y="995010"/>
                </a:cubicBezTo>
                <a:lnTo>
                  <a:pt x="42284" y="478262"/>
                </a:lnTo>
                <a:lnTo>
                  <a:pt x="908" y="135064"/>
                </a:lnTo>
                <a:cubicBezTo>
                  <a:pt x="-8816" y="54404"/>
                  <a:pt x="61112" y="-8934"/>
                  <a:pt x="135902" y="1035"/>
                </a:cubicBezTo>
                <a:close/>
              </a:path>
            </a:pathLst>
          </a:cu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0C5FC4A6-9BB2-DDC2-CB98-291E30D37471}"/>
              </a:ext>
            </a:extLst>
          </p:cNvPr>
          <p:cNvSpPr txBox="1"/>
          <p:nvPr/>
        </p:nvSpPr>
        <p:spPr>
          <a:xfrm>
            <a:off x="6276970" y="4627164"/>
            <a:ext cx="305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latin typeface="+mj-lt"/>
                <a:ea typeface="+mj-ea"/>
              </a:rPr>
              <a:t>请输入标题</a:t>
            </a:r>
          </a:p>
        </p:txBody>
      </p:sp>
      <p:sp>
        <p:nvSpPr>
          <p:cNvPr id="508" name="文本框 507">
            <a:extLst>
              <a:ext uri="{FF2B5EF4-FFF2-40B4-BE49-F238E27FC236}">
                <a16:creationId xmlns:a16="http://schemas.microsoft.com/office/drawing/2014/main" id="{444875F0-BD61-2BCD-A9C4-651E5D253CB2}"/>
              </a:ext>
            </a:extLst>
          </p:cNvPr>
          <p:cNvSpPr txBox="1"/>
          <p:nvPr/>
        </p:nvSpPr>
        <p:spPr>
          <a:xfrm>
            <a:off x="8719868" y="4834305"/>
            <a:ext cx="30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latin typeface="+mj-lt"/>
                <a:ea typeface="+mj-ea"/>
              </a:rPr>
              <a:t>Please Text Here</a:t>
            </a:r>
            <a:endParaRPr lang="zh-CN" altLang="en-US" dirty="0">
              <a:solidFill>
                <a:srgbClr val="FFFFFF"/>
              </a:solidFill>
              <a:effectLst>
                <a:outerShdw blurRad="177800" dist="38100" dir="2700015" rotWithShape="0">
                  <a:schemeClr val="accent1">
                    <a:lumMod val="50000"/>
                    <a:alpha val="32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331CA406-C2CE-E812-138B-C863D60A377B}"/>
              </a:ext>
            </a:extLst>
          </p:cNvPr>
          <p:cNvSpPr txBox="1"/>
          <p:nvPr/>
        </p:nvSpPr>
        <p:spPr>
          <a:xfrm>
            <a:off x="5408475" y="4627164"/>
            <a:ext cx="88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  <a:effectLst>
                  <a:outerShdw blurRad="177800" dist="38100" dir="2700015" rotWithShape="0">
                    <a:schemeClr val="accent1">
                      <a:lumMod val="50000"/>
                      <a:alpha val="32000"/>
                    </a:schemeClr>
                  </a:outerShdw>
                </a:effectLst>
                <a:latin typeface="+mj-lt"/>
                <a:ea typeface="+mj-ea"/>
              </a:rPr>
              <a:t>03</a:t>
            </a:r>
            <a:endParaRPr lang="zh-CN" altLang="en-US" sz="3600" dirty="0">
              <a:solidFill>
                <a:srgbClr val="FFFFFF"/>
              </a:solidFill>
              <a:effectLst>
                <a:outerShdw blurRad="177800" dist="38100" dir="2700015" rotWithShape="0">
                  <a:schemeClr val="accent1">
                    <a:lumMod val="50000"/>
                    <a:alpha val="32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8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文本框 263">
            <a:extLst>
              <a:ext uri="{FF2B5EF4-FFF2-40B4-BE49-F238E27FC236}">
                <a16:creationId xmlns:a16="http://schemas.microsoft.com/office/drawing/2014/main" id="{C8F006D4-A227-65FF-DC4C-50219CF03846}"/>
              </a:ext>
            </a:extLst>
          </p:cNvPr>
          <p:cNvSpPr txBox="1"/>
          <p:nvPr/>
        </p:nvSpPr>
        <p:spPr>
          <a:xfrm>
            <a:off x="1696403" y="4177740"/>
            <a:ext cx="4210832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来用。</a:t>
            </a:r>
          </a:p>
        </p:txBody>
      </p:sp>
      <p:sp>
        <p:nvSpPr>
          <p:cNvPr id="279" name="标题 278">
            <a:extLst>
              <a:ext uri="{FF2B5EF4-FFF2-40B4-BE49-F238E27FC236}">
                <a16:creationId xmlns:a16="http://schemas.microsoft.com/office/drawing/2014/main" id="{086179B0-4608-F537-4E95-B92790D3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406" y="2784605"/>
            <a:ext cx="6009970" cy="1325563"/>
          </a:xfrm>
        </p:spPr>
        <p:txBody>
          <a:bodyPr/>
          <a:lstStyle/>
          <a:p>
            <a:r>
              <a:rPr lang="zh-CN" altLang="en-US" dirty="0"/>
              <a:t>请输入标题</a:t>
            </a:r>
          </a:p>
        </p:txBody>
      </p:sp>
      <p:sp>
        <p:nvSpPr>
          <p:cNvPr id="280" name="文本占位符 279">
            <a:extLst>
              <a:ext uri="{FF2B5EF4-FFF2-40B4-BE49-F238E27FC236}">
                <a16:creationId xmlns:a16="http://schemas.microsoft.com/office/drawing/2014/main" id="{2D4FB625-2531-4845-7D7A-7010164D1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31702" y="2254184"/>
            <a:ext cx="1850939" cy="366577"/>
          </a:xfrm>
        </p:spPr>
        <p:txBody>
          <a:bodyPr/>
          <a:lstStyle/>
          <a:p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06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825F7A2-AC6D-0390-64D0-DFEDE6B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05480"/>
            <a:ext cx="9987610" cy="561975"/>
          </a:xfrm>
        </p:spPr>
        <p:txBody>
          <a:bodyPr/>
          <a:lstStyle/>
          <a:p>
            <a:r>
              <a:rPr lang="zh-CN" altLang="en-US" dirty="0"/>
              <a:t>请在此处输入页面标题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05412C9-A492-AE6C-174A-A1E1A769A22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95572" y="2215520"/>
            <a:ext cx="2336681" cy="3809340"/>
          </a:xfrm>
          <a:prstGeom prst="roundRect">
            <a:avLst>
              <a:gd name="adj" fmla="val 127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grpSp>
        <p:nvGrpSpPr>
          <p:cNvPr id="26" name="图形 4">
            <a:extLst>
              <a:ext uri="{FF2B5EF4-FFF2-40B4-BE49-F238E27FC236}">
                <a16:creationId xmlns:a16="http://schemas.microsoft.com/office/drawing/2014/main" id="{7D43003B-A174-21D9-512A-EBAB684312CB}"/>
              </a:ext>
            </a:extLst>
          </p:cNvPr>
          <p:cNvGrpSpPr/>
          <p:nvPr/>
        </p:nvGrpSpPr>
        <p:grpSpPr>
          <a:xfrm rot="20232935">
            <a:off x="1259237" y="1700406"/>
            <a:ext cx="1143962" cy="1132018"/>
            <a:chOff x="8239609" y="4021407"/>
            <a:chExt cx="2216461" cy="2193337"/>
          </a:xfrm>
        </p:grpSpPr>
        <p:grpSp>
          <p:nvGrpSpPr>
            <p:cNvPr id="27" name="图形 4">
              <a:extLst>
                <a:ext uri="{FF2B5EF4-FFF2-40B4-BE49-F238E27FC236}">
                  <a16:creationId xmlns:a16="http://schemas.microsoft.com/office/drawing/2014/main" id="{96706C37-FBB6-3D19-F6BB-96AB0214C891}"/>
                </a:ext>
              </a:extLst>
            </p:cNvPr>
            <p:cNvGrpSpPr/>
            <p:nvPr/>
          </p:nvGrpSpPr>
          <p:grpSpPr>
            <a:xfrm>
              <a:off x="8239609" y="4021407"/>
              <a:ext cx="2216461" cy="2193337"/>
              <a:chOff x="8239609" y="4021407"/>
              <a:chExt cx="2216461" cy="2193337"/>
            </a:xfrm>
          </p:grpSpPr>
          <p:grpSp>
            <p:nvGrpSpPr>
              <p:cNvPr id="40" name="图形 4">
                <a:extLst>
                  <a:ext uri="{FF2B5EF4-FFF2-40B4-BE49-F238E27FC236}">
                    <a16:creationId xmlns:a16="http://schemas.microsoft.com/office/drawing/2014/main" id="{9852741F-FAF0-45F2-B84E-AEDA8CBB4A53}"/>
                  </a:ext>
                </a:extLst>
              </p:cNvPr>
              <p:cNvGrpSpPr/>
              <p:nvPr/>
            </p:nvGrpSpPr>
            <p:grpSpPr>
              <a:xfrm>
                <a:off x="9917925" y="5508010"/>
                <a:ext cx="406165" cy="480195"/>
                <a:chOff x="9917925" y="5508010"/>
                <a:chExt cx="406165" cy="480195"/>
              </a:xfrm>
            </p:grpSpPr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3CB9A990-6F3B-1A1A-792C-1E8B9B011FEC}"/>
                    </a:ext>
                  </a:extLst>
                </p:cNvPr>
                <p:cNvSpPr/>
                <p:nvPr/>
              </p:nvSpPr>
              <p:spPr>
                <a:xfrm>
                  <a:off x="9917925" y="5508010"/>
                  <a:ext cx="406165" cy="480195"/>
                </a:xfrm>
                <a:custGeom>
                  <a:avLst/>
                  <a:gdLst>
                    <a:gd name="connsiteX0" fmla="*/ 93105 w 461551"/>
                    <a:gd name="connsiteY0" fmla="*/ 51152 h 545673"/>
                    <a:gd name="connsiteX1" fmla="*/ 385015 w 461551"/>
                    <a:gd name="connsiteY1" fmla="*/ 58454 h 545673"/>
                    <a:gd name="connsiteX2" fmla="*/ 438926 w 461551"/>
                    <a:gd name="connsiteY2" fmla="*/ 354809 h 545673"/>
                    <a:gd name="connsiteX3" fmla="*/ 192864 w 461551"/>
                    <a:gd name="connsiteY3" fmla="*/ 541309 h 545673"/>
                    <a:gd name="connsiteX4" fmla="*/ 14111 w 461551"/>
                    <a:gd name="connsiteY4" fmla="*/ 482381 h 545673"/>
                    <a:gd name="connsiteX5" fmla="*/ 9412 w 461551"/>
                    <a:gd name="connsiteY5" fmla="*/ 348967 h 545673"/>
                    <a:gd name="connsiteX6" fmla="*/ 93105 w 461551"/>
                    <a:gd name="connsiteY6" fmla="*/ 51152 h 545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1551" h="545673">
                      <a:moveTo>
                        <a:pt x="93105" y="51152"/>
                      </a:moveTo>
                      <a:cubicBezTo>
                        <a:pt x="171718" y="-21555"/>
                        <a:pt x="306783" y="-14634"/>
                        <a:pt x="385015" y="58454"/>
                      </a:cubicBezTo>
                      <a:cubicBezTo>
                        <a:pt x="463247" y="131543"/>
                        <a:pt x="482043" y="256829"/>
                        <a:pt x="438926" y="354809"/>
                      </a:cubicBezTo>
                      <a:cubicBezTo>
                        <a:pt x="395810" y="452790"/>
                        <a:pt x="298083" y="521560"/>
                        <a:pt x="192864" y="541309"/>
                      </a:cubicBezTo>
                      <a:cubicBezTo>
                        <a:pt x="126824" y="553691"/>
                        <a:pt x="46179" y="541435"/>
                        <a:pt x="14111" y="482381"/>
                      </a:cubicBezTo>
                      <a:cubicBezTo>
                        <a:pt x="-7606" y="442376"/>
                        <a:pt x="-176" y="393481"/>
                        <a:pt x="9412" y="348967"/>
                      </a:cubicBezTo>
                      <a:cubicBezTo>
                        <a:pt x="31637" y="245907"/>
                        <a:pt x="62244" y="144624"/>
                        <a:pt x="93105" y="51152"/>
                      </a:cubicBezTo>
                      <a:close/>
                    </a:path>
                  </a:pathLst>
                </a:custGeom>
                <a:solidFill>
                  <a:srgbClr val="A0523F"/>
                </a:solidFill>
                <a:ln w="6350" cap="flat">
                  <a:noFill/>
                  <a:prstDash val="solid"/>
                  <a:miter/>
                </a:ln>
                <a:effectLst/>
              </p:spPr>
              <p:txBody>
                <a:bodyPr lIns="80467" tIns="40234" rIns="80467" bIns="40234" rtlCol="0" anchor="ctr"/>
                <a:lstStyle/>
                <a:p>
                  <a:endParaRPr lang="zh-CN" altLang="en-US" sz="1584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BD5F2312-B9AE-2102-5E2C-EFF0F04C83F8}"/>
                    </a:ext>
                  </a:extLst>
                </p:cNvPr>
                <p:cNvSpPr/>
                <p:nvPr/>
              </p:nvSpPr>
              <p:spPr>
                <a:xfrm>
                  <a:off x="10041093" y="5627147"/>
                  <a:ext cx="203596" cy="83241"/>
                </a:xfrm>
                <a:custGeom>
                  <a:avLst/>
                  <a:gdLst>
                    <a:gd name="connsiteX0" fmla="*/ 230973 w 231359"/>
                    <a:gd name="connsiteY0" fmla="*/ 53703 h 94592"/>
                    <a:gd name="connsiteX1" fmla="*/ 224941 w 231359"/>
                    <a:gd name="connsiteY1" fmla="*/ 40622 h 94592"/>
                    <a:gd name="connsiteX2" fmla="*/ 225385 w 231359"/>
                    <a:gd name="connsiteY2" fmla="*/ 42337 h 94592"/>
                    <a:gd name="connsiteX3" fmla="*/ 163726 w 231359"/>
                    <a:gd name="connsiteY3" fmla="*/ 3284 h 94592"/>
                    <a:gd name="connsiteX4" fmla="*/ 69429 w 231359"/>
                    <a:gd name="connsiteY4" fmla="*/ 15349 h 94592"/>
                    <a:gd name="connsiteX5" fmla="*/ 28789 w 231359"/>
                    <a:gd name="connsiteY5" fmla="*/ 47163 h 94592"/>
                    <a:gd name="connsiteX6" fmla="*/ 8469 w 231359"/>
                    <a:gd name="connsiteY6" fmla="*/ 72246 h 94592"/>
                    <a:gd name="connsiteX7" fmla="*/ 23 w 231359"/>
                    <a:gd name="connsiteY7" fmla="*/ 87930 h 94592"/>
                    <a:gd name="connsiteX8" fmla="*/ 14121 w 231359"/>
                    <a:gd name="connsiteY8" fmla="*/ 91486 h 94592"/>
                    <a:gd name="connsiteX9" fmla="*/ 137057 w 231359"/>
                    <a:gd name="connsiteY9" fmla="*/ 33384 h 94592"/>
                    <a:gd name="connsiteX10" fmla="*/ 197699 w 231359"/>
                    <a:gd name="connsiteY10" fmla="*/ 53640 h 94592"/>
                    <a:gd name="connsiteX11" fmla="*/ 205446 w 231359"/>
                    <a:gd name="connsiteY11" fmla="*/ 59038 h 94592"/>
                    <a:gd name="connsiteX12" fmla="*/ 215352 w 231359"/>
                    <a:gd name="connsiteY12" fmla="*/ 65705 h 94592"/>
                    <a:gd name="connsiteX13" fmla="*/ 224750 w 231359"/>
                    <a:gd name="connsiteY13" fmla="*/ 66213 h 94592"/>
                    <a:gd name="connsiteX14" fmla="*/ 224941 w 231359"/>
                    <a:gd name="connsiteY14" fmla="*/ 66149 h 94592"/>
                    <a:gd name="connsiteX15" fmla="*/ 224877 w 231359"/>
                    <a:gd name="connsiteY15" fmla="*/ 66149 h 94592"/>
                    <a:gd name="connsiteX16" fmla="*/ 230973 w 231359"/>
                    <a:gd name="connsiteY16" fmla="*/ 53703 h 94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31359" h="94592">
                      <a:moveTo>
                        <a:pt x="230973" y="53703"/>
                      </a:moveTo>
                      <a:cubicBezTo>
                        <a:pt x="230148" y="49068"/>
                        <a:pt x="227290" y="44559"/>
                        <a:pt x="224941" y="40622"/>
                      </a:cubicBezTo>
                      <a:cubicBezTo>
                        <a:pt x="225004" y="40940"/>
                        <a:pt x="225195" y="41575"/>
                        <a:pt x="225385" y="42337"/>
                      </a:cubicBezTo>
                      <a:cubicBezTo>
                        <a:pt x="212876" y="20747"/>
                        <a:pt x="187158" y="9253"/>
                        <a:pt x="163726" y="3284"/>
                      </a:cubicBezTo>
                      <a:cubicBezTo>
                        <a:pt x="132231" y="-4590"/>
                        <a:pt x="98703" y="2586"/>
                        <a:pt x="69429" y="15349"/>
                      </a:cubicBezTo>
                      <a:cubicBezTo>
                        <a:pt x="53618" y="22525"/>
                        <a:pt x="40918" y="34971"/>
                        <a:pt x="28789" y="47163"/>
                      </a:cubicBezTo>
                      <a:cubicBezTo>
                        <a:pt x="21233" y="54847"/>
                        <a:pt x="15010" y="63673"/>
                        <a:pt x="8469" y="72246"/>
                      </a:cubicBezTo>
                      <a:cubicBezTo>
                        <a:pt x="5548" y="77262"/>
                        <a:pt x="-421" y="81707"/>
                        <a:pt x="23" y="87930"/>
                      </a:cubicBezTo>
                      <a:cubicBezTo>
                        <a:pt x="786" y="94661"/>
                        <a:pt x="10184" y="97074"/>
                        <a:pt x="14121" y="91486"/>
                      </a:cubicBezTo>
                      <a:cubicBezTo>
                        <a:pt x="45807" y="44496"/>
                        <a:pt x="98385" y="28875"/>
                        <a:pt x="137057" y="33384"/>
                      </a:cubicBezTo>
                      <a:cubicBezTo>
                        <a:pt x="155662" y="33320"/>
                        <a:pt x="186777" y="48751"/>
                        <a:pt x="197699" y="53640"/>
                      </a:cubicBezTo>
                      <a:cubicBezTo>
                        <a:pt x="200493" y="55101"/>
                        <a:pt x="202906" y="57196"/>
                        <a:pt x="205446" y="59038"/>
                      </a:cubicBezTo>
                      <a:cubicBezTo>
                        <a:pt x="207034" y="60561"/>
                        <a:pt x="211415" y="63736"/>
                        <a:pt x="215352" y="65705"/>
                      </a:cubicBezTo>
                      <a:cubicBezTo>
                        <a:pt x="218400" y="67610"/>
                        <a:pt x="221829" y="67547"/>
                        <a:pt x="224750" y="66213"/>
                      </a:cubicBezTo>
                      <a:cubicBezTo>
                        <a:pt x="224814" y="66213"/>
                        <a:pt x="224877" y="66213"/>
                        <a:pt x="224941" y="66149"/>
                      </a:cubicBezTo>
                      <a:cubicBezTo>
                        <a:pt x="224941" y="66149"/>
                        <a:pt x="224941" y="66149"/>
                        <a:pt x="224877" y="66149"/>
                      </a:cubicBezTo>
                      <a:cubicBezTo>
                        <a:pt x="229322" y="63927"/>
                        <a:pt x="232497" y="58910"/>
                        <a:pt x="230973" y="53703"/>
                      </a:cubicBezTo>
                      <a:close/>
                    </a:path>
                  </a:pathLst>
                </a:custGeom>
                <a:solidFill>
                  <a:srgbClr val="914134"/>
                </a:solidFill>
                <a:ln w="6350" cap="flat">
                  <a:noFill/>
                  <a:prstDash val="solid"/>
                  <a:miter/>
                </a:ln>
                <a:effectLst/>
              </p:spPr>
              <p:txBody>
                <a:bodyPr lIns="80467" tIns="40234" rIns="80467" bIns="40234" rtlCol="0" anchor="ctr"/>
                <a:lstStyle/>
                <a:p>
                  <a:endParaRPr lang="zh-CN" altLang="en-US" sz="1584"/>
                </a:p>
              </p:txBody>
            </p:sp>
          </p:grp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7C464CB-EAE1-E7B1-1D7D-FCA55409A584}"/>
                  </a:ext>
                </a:extLst>
              </p:cNvPr>
              <p:cNvSpPr/>
              <p:nvPr/>
            </p:nvSpPr>
            <p:spPr>
              <a:xfrm>
                <a:off x="8239609" y="4435143"/>
                <a:ext cx="1941763" cy="1779601"/>
              </a:xfrm>
              <a:custGeom>
                <a:avLst/>
                <a:gdLst>
                  <a:gd name="connsiteX0" fmla="*/ 1012581 w 2206551"/>
                  <a:gd name="connsiteY0" fmla="*/ 16766 h 2022258"/>
                  <a:gd name="connsiteX1" fmla="*/ 574812 w 2206551"/>
                  <a:gd name="connsiteY1" fmla="*/ 366905 h 2022258"/>
                  <a:gd name="connsiteX2" fmla="*/ 362532 w 2206551"/>
                  <a:gd name="connsiteY2" fmla="*/ 898210 h 2022258"/>
                  <a:gd name="connsiteX3" fmla="*/ 61986 w 2206551"/>
                  <a:gd name="connsiteY3" fmla="*/ 974537 h 2022258"/>
                  <a:gd name="connsiteX4" fmla="*/ 35570 w 2206551"/>
                  <a:gd name="connsiteY4" fmla="*/ 1283464 h 2022258"/>
                  <a:gd name="connsiteX5" fmla="*/ 311986 w 2206551"/>
                  <a:gd name="connsiteY5" fmla="*/ 1420053 h 2022258"/>
                  <a:gd name="connsiteX6" fmla="*/ 726196 w 2206551"/>
                  <a:gd name="connsiteY6" fmla="*/ 1882015 h 2022258"/>
                  <a:gd name="connsiteX7" fmla="*/ 1337574 w 2206551"/>
                  <a:gd name="connsiteY7" fmla="*/ 2022160 h 2022258"/>
                  <a:gd name="connsiteX8" fmla="*/ 1865767 w 2206551"/>
                  <a:gd name="connsiteY8" fmla="*/ 1868490 h 2022258"/>
                  <a:gd name="connsiteX9" fmla="*/ 2055887 w 2206551"/>
                  <a:gd name="connsiteY9" fmla="*/ 1377444 h 2022258"/>
                  <a:gd name="connsiteX10" fmla="*/ 2040392 w 2206551"/>
                  <a:gd name="connsiteY10" fmla="*/ 1305753 h 2022258"/>
                  <a:gd name="connsiteX11" fmla="*/ 2054489 w 2206551"/>
                  <a:gd name="connsiteY11" fmla="*/ 1246952 h 2022258"/>
                  <a:gd name="connsiteX12" fmla="*/ 2140341 w 2206551"/>
                  <a:gd name="connsiteY12" fmla="*/ 1007049 h 2022258"/>
                  <a:gd name="connsiteX13" fmla="*/ 2205365 w 2206551"/>
                  <a:gd name="connsiteY13" fmla="*/ 755271 h 2022258"/>
                  <a:gd name="connsiteX14" fmla="*/ 2093796 w 2206551"/>
                  <a:gd name="connsiteY14" fmla="*/ 389702 h 2022258"/>
                  <a:gd name="connsiteX15" fmla="*/ 1799664 w 2206551"/>
                  <a:gd name="connsiteY15" fmla="*/ 138559 h 2022258"/>
                  <a:gd name="connsiteX16" fmla="*/ 1012581 w 2206551"/>
                  <a:gd name="connsiteY16" fmla="*/ 16766 h 2022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06551" h="2022258">
                    <a:moveTo>
                      <a:pt x="1012581" y="16766"/>
                    </a:moveTo>
                    <a:cubicBezTo>
                      <a:pt x="827542" y="65725"/>
                      <a:pt x="676412" y="204726"/>
                      <a:pt x="574812" y="366905"/>
                    </a:cubicBezTo>
                    <a:cubicBezTo>
                      <a:pt x="473212" y="529084"/>
                      <a:pt x="415300" y="714250"/>
                      <a:pt x="362532" y="898210"/>
                    </a:cubicBezTo>
                    <a:cubicBezTo>
                      <a:pt x="259725" y="858395"/>
                      <a:pt x="133360" y="890463"/>
                      <a:pt x="61986" y="974537"/>
                    </a:cubicBezTo>
                    <a:cubicBezTo>
                      <a:pt x="-9324" y="1058611"/>
                      <a:pt x="-20437" y="1188532"/>
                      <a:pt x="35570" y="1283464"/>
                    </a:cubicBezTo>
                    <a:cubicBezTo>
                      <a:pt x="91577" y="1378397"/>
                      <a:pt x="210703" y="1431483"/>
                      <a:pt x="311986" y="1420053"/>
                    </a:cubicBezTo>
                    <a:cubicBezTo>
                      <a:pt x="385074" y="1618363"/>
                      <a:pt x="540459" y="1781114"/>
                      <a:pt x="726196" y="1882015"/>
                    </a:cubicBezTo>
                    <a:cubicBezTo>
                      <a:pt x="911934" y="1982853"/>
                      <a:pt x="1126246" y="2024573"/>
                      <a:pt x="1337574" y="2022160"/>
                    </a:cubicBezTo>
                    <a:cubicBezTo>
                      <a:pt x="1524137" y="2020001"/>
                      <a:pt x="1717178" y="1981266"/>
                      <a:pt x="1865767" y="1868490"/>
                    </a:cubicBezTo>
                    <a:cubicBezTo>
                      <a:pt x="2014357" y="1755714"/>
                      <a:pt x="2107258" y="1556832"/>
                      <a:pt x="2055887" y="1377444"/>
                    </a:cubicBezTo>
                    <a:cubicBezTo>
                      <a:pt x="2049156" y="1353822"/>
                      <a:pt x="2039948" y="1330327"/>
                      <a:pt x="2040392" y="1305753"/>
                    </a:cubicBezTo>
                    <a:cubicBezTo>
                      <a:pt x="2040773" y="1285496"/>
                      <a:pt x="2047631" y="1266065"/>
                      <a:pt x="2054489" y="1246952"/>
                    </a:cubicBezTo>
                    <a:cubicBezTo>
                      <a:pt x="2083128" y="1167005"/>
                      <a:pt x="2111703" y="1087059"/>
                      <a:pt x="2140341" y="1007049"/>
                    </a:cubicBezTo>
                    <a:cubicBezTo>
                      <a:pt x="2169678" y="925197"/>
                      <a:pt x="2199206" y="842012"/>
                      <a:pt x="2205365" y="755271"/>
                    </a:cubicBezTo>
                    <a:cubicBezTo>
                      <a:pt x="2214573" y="625604"/>
                      <a:pt x="2169488" y="495366"/>
                      <a:pt x="2093796" y="389702"/>
                    </a:cubicBezTo>
                    <a:cubicBezTo>
                      <a:pt x="2018104" y="284038"/>
                      <a:pt x="1913392" y="201488"/>
                      <a:pt x="1799664" y="138559"/>
                    </a:cubicBezTo>
                    <a:cubicBezTo>
                      <a:pt x="1590812" y="22926"/>
                      <a:pt x="1347353" y="-29525"/>
                      <a:pt x="1012581" y="16766"/>
                    </a:cubicBezTo>
                    <a:close/>
                  </a:path>
                </a:pathLst>
              </a:custGeom>
              <a:solidFill>
                <a:srgbClr val="A85643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  <p:grpSp>
            <p:nvGrpSpPr>
              <p:cNvPr id="42" name="图形 4">
                <a:extLst>
                  <a:ext uri="{FF2B5EF4-FFF2-40B4-BE49-F238E27FC236}">
                    <a16:creationId xmlns:a16="http://schemas.microsoft.com/office/drawing/2014/main" id="{185C0253-CB8D-8A3E-86EA-0372587C0A58}"/>
                  </a:ext>
                </a:extLst>
              </p:cNvPr>
              <p:cNvGrpSpPr/>
              <p:nvPr/>
            </p:nvGrpSpPr>
            <p:grpSpPr>
              <a:xfrm>
                <a:off x="8327127" y="5331208"/>
                <a:ext cx="206875" cy="97372"/>
                <a:chOff x="8327127" y="5331208"/>
                <a:chExt cx="206875" cy="97372"/>
              </a:xfrm>
              <a:solidFill>
                <a:srgbClr val="914134"/>
              </a:solidFill>
            </p:grpSpPr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E932EAF0-B052-214F-6650-9619AB914810}"/>
                    </a:ext>
                  </a:extLst>
                </p:cNvPr>
                <p:cNvSpPr/>
                <p:nvPr/>
              </p:nvSpPr>
              <p:spPr>
                <a:xfrm>
                  <a:off x="8327127" y="5331208"/>
                  <a:ext cx="206875" cy="97372"/>
                </a:xfrm>
                <a:custGeom>
                  <a:avLst/>
                  <a:gdLst>
                    <a:gd name="connsiteX0" fmla="*/ 234178 w 235085"/>
                    <a:gd name="connsiteY0" fmla="*/ 96504 h 110648"/>
                    <a:gd name="connsiteX1" fmla="*/ 233988 w 235085"/>
                    <a:gd name="connsiteY1" fmla="*/ 95932 h 110648"/>
                    <a:gd name="connsiteX2" fmla="*/ 216398 w 235085"/>
                    <a:gd name="connsiteY2" fmla="*/ 62595 h 110648"/>
                    <a:gd name="connsiteX3" fmla="*/ 49330 w 235085"/>
                    <a:gd name="connsiteY3" fmla="*/ 11096 h 110648"/>
                    <a:gd name="connsiteX4" fmla="*/ 16310 w 235085"/>
                    <a:gd name="connsiteY4" fmla="*/ 37449 h 110648"/>
                    <a:gd name="connsiteX5" fmla="*/ 16754 w 235085"/>
                    <a:gd name="connsiteY5" fmla="*/ 37322 h 110648"/>
                    <a:gd name="connsiteX6" fmla="*/ 562 w 235085"/>
                    <a:gd name="connsiteY6" fmla="*/ 57642 h 110648"/>
                    <a:gd name="connsiteX7" fmla="*/ 22469 w 235085"/>
                    <a:gd name="connsiteY7" fmla="*/ 68183 h 110648"/>
                    <a:gd name="connsiteX8" fmla="*/ 124577 w 235085"/>
                    <a:gd name="connsiteY8" fmla="*/ 36941 h 110648"/>
                    <a:gd name="connsiteX9" fmla="*/ 178489 w 235085"/>
                    <a:gd name="connsiteY9" fmla="*/ 64500 h 110648"/>
                    <a:gd name="connsiteX10" fmla="*/ 208905 w 235085"/>
                    <a:gd name="connsiteY10" fmla="*/ 98536 h 110648"/>
                    <a:gd name="connsiteX11" fmla="*/ 217478 w 235085"/>
                    <a:gd name="connsiteY11" fmla="*/ 107108 h 110648"/>
                    <a:gd name="connsiteX12" fmla="*/ 231321 w 235085"/>
                    <a:gd name="connsiteY12" fmla="*/ 108506 h 110648"/>
                    <a:gd name="connsiteX13" fmla="*/ 235004 w 235085"/>
                    <a:gd name="connsiteY13" fmla="*/ 99234 h 110648"/>
                    <a:gd name="connsiteX14" fmla="*/ 234178 w 235085"/>
                    <a:gd name="connsiteY14" fmla="*/ 96504 h 11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35085" h="110648">
                      <a:moveTo>
                        <a:pt x="234178" y="96504"/>
                      </a:moveTo>
                      <a:cubicBezTo>
                        <a:pt x="234115" y="96313"/>
                        <a:pt x="234051" y="96123"/>
                        <a:pt x="233988" y="95932"/>
                      </a:cubicBezTo>
                      <a:cubicBezTo>
                        <a:pt x="229987" y="83867"/>
                        <a:pt x="224082" y="72691"/>
                        <a:pt x="216398" y="62595"/>
                      </a:cubicBezTo>
                      <a:cubicBezTo>
                        <a:pt x="178806" y="8620"/>
                        <a:pt x="110861" y="-16018"/>
                        <a:pt x="49330" y="11096"/>
                      </a:cubicBezTo>
                      <a:cubicBezTo>
                        <a:pt x="36122" y="16748"/>
                        <a:pt x="25454" y="26590"/>
                        <a:pt x="16310" y="37449"/>
                      </a:cubicBezTo>
                      <a:cubicBezTo>
                        <a:pt x="14151" y="40243"/>
                        <a:pt x="14468" y="39481"/>
                        <a:pt x="16754" y="37322"/>
                      </a:cubicBezTo>
                      <a:cubicBezTo>
                        <a:pt x="11293" y="43799"/>
                        <a:pt x="3546" y="49577"/>
                        <a:pt x="562" y="57642"/>
                      </a:cubicBezTo>
                      <a:cubicBezTo>
                        <a:pt x="-3439" y="70278"/>
                        <a:pt x="14976" y="79041"/>
                        <a:pt x="22469" y="68183"/>
                      </a:cubicBezTo>
                      <a:cubicBezTo>
                        <a:pt x="49330" y="34528"/>
                        <a:pt x="92192" y="29575"/>
                        <a:pt x="124577" y="36941"/>
                      </a:cubicBezTo>
                      <a:cubicBezTo>
                        <a:pt x="151184" y="45767"/>
                        <a:pt x="160010" y="49577"/>
                        <a:pt x="178489" y="64500"/>
                      </a:cubicBezTo>
                      <a:cubicBezTo>
                        <a:pt x="183696" y="68056"/>
                        <a:pt x="197412" y="85519"/>
                        <a:pt x="208905" y="98536"/>
                      </a:cubicBezTo>
                      <a:cubicBezTo>
                        <a:pt x="211826" y="101330"/>
                        <a:pt x="214620" y="104314"/>
                        <a:pt x="217478" y="107108"/>
                      </a:cubicBezTo>
                      <a:cubicBezTo>
                        <a:pt x="220780" y="111172"/>
                        <a:pt x="227257" y="111871"/>
                        <a:pt x="231321" y="108506"/>
                      </a:cubicBezTo>
                      <a:cubicBezTo>
                        <a:pt x="234051" y="106219"/>
                        <a:pt x="235448" y="102790"/>
                        <a:pt x="235004" y="99234"/>
                      </a:cubicBezTo>
                      <a:cubicBezTo>
                        <a:pt x="234877" y="98219"/>
                        <a:pt x="234559" y="97329"/>
                        <a:pt x="234178" y="96504"/>
                      </a:cubicBezTo>
                      <a:close/>
                    </a:path>
                  </a:pathLst>
                </a:custGeom>
                <a:solidFill>
                  <a:srgbClr val="914134"/>
                </a:solidFill>
                <a:ln w="6350" cap="flat">
                  <a:noFill/>
                  <a:prstDash val="solid"/>
                  <a:miter/>
                </a:ln>
                <a:effectLst/>
              </p:spPr>
              <p:txBody>
                <a:bodyPr lIns="80467" tIns="40234" rIns="80467" bIns="40234" rtlCol="0" anchor="ctr"/>
                <a:lstStyle/>
                <a:p>
                  <a:endParaRPr lang="zh-CN" altLang="en-US" sz="1584"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331E2CE2-E53E-2BD7-2984-776E69A95AE0}"/>
                    </a:ext>
                  </a:extLst>
                </p:cNvPr>
                <p:cNvSpPr/>
                <p:nvPr/>
              </p:nvSpPr>
              <p:spPr>
                <a:xfrm>
                  <a:off x="8518585" y="5424769"/>
                  <a:ext cx="1620" cy="1566"/>
                </a:xfrm>
                <a:custGeom>
                  <a:avLst/>
                  <a:gdLst>
                    <a:gd name="connsiteX0" fmla="*/ 1842 w 1841"/>
                    <a:gd name="connsiteY0" fmla="*/ 1778 h 1778"/>
                    <a:gd name="connsiteX1" fmla="*/ 318 w 1841"/>
                    <a:gd name="connsiteY1" fmla="*/ 254 h 1778"/>
                    <a:gd name="connsiteX2" fmla="*/ 0 w 1841"/>
                    <a:gd name="connsiteY2" fmla="*/ 0 h 1778"/>
                    <a:gd name="connsiteX3" fmla="*/ 1842 w 1841"/>
                    <a:gd name="connsiteY3" fmla="*/ 1778 h 1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1" h="1778">
                      <a:moveTo>
                        <a:pt x="1842" y="1778"/>
                      </a:moveTo>
                      <a:cubicBezTo>
                        <a:pt x="1334" y="1270"/>
                        <a:pt x="826" y="762"/>
                        <a:pt x="318" y="254"/>
                      </a:cubicBezTo>
                      <a:cubicBezTo>
                        <a:pt x="254" y="127"/>
                        <a:pt x="64" y="64"/>
                        <a:pt x="0" y="0"/>
                      </a:cubicBezTo>
                      <a:cubicBezTo>
                        <a:pt x="572" y="572"/>
                        <a:pt x="1207" y="1207"/>
                        <a:pt x="1842" y="1778"/>
                      </a:cubicBezTo>
                      <a:close/>
                    </a:path>
                  </a:pathLst>
                </a:custGeom>
                <a:solidFill>
                  <a:srgbClr val="914134"/>
                </a:solidFill>
                <a:ln w="6350" cap="flat">
                  <a:noFill/>
                  <a:prstDash val="solid"/>
                  <a:miter/>
                </a:ln>
                <a:effectLst/>
              </p:spPr>
              <p:txBody>
                <a:bodyPr lIns="80467" tIns="40234" rIns="80467" bIns="40234" rtlCol="0" anchor="ctr"/>
                <a:lstStyle/>
                <a:p>
                  <a:endParaRPr lang="zh-CN" altLang="en-US" sz="1584"/>
                </a:p>
              </p:txBody>
            </p:sp>
          </p:grp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2152D6FC-6D65-1080-4F68-62659E8AEE0A}"/>
                  </a:ext>
                </a:extLst>
              </p:cNvPr>
              <p:cNvSpPr/>
              <p:nvPr/>
            </p:nvSpPr>
            <p:spPr>
              <a:xfrm>
                <a:off x="8334128" y="4021407"/>
                <a:ext cx="2121942" cy="1505715"/>
              </a:xfrm>
              <a:custGeom>
                <a:avLst/>
                <a:gdLst>
                  <a:gd name="connsiteX0" fmla="*/ 107442 w 2411299"/>
                  <a:gd name="connsiteY0" fmla="*/ 1367110 h 1711025"/>
                  <a:gd name="connsiteX1" fmla="*/ 99251 w 2411299"/>
                  <a:gd name="connsiteY1" fmla="*/ 1185246 h 1711025"/>
                  <a:gd name="connsiteX2" fmla="*/ 381 w 2411299"/>
                  <a:gd name="connsiteY2" fmla="*/ 986046 h 1711025"/>
                  <a:gd name="connsiteX3" fmla="*/ 122746 w 2411299"/>
                  <a:gd name="connsiteY3" fmla="*/ 800309 h 1711025"/>
                  <a:gd name="connsiteX4" fmla="*/ 108268 w 2411299"/>
                  <a:gd name="connsiteY4" fmla="*/ 541737 h 1711025"/>
                  <a:gd name="connsiteX5" fmla="*/ 330962 w 2411299"/>
                  <a:gd name="connsiteY5" fmla="*/ 436962 h 1711025"/>
                  <a:gd name="connsiteX6" fmla="*/ 384429 w 2411299"/>
                  <a:gd name="connsiteY6" fmla="*/ 249701 h 1711025"/>
                  <a:gd name="connsiteX7" fmla="*/ 570611 w 2411299"/>
                  <a:gd name="connsiteY7" fmla="*/ 192614 h 1711025"/>
                  <a:gd name="connsiteX8" fmla="*/ 741617 w 2411299"/>
                  <a:gd name="connsiteY8" fmla="*/ 26117 h 1711025"/>
                  <a:gd name="connsiteX9" fmla="*/ 979551 w 2411299"/>
                  <a:gd name="connsiteY9" fmla="*/ 84601 h 1711025"/>
                  <a:gd name="connsiteX10" fmla="*/ 1341629 w 2411299"/>
                  <a:gd name="connsiteY10" fmla="*/ 39769 h 1711025"/>
                  <a:gd name="connsiteX11" fmla="*/ 1422401 w 2411299"/>
                  <a:gd name="connsiteY11" fmla="*/ 141687 h 1711025"/>
                  <a:gd name="connsiteX12" fmla="*/ 1597343 w 2411299"/>
                  <a:gd name="connsiteY12" fmla="*/ 61486 h 1711025"/>
                  <a:gd name="connsiteX13" fmla="*/ 1706499 w 2411299"/>
                  <a:gd name="connsiteY13" fmla="*/ 123780 h 1711025"/>
                  <a:gd name="connsiteX14" fmla="*/ 1748346 w 2411299"/>
                  <a:gd name="connsiteY14" fmla="*/ 257511 h 1711025"/>
                  <a:gd name="connsiteX15" fmla="*/ 1975676 w 2411299"/>
                  <a:gd name="connsiteY15" fmla="*/ 284689 h 1711025"/>
                  <a:gd name="connsiteX16" fmla="*/ 2051558 w 2411299"/>
                  <a:gd name="connsiteY16" fmla="*/ 482364 h 1711025"/>
                  <a:gd name="connsiteX17" fmla="*/ 2252219 w 2411299"/>
                  <a:gd name="connsiteY17" fmla="*/ 528529 h 1711025"/>
                  <a:gd name="connsiteX18" fmla="*/ 2234756 w 2411299"/>
                  <a:gd name="connsiteY18" fmla="*/ 720616 h 1711025"/>
                  <a:gd name="connsiteX19" fmla="*/ 2306257 w 2411299"/>
                  <a:gd name="connsiteY19" fmla="*/ 811739 h 1711025"/>
                  <a:gd name="connsiteX20" fmla="*/ 2284857 w 2411299"/>
                  <a:gd name="connsiteY20" fmla="*/ 931373 h 1711025"/>
                  <a:gd name="connsiteX21" fmla="*/ 2410397 w 2411299"/>
                  <a:gd name="connsiteY21" fmla="*/ 1146828 h 1711025"/>
                  <a:gd name="connsiteX22" fmla="*/ 2234820 w 2411299"/>
                  <a:gd name="connsiteY22" fmla="*/ 1313199 h 1711025"/>
                  <a:gd name="connsiteX23" fmla="*/ 2053336 w 2411299"/>
                  <a:gd name="connsiteY23" fmla="*/ 1694452 h 1711025"/>
                  <a:gd name="connsiteX24" fmla="*/ 1950022 w 2411299"/>
                  <a:gd name="connsiteY24" fmla="*/ 1711026 h 1711025"/>
                  <a:gd name="connsiteX25" fmla="*/ 2018856 w 2411299"/>
                  <a:gd name="connsiteY25" fmla="*/ 1284624 h 1711025"/>
                  <a:gd name="connsiteX26" fmla="*/ 1975486 w 2411299"/>
                  <a:gd name="connsiteY26" fmla="*/ 1119396 h 1711025"/>
                  <a:gd name="connsiteX27" fmla="*/ 1786954 w 2411299"/>
                  <a:gd name="connsiteY27" fmla="*/ 1041038 h 1711025"/>
                  <a:gd name="connsiteX28" fmla="*/ 1643761 w 2411299"/>
                  <a:gd name="connsiteY28" fmla="*/ 1036846 h 1711025"/>
                  <a:gd name="connsiteX29" fmla="*/ 1572768 w 2411299"/>
                  <a:gd name="connsiteY29" fmla="*/ 912387 h 1711025"/>
                  <a:gd name="connsiteX30" fmla="*/ 1407795 w 2411299"/>
                  <a:gd name="connsiteY30" fmla="*/ 959186 h 1711025"/>
                  <a:gd name="connsiteX31" fmla="*/ 1342327 w 2411299"/>
                  <a:gd name="connsiteY31" fmla="*/ 774782 h 1711025"/>
                  <a:gd name="connsiteX32" fmla="*/ 1241743 w 2411299"/>
                  <a:gd name="connsiteY32" fmla="*/ 837583 h 1711025"/>
                  <a:gd name="connsiteX33" fmla="*/ 1158114 w 2411299"/>
                  <a:gd name="connsiteY33" fmla="*/ 797261 h 1711025"/>
                  <a:gd name="connsiteX34" fmla="*/ 1017524 w 2411299"/>
                  <a:gd name="connsiteY34" fmla="*/ 875112 h 1711025"/>
                  <a:gd name="connsiteX35" fmla="*/ 893572 w 2411299"/>
                  <a:gd name="connsiteY35" fmla="*/ 772877 h 1711025"/>
                  <a:gd name="connsiteX36" fmla="*/ 733425 w 2411299"/>
                  <a:gd name="connsiteY36" fmla="*/ 981982 h 1711025"/>
                  <a:gd name="connsiteX37" fmla="*/ 521081 w 2411299"/>
                  <a:gd name="connsiteY37" fmla="*/ 906037 h 1711025"/>
                  <a:gd name="connsiteX38" fmla="*/ 461836 w 2411299"/>
                  <a:gd name="connsiteY38" fmla="*/ 1183405 h 1711025"/>
                  <a:gd name="connsiteX39" fmla="*/ 256540 w 2411299"/>
                  <a:gd name="connsiteY39" fmla="*/ 1376635 h 1711025"/>
                  <a:gd name="connsiteX40" fmla="*/ 107442 w 2411299"/>
                  <a:gd name="connsiteY40" fmla="*/ 1367110 h 171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11299" h="1711025">
                    <a:moveTo>
                      <a:pt x="107442" y="1367110"/>
                    </a:moveTo>
                    <a:cubicBezTo>
                      <a:pt x="94298" y="1307420"/>
                      <a:pt x="94552" y="1244809"/>
                      <a:pt x="99251" y="1185246"/>
                    </a:cubicBezTo>
                    <a:cubicBezTo>
                      <a:pt x="34735" y="1142130"/>
                      <a:pt x="-4318" y="1063453"/>
                      <a:pt x="381" y="986046"/>
                    </a:cubicBezTo>
                    <a:cubicBezTo>
                      <a:pt x="5144" y="908576"/>
                      <a:pt x="53404" y="835234"/>
                      <a:pt x="122746" y="800309"/>
                    </a:cubicBezTo>
                    <a:cubicBezTo>
                      <a:pt x="75883" y="723538"/>
                      <a:pt x="70295" y="623271"/>
                      <a:pt x="108268" y="541737"/>
                    </a:cubicBezTo>
                    <a:cubicBezTo>
                      <a:pt x="146241" y="460266"/>
                      <a:pt x="305626" y="414991"/>
                      <a:pt x="330962" y="436962"/>
                    </a:cubicBezTo>
                    <a:cubicBezTo>
                      <a:pt x="316230" y="370922"/>
                      <a:pt x="337058" y="298024"/>
                      <a:pt x="384429" y="249701"/>
                    </a:cubicBezTo>
                    <a:cubicBezTo>
                      <a:pt x="431800" y="201377"/>
                      <a:pt x="504317" y="179152"/>
                      <a:pt x="570611" y="192614"/>
                    </a:cubicBezTo>
                    <a:cubicBezTo>
                      <a:pt x="596075" y="113874"/>
                      <a:pt x="662178" y="49485"/>
                      <a:pt x="741617" y="26117"/>
                    </a:cubicBezTo>
                    <a:cubicBezTo>
                      <a:pt x="821055" y="2749"/>
                      <a:pt x="911479" y="21037"/>
                      <a:pt x="979551" y="84601"/>
                    </a:cubicBezTo>
                    <a:cubicBezTo>
                      <a:pt x="1072325" y="-7792"/>
                      <a:pt x="1229170" y="-27223"/>
                      <a:pt x="1341629" y="39769"/>
                    </a:cubicBezTo>
                    <a:cubicBezTo>
                      <a:pt x="1380109" y="62693"/>
                      <a:pt x="1414971" y="97554"/>
                      <a:pt x="1422401" y="141687"/>
                    </a:cubicBezTo>
                    <a:cubicBezTo>
                      <a:pt x="1469264" y="92919"/>
                      <a:pt x="1532509" y="42309"/>
                      <a:pt x="1597343" y="61486"/>
                    </a:cubicBezTo>
                    <a:cubicBezTo>
                      <a:pt x="1637983" y="73551"/>
                      <a:pt x="1677798" y="92538"/>
                      <a:pt x="1706499" y="123780"/>
                    </a:cubicBezTo>
                    <a:cubicBezTo>
                      <a:pt x="1735201" y="155022"/>
                      <a:pt x="1751140" y="200044"/>
                      <a:pt x="1748346" y="257511"/>
                    </a:cubicBezTo>
                    <a:cubicBezTo>
                      <a:pt x="1825371" y="246398"/>
                      <a:pt x="1908302" y="245890"/>
                      <a:pt x="1975676" y="284689"/>
                    </a:cubicBezTo>
                    <a:cubicBezTo>
                      <a:pt x="2043049" y="323551"/>
                      <a:pt x="2086166" y="412705"/>
                      <a:pt x="2051558" y="482364"/>
                    </a:cubicBezTo>
                    <a:cubicBezTo>
                      <a:pt x="2120710" y="459822"/>
                      <a:pt x="2204657" y="473538"/>
                      <a:pt x="2252219" y="528529"/>
                    </a:cubicBezTo>
                    <a:cubicBezTo>
                      <a:pt x="2299780" y="583583"/>
                      <a:pt x="2295462" y="680484"/>
                      <a:pt x="2234756" y="720616"/>
                    </a:cubicBezTo>
                    <a:cubicBezTo>
                      <a:pt x="2272031" y="736110"/>
                      <a:pt x="2300098" y="771861"/>
                      <a:pt x="2306257" y="811739"/>
                    </a:cubicBezTo>
                    <a:cubicBezTo>
                      <a:pt x="2312417" y="851617"/>
                      <a:pt x="2296478" y="894226"/>
                      <a:pt x="2284857" y="931373"/>
                    </a:cubicBezTo>
                    <a:cubicBezTo>
                      <a:pt x="2363979" y="970807"/>
                      <a:pt x="2419097" y="1058881"/>
                      <a:pt x="2410397" y="1146828"/>
                    </a:cubicBezTo>
                    <a:cubicBezTo>
                      <a:pt x="2401698" y="1234776"/>
                      <a:pt x="2323275" y="1313262"/>
                      <a:pt x="2234820" y="1313199"/>
                    </a:cubicBezTo>
                    <a:cubicBezTo>
                      <a:pt x="2194053" y="1451946"/>
                      <a:pt x="2146110" y="1576215"/>
                      <a:pt x="2053336" y="1694452"/>
                    </a:cubicBezTo>
                    <a:cubicBezTo>
                      <a:pt x="2021269" y="1692230"/>
                      <a:pt x="1979676" y="1696993"/>
                      <a:pt x="1950022" y="1711026"/>
                    </a:cubicBezTo>
                    <a:cubicBezTo>
                      <a:pt x="1946783" y="1567833"/>
                      <a:pt x="1965897" y="1417719"/>
                      <a:pt x="2018856" y="1284624"/>
                    </a:cubicBezTo>
                    <a:cubicBezTo>
                      <a:pt x="1958912" y="1258334"/>
                      <a:pt x="1936179" y="1171720"/>
                      <a:pt x="1975486" y="1119396"/>
                    </a:cubicBezTo>
                    <a:cubicBezTo>
                      <a:pt x="1907159" y="1157496"/>
                      <a:pt x="1808163" y="1116349"/>
                      <a:pt x="1786954" y="1041038"/>
                    </a:cubicBezTo>
                    <a:cubicBezTo>
                      <a:pt x="1742758" y="1064151"/>
                      <a:pt x="1686561" y="1062564"/>
                      <a:pt x="1643761" y="1036846"/>
                    </a:cubicBezTo>
                    <a:cubicBezTo>
                      <a:pt x="1600962" y="1011129"/>
                      <a:pt x="1573149" y="962297"/>
                      <a:pt x="1572768" y="912387"/>
                    </a:cubicBezTo>
                    <a:cubicBezTo>
                      <a:pt x="1524826" y="971060"/>
                      <a:pt x="1468565" y="998175"/>
                      <a:pt x="1407795" y="959186"/>
                    </a:cubicBezTo>
                    <a:cubicBezTo>
                      <a:pt x="1346962" y="920133"/>
                      <a:pt x="1328992" y="845838"/>
                      <a:pt x="1342327" y="774782"/>
                    </a:cubicBezTo>
                    <a:cubicBezTo>
                      <a:pt x="1320420" y="801769"/>
                      <a:pt x="1275080" y="827932"/>
                      <a:pt x="1241743" y="837583"/>
                    </a:cubicBezTo>
                    <a:cubicBezTo>
                      <a:pt x="1208342" y="847235"/>
                      <a:pt x="1165289" y="831233"/>
                      <a:pt x="1158114" y="797261"/>
                    </a:cubicBezTo>
                    <a:cubicBezTo>
                      <a:pt x="1132459" y="848061"/>
                      <a:pt x="1074167" y="880319"/>
                      <a:pt x="1017524" y="875112"/>
                    </a:cubicBezTo>
                    <a:cubicBezTo>
                      <a:pt x="960882" y="869905"/>
                      <a:pt x="909447" y="827487"/>
                      <a:pt x="893572" y="772877"/>
                    </a:cubicBezTo>
                    <a:cubicBezTo>
                      <a:pt x="883666" y="821582"/>
                      <a:pt x="850011" y="947057"/>
                      <a:pt x="733425" y="981982"/>
                    </a:cubicBezTo>
                    <a:cubicBezTo>
                      <a:pt x="629095" y="1013288"/>
                      <a:pt x="576707" y="956328"/>
                      <a:pt x="521081" y="906037"/>
                    </a:cubicBezTo>
                    <a:cubicBezTo>
                      <a:pt x="535242" y="998619"/>
                      <a:pt x="480568" y="1149813"/>
                      <a:pt x="461836" y="1183405"/>
                    </a:cubicBezTo>
                    <a:cubicBezTo>
                      <a:pt x="401320" y="1292053"/>
                      <a:pt x="329184" y="1360569"/>
                      <a:pt x="256540" y="1376635"/>
                    </a:cubicBezTo>
                    <a:cubicBezTo>
                      <a:pt x="209804" y="1358664"/>
                      <a:pt x="149352" y="1360951"/>
                      <a:pt x="107442" y="1367110"/>
                    </a:cubicBezTo>
                    <a:close/>
                  </a:path>
                </a:pathLst>
              </a:custGeom>
              <a:solidFill>
                <a:srgbClr val="280B05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94CE2F1-313A-41F3-BB59-8B0217AEAA56}"/>
                  </a:ext>
                </a:extLst>
              </p:cNvPr>
              <p:cNvSpPr/>
              <p:nvPr/>
            </p:nvSpPr>
            <p:spPr>
              <a:xfrm>
                <a:off x="9619036" y="5306594"/>
                <a:ext cx="129975" cy="129976"/>
              </a:xfrm>
              <a:custGeom>
                <a:avLst/>
                <a:gdLst>
                  <a:gd name="connsiteX0" fmla="*/ 147701 w 147700"/>
                  <a:gd name="connsiteY0" fmla="*/ 73851 h 147700"/>
                  <a:gd name="connsiteX1" fmla="*/ 73851 w 147700"/>
                  <a:gd name="connsiteY1" fmla="*/ 147701 h 147700"/>
                  <a:gd name="connsiteX2" fmla="*/ 0 w 147700"/>
                  <a:gd name="connsiteY2" fmla="*/ 73851 h 147700"/>
                  <a:gd name="connsiteX3" fmla="*/ 73851 w 147700"/>
                  <a:gd name="connsiteY3" fmla="*/ 0 h 147700"/>
                  <a:gd name="connsiteX4" fmla="*/ 147701 w 147700"/>
                  <a:gd name="connsiteY4" fmla="*/ 73851 h 1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700" h="147700">
                    <a:moveTo>
                      <a:pt x="147701" y="73851"/>
                    </a:moveTo>
                    <a:cubicBezTo>
                      <a:pt x="147701" y="114637"/>
                      <a:pt x="114637" y="147701"/>
                      <a:pt x="73851" y="147701"/>
                    </a:cubicBezTo>
                    <a:cubicBezTo>
                      <a:pt x="33064" y="147701"/>
                      <a:pt x="0" y="114637"/>
                      <a:pt x="0" y="73851"/>
                    </a:cubicBezTo>
                    <a:cubicBezTo>
                      <a:pt x="0" y="33064"/>
                      <a:pt x="33064" y="0"/>
                      <a:pt x="73851" y="0"/>
                    </a:cubicBezTo>
                    <a:cubicBezTo>
                      <a:pt x="114637" y="0"/>
                      <a:pt x="147701" y="33064"/>
                      <a:pt x="147701" y="738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18D82EB3-C919-B674-2B0F-748F0DDACF46}"/>
                  </a:ext>
                </a:extLst>
              </p:cNvPr>
              <p:cNvSpPr/>
              <p:nvPr/>
            </p:nvSpPr>
            <p:spPr>
              <a:xfrm rot="18401605">
                <a:off x="9005799" y="5218930"/>
                <a:ext cx="129971" cy="129970"/>
              </a:xfrm>
              <a:custGeom>
                <a:avLst/>
                <a:gdLst>
                  <a:gd name="connsiteX0" fmla="*/ 147693 w 147692"/>
                  <a:gd name="connsiteY0" fmla="*/ 73846 h 147692"/>
                  <a:gd name="connsiteX1" fmla="*/ 73846 w 147692"/>
                  <a:gd name="connsiteY1" fmla="*/ 147693 h 147692"/>
                  <a:gd name="connsiteX2" fmla="*/ 0 w 147692"/>
                  <a:gd name="connsiteY2" fmla="*/ 73846 h 147692"/>
                  <a:gd name="connsiteX3" fmla="*/ 73846 w 147692"/>
                  <a:gd name="connsiteY3" fmla="*/ 0 h 147692"/>
                  <a:gd name="connsiteX4" fmla="*/ 147693 w 147692"/>
                  <a:gd name="connsiteY4" fmla="*/ 73846 h 147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92" h="147692">
                    <a:moveTo>
                      <a:pt x="147693" y="73846"/>
                    </a:moveTo>
                    <a:cubicBezTo>
                      <a:pt x="147693" y="114631"/>
                      <a:pt x="114631" y="147693"/>
                      <a:pt x="73846" y="147693"/>
                    </a:cubicBezTo>
                    <a:cubicBezTo>
                      <a:pt x="33062" y="147693"/>
                      <a:pt x="0" y="114631"/>
                      <a:pt x="0" y="73846"/>
                    </a:cubicBezTo>
                    <a:cubicBezTo>
                      <a:pt x="0" y="33062"/>
                      <a:pt x="33062" y="0"/>
                      <a:pt x="73846" y="0"/>
                    </a:cubicBezTo>
                    <a:cubicBezTo>
                      <a:pt x="114631" y="0"/>
                      <a:pt x="147693" y="33062"/>
                      <a:pt x="147693" y="738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6DA1E0A-B82E-B871-4B46-0BB1F92A062C}"/>
                  </a:ext>
                </a:extLst>
              </p:cNvPr>
              <p:cNvSpPr/>
              <p:nvPr/>
            </p:nvSpPr>
            <p:spPr>
              <a:xfrm rot="16364723">
                <a:off x="9331220" y="5293350"/>
                <a:ext cx="101818" cy="126406"/>
              </a:xfrm>
              <a:custGeom>
                <a:avLst/>
                <a:gdLst>
                  <a:gd name="connsiteX0" fmla="*/ 115703 w 115702"/>
                  <a:gd name="connsiteY0" fmla="*/ 71822 h 143643"/>
                  <a:gd name="connsiteX1" fmla="*/ 57851 w 115702"/>
                  <a:gd name="connsiteY1" fmla="*/ 143644 h 143643"/>
                  <a:gd name="connsiteX2" fmla="*/ 0 w 115702"/>
                  <a:gd name="connsiteY2" fmla="*/ 71822 h 143643"/>
                  <a:gd name="connsiteX3" fmla="*/ 57851 w 115702"/>
                  <a:gd name="connsiteY3" fmla="*/ 0 h 143643"/>
                  <a:gd name="connsiteX4" fmla="*/ 115703 w 115702"/>
                  <a:gd name="connsiteY4" fmla="*/ 71822 h 14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02" h="143643">
                    <a:moveTo>
                      <a:pt x="115703" y="71822"/>
                    </a:moveTo>
                    <a:cubicBezTo>
                      <a:pt x="115703" y="111488"/>
                      <a:pt x="89802" y="143644"/>
                      <a:pt x="57851" y="143644"/>
                    </a:cubicBezTo>
                    <a:cubicBezTo>
                      <a:pt x="25901" y="143644"/>
                      <a:pt x="0" y="111488"/>
                      <a:pt x="0" y="71822"/>
                    </a:cubicBezTo>
                    <a:cubicBezTo>
                      <a:pt x="0" y="32156"/>
                      <a:pt x="25901" y="0"/>
                      <a:pt x="57851" y="0"/>
                    </a:cubicBezTo>
                    <a:cubicBezTo>
                      <a:pt x="89802" y="0"/>
                      <a:pt x="115703" y="32156"/>
                      <a:pt x="115703" y="71822"/>
                    </a:cubicBezTo>
                    <a:close/>
                  </a:path>
                </a:pathLst>
              </a:custGeom>
              <a:solidFill>
                <a:srgbClr val="934235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D6D25570-68AE-D50B-76E9-FA1D836D5141}"/>
                  </a:ext>
                </a:extLst>
              </p:cNvPr>
              <p:cNvSpPr/>
              <p:nvPr/>
            </p:nvSpPr>
            <p:spPr>
              <a:xfrm>
                <a:off x="9317541" y="5368285"/>
                <a:ext cx="24049" cy="22609"/>
              </a:xfrm>
              <a:custGeom>
                <a:avLst/>
                <a:gdLst>
                  <a:gd name="connsiteX0" fmla="*/ 27328 w 27328"/>
                  <a:gd name="connsiteY0" fmla="*/ 25375 h 25692"/>
                  <a:gd name="connsiteX1" fmla="*/ 11009 w 27328"/>
                  <a:gd name="connsiteY1" fmla="*/ 2007 h 25692"/>
                  <a:gd name="connsiteX2" fmla="*/ 4659 w 27328"/>
                  <a:gd name="connsiteY2" fmla="*/ 102 h 25692"/>
                  <a:gd name="connsiteX3" fmla="*/ 23 w 27328"/>
                  <a:gd name="connsiteY3" fmla="*/ 7277 h 25692"/>
                  <a:gd name="connsiteX4" fmla="*/ 4087 w 27328"/>
                  <a:gd name="connsiteY4" fmla="*/ 15532 h 25692"/>
                  <a:gd name="connsiteX5" fmla="*/ 27328 w 27328"/>
                  <a:gd name="connsiteY5" fmla="*/ 25375 h 2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328" h="25692">
                    <a:moveTo>
                      <a:pt x="27328" y="25375"/>
                    </a:moveTo>
                    <a:cubicBezTo>
                      <a:pt x="25169" y="15850"/>
                      <a:pt x="19200" y="7341"/>
                      <a:pt x="11009" y="2007"/>
                    </a:cubicBezTo>
                    <a:cubicBezTo>
                      <a:pt x="9104" y="737"/>
                      <a:pt x="6881" y="-343"/>
                      <a:pt x="4659" y="102"/>
                    </a:cubicBezTo>
                    <a:cubicBezTo>
                      <a:pt x="1611" y="737"/>
                      <a:pt x="-231" y="4166"/>
                      <a:pt x="23" y="7277"/>
                    </a:cubicBezTo>
                    <a:cubicBezTo>
                      <a:pt x="277" y="10389"/>
                      <a:pt x="2119" y="13119"/>
                      <a:pt x="4087" y="15532"/>
                    </a:cubicBezTo>
                    <a:cubicBezTo>
                      <a:pt x="9548" y="22009"/>
                      <a:pt x="16787" y="27026"/>
                      <a:pt x="27328" y="25375"/>
                    </a:cubicBezTo>
                    <a:close/>
                  </a:path>
                </a:pathLst>
              </a:custGeom>
              <a:solidFill>
                <a:srgbClr val="411400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E1EF3B2-CF00-6B39-1E4B-EB5DDF3E0B96}"/>
                  </a:ext>
                </a:extLst>
              </p:cNvPr>
              <p:cNvSpPr/>
              <p:nvPr/>
            </p:nvSpPr>
            <p:spPr>
              <a:xfrm>
                <a:off x="9396868" y="5309798"/>
                <a:ext cx="63663" cy="103281"/>
              </a:xfrm>
              <a:custGeom>
                <a:avLst/>
                <a:gdLst>
                  <a:gd name="connsiteX0" fmla="*/ 54947 w 72345"/>
                  <a:gd name="connsiteY0" fmla="*/ 15319 h 117363"/>
                  <a:gd name="connsiteX1" fmla="*/ 25229 w 72345"/>
                  <a:gd name="connsiteY1" fmla="*/ 78 h 117363"/>
                  <a:gd name="connsiteX2" fmla="*/ 27578 w 72345"/>
                  <a:gd name="connsiteY2" fmla="*/ 7000 h 117363"/>
                  <a:gd name="connsiteX3" fmla="*/ 1162 w 72345"/>
                  <a:gd name="connsiteY3" fmla="*/ 107902 h 117363"/>
                  <a:gd name="connsiteX4" fmla="*/ 3702 w 72345"/>
                  <a:gd name="connsiteY4" fmla="*/ 117046 h 117363"/>
                  <a:gd name="connsiteX5" fmla="*/ 20022 w 72345"/>
                  <a:gd name="connsiteY5" fmla="*/ 114188 h 117363"/>
                  <a:gd name="connsiteX6" fmla="*/ 50248 w 72345"/>
                  <a:gd name="connsiteY6" fmla="*/ 99456 h 117363"/>
                  <a:gd name="connsiteX7" fmla="*/ 72346 w 72345"/>
                  <a:gd name="connsiteY7" fmla="*/ 55451 h 117363"/>
                  <a:gd name="connsiteX8" fmla="*/ 54947 w 72345"/>
                  <a:gd name="connsiteY8" fmla="*/ 15319 h 117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345" h="117363">
                    <a:moveTo>
                      <a:pt x="54947" y="15319"/>
                    </a:moveTo>
                    <a:cubicBezTo>
                      <a:pt x="52089" y="11445"/>
                      <a:pt x="34754" y="2682"/>
                      <a:pt x="25229" y="78"/>
                    </a:cubicBezTo>
                    <a:cubicBezTo>
                      <a:pt x="15323" y="-366"/>
                      <a:pt x="16275" y="967"/>
                      <a:pt x="27578" y="7000"/>
                    </a:cubicBezTo>
                    <a:cubicBezTo>
                      <a:pt x="83649" y="54434"/>
                      <a:pt x="29737" y="96852"/>
                      <a:pt x="1162" y="107902"/>
                    </a:cubicBezTo>
                    <a:cubicBezTo>
                      <a:pt x="-1187" y="110886"/>
                      <a:pt x="210" y="115648"/>
                      <a:pt x="3702" y="117046"/>
                    </a:cubicBezTo>
                    <a:cubicBezTo>
                      <a:pt x="9100" y="118315"/>
                      <a:pt x="14815" y="115458"/>
                      <a:pt x="20022" y="114188"/>
                    </a:cubicBezTo>
                    <a:cubicBezTo>
                      <a:pt x="30563" y="110441"/>
                      <a:pt x="41167" y="106187"/>
                      <a:pt x="50248" y="99456"/>
                    </a:cubicBezTo>
                    <a:cubicBezTo>
                      <a:pt x="63646" y="89169"/>
                      <a:pt x="71266" y="72088"/>
                      <a:pt x="72346" y="55451"/>
                    </a:cubicBezTo>
                    <a:cubicBezTo>
                      <a:pt x="72155" y="39131"/>
                      <a:pt x="67520" y="28400"/>
                      <a:pt x="54947" y="15319"/>
                    </a:cubicBezTo>
                    <a:close/>
                  </a:path>
                </a:pathLst>
              </a:custGeom>
              <a:solidFill>
                <a:srgbClr val="743326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  <p:grpSp>
            <p:nvGrpSpPr>
              <p:cNvPr id="49" name="图形 4">
                <a:extLst>
                  <a:ext uri="{FF2B5EF4-FFF2-40B4-BE49-F238E27FC236}">
                    <a16:creationId xmlns:a16="http://schemas.microsoft.com/office/drawing/2014/main" id="{733C18C5-B9CE-4018-DA24-D2715E2C5C84}"/>
                  </a:ext>
                </a:extLst>
              </p:cNvPr>
              <p:cNvGrpSpPr/>
              <p:nvPr/>
            </p:nvGrpSpPr>
            <p:grpSpPr>
              <a:xfrm>
                <a:off x="8929934" y="5445583"/>
                <a:ext cx="806932" cy="497191"/>
                <a:chOff x="8929934" y="5445583"/>
                <a:chExt cx="806932" cy="497191"/>
              </a:xfrm>
            </p:grpSpPr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A1CCA51B-3D48-AB99-4683-6550364313FF}"/>
                    </a:ext>
                  </a:extLst>
                </p:cNvPr>
                <p:cNvSpPr/>
                <p:nvPr/>
              </p:nvSpPr>
              <p:spPr>
                <a:xfrm>
                  <a:off x="8988098" y="5715599"/>
                  <a:ext cx="514990" cy="227175"/>
                </a:xfrm>
                <a:custGeom>
                  <a:avLst/>
                  <a:gdLst>
                    <a:gd name="connsiteX0" fmla="*/ 561658 w 585216"/>
                    <a:gd name="connsiteY0" fmla="*/ 205681 h 258153"/>
                    <a:gd name="connsiteX1" fmla="*/ 585216 w 585216"/>
                    <a:gd name="connsiteY1" fmla="*/ 240733 h 258153"/>
                    <a:gd name="connsiteX2" fmla="*/ 499427 w 585216"/>
                    <a:gd name="connsiteY2" fmla="*/ 255465 h 258153"/>
                    <a:gd name="connsiteX3" fmla="*/ 192596 w 585216"/>
                    <a:gd name="connsiteY3" fmla="*/ 207204 h 258153"/>
                    <a:gd name="connsiteX4" fmla="*/ 63563 w 585216"/>
                    <a:gd name="connsiteY4" fmla="*/ 131703 h 258153"/>
                    <a:gd name="connsiteX5" fmla="*/ 0 w 585216"/>
                    <a:gd name="connsiteY5" fmla="*/ 52201 h 258153"/>
                    <a:gd name="connsiteX6" fmla="*/ 397192 w 585216"/>
                    <a:gd name="connsiteY6" fmla="*/ 49153 h 258153"/>
                    <a:gd name="connsiteX7" fmla="*/ 561658 w 585216"/>
                    <a:gd name="connsiteY7" fmla="*/ 205681 h 2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5216" h="258153">
                      <a:moveTo>
                        <a:pt x="561658" y="205681"/>
                      </a:moveTo>
                      <a:cubicBezTo>
                        <a:pt x="570039" y="216920"/>
                        <a:pt x="578231" y="228540"/>
                        <a:pt x="585216" y="240733"/>
                      </a:cubicBezTo>
                      <a:cubicBezTo>
                        <a:pt x="556895" y="247781"/>
                        <a:pt x="528002" y="252671"/>
                        <a:pt x="499427" y="255465"/>
                      </a:cubicBezTo>
                      <a:cubicBezTo>
                        <a:pt x="395351" y="265815"/>
                        <a:pt x="289751" y="245559"/>
                        <a:pt x="192596" y="207204"/>
                      </a:cubicBezTo>
                      <a:cubicBezTo>
                        <a:pt x="145923" y="188726"/>
                        <a:pt x="100330" y="165676"/>
                        <a:pt x="63563" y="131703"/>
                      </a:cubicBezTo>
                      <a:cubicBezTo>
                        <a:pt x="38608" y="108589"/>
                        <a:pt x="18224" y="80966"/>
                        <a:pt x="0" y="52201"/>
                      </a:cubicBezTo>
                      <a:cubicBezTo>
                        <a:pt x="121539" y="-14029"/>
                        <a:pt x="277114" y="-19617"/>
                        <a:pt x="397192" y="49153"/>
                      </a:cubicBezTo>
                      <a:cubicBezTo>
                        <a:pt x="463233" y="87063"/>
                        <a:pt x="516192" y="144466"/>
                        <a:pt x="561658" y="205681"/>
                      </a:cubicBezTo>
                      <a:close/>
                    </a:path>
                  </a:pathLst>
                </a:custGeom>
                <a:solidFill>
                  <a:srgbClr val="E2748C"/>
                </a:solidFill>
                <a:ln w="6350" cap="flat">
                  <a:noFill/>
                  <a:prstDash val="solid"/>
                  <a:miter/>
                </a:ln>
                <a:effectLst/>
              </p:spPr>
              <p:txBody>
                <a:bodyPr lIns="80467" tIns="40234" rIns="80467" bIns="40234" rtlCol="0" anchor="ctr"/>
                <a:lstStyle/>
                <a:p>
                  <a:endParaRPr lang="zh-CN" altLang="en-US" sz="1584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8F2E0292-0E3B-111A-BD93-F7E5963C7958}"/>
                    </a:ext>
                  </a:extLst>
                </p:cNvPr>
                <p:cNvSpPr/>
                <p:nvPr/>
              </p:nvSpPr>
              <p:spPr>
                <a:xfrm>
                  <a:off x="9513626" y="5550105"/>
                  <a:ext cx="193294" cy="161956"/>
                </a:xfrm>
                <a:custGeom>
                  <a:avLst/>
                  <a:gdLst>
                    <a:gd name="connsiteX0" fmla="*/ 219619 w 219653"/>
                    <a:gd name="connsiteY0" fmla="*/ 66833 h 184039"/>
                    <a:gd name="connsiteX1" fmla="*/ 165200 w 219653"/>
                    <a:gd name="connsiteY1" fmla="*/ 169195 h 184039"/>
                    <a:gd name="connsiteX2" fmla="*/ 47344 w 219653"/>
                    <a:gd name="connsiteY2" fmla="*/ 165957 h 184039"/>
                    <a:gd name="connsiteX3" fmla="*/ 20610 w 219653"/>
                    <a:gd name="connsiteY3" fmla="*/ 141763 h 184039"/>
                    <a:gd name="connsiteX4" fmla="*/ 2513 w 219653"/>
                    <a:gd name="connsiteY4" fmla="*/ 94773 h 184039"/>
                    <a:gd name="connsiteX5" fmla="*/ 10514 w 219653"/>
                    <a:gd name="connsiteY5" fmla="*/ 3143 h 184039"/>
                    <a:gd name="connsiteX6" fmla="*/ 52614 w 219653"/>
                    <a:gd name="connsiteY6" fmla="*/ 158 h 184039"/>
                    <a:gd name="connsiteX7" fmla="*/ 204760 w 219653"/>
                    <a:gd name="connsiteY7" fmla="*/ 52482 h 184039"/>
                    <a:gd name="connsiteX8" fmla="*/ 219619 w 219653"/>
                    <a:gd name="connsiteY8" fmla="*/ 66833 h 184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9653" h="184039">
                      <a:moveTo>
                        <a:pt x="219619" y="66833"/>
                      </a:moveTo>
                      <a:cubicBezTo>
                        <a:pt x="220635" y="108426"/>
                        <a:pt x="198728" y="149066"/>
                        <a:pt x="165200" y="169195"/>
                      </a:cubicBezTo>
                      <a:cubicBezTo>
                        <a:pt x="129767" y="190404"/>
                        <a:pt x="83285" y="188499"/>
                        <a:pt x="47344" y="165957"/>
                      </a:cubicBezTo>
                      <a:cubicBezTo>
                        <a:pt x="37247" y="159670"/>
                        <a:pt x="27849" y="151669"/>
                        <a:pt x="20610" y="141763"/>
                      </a:cubicBezTo>
                      <a:cubicBezTo>
                        <a:pt x="10704" y="128238"/>
                        <a:pt x="5434" y="111474"/>
                        <a:pt x="2513" y="94773"/>
                      </a:cubicBezTo>
                      <a:cubicBezTo>
                        <a:pt x="-2631" y="64039"/>
                        <a:pt x="163" y="31845"/>
                        <a:pt x="10514" y="3143"/>
                      </a:cubicBezTo>
                      <a:cubicBezTo>
                        <a:pt x="26008" y="857"/>
                        <a:pt x="40168" y="-477"/>
                        <a:pt x="52614" y="158"/>
                      </a:cubicBezTo>
                      <a:cubicBezTo>
                        <a:pt x="107034" y="2825"/>
                        <a:pt x="163104" y="17303"/>
                        <a:pt x="204760" y="52482"/>
                      </a:cubicBezTo>
                      <a:cubicBezTo>
                        <a:pt x="210221" y="57118"/>
                        <a:pt x="215238" y="61880"/>
                        <a:pt x="219619" y="668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  <a:effectLst/>
              </p:spPr>
              <p:txBody>
                <a:bodyPr lIns="80467" tIns="40234" rIns="80467" bIns="40234" rtlCol="0" anchor="ctr"/>
                <a:lstStyle/>
                <a:p>
                  <a:endParaRPr lang="zh-CN" altLang="en-US" sz="1584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8760A264-1564-5513-81FC-D5517C484C5D}"/>
                    </a:ext>
                  </a:extLst>
                </p:cNvPr>
                <p:cNvSpPr/>
                <p:nvPr/>
              </p:nvSpPr>
              <p:spPr>
                <a:xfrm>
                  <a:off x="9035852" y="5445583"/>
                  <a:ext cx="343691" cy="207887"/>
                </a:xfrm>
                <a:custGeom>
                  <a:avLst/>
                  <a:gdLst>
                    <a:gd name="connsiteX0" fmla="*/ 361857 w 390558"/>
                    <a:gd name="connsiteY0" fmla="*/ 139032 h 236234"/>
                    <a:gd name="connsiteX1" fmla="*/ 390559 w 390558"/>
                    <a:gd name="connsiteY1" fmla="*/ 141318 h 236234"/>
                    <a:gd name="connsiteX2" fmla="*/ 242032 w 390558"/>
                    <a:gd name="connsiteY2" fmla="*/ 233266 h 236234"/>
                    <a:gd name="connsiteX3" fmla="*/ 157069 w 390558"/>
                    <a:gd name="connsiteY3" fmla="*/ 150589 h 236234"/>
                    <a:gd name="connsiteX4" fmla="*/ 27021 w 390558"/>
                    <a:gd name="connsiteY4" fmla="*/ 149573 h 236234"/>
                    <a:gd name="connsiteX5" fmla="*/ 13623 w 390558"/>
                    <a:gd name="connsiteY5" fmla="*/ 6000 h 236234"/>
                    <a:gd name="connsiteX6" fmla="*/ 165515 w 390558"/>
                    <a:gd name="connsiteY6" fmla="*/ 32733 h 236234"/>
                    <a:gd name="connsiteX7" fmla="*/ 361857 w 390558"/>
                    <a:gd name="connsiteY7" fmla="*/ 139032 h 236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0558" h="236234">
                      <a:moveTo>
                        <a:pt x="361857" y="139032"/>
                      </a:moveTo>
                      <a:cubicBezTo>
                        <a:pt x="371509" y="140302"/>
                        <a:pt x="381097" y="141001"/>
                        <a:pt x="390559" y="141318"/>
                      </a:cubicBezTo>
                      <a:cubicBezTo>
                        <a:pt x="365476" y="209581"/>
                        <a:pt x="307056" y="247490"/>
                        <a:pt x="242032" y="233266"/>
                      </a:cubicBezTo>
                      <a:cubicBezTo>
                        <a:pt x="166848" y="216756"/>
                        <a:pt x="157069" y="150589"/>
                        <a:pt x="157069" y="150589"/>
                      </a:cubicBezTo>
                      <a:cubicBezTo>
                        <a:pt x="157069" y="150589"/>
                        <a:pt x="83790" y="201199"/>
                        <a:pt x="27021" y="149573"/>
                      </a:cubicBezTo>
                      <a:cubicBezTo>
                        <a:pt x="-15651" y="110838"/>
                        <a:pt x="2193" y="39274"/>
                        <a:pt x="13623" y="6000"/>
                      </a:cubicBezTo>
                      <a:cubicBezTo>
                        <a:pt x="64867" y="-7526"/>
                        <a:pt x="122144" y="1999"/>
                        <a:pt x="165515" y="32733"/>
                      </a:cubicBezTo>
                      <a:cubicBezTo>
                        <a:pt x="217013" y="69309"/>
                        <a:pt x="265654" y="126586"/>
                        <a:pt x="361857" y="1390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  <a:effectLst/>
              </p:spPr>
              <p:txBody>
                <a:bodyPr lIns="80467" tIns="40234" rIns="80467" bIns="40234" rtlCol="0" anchor="ctr"/>
                <a:lstStyle/>
                <a:p>
                  <a:endParaRPr lang="zh-CN" altLang="en-US" sz="1584"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8C25BAD9-5EC1-B9B7-22B3-6CFF822FE2B2}"/>
                    </a:ext>
                  </a:extLst>
                </p:cNvPr>
                <p:cNvSpPr/>
                <p:nvPr/>
              </p:nvSpPr>
              <p:spPr>
                <a:xfrm>
                  <a:off x="8929934" y="5451708"/>
                  <a:ext cx="806932" cy="476211"/>
                </a:xfrm>
                <a:custGeom>
                  <a:avLst/>
                  <a:gdLst>
                    <a:gd name="connsiteX0" fmla="*/ 881808 w 916968"/>
                    <a:gd name="connsiteY0" fmla="*/ 180023 h 541147"/>
                    <a:gd name="connsiteX1" fmla="*/ 849041 w 916968"/>
                    <a:gd name="connsiteY1" fmla="*/ 433769 h 541147"/>
                    <a:gd name="connsiteX2" fmla="*/ 650477 w 916968"/>
                    <a:gd name="connsiteY2" fmla="*/ 541147 h 541147"/>
                    <a:gd name="connsiteX3" fmla="*/ 626919 w 916968"/>
                    <a:gd name="connsiteY3" fmla="*/ 506095 h 541147"/>
                    <a:gd name="connsiteX4" fmla="*/ 462390 w 916968"/>
                    <a:gd name="connsiteY4" fmla="*/ 349568 h 541147"/>
                    <a:gd name="connsiteX5" fmla="*/ 65198 w 916968"/>
                    <a:gd name="connsiteY5" fmla="*/ 352616 h 541147"/>
                    <a:gd name="connsiteX6" fmla="*/ 58022 w 916968"/>
                    <a:gd name="connsiteY6" fmla="*/ 341059 h 541147"/>
                    <a:gd name="connsiteX7" fmla="*/ 872 w 916968"/>
                    <a:gd name="connsiteY7" fmla="*/ 156528 h 541147"/>
                    <a:gd name="connsiteX8" fmla="*/ 105520 w 916968"/>
                    <a:gd name="connsiteY8" fmla="*/ 9779 h 541147"/>
                    <a:gd name="connsiteX9" fmla="*/ 133016 w 916968"/>
                    <a:gd name="connsiteY9" fmla="*/ 0 h 541147"/>
                    <a:gd name="connsiteX10" fmla="*/ 146414 w 916968"/>
                    <a:gd name="connsiteY10" fmla="*/ 143574 h 541147"/>
                    <a:gd name="connsiteX11" fmla="*/ 276462 w 916968"/>
                    <a:gd name="connsiteY11" fmla="*/ 144590 h 541147"/>
                    <a:gd name="connsiteX12" fmla="*/ 361425 w 916968"/>
                    <a:gd name="connsiteY12" fmla="*/ 227267 h 541147"/>
                    <a:gd name="connsiteX13" fmla="*/ 509952 w 916968"/>
                    <a:gd name="connsiteY13" fmla="*/ 135318 h 541147"/>
                    <a:gd name="connsiteX14" fmla="*/ 672638 w 916968"/>
                    <a:gd name="connsiteY14" fmla="*/ 116268 h 541147"/>
                    <a:gd name="connsiteX15" fmla="*/ 664638 w 916968"/>
                    <a:gd name="connsiteY15" fmla="*/ 207899 h 541147"/>
                    <a:gd name="connsiteX16" fmla="*/ 682735 w 916968"/>
                    <a:gd name="connsiteY16" fmla="*/ 254889 h 541147"/>
                    <a:gd name="connsiteX17" fmla="*/ 709469 w 916968"/>
                    <a:gd name="connsiteY17" fmla="*/ 279083 h 541147"/>
                    <a:gd name="connsiteX18" fmla="*/ 827325 w 916968"/>
                    <a:gd name="connsiteY18" fmla="*/ 282321 h 541147"/>
                    <a:gd name="connsiteX19" fmla="*/ 881808 w 916968"/>
                    <a:gd name="connsiteY19" fmla="*/ 180023 h 541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6968" h="541147">
                      <a:moveTo>
                        <a:pt x="881808" y="180023"/>
                      </a:moveTo>
                      <a:cubicBezTo>
                        <a:pt x="955658" y="261557"/>
                        <a:pt x="897683" y="383477"/>
                        <a:pt x="849041" y="433769"/>
                      </a:cubicBezTo>
                      <a:cubicBezTo>
                        <a:pt x="796337" y="488188"/>
                        <a:pt x="725216" y="522478"/>
                        <a:pt x="650477" y="541147"/>
                      </a:cubicBezTo>
                      <a:cubicBezTo>
                        <a:pt x="643556" y="528955"/>
                        <a:pt x="635301" y="517335"/>
                        <a:pt x="626919" y="506095"/>
                      </a:cubicBezTo>
                      <a:cubicBezTo>
                        <a:pt x="581516" y="444881"/>
                        <a:pt x="528557" y="387477"/>
                        <a:pt x="462390" y="349568"/>
                      </a:cubicBezTo>
                      <a:cubicBezTo>
                        <a:pt x="342375" y="280797"/>
                        <a:pt x="186800" y="286385"/>
                        <a:pt x="65198" y="352616"/>
                      </a:cubicBezTo>
                      <a:cubicBezTo>
                        <a:pt x="62721" y="348742"/>
                        <a:pt x="60308" y="344932"/>
                        <a:pt x="58022" y="341059"/>
                      </a:cubicBezTo>
                      <a:cubicBezTo>
                        <a:pt x="23796" y="285115"/>
                        <a:pt x="-5478" y="221742"/>
                        <a:pt x="872" y="156528"/>
                      </a:cubicBezTo>
                      <a:cubicBezTo>
                        <a:pt x="6905" y="93853"/>
                        <a:pt x="48307" y="35941"/>
                        <a:pt x="105520" y="9779"/>
                      </a:cubicBezTo>
                      <a:cubicBezTo>
                        <a:pt x="114410" y="5715"/>
                        <a:pt x="123618" y="2477"/>
                        <a:pt x="133016" y="0"/>
                      </a:cubicBezTo>
                      <a:cubicBezTo>
                        <a:pt x="121522" y="33274"/>
                        <a:pt x="103742" y="104839"/>
                        <a:pt x="146414" y="143574"/>
                      </a:cubicBezTo>
                      <a:cubicBezTo>
                        <a:pt x="203183" y="195199"/>
                        <a:pt x="276462" y="144590"/>
                        <a:pt x="276462" y="144590"/>
                      </a:cubicBezTo>
                      <a:cubicBezTo>
                        <a:pt x="276462" y="144590"/>
                        <a:pt x="286178" y="210757"/>
                        <a:pt x="361425" y="227267"/>
                      </a:cubicBezTo>
                      <a:cubicBezTo>
                        <a:pt x="426449" y="241491"/>
                        <a:pt x="484869" y="203581"/>
                        <a:pt x="509952" y="135318"/>
                      </a:cubicBezTo>
                      <a:cubicBezTo>
                        <a:pt x="570150" y="137414"/>
                        <a:pt x="627300" y="122809"/>
                        <a:pt x="672638" y="116268"/>
                      </a:cubicBezTo>
                      <a:cubicBezTo>
                        <a:pt x="662288" y="144971"/>
                        <a:pt x="659494" y="177102"/>
                        <a:pt x="664638" y="207899"/>
                      </a:cubicBezTo>
                      <a:cubicBezTo>
                        <a:pt x="667495" y="224599"/>
                        <a:pt x="672829" y="241364"/>
                        <a:pt x="682735" y="254889"/>
                      </a:cubicBezTo>
                      <a:cubicBezTo>
                        <a:pt x="689910" y="264795"/>
                        <a:pt x="699372" y="272796"/>
                        <a:pt x="709469" y="279083"/>
                      </a:cubicBezTo>
                      <a:cubicBezTo>
                        <a:pt x="745410" y="301562"/>
                        <a:pt x="791891" y="303530"/>
                        <a:pt x="827325" y="282321"/>
                      </a:cubicBezTo>
                      <a:cubicBezTo>
                        <a:pt x="860916" y="262255"/>
                        <a:pt x="882824" y="221679"/>
                        <a:pt x="881808" y="1800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  <a:effectLst/>
              </p:spPr>
              <p:txBody>
                <a:bodyPr lIns="80467" tIns="40234" rIns="80467" bIns="40234" rtlCol="0" anchor="ctr"/>
                <a:lstStyle/>
                <a:p>
                  <a:endParaRPr lang="zh-CN" altLang="en-US" sz="1584"/>
                </a:p>
              </p:txBody>
            </p:sp>
          </p:grpSp>
        </p:grp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A0E04E26-3C62-DD26-5A04-5C5E2D8DFF66}"/>
                </a:ext>
              </a:extLst>
            </p:cNvPr>
            <p:cNvSpPr/>
            <p:nvPr/>
          </p:nvSpPr>
          <p:spPr>
            <a:xfrm>
              <a:off x="8782273" y="4495244"/>
              <a:ext cx="325896" cy="200691"/>
            </a:xfrm>
            <a:custGeom>
              <a:avLst/>
              <a:gdLst>
                <a:gd name="connsiteX0" fmla="*/ 364165 w 370338"/>
                <a:gd name="connsiteY0" fmla="*/ 7714 h 228055"/>
                <a:gd name="connsiteX1" fmla="*/ 339146 w 370338"/>
                <a:gd name="connsiteY1" fmla="*/ 14064 h 228055"/>
                <a:gd name="connsiteX2" fmla="*/ 321493 w 370338"/>
                <a:gd name="connsiteY2" fmla="*/ 95217 h 228055"/>
                <a:gd name="connsiteX3" fmla="*/ 244086 w 370338"/>
                <a:gd name="connsiteY3" fmla="*/ 137444 h 228055"/>
                <a:gd name="connsiteX4" fmla="*/ 220972 w 370338"/>
                <a:gd name="connsiteY4" fmla="*/ 139794 h 228055"/>
                <a:gd name="connsiteX5" fmla="*/ 206494 w 370338"/>
                <a:gd name="connsiteY5" fmla="*/ 47465 h 228055"/>
                <a:gd name="connsiteX6" fmla="*/ 117531 w 370338"/>
                <a:gd name="connsiteY6" fmla="*/ 19080 h 228055"/>
                <a:gd name="connsiteX7" fmla="*/ 113086 w 370338"/>
                <a:gd name="connsiteY7" fmla="*/ 119474 h 228055"/>
                <a:gd name="connsiteX8" fmla="*/ 182555 w 370338"/>
                <a:gd name="connsiteY8" fmla="*/ 164368 h 228055"/>
                <a:gd name="connsiteX9" fmla="*/ 155440 w 370338"/>
                <a:gd name="connsiteY9" fmla="*/ 189578 h 228055"/>
                <a:gd name="connsiteX10" fmla="*/ 83304 w 370338"/>
                <a:gd name="connsiteY10" fmla="*/ 198849 h 228055"/>
                <a:gd name="connsiteX11" fmla="*/ 42982 w 370338"/>
                <a:gd name="connsiteY11" fmla="*/ 64038 h 228055"/>
                <a:gd name="connsiteX12" fmla="*/ 24440 w 370338"/>
                <a:gd name="connsiteY12" fmla="*/ 49370 h 228055"/>
                <a:gd name="connsiteX13" fmla="*/ 58857 w 370338"/>
                <a:gd name="connsiteY13" fmla="*/ 216883 h 228055"/>
                <a:gd name="connsiteX14" fmla="*/ 155694 w 370338"/>
                <a:gd name="connsiteY14" fmla="*/ 218724 h 228055"/>
                <a:gd name="connsiteX15" fmla="*/ 210749 w 370338"/>
                <a:gd name="connsiteY15" fmla="*/ 167924 h 228055"/>
                <a:gd name="connsiteX16" fmla="*/ 211193 w 370338"/>
                <a:gd name="connsiteY16" fmla="*/ 167924 h 228055"/>
                <a:gd name="connsiteX17" fmla="*/ 332288 w 370338"/>
                <a:gd name="connsiteY17" fmla="*/ 125062 h 228055"/>
                <a:gd name="connsiteX18" fmla="*/ 364165 w 370338"/>
                <a:gd name="connsiteY18" fmla="*/ 7714 h 228055"/>
                <a:gd name="connsiteX19" fmla="*/ 157345 w 370338"/>
                <a:gd name="connsiteY19" fmla="*/ 124363 h 228055"/>
                <a:gd name="connsiteX20" fmla="*/ 125849 w 370338"/>
                <a:gd name="connsiteY20" fmla="*/ 54894 h 228055"/>
                <a:gd name="connsiteX21" fmla="*/ 150995 w 370338"/>
                <a:gd name="connsiteY21" fmla="*/ 32923 h 228055"/>
                <a:gd name="connsiteX22" fmla="*/ 181602 w 370338"/>
                <a:gd name="connsiteY22" fmla="*/ 56673 h 228055"/>
                <a:gd name="connsiteX23" fmla="*/ 196652 w 370338"/>
                <a:gd name="connsiteY23" fmla="*/ 128935 h 228055"/>
                <a:gd name="connsiteX24" fmla="*/ 194620 w 370338"/>
                <a:gd name="connsiteY24" fmla="*/ 138079 h 228055"/>
                <a:gd name="connsiteX25" fmla="*/ 157345 w 370338"/>
                <a:gd name="connsiteY25" fmla="*/ 124363 h 22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0338" h="228055">
                  <a:moveTo>
                    <a:pt x="364165" y="7714"/>
                  </a:moveTo>
                  <a:cubicBezTo>
                    <a:pt x="358894" y="-5494"/>
                    <a:pt x="335907" y="-668"/>
                    <a:pt x="339146" y="14064"/>
                  </a:cubicBezTo>
                  <a:cubicBezTo>
                    <a:pt x="345496" y="43020"/>
                    <a:pt x="340289" y="71785"/>
                    <a:pt x="321493" y="95217"/>
                  </a:cubicBezTo>
                  <a:cubicBezTo>
                    <a:pt x="302633" y="118712"/>
                    <a:pt x="273360" y="132428"/>
                    <a:pt x="244086" y="137444"/>
                  </a:cubicBezTo>
                  <a:cubicBezTo>
                    <a:pt x="236593" y="138714"/>
                    <a:pt x="228783" y="139540"/>
                    <a:pt x="220972" y="139794"/>
                  </a:cubicBezTo>
                  <a:cubicBezTo>
                    <a:pt x="228084" y="108615"/>
                    <a:pt x="222877" y="74897"/>
                    <a:pt x="206494" y="47465"/>
                  </a:cubicBezTo>
                  <a:cubicBezTo>
                    <a:pt x="188714" y="17683"/>
                    <a:pt x="148900" y="-9685"/>
                    <a:pt x="117531" y="19080"/>
                  </a:cubicBezTo>
                  <a:cubicBezTo>
                    <a:pt x="88956" y="45306"/>
                    <a:pt x="93464" y="89565"/>
                    <a:pt x="113086" y="119474"/>
                  </a:cubicBezTo>
                  <a:cubicBezTo>
                    <a:pt x="128961" y="143667"/>
                    <a:pt x="154869" y="158145"/>
                    <a:pt x="182555" y="164368"/>
                  </a:cubicBezTo>
                  <a:cubicBezTo>
                    <a:pt x="175633" y="174592"/>
                    <a:pt x="166553" y="183291"/>
                    <a:pt x="155440" y="189578"/>
                  </a:cubicBezTo>
                  <a:cubicBezTo>
                    <a:pt x="133914" y="201833"/>
                    <a:pt x="107244" y="205326"/>
                    <a:pt x="83304" y="198849"/>
                  </a:cubicBezTo>
                  <a:cubicBezTo>
                    <a:pt x="26472" y="183545"/>
                    <a:pt x="5961" y="108361"/>
                    <a:pt x="42982" y="64038"/>
                  </a:cubicBezTo>
                  <a:cubicBezTo>
                    <a:pt x="52761" y="52354"/>
                    <a:pt x="34346" y="37813"/>
                    <a:pt x="24440" y="49370"/>
                  </a:cubicBezTo>
                  <a:cubicBezTo>
                    <a:pt x="-19566" y="100868"/>
                    <a:pt x="-1786" y="187038"/>
                    <a:pt x="58857" y="216883"/>
                  </a:cubicBezTo>
                  <a:cubicBezTo>
                    <a:pt x="88511" y="231424"/>
                    <a:pt x="125405" y="231488"/>
                    <a:pt x="155694" y="218724"/>
                  </a:cubicBezTo>
                  <a:cubicBezTo>
                    <a:pt x="179888" y="208501"/>
                    <a:pt x="198938" y="190530"/>
                    <a:pt x="210749" y="167924"/>
                  </a:cubicBezTo>
                  <a:cubicBezTo>
                    <a:pt x="210876" y="167924"/>
                    <a:pt x="211066" y="167924"/>
                    <a:pt x="211193" y="167924"/>
                  </a:cubicBezTo>
                  <a:cubicBezTo>
                    <a:pt x="254691" y="169131"/>
                    <a:pt x="300411" y="155669"/>
                    <a:pt x="332288" y="125062"/>
                  </a:cubicBezTo>
                  <a:cubicBezTo>
                    <a:pt x="362768" y="95915"/>
                    <a:pt x="380421" y="48544"/>
                    <a:pt x="364165" y="7714"/>
                  </a:cubicBezTo>
                  <a:close/>
                  <a:moveTo>
                    <a:pt x="157345" y="124363"/>
                  </a:moveTo>
                  <a:cubicBezTo>
                    <a:pt x="135311" y="110012"/>
                    <a:pt x="118420" y="81755"/>
                    <a:pt x="125849" y="54894"/>
                  </a:cubicBezTo>
                  <a:cubicBezTo>
                    <a:pt x="128961" y="43591"/>
                    <a:pt x="138041" y="31463"/>
                    <a:pt x="150995" y="32923"/>
                  </a:cubicBezTo>
                  <a:cubicBezTo>
                    <a:pt x="164013" y="34448"/>
                    <a:pt x="174617" y="46576"/>
                    <a:pt x="181602" y="56673"/>
                  </a:cubicBezTo>
                  <a:cubicBezTo>
                    <a:pt x="195953" y="77500"/>
                    <a:pt x="200843" y="104170"/>
                    <a:pt x="196652" y="128935"/>
                  </a:cubicBezTo>
                  <a:cubicBezTo>
                    <a:pt x="196144" y="132047"/>
                    <a:pt x="195445" y="135095"/>
                    <a:pt x="194620" y="138079"/>
                  </a:cubicBezTo>
                  <a:cubicBezTo>
                    <a:pt x="181412" y="135920"/>
                    <a:pt x="168648" y="131666"/>
                    <a:pt x="157345" y="124363"/>
                  </a:cubicBezTo>
                  <a:close/>
                </a:path>
              </a:pathLst>
            </a:custGeom>
            <a:solidFill>
              <a:srgbClr val="180000"/>
            </a:solidFill>
            <a:ln w="6350" cap="flat">
              <a:noFill/>
              <a:prstDash val="solid"/>
              <a:miter/>
            </a:ln>
            <a:effectLst/>
          </p:spPr>
          <p:txBody>
            <a:bodyPr lIns="80467" tIns="40234" rIns="80467" bIns="40234" rtlCol="0" anchor="ctr"/>
            <a:lstStyle/>
            <a:p>
              <a:endParaRPr lang="zh-CN" altLang="en-US" sz="1584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F0E80D1C-7B0C-130E-E63F-FCEB01224C7B}"/>
                </a:ext>
              </a:extLst>
            </p:cNvPr>
            <p:cNvSpPr/>
            <p:nvPr/>
          </p:nvSpPr>
          <p:spPr>
            <a:xfrm>
              <a:off x="9947240" y="4428427"/>
              <a:ext cx="238928" cy="355706"/>
            </a:xfrm>
            <a:custGeom>
              <a:avLst/>
              <a:gdLst>
                <a:gd name="connsiteX0" fmla="*/ 176076 w 271511"/>
                <a:gd name="connsiteY0" fmla="*/ 186595 h 404208"/>
                <a:gd name="connsiteX1" fmla="*/ 149724 w 271511"/>
                <a:gd name="connsiteY1" fmla="*/ 189706 h 404208"/>
                <a:gd name="connsiteX2" fmla="*/ 159566 w 271511"/>
                <a:gd name="connsiteY2" fmla="*/ 111283 h 404208"/>
                <a:gd name="connsiteX3" fmla="*/ 72889 w 271511"/>
                <a:gd name="connsiteY3" fmla="*/ 921 h 404208"/>
                <a:gd name="connsiteX4" fmla="*/ 2213 w 271511"/>
                <a:gd name="connsiteY4" fmla="*/ 29686 h 404208"/>
                <a:gd name="connsiteX5" fmla="*/ 22343 w 271511"/>
                <a:gd name="connsiteY5" fmla="*/ 45688 h 404208"/>
                <a:gd name="connsiteX6" fmla="*/ 82604 w 271511"/>
                <a:gd name="connsiteY6" fmla="*/ 31655 h 404208"/>
                <a:gd name="connsiteX7" fmla="*/ 127054 w 271511"/>
                <a:gd name="connsiteY7" fmla="*/ 90583 h 404208"/>
                <a:gd name="connsiteX8" fmla="*/ 100638 w 271511"/>
                <a:gd name="connsiteY8" fmla="*/ 216757 h 404208"/>
                <a:gd name="connsiteX9" fmla="*/ 90034 w 271511"/>
                <a:gd name="connsiteY9" fmla="*/ 228505 h 404208"/>
                <a:gd name="connsiteX10" fmla="*/ 113338 w 271511"/>
                <a:gd name="connsiteY10" fmla="*/ 246983 h 404208"/>
                <a:gd name="connsiteX11" fmla="*/ 120895 w 271511"/>
                <a:gd name="connsiteY11" fmla="*/ 238728 h 404208"/>
                <a:gd name="connsiteX12" fmla="*/ 218939 w 271511"/>
                <a:gd name="connsiteY12" fmla="*/ 234601 h 404208"/>
                <a:gd name="connsiteX13" fmla="*/ 240021 w 271511"/>
                <a:gd name="connsiteY13" fmla="*/ 285401 h 404208"/>
                <a:gd name="connsiteX14" fmla="*/ 211065 w 271511"/>
                <a:gd name="connsiteY14" fmla="*/ 337725 h 404208"/>
                <a:gd name="connsiteX15" fmla="*/ 179823 w 271511"/>
                <a:gd name="connsiteY15" fmla="*/ 360648 h 404208"/>
                <a:gd name="connsiteX16" fmla="*/ 151185 w 271511"/>
                <a:gd name="connsiteY16" fmla="*/ 373665 h 404208"/>
                <a:gd name="connsiteX17" fmla="*/ 135119 w 271511"/>
                <a:gd name="connsiteY17" fmla="*/ 393922 h 404208"/>
                <a:gd name="connsiteX18" fmla="*/ 177791 w 271511"/>
                <a:gd name="connsiteY18" fmla="*/ 398367 h 404208"/>
                <a:gd name="connsiteX19" fmla="*/ 215891 w 271511"/>
                <a:gd name="connsiteY19" fmla="*/ 373983 h 404208"/>
                <a:gd name="connsiteX20" fmla="*/ 269167 w 271511"/>
                <a:gd name="connsiteY20" fmla="*/ 302355 h 404208"/>
                <a:gd name="connsiteX21" fmla="*/ 176076 w 271511"/>
                <a:gd name="connsiteY21" fmla="*/ 186595 h 40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1511" h="404208">
                  <a:moveTo>
                    <a:pt x="176076" y="186595"/>
                  </a:moveTo>
                  <a:cubicBezTo>
                    <a:pt x="167186" y="186468"/>
                    <a:pt x="158296" y="187611"/>
                    <a:pt x="149724" y="189706"/>
                  </a:cubicBezTo>
                  <a:cubicBezTo>
                    <a:pt x="158995" y="164814"/>
                    <a:pt x="162551" y="137700"/>
                    <a:pt x="159566" y="111283"/>
                  </a:cubicBezTo>
                  <a:cubicBezTo>
                    <a:pt x="154232" y="63849"/>
                    <a:pt x="124324" y="8985"/>
                    <a:pt x="72889" y="921"/>
                  </a:cubicBezTo>
                  <a:cubicBezTo>
                    <a:pt x="46473" y="-3207"/>
                    <a:pt x="16945" y="6572"/>
                    <a:pt x="2213" y="29686"/>
                  </a:cubicBezTo>
                  <a:cubicBezTo>
                    <a:pt x="-6613" y="43465"/>
                    <a:pt x="13199" y="59595"/>
                    <a:pt x="22343" y="45688"/>
                  </a:cubicBezTo>
                  <a:cubicBezTo>
                    <a:pt x="35424" y="25749"/>
                    <a:pt x="61840" y="21749"/>
                    <a:pt x="82604" y="31655"/>
                  </a:cubicBezTo>
                  <a:cubicBezTo>
                    <a:pt x="105718" y="42640"/>
                    <a:pt x="119879" y="66961"/>
                    <a:pt x="127054" y="90583"/>
                  </a:cubicBezTo>
                  <a:cubicBezTo>
                    <a:pt x="140263" y="133953"/>
                    <a:pt x="128769" y="182086"/>
                    <a:pt x="100638" y="216757"/>
                  </a:cubicBezTo>
                  <a:cubicBezTo>
                    <a:pt x="96828" y="220440"/>
                    <a:pt x="93272" y="224250"/>
                    <a:pt x="90034" y="228505"/>
                  </a:cubicBezTo>
                  <a:cubicBezTo>
                    <a:pt x="78160" y="244189"/>
                    <a:pt x="100130" y="260255"/>
                    <a:pt x="113338" y="246983"/>
                  </a:cubicBezTo>
                  <a:cubicBezTo>
                    <a:pt x="116005" y="244316"/>
                    <a:pt x="118482" y="241586"/>
                    <a:pt x="120895" y="238728"/>
                  </a:cubicBezTo>
                  <a:cubicBezTo>
                    <a:pt x="147311" y="213582"/>
                    <a:pt x="191126" y="207803"/>
                    <a:pt x="218939" y="234601"/>
                  </a:cubicBezTo>
                  <a:cubicBezTo>
                    <a:pt x="232274" y="247427"/>
                    <a:pt x="240783" y="266795"/>
                    <a:pt x="240021" y="285401"/>
                  </a:cubicBezTo>
                  <a:cubicBezTo>
                    <a:pt x="239195" y="306356"/>
                    <a:pt x="226305" y="324326"/>
                    <a:pt x="211065" y="337725"/>
                  </a:cubicBezTo>
                  <a:cubicBezTo>
                    <a:pt x="201349" y="346233"/>
                    <a:pt x="190682" y="353663"/>
                    <a:pt x="179823" y="360648"/>
                  </a:cubicBezTo>
                  <a:cubicBezTo>
                    <a:pt x="172520" y="365347"/>
                    <a:pt x="158677" y="375888"/>
                    <a:pt x="151185" y="373665"/>
                  </a:cubicBezTo>
                  <a:cubicBezTo>
                    <a:pt x="139754" y="370300"/>
                    <a:pt x="125467" y="382492"/>
                    <a:pt x="135119" y="393922"/>
                  </a:cubicBezTo>
                  <a:cubicBezTo>
                    <a:pt x="146613" y="407575"/>
                    <a:pt x="163059" y="406114"/>
                    <a:pt x="177791" y="398367"/>
                  </a:cubicBezTo>
                  <a:cubicBezTo>
                    <a:pt x="191063" y="391446"/>
                    <a:pt x="203826" y="382809"/>
                    <a:pt x="215891" y="373983"/>
                  </a:cubicBezTo>
                  <a:cubicBezTo>
                    <a:pt x="240466" y="355886"/>
                    <a:pt x="261928" y="332771"/>
                    <a:pt x="269167" y="302355"/>
                  </a:cubicBezTo>
                  <a:cubicBezTo>
                    <a:pt x="282947" y="244316"/>
                    <a:pt x="233925" y="187357"/>
                    <a:pt x="176076" y="186595"/>
                  </a:cubicBezTo>
                  <a:close/>
                </a:path>
              </a:pathLst>
            </a:custGeom>
            <a:solidFill>
              <a:srgbClr val="180000"/>
            </a:solidFill>
            <a:ln w="6350" cap="flat">
              <a:noFill/>
              <a:prstDash val="solid"/>
              <a:miter/>
            </a:ln>
            <a:effectLst/>
          </p:spPr>
          <p:txBody>
            <a:bodyPr lIns="80467" tIns="40234" rIns="80467" bIns="40234" rtlCol="0" anchor="ctr"/>
            <a:lstStyle/>
            <a:p>
              <a:endParaRPr lang="zh-CN" altLang="en-US" sz="1584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040607E-C647-E442-D283-3B62A4BDCE70}"/>
                </a:ext>
              </a:extLst>
            </p:cNvPr>
            <p:cNvSpPr/>
            <p:nvPr/>
          </p:nvSpPr>
          <p:spPr>
            <a:xfrm>
              <a:off x="10168443" y="5020373"/>
              <a:ext cx="206779" cy="116414"/>
            </a:xfrm>
            <a:custGeom>
              <a:avLst/>
              <a:gdLst>
                <a:gd name="connsiteX0" fmla="*/ 211897 w 234976"/>
                <a:gd name="connsiteY0" fmla="*/ 36714 h 132286"/>
                <a:gd name="connsiteX1" fmla="*/ 164208 w 234976"/>
                <a:gd name="connsiteY1" fmla="*/ 57161 h 132286"/>
                <a:gd name="connsiteX2" fmla="*/ 137983 w 234976"/>
                <a:gd name="connsiteY2" fmla="*/ 28713 h 132286"/>
                <a:gd name="connsiteX3" fmla="*/ 137030 w 234976"/>
                <a:gd name="connsiteY3" fmla="*/ 12012 h 132286"/>
                <a:gd name="connsiteX4" fmla="*/ 109344 w 234976"/>
                <a:gd name="connsiteY4" fmla="*/ 11441 h 132286"/>
                <a:gd name="connsiteX5" fmla="*/ 110106 w 234976"/>
                <a:gd name="connsiteY5" fmla="*/ 30999 h 132286"/>
                <a:gd name="connsiteX6" fmla="*/ 103883 w 234976"/>
                <a:gd name="connsiteY6" fmla="*/ 66432 h 132286"/>
                <a:gd name="connsiteX7" fmla="*/ 92072 w 234976"/>
                <a:gd name="connsiteY7" fmla="*/ 89736 h 132286"/>
                <a:gd name="connsiteX8" fmla="*/ 74864 w 234976"/>
                <a:gd name="connsiteY8" fmla="*/ 105358 h 132286"/>
                <a:gd name="connsiteX9" fmla="*/ 38034 w 234976"/>
                <a:gd name="connsiteY9" fmla="*/ 77925 h 132286"/>
                <a:gd name="connsiteX10" fmla="*/ 24572 w 234976"/>
                <a:gd name="connsiteY10" fmla="*/ 31888 h 132286"/>
                <a:gd name="connsiteX11" fmla="*/ 14285 w 234976"/>
                <a:gd name="connsiteY11" fmla="*/ 17791 h 132286"/>
                <a:gd name="connsiteX12" fmla="*/ 188 w 234976"/>
                <a:gd name="connsiteY12" fmla="*/ 28078 h 132286"/>
                <a:gd name="connsiteX13" fmla="*/ 17396 w 234976"/>
                <a:gd name="connsiteY13" fmla="*/ 93419 h 132286"/>
                <a:gd name="connsiteX14" fmla="*/ 74927 w 234976"/>
                <a:gd name="connsiteY14" fmla="*/ 132281 h 132286"/>
                <a:gd name="connsiteX15" fmla="*/ 125727 w 234976"/>
                <a:gd name="connsiteY15" fmla="*/ 85799 h 132286"/>
                <a:gd name="connsiteX16" fmla="*/ 131569 w 234976"/>
                <a:gd name="connsiteY16" fmla="*/ 70623 h 132286"/>
                <a:gd name="connsiteX17" fmla="*/ 155001 w 234976"/>
                <a:gd name="connsiteY17" fmla="*/ 84339 h 132286"/>
                <a:gd name="connsiteX18" fmla="*/ 234058 w 234976"/>
                <a:gd name="connsiteY18" fmla="*/ 50112 h 132286"/>
                <a:gd name="connsiteX19" fmla="*/ 211897 w 234976"/>
                <a:gd name="connsiteY19" fmla="*/ 36714 h 13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4976" h="132286">
                  <a:moveTo>
                    <a:pt x="211897" y="36714"/>
                  </a:moveTo>
                  <a:cubicBezTo>
                    <a:pt x="200975" y="51383"/>
                    <a:pt x="183131" y="62622"/>
                    <a:pt x="164208" y="57161"/>
                  </a:cubicBezTo>
                  <a:cubicBezTo>
                    <a:pt x="151191" y="53351"/>
                    <a:pt x="141348" y="41794"/>
                    <a:pt x="137983" y="28713"/>
                  </a:cubicBezTo>
                  <a:cubicBezTo>
                    <a:pt x="137983" y="23125"/>
                    <a:pt x="137665" y="17537"/>
                    <a:pt x="137030" y="12012"/>
                  </a:cubicBezTo>
                  <a:cubicBezTo>
                    <a:pt x="135189" y="-3228"/>
                    <a:pt x="111059" y="-4561"/>
                    <a:pt x="109344" y="11441"/>
                  </a:cubicBezTo>
                  <a:cubicBezTo>
                    <a:pt x="108646" y="17981"/>
                    <a:pt x="108963" y="24585"/>
                    <a:pt x="110106" y="30999"/>
                  </a:cubicBezTo>
                  <a:cubicBezTo>
                    <a:pt x="110043" y="43064"/>
                    <a:pt x="108138" y="55065"/>
                    <a:pt x="103883" y="66432"/>
                  </a:cubicBezTo>
                  <a:cubicBezTo>
                    <a:pt x="100835" y="74623"/>
                    <a:pt x="97025" y="82561"/>
                    <a:pt x="92072" y="89736"/>
                  </a:cubicBezTo>
                  <a:cubicBezTo>
                    <a:pt x="88199" y="95324"/>
                    <a:pt x="82420" y="104532"/>
                    <a:pt x="74864" y="105358"/>
                  </a:cubicBezTo>
                  <a:cubicBezTo>
                    <a:pt x="60830" y="106818"/>
                    <a:pt x="44955" y="88085"/>
                    <a:pt x="38034" y="77925"/>
                  </a:cubicBezTo>
                  <a:cubicBezTo>
                    <a:pt x="28953" y="64590"/>
                    <a:pt x="23937" y="48080"/>
                    <a:pt x="24572" y="31888"/>
                  </a:cubicBezTo>
                  <a:cubicBezTo>
                    <a:pt x="24826" y="25157"/>
                    <a:pt x="21397" y="18997"/>
                    <a:pt x="14285" y="17791"/>
                  </a:cubicBezTo>
                  <a:cubicBezTo>
                    <a:pt x="8189" y="16775"/>
                    <a:pt x="569" y="21474"/>
                    <a:pt x="188" y="28078"/>
                  </a:cubicBezTo>
                  <a:cubicBezTo>
                    <a:pt x="-1146" y="51383"/>
                    <a:pt x="4633" y="73798"/>
                    <a:pt x="17396" y="93419"/>
                  </a:cubicBezTo>
                  <a:cubicBezTo>
                    <a:pt x="29334" y="111708"/>
                    <a:pt x="51623" y="132662"/>
                    <a:pt x="74927" y="132281"/>
                  </a:cubicBezTo>
                  <a:cubicBezTo>
                    <a:pt x="99883" y="131837"/>
                    <a:pt x="116393" y="105992"/>
                    <a:pt x="125727" y="85799"/>
                  </a:cubicBezTo>
                  <a:cubicBezTo>
                    <a:pt x="128013" y="80846"/>
                    <a:pt x="129918" y="75766"/>
                    <a:pt x="131569" y="70623"/>
                  </a:cubicBezTo>
                  <a:cubicBezTo>
                    <a:pt x="138173" y="76719"/>
                    <a:pt x="146047" y="81481"/>
                    <a:pt x="155001" y="84339"/>
                  </a:cubicBezTo>
                  <a:cubicBezTo>
                    <a:pt x="184782" y="93737"/>
                    <a:pt x="222184" y="80402"/>
                    <a:pt x="234058" y="50112"/>
                  </a:cubicBezTo>
                  <a:cubicBezTo>
                    <a:pt x="239265" y="36714"/>
                    <a:pt x="221041" y="24395"/>
                    <a:pt x="211897" y="36714"/>
                  </a:cubicBezTo>
                  <a:close/>
                </a:path>
              </a:pathLst>
            </a:custGeom>
            <a:solidFill>
              <a:srgbClr val="180000"/>
            </a:solidFill>
            <a:ln w="6350" cap="flat">
              <a:noFill/>
              <a:prstDash val="solid"/>
              <a:miter/>
            </a:ln>
            <a:effectLst/>
          </p:spPr>
          <p:txBody>
            <a:bodyPr lIns="80467" tIns="40234" rIns="80467" bIns="40234" rtlCol="0" anchor="ctr"/>
            <a:lstStyle/>
            <a:p>
              <a:endParaRPr lang="zh-CN" altLang="en-US" sz="1584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E1EEE79A-37DC-8B0F-6926-BECEAA64FB39}"/>
                </a:ext>
              </a:extLst>
            </p:cNvPr>
            <p:cNvSpPr/>
            <p:nvPr/>
          </p:nvSpPr>
          <p:spPr>
            <a:xfrm>
              <a:off x="8488897" y="4852984"/>
              <a:ext cx="145731" cy="100084"/>
            </a:xfrm>
            <a:custGeom>
              <a:avLst/>
              <a:gdLst>
                <a:gd name="connsiteX0" fmla="*/ 148681 w 165605"/>
                <a:gd name="connsiteY0" fmla="*/ 78065 h 113732"/>
                <a:gd name="connsiteX1" fmla="*/ 105310 w 165605"/>
                <a:gd name="connsiteY1" fmla="*/ 88161 h 113732"/>
                <a:gd name="connsiteX2" fmla="*/ 64416 w 165605"/>
                <a:gd name="connsiteY2" fmla="*/ 77303 h 113732"/>
                <a:gd name="connsiteX3" fmla="*/ 21427 w 165605"/>
                <a:gd name="connsiteY3" fmla="*/ 9231 h 113732"/>
                <a:gd name="connsiteX4" fmla="*/ 27 w 165605"/>
                <a:gd name="connsiteY4" fmla="*/ 11708 h 113732"/>
                <a:gd name="connsiteX5" fmla="*/ 53875 w 165605"/>
                <a:gd name="connsiteY5" fmla="*/ 98893 h 113732"/>
                <a:gd name="connsiteX6" fmla="*/ 160619 w 165605"/>
                <a:gd name="connsiteY6" fmla="*/ 99274 h 113732"/>
                <a:gd name="connsiteX7" fmla="*/ 148681 w 165605"/>
                <a:gd name="connsiteY7" fmla="*/ 78065 h 1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605" h="113732">
                  <a:moveTo>
                    <a:pt x="148681" y="78065"/>
                  </a:moveTo>
                  <a:cubicBezTo>
                    <a:pt x="134457" y="83462"/>
                    <a:pt x="120804" y="88225"/>
                    <a:pt x="105310" y="88161"/>
                  </a:cubicBezTo>
                  <a:cubicBezTo>
                    <a:pt x="91086" y="88098"/>
                    <a:pt x="76799" y="84288"/>
                    <a:pt x="64416" y="77303"/>
                  </a:cubicBezTo>
                  <a:cubicBezTo>
                    <a:pt x="39842" y="63523"/>
                    <a:pt x="23967" y="36980"/>
                    <a:pt x="21427" y="9231"/>
                  </a:cubicBezTo>
                  <a:cubicBezTo>
                    <a:pt x="20157" y="-4676"/>
                    <a:pt x="-862" y="-2072"/>
                    <a:pt x="27" y="11708"/>
                  </a:cubicBezTo>
                  <a:cubicBezTo>
                    <a:pt x="2313" y="47521"/>
                    <a:pt x="23014" y="80668"/>
                    <a:pt x="53875" y="98893"/>
                  </a:cubicBezTo>
                  <a:cubicBezTo>
                    <a:pt x="84736" y="117054"/>
                    <a:pt x="130266" y="120102"/>
                    <a:pt x="160619" y="99274"/>
                  </a:cubicBezTo>
                  <a:cubicBezTo>
                    <a:pt x="172303" y="91209"/>
                    <a:pt x="161444" y="73239"/>
                    <a:pt x="148681" y="78065"/>
                  </a:cubicBezTo>
                  <a:close/>
                </a:path>
              </a:pathLst>
            </a:custGeom>
            <a:solidFill>
              <a:srgbClr val="180000"/>
            </a:solidFill>
            <a:ln w="6350" cap="flat">
              <a:noFill/>
              <a:prstDash val="solid"/>
              <a:miter/>
            </a:ln>
            <a:effectLst/>
          </p:spPr>
          <p:txBody>
            <a:bodyPr lIns="80467" tIns="40234" rIns="80467" bIns="40234" rtlCol="0" anchor="ctr"/>
            <a:lstStyle/>
            <a:p>
              <a:endParaRPr lang="zh-CN" altLang="en-US" sz="1584"/>
            </a:p>
          </p:txBody>
        </p:sp>
        <p:grpSp>
          <p:nvGrpSpPr>
            <p:cNvPr id="32" name="图形 4">
              <a:extLst>
                <a:ext uri="{FF2B5EF4-FFF2-40B4-BE49-F238E27FC236}">
                  <a16:creationId xmlns:a16="http://schemas.microsoft.com/office/drawing/2014/main" id="{A1C6082B-E6AB-DD1F-FE7E-8A3C06522456}"/>
                </a:ext>
              </a:extLst>
            </p:cNvPr>
            <p:cNvGrpSpPr/>
            <p:nvPr/>
          </p:nvGrpSpPr>
          <p:grpSpPr>
            <a:xfrm>
              <a:off x="8607732" y="4823825"/>
              <a:ext cx="86542" cy="47280"/>
              <a:chOff x="8607732" y="4823825"/>
              <a:chExt cx="86542" cy="47280"/>
            </a:xfrm>
            <a:solidFill>
              <a:srgbClr val="180000"/>
            </a:solidFill>
          </p:grpSpPr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FA940D1B-07EF-CA20-0B0E-E6D1A551EAE3}"/>
                  </a:ext>
                </a:extLst>
              </p:cNvPr>
              <p:cNvSpPr/>
              <p:nvPr/>
            </p:nvSpPr>
            <p:spPr>
              <a:xfrm>
                <a:off x="8607732" y="4823825"/>
                <a:ext cx="86542" cy="47280"/>
              </a:xfrm>
              <a:custGeom>
                <a:avLst/>
                <a:gdLst>
                  <a:gd name="connsiteX0" fmla="*/ 95971 w 98344"/>
                  <a:gd name="connsiteY0" fmla="*/ 24905 h 53728"/>
                  <a:gd name="connsiteX1" fmla="*/ 79207 w 98344"/>
                  <a:gd name="connsiteY1" fmla="*/ 22492 h 53728"/>
                  <a:gd name="connsiteX2" fmla="*/ 78064 w 98344"/>
                  <a:gd name="connsiteY2" fmla="*/ 23191 h 53728"/>
                  <a:gd name="connsiteX3" fmla="*/ 76603 w 98344"/>
                  <a:gd name="connsiteY3" fmla="*/ 23953 h 53728"/>
                  <a:gd name="connsiteX4" fmla="*/ 71841 w 98344"/>
                  <a:gd name="connsiteY4" fmla="*/ 26048 h 53728"/>
                  <a:gd name="connsiteX5" fmla="*/ 67078 w 98344"/>
                  <a:gd name="connsiteY5" fmla="*/ 27699 h 53728"/>
                  <a:gd name="connsiteX6" fmla="*/ 64729 w 98344"/>
                  <a:gd name="connsiteY6" fmla="*/ 28143 h 53728"/>
                  <a:gd name="connsiteX7" fmla="*/ 59522 w 98344"/>
                  <a:gd name="connsiteY7" fmla="*/ 28715 h 53728"/>
                  <a:gd name="connsiteX8" fmla="*/ 57363 w 98344"/>
                  <a:gd name="connsiteY8" fmla="*/ 28779 h 53728"/>
                  <a:gd name="connsiteX9" fmla="*/ 57299 w 98344"/>
                  <a:gd name="connsiteY9" fmla="*/ 28779 h 53728"/>
                  <a:gd name="connsiteX10" fmla="*/ 57236 w 98344"/>
                  <a:gd name="connsiteY10" fmla="*/ 28779 h 53728"/>
                  <a:gd name="connsiteX11" fmla="*/ 46822 w 98344"/>
                  <a:gd name="connsiteY11" fmla="*/ 27191 h 53728"/>
                  <a:gd name="connsiteX12" fmla="*/ 46568 w 98344"/>
                  <a:gd name="connsiteY12" fmla="*/ 27128 h 53728"/>
                  <a:gd name="connsiteX13" fmla="*/ 46504 w 98344"/>
                  <a:gd name="connsiteY13" fmla="*/ 27128 h 53728"/>
                  <a:gd name="connsiteX14" fmla="*/ 44028 w 98344"/>
                  <a:gd name="connsiteY14" fmla="*/ 26239 h 53728"/>
                  <a:gd name="connsiteX15" fmla="*/ 39583 w 98344"/>
                  <a:gd name="connsiteY15" fmla="*/ 24334 h 53728"/>
                  <a:gd name="connsiteX16" fmla="*/ 37233 w 98344"/>
                  <a:gd name="connsiteY16" fmla="*/ 23127 h 53728"/>
                  <a:gd name="connsiteX17" fmla="*/ 36852 w 98344"/>
                  <a:gd name="connsiteY17" fmla="*/ 22936 h 53728"/>
                  <a:gd name="connsiteX18" fmla="*/ 32979 w 98344"/>
                  <a:gd name="connsiteY18" fmla="*/ 20206 h 53728"/>
                  <a:gd name="connsiteX19" fmla="*/ 29042 w 98344"/>
                  <a:gd name="connsiteY19" fmla="*/ 16777 h 53728"/>
                  <a:gd name="connsiteX20" fmla="*/ 29931 w 98344"/>
                  <a:gd name="connsiteY20" fmla="*/ 17539 h 53728"/>
                  <a:gd name="connsiteX21" fmla="*/ 28788 w 98344"/>
                  <a:gd name="connsiteY21" fmla="*/ 16523 h 53728"/>
                  <a:gd name="connsiteX22" fmla="*/ 27137 w 98344"/>
                  <a:gd name="connsiteY22" fmla="*/ 14555 h 53728"/>
                  <a:gd name="connsiteX23" fmla="*/ 24343 w 98344"/>
                  <a:gd name="connsiteY23" fmla="*/ 10491 h 53728"/>
                  <a:gd name="connsiteX24" fmla="*/ 24216 w 98344"/>
                  <a:gd name="connsiteY24" fmla="*/ 10300 h 53728"/>
                  <a:gd name="connsiteX25" fmla="*/ 22946 w 98344"/>
                  <a:gd name="connsiteY25" fmla="*/ 7506 h 53728"/>
                  <a:gd name="connsiteX26" fmla="*/ 7452 w 98344"/>
                  <a:gd name="connsiteY26" fmla="*/ 902 h 53728"/>
                  <a:gd name="connsiteX27" fmla="*/ 848 w 98344"/>
                  <a:gd name="connsiteY27" fmla="*/ 16396 h 53728"/>
                  <a:gd name="connsiteX28" fmla="*/ 42123 w 98344"/>
                  <a:gd name="connsiteY28" fmla="*/ 51385 h 53728"/>
                  <a:gd name="connsiteX29" fmla="*/ 93558 w 98344"/>
                  <a:gd name="connsiteY29" fmla="*/ 41733 h 53728"/>
                  <a:gd name="connsiteX30" fmla="*/ 95971 w 98344"/>
                  <a:gd name="connsiteY30" fmla="*/ 24905 h 5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344" h="53728">
                    <a:moveTo>
                      <a:pt x="95971" y="24905"/>
                    </a:moveTo>
                    <a:cubicBezTo>
                      <a:pt x="91589" y="19635"/>
                      <a:pt x="84795" y="18873"/>
                      <a:pt x="79207" y="22492"/>
                    </a:cubicBezTo>
                    <a:cubicBezTo>
                      <a:pt x="78699" y="22810"/>
                      <a:pt x="78318" y="23064"/>
                      <a:pt x="78064" y="23191"/>
                    </a:cubicBezTo>
                    <a:cubicBezTo>
                      <a:pt x="77556" y="23445"/>
                      <a:pt x="77111" y="23698"/>
                      <a:pt x="76603" y="23953"/>
                    </a:cubicBezTo>
                    <a:cubicBezTo>
                      <a:pt x="75016" y="24651"/>
                      <a:pt x="73428" y="25413"/>
                      <a:pt x="71841" y="26048"/>
                    </a:cubicBezTo>
                    <a:cubicBezTo>
                      <a:pt x="70253" y="26683"/>
                      <a:pt x="68666" y="27191"/>
                      <a:pt x="67078" y="27699"/>
                    </a:cubicBezTo>
                    <a:cubicBezTo>
                      <a:pt x="66316" y="27762"/>
                      <a:pt x="65491" y="28017"/>
                      <a:pt x="64729" y="28143"/>
                    </a:cubicBezTo>
                    <a:cubicBezTo>
                      <a:pt x="63014" y="28398"/>
                      <a:pt x="61300" y="28588"/>
                      <a:pt x="59522" y="28715"/>
                    </a:cubicBezTo>
                    <a:cubicBezTo>
                      <a:pt x="58823" y="28779"/>
                      <a:pt x="58061" y="28779"/>
                      <a:pt x="57363" y="28779"/>
                    </a:cubicBezTo>
                    <a:cubicBezTo>
                      <a:pt x="57363" y="28779"/>
                      <a:pt x="57299" y="28779"/>
                      <a:pt x="57299" y="28779"/>
                    </a:cubicBezTo>
                    <a:cubicBezTo>
                      <a:pt x="57236" y="28779"/>
                      <a:pt x="57236" y="28779"/>
                      <a:pt x="57236" y="28779"/>
                    </a:cubicBezTo>
                    <a:cubicBezTo>
                      <a:pt x="53680" y="28461"/>
                      <a:pt x="50314" y="27953"/>
                      <a:pt x="46822" y="27191"/>
                    </a:cubicBezTo>
                    <a:cubicBezTo>
                      <a:pt x="46695" y="27191"/>
                      <a:pt x="46631" y="27128"/>
                      <a:pt x="46568" y="27128"/>
                    </a:cubicBezTo>
                    <a:cubicBezTo>
                      <a:pt x="46568" y="27128"/>
                      <a:pt x="46568" y="27128"/>
                      <a:pt x="46504" y="27128"/>
                    </a:cubicBezTo>
                    <a:cubicBezTo>
                      <a:pt x="45679" y="26810"/>
                      <a:pt x="44853" y="26556"/>
                      <a:pt x="44028" y="26239"/>
                    </a:cubicBezTo>
                    <a:cubicBezTo>
                      <a:pt x="42504" y="25667"/>
                      <a:pt x="41043" y="25032"/>
                      <a:pt x="39583" y="24334"/>
                    </a:cubicBezTo>
                    <a:cubicBezTo>
                      <a:pt x="38821" y="23953"/>
                      <a:pt x="37995" y="23508"/>
                      <a:pt x="37233" y="23127"/>
                    </a:cubicBezTo>
                    <a:cubicBezTo>
                      <a:pt x="37043" y="23064"/>
                      <a:pt x="36979" y="23000"/>
                      <a:pt x="36852" y="22936"/>
                    </a:cubicBezTo>
                    <a:cubicBezTo>
                      <a:pt x="35519" y="22048"/>
                      <a:pt x="34185" y="21222"/>
                      <a:pt x="32979" y="20206"/>
                    </a:cubicBezTo>
                    <a:cubicBezTo>
                      <a:pt x="31582" y="19127"/>
                      <a:pt x="30375" y="17920"/>
                      <a:pt x="29042" y="16777"/>
                    </a:cubicBezTo>
                    <a:cubicBezTo>
                      <a:pt x="29550" y="17222"/>
                      <a:pt x="29804" y="17412"/>
                      <a:pt x="29931" y="17539"/>
                    </a:cubicBezTo>
                    <a:cubicBezTo>
                      <a:pt x="29613" y="17285"/>
                      <a:pt x="29042" y="16777"/>
                      <a:pt x="28788" y="16523"/>
                    </a:cubicBezTo>
                    <a:cubicBezTo>
                      <a:pt x="28216" y="15888"/>
                      <a:pt x="27645" y="15190"/>
                      <a:pt x="27137" y="14555"/>
                    </a:cubicBezTo>
                    <a:cubicBezTo>
                      <a:pt x="26121" y="13221"/>
                      <a:pt x="25232" y="11887"/>
                      <a:pt x="24343" y="10491"/>
                    </a:cubicBezTo>
                    <a:cubicBezTo>
                      <a:pt x="24279" y="10427"/>
                      <a:pt x="24279" y="10364"/>
                      <a:pt x="24216" y="10300"/>
                    </a:cubicBezTo>
                    <a:cubicBezTo>
                      <a:pt x="23771" y="9348"/>
                      <a:pt x="23327" y="8459"/>
                      <a:pt x="22946" y="7506"/>
                    </a:cubicBezTo>
                    <a:cubicBezTo>
                      <a:pt x="20533" y="1791"/>
                      <a:pt x="13357" y="-1765"/>
                      <a:pt x="7452" y="902"/>
                    </a:cubicBezTo>
                    <a:cubicBezTo>
                      <a:pt x="1546" y="3569"/>
                      <a:pt x="-1629" y="10236"/>
                      <a:pt x="848" y="16396"/>
                    </a:cubicBezTo>
                    <a:cubicBezTo>
                      <a:pt x="8023" y="34303"/>
                      <a:pt x="23962" y="46305"/>
                      <a:pt x="42123" y="51385"/>
                    </a:cubicBezTo>
                    <a:cubicBezTo>
                      <a:pt x="59331" y="56211"/>
                      <a:pt x="79905" y="53861"/>
                      <a:pt x="93558" y="41733"/>
                    </a:cubicBezTo>
                    <a:cubicBezTo>
                      <a:pt x="98257" y="37542"/>
                      <a:pt x="100289" y="30175"/>
                      <a:pt x="95971" y="24905"/>
                    </a:cubicBez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70E78C6-BCB7-F533-AAD9-AC939EFF4272}"/>
                  </a:ext>
                </a:extLst>
              </p:cNvPr>
              <p:cNvSpPr/>
              <p:nvPr/>
            </p:nvSpPr>
            <p:spPr>
              <a:xfrm>
                <a:off x="8634154" y="4839146"/>
                <a:ext cx="107" cy="83"/>
              </a:xfrm>
              <a:custGeom>
                <a:avLst/>
                <a:gdLst>
                  <a:gd name="connsiteX0" fmla="*/ 0 w 120"/>
                  <a:gd name="connsiteY0" fmla="*/ 0 h 95"/>
                  <a:gd name="connsiteX1" fmla="*/ 0 w 120"/>
                  <a:gd name="connsiteY1" fmla="*/ 0 h 95"/>
                  <a:gd name="connsiteX2" fmla="*/ 0 w 120"/>
                  <a:gd name="connsiteY2" fmla="*/ 0 h 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" h="95">
                    <a:moveTo>
                      <a:pt x="0" y="0"/>
                    </a:moveTo>
                    <a:cubicBezTo>
                      <a:pt x="127" y="127"/>
                      <a:pt x="190" y="12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</p:grp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E1A3077-BD38-57DA-8825-0D400C7EFC7E}"/>
                </a:ext>
              </a:extLst>
            </p:cNvPr>
            <p:cNvSpPr/>
            <p:nvPr/>
          </p:nvSpPr>
          <p:spPr>
            <a:xfrm>
              <a:off x="9558409" y="4254351"/>
              <a:ext cx="254384" cy="318678"/>
            </a:xfrm>
            <a:custGeom>
              <a:avLst/>
              <a:gdLst>
                <a:gd name="connsiteX0" fmla="*/ 273588 w 289072"/>
                <a:gd name="connsiteY0" fmla="*/ 268963 h 362130"/>
                <a:gd name="connsiteX1" fmla="*/ 222915 w 289072"/>
                <a:gd name="connsiteY1" fmla="*/ 241785 h 362130"/>
                <a:gd name="connsiteX2" fmla="*/ 219867 w 289072"/>
                <a:gd name="connsiteY2" fmla="*/ 112309 h 362130"/>
                <a:gd name="connsiteX3" fmla="*/ 169004 w 289072"/>
                <a:gd name="connsiteY3" fmla="*/ 76812 h 362130"/>
                <a:gd name="connsiteX4" fmla="*/ 145509 w 289072"/>
                <a:gd name="connsiteY4" fmla="*/ 26266 h 362130"/>
                <a:gd name="connsiteX5" fmla="*/ 1427 w 289072"/>
                <a:gd name="connsiteY5" fmla="*/ 45697 h 362130"/>
                <a:gd name="connsiteX6" fmla="*/ 23716 w 289072"/>
                <a:gd name="connsiteY6" fmla="*/ 55476 h 362130"/>
                <a:gd name="connsiteX7" fmla="*/ 114521 w 289072"/>
                <a:gd name="connsiteY7" fmla="*/ 33505 h 362130"/>
                <a:gd name="connsiteX8" fmla="*/ 141953 w 289072"/>
                <a:gd name="connsiteY8" fmla="*/ 71161 h 362130"/>
                <a:gd name="connsiteX9" fmla="*/ 75659 w 289072"/>
                <a:gd name="connsiteY9" fmla="*/ 90084 h 362130"/>
                <a:gd name="connsiteX10" fmla="*/ 56990 w 289072"/>
                <a:gd name="connsiteY10" fmla="*/ 167935 h 362130"/>
                <a:gd name="connsiteX11" fmla="*/ 135857 w 289072"/>
                <a:gd name="connsiteY11" fmla="*/ 169014 h 362130"/>
                <a:gd name="connsiteX12" fmla="*/ 169004 w 289072"/>
                <a:gd name="connsiteY12" fmla="*/ 104244 h 362130"/>
                <a:gd name="connsiteX13" fmla="*/ 194086 w 289072"/>
                <a:gd name="connsiteY13" fmla="*/ 121770 h 362130"/>
                <a:gd name="connsiteX14" fmla="*/ 186784 w 289072"/>
                <a:gd name="connsiteY14" fmla="*/ 246992 h 362130"/>
                <a:gd name="connsiteX15" fmla="*/ 199484 w 289072"/>
                <a:gd name="connsiteY15" fmla="*/ 269535 h 362130"/>
                <a:gd name="connsiteX16" fmla="*/ 253332 w 289072"/>
                <a:gd name="connsiteY16" fmla="*/ 285791 h 362130"/>
                <a:gd name="connsiteX17" fmla="*/ 254094 w 289072"/>
                <a:gd name="connsiteY17" fmla="*/ 345163 h 362130"/>
                <a:gd name="connsiteX18" fmla="*/ 274922 w 289072"/>
                <a:gd name="connsiteY18" fmla="*/ 357736 h 362130"/>
                <a:gd name="connsiteX19" fmla="*/ 273588 w 289072"/>
                <a:gd name="connsiteY19" fmla="*/ 268963 h 362130"/>
                <a:gd name="connsiteX20" fmla="*/ 133888 w 289072"/>
                <a:gd name="connsiteY20" fmla="*/ 131486 h 362130"/>
                <a:gd name="connsiteX21" fmla="*/ 85565 w 289072"/>
                <a:gd name="connsiteY21" fmla="*/ 160061 h 362130"/>
                <a:gd name="connsiteX22" fmla="*/ 90073 w 289072"/>
                <a:gd name="connsiteY22" fmla="*/ 111483 h 362130"/>
                <a:gd name="connsiteX23" fmla="*/ 144048 w 289072"/>
                <a:gd name="connsiteY23" fmla="*/ 97132 h 362130"/>
                <a:gd name="connsiteX24" fmla="*/ 133888 w 289072"/>
                <a:gd name="connsiteY24" fmla="*/ 131486 h 3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9072" h="362130">
                  <a:moveTo>
                    <a:pt x="273588" y="268963"/>
                  </a:moveTo>
                  <a:cubicBezTo>
                    <a:pt x="260888" y="253088"/>
                    <a:pt x="242410" y="243817"/>
                    <a:pt x="222915" y="241785"/>
                  </a:cubicBezTo>
                  <a:cubicBezTo>
                    <a:pt x="246347" y="202288"/>
                    <a:pt x="248950" y="150282"/>
                    <a:pt x="219867" y="112309"/>
                  </a:cubicBezTo>
                  <a:cubicBezTo>
                    <a:pt x="207167" y="95672"/>
                    <a:pt x="189006" y="83543"/>
                    <a:pt x="169004" y="76812"/>
                  </a:cubicBezTo>
                  <a:cubicBezTo>
                    <a:pt x="166527" y="58207"/>
                    <a:pt x="158971" y="40363"/>
                    <a:pt x="145509" y="26266"/>
                  </a:cubicBezTo>
                  <a:cubicBezTo>
                    <a:pt x="105567" y="-15644"/>
                    <a:pt x="28224" y="-6119"/>
                    <a:pt x="1427" y="45697"/>
                  </a:cubicBezTo>
                  <a:cubicBezTo>
                    <a:pt x="-5812" y="59667"/>
                    <a:pt x="16477" y="69256"/>
                    <a:pt x="23716" y="55476"/>
                  </a:cubicBezTo>
                  <a:cubicBezTo>
                    <a:pt x="40162" y="24234"/>
                    <a:pt x="85374" y="16551"/>
                    <a:pt x="114521" y="33505"/>
                  </a:cubicBezTo>
                  <a:cubicBezTo>
                    <a:pt x="129126" y="42014"/>
                    <a:pt x="138016" y="55794"/>
                    <a:pt x="141953" y="71161"/>
                  </a:cubicBezTo>
                  <a:cubicBezTo>
                    <a:pt x="118458" y="69319"/>
                    <a:pt x="94709" y="75034"/>
                    <a:pt x="75659" y="90084"/>
                  </a:cubicBezTo>
                  <a:cubicBezTo>
                    <a:pt x="52291" y="108562"/>
                    <a:pt x="39337" y="141074"/>
                    <a:pt x="56990" y="167935"/>
                  </a:cubicBezTo>
                  <a:cubicBezTo>
                    <a:pt x="75722" y="196573"/>
                    <a:pt x="113632" y="188826"/>
                    <a:pt x="135857" y="169014"/>
                  </a:cubicBezTo>
                  <a:cubicBezTo>
                    <a:pt x="154335" y="152568"/>
                    <a:pt x="165765" y="128819"/>
                    <a:pt x="169004" y="104244"/>
                  </a:cubicBezTo>
                  <a:cubicBezTo>
                    <a:pt x="178402" y="108499"/>
                    <a:pt x="187038" y="114404"/>
                    <a:pt x="194086" y="121770"/>
                  </a:cubicBezTo>
                  <a:cubicBezTo>
                    <a:pt x="226725" y="155933"/>
                    <a:pt x="219423" y="215369"/>
                    <a:pt x="186784" y="246992"/>
                  </a:cubicBezTo>
                  <a:cubicBezTo>
                    <a:pt x="176433" y="257025"/>
                    <a:pt x="184688" y="274488"/>
                    <a:pt x="199484" y="269535"/>
                  </a:cubicBezTo>
                  <a:cubicBezTo>
                    <a:pt x="218407" y="263248"/>
                    <a:pt x="241203" y="269725"/>
                    <a:pt x="253332" y="285791"/>
                  </a:cubicBezTo>
                  <a:cubicBezTo>
                    <a:pt x="266540" y="303253"/>
                    <a:pt x="264825" y="326939"/>
                    <a:pt x="254094" y="345163"/>
                  </a:cubicBezTo>
                  <a:cubicBezTo>
                    <a:pt x="246982" y="357228"/>
                    <a:pt x="266667" y="368658"/>
                    <a:pt x="274922" y="357736"/>
                  </a:cubicBezTo>
                  <a:cubicBezTo>
                    <a:pt x="294162" y="331892"/>
                    <a:pt x="293845" y="294236"/>
                    <a:pt x="273588" y="268963"/>
                  </a:cubicBezTo>
                  <a:close/>
                  <a:moveTo>
                    <a:pt x="133888" y="131486"/>
                  </a:moveTo>
                  <a:cubicBezTo>
                    <a:pt x="125760" y="145964"/>
                    <a:pt x="104234" y="168506"/>
                    <a:pt x="85565" y="160061"/>
                  </a:cubicBezTo>
                  <a:cubicBezTo>
                    <a:pt x="64102" y="150345"/>
                    <a:pt x="77310" y="121961"/>
                    <a:pt x="90073" y="111483"/>
                  </a:cubicBezTo>
                  <a:cubicBezTo>
                    <a:pt x="105313" y="99037"/>
                    <a:pt x="124935" y="94783"/>
                    <a:pt x="144048" y="97132"/>
                  </a:cubicBezTo>
                  <a:cubicBezTo>
                    <a:pt x="143159" y="109324"/>
                    <a:pt x="139667" y="121262"/>
                    <a:pt x="133888" y="131486"/>
                  </a:cubicBezTo>
                  <a:close/>
                </a:path>
              </a:pathLst>
            </a:custGeom>
            <a:solidFill>
              <a:srgbClr val="180000"/>
            </a:solidFill>
            <a:ln w="6350" cap="flat">
              <a:noFill/>
              <a:prstDash val="solid"/>
              <a:miter/>
            </a:ln>
            <a:effectLst/>
          </p:spPr>
          <p:txBody>
            <a:bodyPr lIns="80467" tIns="40234" rIns="80467" bIns="40234" rtlCol="0" anchor="ctr"/>
            <a:lstStyle/>
            <a:p>
              <a:endParaRPr lang="zh-CN" altLang="en-US" sz="1584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2684B39-51AC-BF91-002B-E67BE802F087}"/>
                </a:ext>
              </a:extLst>
            </p:cNvPr>
            <p:cNvSpPr/>
            <p:nvPr/>
          </p:nvSpPr>
          <p:spPr>
            <a:xfrm>
              <a:off x="9216291" y="4240373"/>
              <a:ext cx="139971" cy="69128"/>
            </a:xfrm>
            <a:custGeom>
              <a:avLst/>
              <a:gdLst>
                <a:gd name="connsiteX0" fmla="*/ 126657 w 159057"/>
                <a:gd name="connsiteY0" fmla="*/ 14174 h 78554"/>
                <a:gd name="connsiteX1" fmla="*/ 74524 w 159057"/>
                <a:gd name="connsiteY1" fmla="*/ 204 h 78554"/>
                <a:gd name="connsiteX2" fmla="*/ 292 w 159057"/>
                <a:gd name="connsiteY2" fmla="*/ 66244 h 78554"/>
                <a:gd name="connsiteX3" fmla="*/ 22263 w 159057"/>
                <a:gd name="connsiteY3" fmla="*/ 69673 h 78554"/>
                <a:gd name="connsiteX4" fmla="*/ 77318 w 159057"/>
                <a:gd name="connsiteY4" fmla="*/ 24461 h 78554"/>
                <a:gd name="connsiteX5" fmla="*/ 111544 w 159057"/>
                <a:gd name="connsiteY5" fmla="*/ 34748 h 78554"/>
                <a:gd name="connsiteX6" fmla="*/ 125260 w 159057"/>
                <a:gd name="connsiteY6" fmla="*/ 47448 h 78554"/>
                <a:gd name="connsiteX7" fmla="*/ 135865 w 159057"/>
                <a:gd name="connsiteY7" fmla="*/ 65545 h 78554"/>
                <a:gd name="connsiteX8" fmla="*/ 158915 w 159057"/>
                <a:gd name="connsiteY8" fmla="*/ 56338 h 78554"/>
                <a:gd name="connsiteX9" fmla="*/ 126657 w 159057"/>
                <a:gd name="connsiteY9" fmla="*/ 14174 h 7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057" h="78554">
                  <a:moveTo>
                    <a:pt x="126657" y="14174"/>
                  </a:moveTo>
                  <a:cubicBezTo>
                    <a:pt x="111163" y="4141"/>
                    <a:pt x="93066" y="-1130"/>
                    <a:pt x="74524" y="204"/>
                  </a:cubicBezTo>
                  <a:cubicBezTo>
                    <a:pt x="38392" y="2807"/>
                    <a:pt x="7849" y="31382"/>
                    <a:pt x="292" y="66244"/>
                  </a:cubicBezTo>
                  <a:cubicBezTo>
                    <a:pt x="-2756" y="80341"/>
                    <a:pt x="18961" y="83452"/>
                    <a:pt x="22263" y="69673"/>
                  </a:cubicBezTo>
                  <a:cubicBezTo>
                    <a:pt x="28296" y="44717"/>
                    <a:pt x="51791" y="25731"/>
                    <a:pt x="77318" y="24461"/>
                  </a:cubicBezTo>
                  <a:cubicBezTo>
                    <a:pt x="89256" y="23889"/>
                    <a:pt x="101765" y="27953"/>
                    <a:pt x="111544" y="34748"/>
                  </a:cubicBezTo>
                  <a:cubicBezTo>
                    <a:pt x="116751" y="38367"/>
                    <a:pt x="121387" y="42495"/>
                    <a:pt x="125260" y="47448"/>
                  </a:cubicBezTo>
                  <a:cubicBezTo>
                    <a:pt x="129705" y="53099"/>
                    <a:pt x="131864" y="59703"/>
                    <a:pt x="135865" y="65545"/>
                  </a:cubicBezTo>
                  <a:cubicBezTo>
                    <a:pt x="143040" y="76023"/>
                    <a:pt x="160820" y="68847"/>
                    <a:pt x="158915" y="56338"/>
                  </a:cubicBezTo>
                  <a:cubicBezTo>
                    <a:pt x="156439" y="39320"/>
                    <a:pt x="140500" y="23127"/>
                    <a:pt x="126657" y="14174"/>
                  </a:cubicBezTo>
                  <a:close/>
                </a:path>
              </a:pathLst>
            </a:custGeom>
            <a:solidFill>
              <a:srgbClr val="180000"/>
            </a:solidFill>
            <a:ln w="6350" cap="flat">
              <a:noFill/>
              <a:prstDash val="solid"/>
              <a:miter/>
            </a:ln>
            <a:effectLst/>
          </p:spPr>
          <p:txBody>
            <a:bodyPr lIns="80467" tIns="40234" rIns="80467" bIns="40234" rtlCol="0" anchor="ctr"/>
            <a:lstStyle/>
            <a:p>
              <a:endParaRPr lang="zh-CN" altLang="en-US" sz="1584"/>
            </a:p>
          </p:txBody>
        </p:sp>
        <p:grpSp>
          <p:nvGrpSpPr>
            <p:cNvPr id="35" name="图形 4">
              <a:extLst>
                <a:ext uri="{FF2B5EF4-FFF2-40B4-BE49-F238E27FC236}">
                  <a16:creationId xmlns:a16="http://schemas.microsoft.com/office/drawing/2014/main" id="{8E94B793-E108-FBFD-AAC5-AB5CDFE5AAFE}"/>
                </a:ext>
              </a:extLst>
            </p:cNvPr>
            <p:cNvGrpSpPr/>
            <p:nvPr/>
          </p:nvGrpSpPr>
          <p:grpSpPr>
            <a:xfrm>
              <a:off x="9304719" y="4469455"/>
              <a:ext cx="106088" cy="88218"/>
              <a:chOff x="9304719" y="4469455"/>
              <a:chExt cx="106088" cy="88218"/>
            </a:xfrm>
            <a:solidFill>
              <a:srgbClr val="180000"/>
            </a:solidFill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63D3F626-70FE-B437-25A2-EA4CE4019BAC}"/>
                  </a:ext>
                </a:extLst>
              </p:cNvPr>
              <p:cNvSpPr/>
              <p:nvPr/>
            </p:nvSpPr>
            <p:spPr>
              <a:xfrm>
                <a:off x="9391387" y="4520883"/>
                <a:ext cx="426" cy="748"/>
              </a:xfrm>
              <a:custGeom>
                <a:avLst/>
                <a:gdLst>
                  <a:gd name="connsiteX0" fmla="*/ 0 w 484"/>
                  <a:gd name="connsiteY0" fmla="*/ 851 h 851"/>
                  <a:gd name="connsiteX1" fmla="*/ 63 w 484"/>
                  <a:gd name="connsiteY1" fmla="*/ 724 h 851"/>
                  <a:gd name="connsiteX2" fmla="*/ 0 w 484"/>
                  <a:gd name="connsiteY2" fmla="*/ 851 h 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" h="851">
                    <a:moveTo>
                      <a:pt x="0" y="851"/>
                    </a:moveTo>
                    <a:cubicBezTo>
                      <a:pt x="0" y="787"/>
                      <a:pt x="63" y="787"/>
                      <a:pt x="63" y="724"/>
                    </a:cubicBezTo>
                    <a:cubicBezTo>
                      <a:pt x="571" y="-102"/>
                      <a:pt x="698" y="-419"/>
                      <a:pt x="0" y="851"/>
                    </a:cubicBez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AAEEF531-24F8-7623-0882-59DBAC9EB77A}"/>
                  </a:ext>
                </a:extLst>
              </p:cNvPr>
              <p:cNvSpPr/>
              <p:nvPr/>
            </p:nvSpPr>
            <p:spPr>
              <a:xfrm>
                <a:off x="9304719" y="4469455"/>
                <a:ext cx="106088" cy="88218"/>
              </a:xfrm>
              <a:custGeom>
                <a:avLst/>
                <a:gdLst>
                  <a:gd name="connsiteX0" fmla="*/ 118722 w 120556"/>
                  <a:gd name="connsiteY0" fmla="*/ 59765 h 100248"/>
                  <a:gd name="connsiteX1" fmla="*/ 98275 w 120556"/>
                  <a:gd name="connsiteY1" fmla="*/ 59321 h 100248"/>
                  <a:gd name="connsiteX2" fmla="*/ 96243 w 120556"/>
                  <a:gd name="connsiteY2" fmla="*/ 63131 h 100248"/>
                  <a:gd name="connsiteX3" fmla="*/ 95354 w 120556"/>
                  <a:gd name="connsiteY3" fmla="*/ 65036 h 100248"/>
                  <a:gd name="connsiteX4" fmla="*/ 93957 w 120556"/>
                  <a:gd name="connsiteY4" fmla="*/ 67195 h 100248"/>
                  <a:gd name="connsiteX5" fmla="*/ 93004 w 120556"/>
                  <a:gd name="connsiteY5" fmla="*/ 68338 h 100248"/>
                  <a:gd name="connsiteX6" fmla="*/ 93004 w 120556"/>
                  <a:gd name="connsiteY6" fmla="*/ 68338 h 100248"/>
                  <a:gd name="connsiteX7" fmla="*/ 90401 w 120556"/>
                  <a:gd name="connsiteY7" fmla="*/ 70433 h 100248"/>
                  <a:gd name="connsiteX8" fmla="*/ 88813 w 120556"/>
                  <a:gd name="connsiteY8" fmla="*/ 71513 h 100248"/>
                  <a:gd name="connsiteX9" fmla="*/ 88623 w 120556"/>
                  <a:gd name="connsiteY9" fmla="*/ 71577 h 100248"/>
                  <a:gd name="connsiteX10" fmla="*/ 85511 w 120556"/>
                  <a:gd name="connsiteY10" fmla="*/ 72910 h 100248"/>
                  <a:gd name="connsiteX11" fmla="*/ 84051 w 120556"/>
                  <a:gd name="connsiteY11" fmla="*/ 73291 h 100248"/>
                  <a:gd name="connsiteX12" fmla="*/ 70589 w 120556"/>
                  <a:gd name="connsiteY12" fmla="*/ 72021 h 100248"/>
                  <a:gd name="connsiteX13" fmla="*/ 54968 w 120556"/>
                  <a:gd name="connsiteY13" fmla="*/ 63957 h 100248"/>
                  <a:gd name="connsiteX14" fmla="*/ 40617 w 120556"/>
                  <a:gd name="connsiteY14" fmla="*/ 52908 h 100248"/>
                  <a:gd name="connsiteX15" fmla="*/ 30139 w 120556"/>
                  <a:gd name="connsiteY15" fmla="*/ 40652 h 100248"/>
                  <a:gd name="connsiteX16" fmla="*/ 27091 w 120556"/>
                  <a:gd name="connsiteY16" fmla="*/ 35127 h 100248"/>
                  <a:gd name="connsiteX17" fmla="*/ 25313 w 120556"/>
                  <a:gd name="connsiteY17" fmla="*/ 30556 h 100248"/>
                  <a:gd name="connsiteX18" fmla="*/ 25059 w 120556"/>
                  <a:gd name="connsiteY18" fmla="*/ 29921 h 100248"/>
                  <a:gd name="connsiteX19" fmla="*/ 24996 w 120556"/>
                  <a:gd name="connsiteY19" fmla="*/ 29158 h 100248"/>
                  <a:gd name="connsiteX20" fmla="*/ 24551 w 120556"/>
                  <a:gd name="connsiteY20" fmla="*/ 25666 h 100248"/>
                  <a:gd name="connsiteX21" fmla="*/ 24551 w 120556"/>
                  <a:gd name="connsiteY21" fmla="*/ 24840 h 100248"/>
                  <a:gd name="connsiteX22" fmla="*/ 24678 w 120556"/>
                  <a:gd name="connsiteY22" fmla="*/ 23189 h 100248"/>
                  <a:gd name="connsiteX23" fmla="*/ 25059 w 120556"/>
                  <a:gd name="connsiteY23" fmla="*/ 21031 h 100248"/>
                  <a:gd name="connsiteX24" fmla="*/ 26774 w 120556"/>
                  <a:gd name="connsiteY24" fmla="*/ 17094 h 100248"/>
                  <a:gd name="connsiteX25" fmla="*/ 20551 w 120556"/>
                  <a:gd name="connsiteY25" fmla="*/ 1028 h 100248"/>
                  <a:gd name="connsiteX26" fmla="*/ 4485 w 120556"/>
                  <a:gd name="connsiteY26" fmla="*/ 7251 h 100248"/>
                  <a:gd name="connsiteX27" fmla="*/ 26774 w 120556"/>
                  <a:gd name="connsiteY27" fmla="*/ 74688 h 100248"/>
                  <a:gd name="connsiteX28" fmla="*/ 98656 w 120556"/>
                  <a:gd name="connsiteY28" fmla="*/ 96405 h 100248"/>
                  <a:gd name="connsiteX29" fmla="*/ 118722 w 120556"/>
                  <a:gd name="connsiteY29" fmla="*/ 59765 h 10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0556" h="100248">
                    <a:moveTo>
                      <a:pt x="118722" y="59765"/>
                    </a:moveTo>
                    <a:cubicBezTo>
                      <a:pt x="114531" y="50558"/>
                      <a:pt x="103037" y="51193"/>
                      <a:pt x="98275" y="59321"/>
                    </a:cubicBezTo>
                    <a:cubicBezTo>
                      <a:pt x="97640" y="60464"/>
                      <a:pt x="96433" y="62687"/>
                      <a:pt x="96243" y="63131"/>
                    </a:cubicBezTo>
                    <a:cubicBezTo>
                      <a:pt x="95989" y="63766"/>
                      <a:pt x="95671" y="64401"/>
                      <a:pt x="95354" y="65036"/>
                    </a:cubicBezTo>
                    <a:cubicBezTo>
                      <a:pt x="95354" y="64909"/>
                      <a:pt x="94274" y="66814"/>
                      <a:pt x="93957" y="67195"/>
                    </a:cubicBezTo>
                    <a:cubicBezTo>
                      <a:pt x="93639" y="67576"/>
                      <a:pt x="93322" y="67957"/>
                      <a:pt x="93004" y="68338"/>
                    </a:cubicBezTo>
                    <a:cubicBezTo>
                      <a:pt x="93004" y="68338"/>
                      <a:pt x="93004" y="68338"/>
                      <a:pt x="93004" y="68338"/>
                    </a:cubicBezTo>
                    <a:cubicBezTo>
                      <a:pt x="92115" y="69037"/>
                      <a:pt x="91290" y="69799"/>
                      <a:pt x="90401" y="70433"/>
                    </a:cubicBezTo>
                    <a:cubicBezTo>
                      <a:pt x="89893" y="70814"/>
                      <a:pt x="89321" y="71196"/>
                      <a:pt x="88813" y="71513"/>
                    </a:cubicBezTo>
                    <a:cubicBezTo>
                      <a:pt x="88750" y="71577"/>
                      <a:pt x="88750" y="71577"/>
                      <a:pt x="88623" y="71577"/>
                    </a:cubicBezTo>
                    <a:cubicBezTo>
                      <a:pt x="87543" y="72021"/>
                      <a:pt x="86591" y="72529"/>
                      <a:pt x="85511" y="72910"/>
                    </a:cubicBezTo>
                    <a:cubicBezTo>
                      <a:pt x="85067" y="73101"/>
                      <a:pt x="84495" y="73227"/>
                      <a:pt x="84051" y="73291"/>
                    </a:cubicBezTo>
                    <a:cubicBezTo>
                      <a:pt x="79161" y="73989"/>
                      <a:pt x="74399" y="73545"/>
                      <a:pt x="70589" y="72021"/>
                    </a:cubicBezTo>
                    <a:cubicBezTo>
                      <a:pt x="64747" y="69671"/>
                      <a:pt x="59349" y="66877"/>
                      <a:pt x="54968" y="63957"/>
                    </a:cubicBezTo>
                    <a:cubicBezTo>
                      <a:pt x="49951" y="60591"/>
                      <a:pt x="45062" y="56971"/>
                      <a:pt x="40617" y="52908"/>
                    </a:cubicBezTo>
                    <a:cubicBezTo>
                      <a:pt x="36870" y="49478"/>
                      <a:pt x="33632" y="45859"/>
                      <a:pt x="30139" y="40652"/>
                    </a:cubicBezTo>
                    <a:cubicBezTo>
                      <a:pt x="28298" y="37921"/>
                      <a:pt x="28488" y="38366"/>
                      <a:pt x="27091" y="35127"/>
                    </a:cubicBezTo>
                    <a:cubicBezTo>
                      <a:pt x="26393" y="33603"/>
                      <a:pt x="25885" y="32080"/>
                      <a:pt x="25313" y="30556"/>
                    </a:cubicBezTo>
                    <a:cubicBezTo>
                      <a:pt x="25186" y="30238"/>
                      <a:pt x="25123" y="30047"/>
                      <a:pt x="25059" y="29921"/>
                    </a:cubicBezTo>
                    <a:cubicBezTo>
                      <a:pt x="25059" y="29730"/>
                      <a:pt x="25059" y="29539"/>
                      <a:pt x="24996" y="29158"/>
                    </a:cubicBezTo>
                    <a:cubicBezTo>
                      <a:pt x="24869" y="28015"/>
                      <a:pt x="24742" y="26809"/>
                      <a:pt x="24551" y="25666"/>
                    </a:cubicBezTo>
                    <a:cubicBezTo>
                      <a:pt x="24551" y="25285"/>
                      <a:pt x="24551" y="25031"/>
                      <a:pt x="24551" y="24840"/>
                    </a:cubicBezTo>
                    <a:cubicBezTo>
                      <a:pt x="24615" y="24269"/>
                      <a:pt x="24615" y="23761"/>
                      <a:pt x="24678" y="23189"/>
                    </a:cubicBezTo>
                    <a:cubicBezTo>
                      <a:pt x="24678" y="23126"/>
                      <a:pt x="25059" y="21284"/>
                      <a:pt x="25059" y="21031"/>
                    </a:cubicBezTo>
                    <a:cubicBezTo>
                      <a:pt x="25504" y="19697"/>
                      <a:pt x="26139" y="18364"/>
                      <a:pt x="26774" y="17094"/>
                    </a:cubicBezTo>
                    <a:cubicBezTo>
                      <a:pt x="29695" y="11188"/>
                      <a:pt x="26329" y="3632"/>
                      <a:pt x="20551" y="1028"/>
                    </a:cubicBezTo>
                    <a:cubicBezTo>
                      <a:pt x="14201" y="-1766"/>
                      <a:pt x="7533" y="1409"/>
                      <a:pt x="4485" y="7251"/>
                    </a:cubicBezTo>
                    <a:cubicBezTo>
                      <a:pt x="-8342" y="31952"/>
                      <a:pt x="8613" y="58178"/>
                      <a:pt x="26774" y="74688"/>
                    </a:cubicBezTo>
                    <a:cubicBezTo>
                      <a:pt x="45189" y="91325"/>
                      <a:pt x="73573" y="107962"/>
                      <a:pt x="98656" y="96405"/>
                    </a:cubicBezTo>
                    <a:cubicBezTo>
                      <a:pt x="111673" y="90500"/>
                      <a:pt x="125643" y="75069"/>
                      <a:pt x="118722" y="59765"/>
                    </a:cubicBezTo>
                    <a:close/>
                  </a:path>
                </a:pathLst>
              </a:custGeom>
              <a:solidFill>
                <a:srgbClr val="180000"/>
              </a:solidFill>
              <a:ln w="6350" cap="flat">
                <a:noFill/>
                <a:prstDash val="solid"/>
                <a:miter/>
              </a:ln>
              <a:effectLst/>
            </p:spPr>
            <p:txBody>
              <a:bodyPr lIns="80467" tIns="40234" rIns="80467" bIns="40234" rtlCol="0" anchor="ctr"/>
              <a:lstStyle/>
              <a:p>
                <a:endParaRPr lang="zh-CN" altLang="en-US" sz="1584"/>
              </a:p>
            </p:txBody>
          </p:sp>
        </p:grpSp>
      </p:grp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719A114-459E-5295-4D35-3D57200DE3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2414" y="2972082"/>
            <a:ext cx="1902996" cy="726391"/>
          </a:xfrm>
          <a:custGeom>
            <a:avLst/>
            <a:gdLst>
              <a:gd name="connsiteX0" fmla="*/ 77213 w 1902996"/>
              <a:gd name="connsiteY0" fmla="*/ 5 h 726391"/>
              <a:gd name="connsiteX1" fmla="*/ 115858 w 1902996"/>
              <a:gd name="connsiteY1" fmla="*/ 10394 h 726391"/>
              <a:gd name="connsiteX2" fmla="*/ 360854 w 1902996"/>
              <a:gd name="connsiteY2" fmla="*/ 153863 h 726391"/>
              <a:gd name="connsiteX3" fmla="*/ 1616732 w 1902996"/>
              <a:gd name="connsiteY3" fmla="*/ 153863 h 726391"/>
              <a:gd name="connsiteX4" fmla="*/ 1902996 w 1902996"/>
              <a:gd name="connsiteY4" fmla="*/ 440127 h 726391"/>
              <a:gd name="connsiteX5" fmla="*/ 1616732 w 1902996"/>
              <a:gd name="connsiteY5" fmla="*/ 726391 h 726391"/>
              <a:gd name="connsiteX6" fmla="*/ 286264 w 1902996"/>
              <a:gd name="connsiteY6" fmla="*/ 726391 h 726391"/>
              <a:gd name="connsiteX7" fmla="*/ 22496 w 1902996"/>
              <a:gd name="connsiteY7" fmla="*/ 551554 h 726391"/>
              <a:gd name="connsiteX8" fmla="*/ 12300 w 1902996"/>
              <a:gd name="connsiteY8" fmla="*/ 501051 h 726391"/>
              <a:gd name="connsiteX9" fmla="*/ 11712 w 1902996"/>
              <a:gd name="connsiteY9" fmla="*/ 500468 h 726391"/>
              <a:gd name="connsiteX10" fmla="*/ 1361 w 1902996"/>
              <a:gd name="connsiteY10" fmla="*/ 461965 h 726391"/>
              <a:gd name="connsiteX11" fmla="*/ 1422 w 1902996"/>
              <a:gd name="connsiteY11" fmla="*/ 447172 h 726391"/>
              <a:gd name="connsiteX12" fmla="*/ 0 w 1902996"/>
              <a:gd name="connsiteY12" fmla="*/ 440127 h 726391"/>
              <a:gd name="connsiteX13" fmla="*/ 1482 w 1902996"/>
              <a:gd name="connsiteY13" fmla="*/ 432785 h 726391"/>
              <a:gd name="connsiteX14" fmla="*/ 2978 w 1902996"/>
              <a:gd name="connsiteY14" fmla="*/ 74789 h 726391"/>
              <a:gd name="connsiteX15" fmla="*/ 77213 w 1902996"/>
              <a:gd name="connsiteY15" fmla="*/ 5 h 72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996" h="726391">
                <a:moveTo>
                  <a:pt x="77213" y="5"/>
                </a:moveTo>
                <a:cubicBezTo>
                  <a:pt x="90114" y="-147"/>
                  <a:pt x="103389" y="3092"/>
                  <a:pt x="115858" y="10394"/>
                </a:cubicBezTo>
                <a:lnTo>
                  <a:pt x="360854" y="153863"/>
                </a:lnTo>
                <a:lnTo>
                  <a:pt x="1616732" y="153863"/>
                </a:lnTo>
                <a:cubicBezTo>
                  <a:pt x="1774831" y="153863"/>
                  <a:pt x="1902996" y="282028"/>
                  <a:pt x="1902996" y="440127"/>
                </a:cubicBezTo>
                <a:cubicBezTo>
                  <a:pt x="1902996" y="598226"/>
                  <a:pt x="1774831" y="726391"/>
                  <a:pt x="1616732" y="726391"/>
                </a:cubicBezTo>
                <a:lnTo>
                  <a:pt x="286264" y="726391"/>
                </a:lnTo>
                <a:cubicBezTo>
                  <a:pt x="167690" y="726391"/>
                  <a:pt x="65953" y="654298"/>
                  <a:pt x="22496" y="551554"/>
                </a:cubicBezTo>
                <a:lnTo>
                  <a:pt x="12300" y="501051"/>
                </a:lnTo>
                <a:lnTo>
                  <a:pt x="11712" y="500468"/>
                </a:lnTo>
                <a:cubicBezTo>
                  <a:pt x="5139" y="489410"/>
                  <a:pt x="1300" y="476349"/>
                  <a:pt x="1361" y="461965"/>
                </a:cubicBezTo>
                <a:lnTo>
                  <a:pt x="1422" y="447172"/>
                </a:lnTo>
                <a:lnTo>
                  <a:pt x="0" y="440127"/>
                </a:lnTo>
                <a:lnTo>
                  <a:pt x="1482" y="432785"/>
                </a:lnTo>
                <a:lnTo>
                  <a:pt x="2978" y="74789"/>
                </a:lnTo>
                <a:cubicBezTo>
                  <a:pt x="3159" y="31439"/>
                  <a:pt x="38508" y="462"/>
                  <a:pt x="77213" y="5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216000" rIns="80467" bIns="40234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A13A19-C97D-1D90-8450-5DB6D9969D4A}"/>
              </a:ext>
            </a:extLst>
          </p:cNvPr>
          <p:cNvSpPr txBox="1"/>
          <p:nvPr/>
        </p:nvSpPr>
        <p:spPr>
          <a:xfrm>
            <a:off x="951781" y="3930545"/>
            <a:ext cx="1824262" cy="155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C4EE4FDC-95A5-4C3A-A580-96D9AE85D56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515150" y="2215520"/>
            <a:ext cx="2336681" cy="3809340"/>
          </a:xfrm>
          <a:prstGeom prst="roundRect">
            <a:avLst>
              <a:gd name="adj" fmla="val 127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BBEF5874-23CB-BA1A-88D6-C7466B07E0AD}"/>
              </a:ext>
            </a:extLst>
          </p:cNvPr>
          <p:cNvGrpSpPr/>
          <p:nvPr/>
        </p:nvGrpSpPr>
        <p:grpSpPr>
          <a:xfrm rot="1498700">
            <a:off x="4005633" y="1695563"/>
            <a:ext cx="1308030" cy="1194484"/>
            <a:chOff x="4494958" y="-31818"/>
            <a:chExt cx="2831916" cy="2586086"/>
          </a:xfrm>
        </p:grpSpPr>
        <p:sp>
          <p:nvSpPr>
            <p:cNvPr id="407" name="任意多边形: 形状 406">
              <a:extLst>
                <a:ext uri="{FF2B5EF4-FFF2-40B4-BE49-F238E27FC236}">
                  <a16:creationId xmlns:a16="http://schemas.microsoft.com/office/drawing/2014/main" id="{17F4A16B-17F2-8E46-97E9-C02C5EB270FE}"/>
                </a:ext>
              </a:extLst>
            </p:cNvPr>
            <p:cNvSpPr/>
            <p:nvPr/>
          </p:nvSpPr>
          <p:spPr>
            <a:xfrm>
              <a:off x="5052386" y="631545"/>
              <a:ext cx="1932765" cy="1786407"/>
            </a:xfrm>
            <a:custGeom>
              <a:avLst/>
              <a:gdLst>
                <a:gd name="connsiteX0" fmla="*/ 1774889 w 1932765"/>
                <a:gd name="connsiteY0" fmla="*/ 288820 h 1786407"/>
                <a:gd name="connsiteX1" fmla="*/ 1929067 w 1932765"/>
                <a:gd name="connsiteY1" fmla="*/ 1001163 h 1786407"/>
                <a:gd name="connsiteX2" fmla="*/ 1112711 w 1932765"/>
                <a:gd name="connsiteY2" fmla="*/ 1786404 h 1786407"/>
                <a:gd name="connsiteX3" fmla="*/ 95758 w 1932765"/>
                <a:gd name="connsiteY3" fmla="*/ 1218587 h 1786407"/>
                <a:gd name="connsiteX4" fmla="*/ 0 w 1932765"/>
                <a:gd name="connsiteY4" fmla="*/ 774849 h 1786407"/>
                <a:gd name="connsiteX5" fmla="*/ 814197 w 1932765"/>
                <a:gd name="connsiteY5" fmla="*/ 212 h 1786407"/>
                <a:gd name="connsiteX6" fmla="*/ 1774889 w 1932765"/>
                <a:gd name="connsiteY6" fmla="*/ 288820 h 178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2765" h="1786407">
                  <a:moveTo>
                    <a:pt x="1774889" y="288820"/>
                  </a:moveTo>
                  <a:cubicBezTo>
                    <a:pt x="1774889" y="288820"/>
                    <a:pt x="1961071" y="435124"/>
                    <a:pt x="1929067" y="1001163"/>
                  </a:cubicBezTo>
                  <a:cubicBezTo>
                    <a:pt x="1929067" y="1001163"/>
                    <a:pt x="1615250" y="1788563"/>
                    <a:pt x="1112711" y="1786404"/>
                  </a:cubicBezTo>
                  <a:cubicBezTo>
                    <a:pt x="610108" y="1784181"/>
                    <a:pt x="160465" y="1357398"/>
                    <a:pt x="95758" y="1218587"/>
                  </a:cubicBezTo>
                  <a:cubicBezTo>
                    <a:pt x="31051" y="1079776"/>
                    <a:pt x="0" y="774849"/>
                    <a:pt x="0" y="774849"/>
                  </a:cubicBezTo>
                  <a:cubicBezTo>
                    <a:pt x="0" y="774849"/>
                    <a:pt x="410718" y="9547"/>
                    <a:pt x="814197" y="212"/>
                  </a:cubicBezTo>
                  <a:cubicBezTo>
                    <a:pt x="1217676" y="-9059"/>
                    <a:pt x="1774889" y="288820"/>
                    <a:pt x="1774889" y="288820"/>
                  </a:cubicBezTo>
                  <a:close/>
                </a:path>
              </a:pathLst>
            </a:custGeom>
            <a:solidFill>
              <a:srgbClr val="B4583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8" name="任意多边形: 形状 407">
              <a:extLst>
                <a:ext uri="{FF2B5EF4-FFF2-40B4-BE49-F238E27FC236}">
                  <a16:creationId xmlns:a16="http://schemas.microsoft.com/office/drawing/2014/main" id="{D756A8C3-2CB2-894D-3DC3-DE718562F052}"/>
                </a:ext>
              </a:extLst>
            </p:cNvPr>
            <p:cNvSpPr/>
            <p:nvPr/>
          </p:nvSpPr>
          <p:spPr>
            <a:xfrm>
              <a:off x="5043324" y="562274"/>
              <a:ext cx="2049387" cy="1991994"/>
            </a:xfrm>
            <a:custGeom>
              <a:avLst/>
              <a:gdLst>
                <a:gd name="connsiteX0" fmla="*/ 468167 w 2049387"/>
                <a:gd name="connsiteY0" fmla="*/ 1811923 h 1991994"/>
                <a:gd name="connsiteX1" fmla="*/ 975469 w 2049387"/>
                <a:gd name="connsiteY1" fmla="*/ 1991819 h 1991994"/>
                <a:gd name="connsiteX2" fmla="*/ 1921365 w 2049387"/>
                <a:gd name="connsiteY2" fmla="*/ 1672223 h 1991994"/>
                <a:gd name="connsiteX3" fmla="*/ 2042967 w 2049387"/>
                <a:gd name="connsiteY3" fmla="*/ 1217309 h 1991994"/>
                <a:gd name="connsiteX4" fmla="*/ 1919650 w 2049387"/>
                <a:gd name="connsiteY4" fmla="*/ 895809 h 1991994"/>
                <a:gd name="connsiteX5" fmla="*/ 1780204 w 2049387"/>
                <a:gd name="connsiteY5" fmla="*/ 434354 h 1991994"/>
                <a:gd name="connsiteX6" fmla="*/ 1245915 w 2049387"/>
                <a:gd name="connsiteY6" fmla="*/ 23954 h 1991994"/>
                <a:gd name="connsiteX7" fmla="*/ 420288 w 2049387"/>
                <a:gd name="connsiteY7" fmla="*/ 195277 h 1991994"/>
                <a:gd name="connsiteX8" fmla="*/ 167748 w 2049387"/>
                <a:gd name="connsiteY8" fmla="*/ 707150 h 1991994"/>
                <a:gd name="connsiteX9" fmla="*/ 266999 w 2049387"/>
                <a:gd name="connsiteY9" fmla="*/ 1239852 h 1991994"/>
                <a:gd name="connsiteX10" fmla="*/ 45 w 2049387"/>
                <a:gd name="connsiteY10" fmla="*/ 1401650 h 1991994"/>
                <a:gd name="connsiteX11" fmla="*/ 391141 w 2049387"/>
                <a:gd name="connsiteY11" fmla="*/ 1724547 h 1991994"/>
                <a:gd name="connsiteX12" fmla="*/ 468167 w 2049387"/>
                <a:gd name="connsiteY12" fmla="*/ 1811923 h 199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49387" h="1991994">
                  <a:moveTo>
                    <a:pt x="468167" y="1811923"/>
                  </a:moveTo>
                  <a:cubicBezTo>
                    <a:pt x="592754" y="1950671"/>
                    <a:pt x="832594" y="1995184"/>
                    <a:pt x="975469" y="1991819"/>
                  </a:cubicBezTo>
                  <a:cubicBezTo>
                    <a:pt x="1173715" y="1987120"/>
                    <a:pt x="1696130" y="1929652"/>
                    <a:pt x="1921365" y="1672223"/>
                  </a:cubicBezTo>
                  <a:cubicBezTo>
                    <a:pt x="2020425" y="1559003"/>
                    <a:pt x="2067541" y="1365772"/>
                    <a:pt x="2042967" y="1217309"/>
                  </a:cubicBezTo>
                  <a:cubicBezTo>
                    <a:pt x="2024171" y="1103771"/>
                    <a:pt x="1960671" y="1003378"/>
                    <a:pt x="1919650" y="895809"/>
                  </a:cubicBezTo>
                  <a:cubicBezTo>
                    <a:pt x="1862309" y="745441"/>
                    <a:pt x="1848721" y="579960"/>
                    <a:pt x="1780204" y="434354"/>
                  </a:cubicBezTo>
                  <a:cubicBezTo>
                    <a:pt x="1681271" y="224106"/>
                    <a:pt x="1472229" y="76786"/>
                    <a:pt x="1245915" y="23954"/>
                  </a:cubicBezTo>
                  <a:cubicBezTo>
                    <a:pt x="965245" y="-41515"/>
                    <a:pt x="660509" y="31002"/>
                    <a:pt x="420288" y="195277"/>
                  </a:cubicBezTo>
                  <a:cubicBezTo>
                    <a:pt x="283572" y="332437"/>
                    <a:pt x="193402" y="515190"/>
                    <a:pt x="167748" y="707150"/>
                  </a:cubicBezTo>
                  <a:cubicBezTo>
                    <a:pt x="142094" y="899111"/>
                    <a:pt x="265030" y="977533"/>
                    <a:pt x="266999" y="1239852"/>
                  </a:cubicBezTo>
                  <a:cubicBezTo>
                    <a:pt x="157207" y="1180479"/>
                    <a:pt x="2267" y="1262712"/>
                    <a:pt x="45" y="1401650"/>
                  </a:cubicBezTo>
                  <a:cubicBezTo>
                    <a:pt x="-2940" y="1587959"/>
                    <a:pt x="142856" y="1791349"/>
                    <a:pt x="391141" y="1724547"/>
                  </a:cubicBezTo>
                  <a:cubicBezTo>
                    <a:pt x="415462" y="1755726"/>
                    <a:pt x="442767" y="1783602"/>
                    <a:pt x="468167" y="1811923"/>
                  </a:cubicBezTo>
                  <a:close/>
                </a:path>
              </a:pathLst>
            </a:custGeom>
            <a:solidFill>
              <a:srgbClr val="F4D1B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9" name="任意多边形: 形状 408">
              <a:extLst>
                <a:ext uri="{FF2B5EF4-FFF2-40B4-BE49-F238E27FC236}">
                  <a16:creationId xmlns:a16="http://schemas.microsoft.com/office/drawing/2014/main" id="{C2A64C7B-76C6-ACBB-81A2-418D4C25A9F8}"/>
                </a:ext>
              </a:extLst>
            </p:cNvPr>
            <p:cNvSpPr/>
            <p:nvPr/>
          </p:nvSpPr>
          <p:spPr>
            <a:xfrm>
              <a:off x="5136532" y="1906945"/>
              <a:ext cx="243809" cy="102721"/>
            </a:xfrm>
            <a:custGeom>
              <a:avLst/>
              <a:gdLst>
                <a:gd name="connsiteX0" fmla="*/ 1071 w 243809"/>
                <a:gd name="connsiteY0" fmla="*/ 92602 h 102721"/>
                <a:gd name="connsiteX1" fmla="*/ 436 w 243809"/>
                <a:gd name="connsiteY1" fmla="*/ 83458 h 102721"/>
                <a:gd name="connsiteX2" fmla="*/ 1452 w 243809"/>
                <a:gd name="connsiteY2" fmla="*/ 78886 h 102721"/>
                <a:gd name="connsiteX3" fmla="*/ 3166 w 243809"/>
                <a:gd name="connsiteY3" fmla="*/ 71584 h 102721"/>
                <a:gd name="connsiteX4" fmla="*/ 19232 w 243809"/>
                <a:gd name="connsiteY4" fmla="*/ 41612 h 102721"/>
                <a:gd name="connsiteX5" fmla="*/ 99686 w 243809"/>
                <a:gd name="connsiteY5" fmla="*/ 337 h 102721"/>
                <a:gd name="connsiteX6" fmla="*/ 185411 w 243809"/>
                <a:gd name="connsiteY6" fmla="*/ 20720 h 102721"/>
                <a:gd name="connsiteX7" fmla="*/ 226750 w 243809"/>
                <a:gd name="connsiteY7" fmla="*/ 51455 h 102721"/>
                <a:gd name="connsiteX8" fmla="*/ 243704 w 243809"/>
                <a:gd name="connsiteY8" fmla="*/ 70377 h 102721"/>
                <a:gd name="connsiteX9" fmla="*/ 222432 w 243809"/>
                <a:gd name="connsiteY9" fmla="*/ 81998 h 102721"/>
                <a:gd name="connsiteX10" fmla="*/ 142168 w 243809"/>
                <a:gd name="connsiteY10" fmla="*/ 41231 h 102721"/>
                <a:gd name="connsiteX11" fmla="*/ 104004 w 243809"/>
                <a:gd name="connsiteY11" fmla="*/ 40469 h 102721"/>
                <a:gd name="connsiteX12" fmla="*/ 68190 w 243809"/>
                <a:gd name="connsiteY12" fmla="*/ 53042 h 102721"/>
                <a:gd name="connsiteX13" fmla="*/ 59681 w 243809"/>
                <a:gd name="connsiteY13" fmla="*/ 59138 h 102721"/>
                <a:gd name="connsiteX14" fmla="*/ 58665 w 243809"/>
                <a:gd name="connsiteY14" fmla="*/ 60027 h 102721"/>
                <a:gd name="connsiteX15" fmla="*/ 37710 w 243809"/>
                <a:gd name="connsiteY15" fmla="*/ 87904 h 102721"/>
                <a:gd name="connsiteX16" fmla="*/ 37202 w 243809"/>
                <a:gd name="connsiteY16" fmla="*/ 88348 h 102721"/>
                <a:gd name="connsiteX17" fmla="*/ 33075 w 243809"/>
                <a:gd name="connsiteY17" fmla="*/ 92348 h 102721"/>
                <a:gd name="connsiteX18" fmla="*/ 31424 w 243809"/>
                <a:gd name="connsiteY18" fmla="*/ 93873 h 102721"/>
                <a:gd name="connsiteX19" fmla="*/ 28566 w 243809"/>
                <a:gd name="connsiteY19" fmla="*/ 96412 h 102721"/>
                <a:gd name="connsiteX20" fmla="*/ 27741 w 243809"/>
                <a:gd name="connsiteY20" fmla="*/ 97174 h 102721"/>
                <a:gd name="connsiteX21" fmla="*/ 27423 w 243809"/>
                <a:gd name="connsiteY21" fmla="*/ 97492 h 102721"/>
                <a:gd name="connsiteX22" fmla="*/ 21518 w 243809"/>
                <a:gd name="connsiteY22" fmla="*/ 101556 h 102721"/>
                <a:gd name="connsiteX23" fmla="*/ 21835 w 243809"/>
                <a:gd name="connsiteY23" fmla="*/ 101302 h 102721"/>
                <a:gd name="connsiteX24" fmla="*/ 15295 w 243809"/>
                <a:gd name="connsiteY24" fmla="*/ 102699 h 102721"/>
                <a:gd name="connsiteX25" fmla="*/ 1071 w 243809"/>
                <a:gd name="connsiteY25" fmla="*/ 92602 h 102721"/>
                <a:gd name="connsiteX26" fmla="*/ 1071 w 243809"/>
                <a:gd name="connsiteY26" fmla="*/ 92730 h 102721"/>
                <a:gd name="connsiteX27" fmla="*/ 1071 w 243809"/>
                <a:gd name="connsiteY27" fmla="*/ 92602 h 10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3809" h="102721">
                  <a:moveTo>
                    <a:pt x="1071" y="92602"/>
                  </a:moveTo>
                  <a:cubicBezTo>
                    <a:pt x="-72" y="89681"/>
                    <a:pt x="-326" y="86506"/>
                    <a:pt x="436" y="83458"/>
                  </a:cubicBezTo>
                  <a:cubicBezTo>
                    <a:pt x="626" y="81934"/>
                    <a:pt x="1007" y="80347"/>
                    <a:pt x="1452" y="78886"/>
                  </a:cubicBezTo>
                  <a:cubicBezTo>
                    <a:pt x="1769" y="76410"/>
                    <a:pt x="2404" y="73933"/>
                    <a:pt x="3166" y="71584"/>
                  </a:cubicBezTo>
                  <a:cubicBezTo>
                    <a:pt x="5135" y="60916"/>
                    <a:pt x="13771" y="50311"/>
                    <a:pt x="19232" y="41612"/>
                  </a:cubicBezTo>
                  <a:cubicBezTo>
                    <a:pt x="40123" y="12402"/>
                    <a:pt x="81271" y="2814"/>
                    <a:pt x="99686" y="337"/>
                  </a:cubicBezTo>
                  <a:cubicBezTo>
                    <a:pt x="129341" y="-1822"/>
                    <a:pt x="159503" y="6560"/>
                    <a:pt x="185411" y="20720"/>
                  </a:cubicBezTo>
                  <a:cubicBezTo>
                    <a:pt x="200270" y="29356"/>
                    <a:pt x="213669" y="40405"/>
                    <a:pt x="226750" y="51455"/>
                  </a:cubicBezTo>
                  <a:cubicBezTo>
                    <a:pt x="232655" y="57360"/>
                    <a:pt x="242561" y="61233"/>
                    <a:pt x="243704" y="70377"/>
                  </a:cubicBezTo>
                  <a:cubicBezTo>
                    <a:pt x="245165" y="81490"/>
                    <a:pt x="231068" y="89301"/>
                    <a:pt x="222432" y="81998"/>
                  </a:cubicBezTo>
                  <a:cubicBezTo>
                    <a:pt x="184586" y="52217"/>
                    <a:pt x="175378" y="48470"/>
                    <a:pt x="142168" y="41231"/>
                  </a:cubicBezTo>
                  <a:cubicBezTo>
                    <a:pt x="121149" y="37865"/>
                    <a:pt x="124705" y="37802"/>
                    <a:pt x="104004" y="40469"/>
                  </a:cubicBezTo>
                  <a:cubicBezTo>
                    <a:pt x="91812" y="43834"/>
                    <a:pt x="79557" y="47390"/>
                    <a:pt x="68190" y="53042"/>
                  </a:cubicBezTo>
                  <a:cubicBezTo>
                    <a:pt x="65777" y="54566"/>
                    <a:pt x="61459" y="57423"/>
                    <a:pt x="59681" y="59138"/>
                  </a:cubicBezTo>
                  <a:cubicBezTo>
                    <a:pt x="59237" y="59519"/>
                    <a:pt x="58919" y="59836"/>
                    <a:pt x="58665" y="60027"/>
                  </a:cubicBezTo>
                  <a:cubicBezTo>
                    <a:pt x="50537" y="68409"/>
                    <a:pt x="45648" y="79458"/>
                    <a:pt x="37710" y="87904"/>
                  </a:cubicBezTo>
                  <a:cubicBezTo>
                    <a:pt x="37583" y="88094"/>
                    <a:pt x="37393" y="88221"/>
                    <a:pt x="37202" y="88348"/>
                  </a:cubicBezTo>
                  <a:cubicBezTo>
                    <a:pt x="35932" y="89745"/>
                    <a:pt x="34472" y="91015"/>
                    <a:pt x="33075" y="92348"/>
                  </a:cubicBezTo>
                  <a:cubicBezTo>
                    <a:pt x="32503" y="92856"/>
                    <a:pt x="31995" y="93364"/>
                    <a:pt x="31424" y="93873"/>
                  </a:cubicBezTo>
                  <a:cubicBezTo>
                    <a:pt x="31360" y="94063"/>
                    <a:pt x="30598" y="94761"/>
                    <a:pt x="28566" y="96412"/>
                  </a:cubicBezTo>
                  <a:cubicBezTo>
                    <a:pt x="28312" y="96667"/>
                    <a:pt x="28058" y="96920"/>
                    <a:pt x="27741" y="97174"/>
                  </a:cubicBezTo>
                  <a:cubicBezTo>
                    <a:pt x="27614" y="97301"/>
                    <a:pt x="27487" y="97365"/>
                    <a:pt x="27423" y="97492"/>
                  </a:cubicBezTo>
                  <a:cubicBezTo>
                    <a:pt x="25709" y="99206"/>
                    <a:pt x="23931" y="100921"/>
                    <a:pt x="21518" y="101556"/>
                  </a:cubicBezTo>
                  <a:cubicBezTo>
                    <a:pt x="21581" y="101492"/>
                    <a:pt x="21708" y="101365"/>
                    <a:pt x="21835" y="101302"/>
                  </a:cubicBezTo>
                  <a:cubicBezTo>
                    <a:pt x="19740" y="102191"/>
                    <a:pt x="17517" y="102762"/>
                    <a:pt x="15295" y="102699"/>
                  </a:cubicBezTo>
                  <a:cubicBezTo>
                    <a:pt x="8754" y="103080"/>
                    <a:pt x="3357" y="98508"/>
                    <a:pt x="1071" y="92602"/>
                  </a:cubicBezTo>
                  <a:cubicBezTo>
                    <a:pt x="1071" y="92666"/>
                    <a:pt x="1071" y="92730"/>
                    <a:pt x="1071" y="92730"/>
                  </a:cubicBezTo>
                  <a:cubicBezTo>
                    <a:pt x="1071" y="92730"/>
                    <a:pt x="1071" y="92666"/>
                    <a:pt x="1071" y="92602"/>
                  </a:cubicBezTo>
                  <a:close/>
                </a:path>
              </a:pathLst>
            </a:custGeom>
            <a:solidFill>
              <a:srgbClr val="E0A88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0" name="任意多边形: 形状 409">
              <a:extLst>
                <a:ext uri="{FF2B5EF4-FFF2-40B4-BE49-F238E27FC236}">
                  <a16:creationId xmlns:a16="http://schemas.microsoft.com/office/drawing/2014/main" id="{1A6BC467-B461-7321-4A90-4BEA2086A308}"/>
                </a:ext>
              </a:extLst>
            </p:cNvPr>
            <p:cNvSpPr/>
            <p:nvPr/>
          </p:nvSpPr>
          <p:spPr>
            <a:xfrm>
              <a:off x="5047511" y="464368"/>
              <a:ext cx="2038716" cy="1242697"/>
            </a:xfrm>
            <a:custGeom>
              <a:avLst/>
              <a:gdLst>
                <a:gd name="connsiteX0" fmla="*/ 2038716 w 2038716"/>
                <a:gd name="connsiteY0" fmla="*/ 814454 h 1242697"/>
                <a:gd name="connsiteX1" fmla="*/ 1575674 w 2038716"/>
                <a:gd name="connsiteY1" fmla="*/ 750255 h 1242697"/>
                <a:gd name="connsiteX2" fmla="*/ 828597 w 2038716"/>
                <a:gd name="connsiteY2" fmla="*/ 293373 h 1242697"/>
                <a:gd name="connsiteX3" fmla="*/ 54659 w 2038716"/>
                <a:gd name="connsiteY3" fmla="*/ 1242698 h 1242697"/>
                <a:gd name="connsiteX4" fmla="*/ 239 w 2038716"/>
                <a:gd name="connsiteY4" fmla="*/ 848490 h 1242697"/>
                <a:gd name="connsiteX5" fmla="*/ 68438 w 2038716"/>
                <a:gd name="connsiteY5" fmla="*/ 484381 h 1242697"/>
                <a:gd name="connsiteX6" fmla="*/ 401559 w 2038716"/>
                <a:gd name="connsiteY6" fmla="*/ 166182 h 1242697"/>
                <a:gd name="connsiteX7" fmla="*/ 655432 w 2038716"/>
                <a:gd name="connsiteY7" fmla="*/ 75885 h 1242697"/>
                <a:gd name="connsiteX8" fmla="*/ 796148 w 2038716"/>
                <a:gd name="connsiteY8" fmla="*/ 59883 h 1242697"/>
                <a:gd name="connsiteX9" fmla="*/ 922450 w 2038716"/>
                <a:gd name="connsiteY9" fmla="*/ 28705 h 1242697"/>
                <a:gd name="connsiteX10" fmla="*/ 1517254 w 2038716"/>
                <a:gd name="connsiteY10" fmla="*/ 96840 h 1242697"/>
                <a:gd name="connsiteX11" fmla="*/ 1749410 w 2038716"/>
                <a:gd name="connsiteY11" fmla="*/ 309565 h 1242697"/>
                <a:gd name="connsiteX12" fmla="*/ 2038716 w 2038716"/>
                <a:gd name="connsiteY12" fmla="*/ 814454 h 12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8716" h="1242697">
                  <a:moveTo>
                    <a:pt x="2038716" y="814454"/>
                  </a:moveTo>
                  <a:cubicBezTo>
                    <a:pt x="1882697" y="831789"/>
                    <a:pt x="1725217" y="798007"/>
                    <a:pt x="1575674" y="750255"/>
                  </a:cubicBezTo>
                  <a:cubicBezTo>
                    <a:pt x="1294115" y="660403"/>
                    <a:pt x="1023415" y="515623"/>
                    <a:pt x="828597" y="293373"/>
                  </a:cubicBezTo>
                  <a:cubicBezTo>
                    <a:pt x="729283" y="705932"/>
                    <a:pt x="449248" y="1086107"/>
                    <a:pt x="54659" y="1242698"/>
                  </a:cubicBezTo>
                  <a:cubicBezTo>
                    <a:pt x="9574" y="1074423"/>
                    <a:pt x="2716" y="973140"/>
                    <a:pt x="239" y="848490"/>
                  </a:cubicBezTo>
                  <a:cubicBezTo>
                    <a:pt x="-2174" y="723839"/>
                    <a:pt x="13193" y="596141"/>
                    <a:pt x="68438" y="484381"/>
                  </a:cubicBezTo>
                  <a:cubicBezTo>
                    <a:pt x="137590" y="344490"/>
                    <a:pt x="264145" y="240160"/>
                    <a:pt x="401559" y="166182"/>
                  </a:cubicBezTo>
                  <a:cubicBezTo>
                    <a:pt x="481061" y="123383"/>
                    <a:pt x="566088" y="89030"/>
                    <a:pt x="655432" y="75885"/>
                  </a:cubicBezTo>
                  <a:cubicBezTo>
                    <a:pt x="702168" y="69027"/>
                    <a:pt x="749666" y="67948"/>
                    <a:pt x="796148" y="59883"/>
                  </a:cubicBezTo>
                  <a:cubicBezTo>
                    <a:pt x="838884" y="52517"/>
                    <a:pt x="880413" y="39309"/>
                    <a:pt x="922450" y="28705"/>
                  </a:cubicBezTo>
                  <a:cubicBezTo>
                    <a:pt x="1121205" y="-21460"/>
                    <a:pt x="1342439" y="-10157"/>
                    <a:pt x="1517254" y="96840"/>
                  </a:cubicBezTo>
                  <a:cubicBezTo>
                    <a:pt x="1607170" y="151895"/>
                    <a:pt x="1681021" y="229301"/>
                    <a:pt x="1749410" y="309565"/>
                  </a:cubicBezTo>
                  <a:cubicBezTo>
                    <a:pt x="1879458" y="462092"/>
                    <a:pt x="1995790" y="633161"/>
                    <a:pt x="2038716" y="814454"/>
                  </a:cubicBezTo>
                  <a:close/>
                </a:path>
              </a:pathLst>
            </a:custGeom>
            <a:solidFill>
              <a:srgbClr val="B4583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1" name="任意多边形: 形状 410">
              <a:extLst>
                <a:ext uri="{FF2B5EF4-FFF2-40B4-BE49-F238E27FC236}">
                  <a16:creationId xmlns:a16="http://schemas.microsoft.com/office/drawing/2014/main" id="{D9F82711-45A2-7EAB-5154-4A1BD043A59F}"/>
                </a:ext>
              </a:extLst>
            </p:cNvPr>
            <p:cNvSpPr/>
            <p:nvPr/>
          </p:nvSpPr>
          <p:spPr>
            <a:xfrm>
              <a:off x="5790548" y="196533"/>
              <a:ext cx="108414" cy="207576"/>
            </a:xfrm>
            <a:custGeom>
              <a:avLst/>
              <a:gdLst>
                <a:gd name="connsiteX0" fmla="*/ 37046 w 108414"/>
                <a:gd name="connsiteY0" fmla="*/ 207577 h 207576"/>
                <a:gd name="connsiteX1" fmla="*/ 102642 w 108414"/>
                <a:gd name="connsiteY1" fmla="*/ 122423 h 207576"/>
                <a:gd name="connsiteX2" fmla="*/ 102388 w 108414"/>
                <a:gd name="connsiteY2" fmla="*/ 50478 h 207576"/>
                <a:gd name="connsiteX3" fmla="*/ 59525 w 108414"/>
                <a:gd name="connsiteY3" fmla="*/ 440 h 207576"/>
                <a:gd name="connsiteX4" fmla="*/ 16155 w 108414"/>
                <a:gd name="connsiteY4" fmla="*/ 21331 h 207576"/>
                <a:gd name="connsiteX5" fmla="*/ 1042 w 108414"/>
                <a:gd name="connsiteY5" fmla="*/ 69147 h 207576"/>
                <a:gd name="connsiteX6" fmla="*/ 37046 w 108414"/>
                <a:gd name="connsiteY6" fmla="*/ 207577 h 2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14" h="207576">
                  <a:moveTo>
                    <a:pt x="37046" y="207577"/>
                  </a:moveTo>
                  <a:cubicBezTo>
                    <a:pt x="55080" y="176398"/>
                    <a:pt x="89561" y="155951"/>
                    <a:pt x="102642" y="122423"/>
                  </a:cubicBezTo>
                  <a:cubicBezTo>
                    <a:pt x="111532" y="99690"/>
                    <a:pt x="109119" y="73973"/>
                    <a:pt x="102388" y="50478"/>
                  </a:cubicBezTo>
                  <a:cubicBezTo>
                    <a:pt x="96038" y="28126"/>
                    <a:pt x="82449" y="4123"/>
                    <a:pt x="59525" y="440"/>
                  </a:cubicBezTo>
                  <a:cubicBezTo>
                    <a:pt x="42825" y="-2227"/>
                    <a:pt x="25934" y="7552"/>
                    <a:pt x="16155" y="21331"/>
                  </a:cubicBezTo>
                  <a:cubicBezTo>
                    <a:pt x="6376" y="35111"/>
                    <a:pt x="2629" y="52319"/>
                    <a:pt x="1042" y="69147"/>
                  </a:cubicBezTo>
                  <a:cubicBezTo>
                    <a:pt x="-3721" y="117915"/>
                    <a:pt x="7773" y="168080"/>
                    <a:pt x="37046" y="207577"/>
                  </a:cubicBezTo>
                  <a:close/>
                </a:path>
              </a:pathLst>
            </a:custGeom>
            <a:solidFill>
              <a:srgbClr val="B4583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2" name="任意多边形: 形状 411">
              <a:extLst>
                <a:ext uri="{FF2B5EF4-FFF2-40B4-BE49-F238E27FC236}">
                  <a16:creationId xmlns:a16="http://schemas.microsoft.com/office/drawing/2014/main" id="{8135E789-E503-6503-32F0-3C967E6BF7CB}"/>
                </a:ext>
              </a:extLst>
            </p:cNvPr>
            <p:cNvSpPr/>
            <p:nvPr/>
          </p:nvSpPr>
          <p:spPr>
            <a:xfrm>
              <a:off x="5591523" y="282754"/>
              <a:ext cx="188890" cy="143834"/>
            </a:xfrm>
            <a:custGeom>
              <a:avLst/>
              <a:gdLst>
                <a:gd name="connsiteX0" fmla="*/ 188891 w 188890"/>
                <a:gd name="connsiteY0" fmla="*/ 143835 h 143834"/>
                <a:gd name="connsiteX1" fmla="*/ 98403 w 188890"/>
                <a:gd name="connsiteY1" fmla="*/ 19311 h 143834"/>
                <a:gd name="connsiteX2" fmla="*/ 47095 w 188890"/>
                <a:gd name="connsiteY2" fmla="*/ 7 h 143834"/>
                <a:gd name="connsiteX3" fmla="*/ 2391 w 188890"/>
                <a:gd name="connsiteY3" fmla="*/ 26868 h 143834"/>
                <a:gd name="connsiteX4" fmla="*/ 14075 w 188890"/>
                <a:gd name="connsiteY4" fmla="*/ 77668 h 143834"/>
                <a:gd name="connsiteX5" fmla="*/ 97197 w 188890"/>
                <a:gd name="connsiteY5" fmla="*/ 131198 h 143834"/>
                <a:gd name="connsiteX6" fmla="*/ 188891 w 188890"/>
                <a:gd name="connsiteY6" fmla="*/ 143835 h 14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890" h="143834">
                  <a:moveTo>
                    <a:pt x="188891" y="143835"/>
                  </a:moveTo>
                  <a:cubicBezTo>
                    <a:pt x="174476" y="93479"/>
                    <a:pt x="141837" y="48521"/>
                    <a:pt x="98403" y="19311"/>
                  </a:cubicBezTo>
                  <a:cubicBezTo>
                    <a:pt x="83036" y="8961"/>
                    <a:pt x="65637" y="325"/>
                    <a:pt x="47095" y="7"/>
                  </a:cubicBezTo>
                  <a:cubicBezTo>
                    <a:pt x="28553" y="-310"/>
                    <a:pt x="8932" y="9532"/>
                    <a:pt x="2391" y="26868"/>
                  </a:cubicBezTo>
                  <a:cubicBezTo>
                    <a:pt x="-4022" y="43822"/>
                    <a:pt x="3344" y="63063"/>
                    <a:pt x="14075" y="77668"/>
                  </a:cubicBezTo>
                  <a:cubicBezTo>
                    <a:pt x="34014" y="104655"/>
                    <a:pt x="64939" y="121864"/>
                    <a:pt x="97197" y="131198"/>
                  </a:cubicBezTo>
                  <a:cubicBezTo>
                    <a:pt x="129391" y="140596"/>
                    <a:pt x="163173" y="142755"/>
                    <a:pt x="188891" y="143835"/>
                  </a:cubicBezTo>
                  <a:close/>
                </a:path>
              </a:pathLst>
            </a:custGeom>
            <a:solidFill>
              <a:srgbClr val="B4583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3" name="任意多边形: 形状 412">
              <a:extLst>
                <a:ext uri="{FF2B5EF4-FFF2-40B4-BE49-F238E27FC236}">
                  <a16:creationId xmlns:a16="http://schemas.microsoft.com/office/drawing/2014/main" id="{C9995516-D37B-E9E6-D935-ACFF7470AAA6}"/>
                </a:ext>
              </a:extLst>
            </p:cNvPr>
            <p:cNvSpPr/>
            <p:nvPr/>
          </p:nvSpPr>
          <p:spPr>
            <a:xfrm rot="17624416">
              <a:off x="6584321" y="1607744"/>
              <a:ext cx="436762" cy="436762"/>
            </a:xfrm>
            <a:custGeom>
              <a:avLst/>
              <a:gdLst>
                <a:gd name="connsiteX0" fmla="*/ 436763 w 436762"/>
                <a:gd name="connsiteY0" fmla="*/ 218381 h 436762"/>
                <a:gd name="connsiteX1" fmla="*/ 218381 w 436762"/>
                <a:gd name="connsiteY1" fmla="*/ 436763 h 436762"/>
                <a:gd name="connsiteX2" fmla="*/ 0 w 436762"/>
                <a:gd name="connsiteY2" fmla="*/ 218381 h 436762"/>
                <a:gd name="connsiteX3" fmla="*/ 218381 w 436762"/>
                <a:gd name="connsiteY3" fmla="*/ 0 h 436762"/>
                <a:gd name="connsiteX4" fmla="*/ 436763 w 436762"/>
                <a:gd name="connsiteY4" fmla="*/ 218381 h 43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762" h="436762">
                  <a:moveTo>
                    <a:pt x="436763" y="218381"/>
                  </a:moveTo>
                  <a:cubicBezTo>
                    <a:pt x="436763" y="338990"/>
                    <a:pt x="338990" y="436763"/>
                    <a:pt x="218381" y="436763"/>
                  </a:cubicBezTo>
                  <a:cubicBezTo>
                    <a:pt x="97773" y="436763"/>
                    <a:pt x="0" y="338990"/>
                    <a:pt x="0" y="218381"/>
                  </a:cubicBezTo>
                  <a:cubicBezTo>
                    <a:pt x="0" y="97773"/>
                    <a:pt x="97773" y="0"/>
                    <a:pt x="218381" y="0"/>
                  </a:cubicBezTo>
                  <a:cubicBezTo>
                    <a:pt x="338990" y="0"/>
                    <a:pt x="436763" y="97773"/>
                    <a:pt x="436763" y="218381"/>
                  </a:cubicBezTo>
                  <a:close/>
                </a:path>
              </a:pathLst>
            </a:custGeom>
            <a:solidFill>
              <a:srgbClr val="E8A69C">
                <a:alpha val="61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4" name="任意多边形: 形状 413">
              <a:extLst>
                <a:ext uri="{FF2B5EF4-FFF2-40B4-BE49-F238E27FC236}">
                  <a16:creationId xmlns:a16="http://schemas.microsoft.com/office/drawing/2014/main" id="{3E168C2E-DDAA-5739-1A76-79B389FD4AD5}"/>
                </a:ext>
              </a:extLst>
            </p:cNvPr>
            <p:cNvSpPr/>
            <p:nvPr/>
          </p:nvSpPr>
          <p:spPr>
            <a:xfrm rot="17624416">
              <a:off x="5520538" y="1872414"/>
              <a:ext cx="436762" cy="436762"/>
            </a:xfrm>
            <a:custGeom>
              <a:avLst/>
              <a:gdLst>
                <a:gd name="connsiteX0" fmla="*/ 436763 w 436762"/>
                <a:gd name="connsiteY0" fmla="*/ 218381 h 436762"/>
                <a:gd name="connsiteX1" fmla="*/ 218381 w 436762"/>
                <a:gd name="connsiteY1" fmla="*/ 436763 h 436762"/>
                <a:gd name="connsiteX2" fmla="*/ 0 w 436762"/>
                <a:gd name="connsiteY2" fmla="*/ 218381 h 436762"/>
                <a:gd name="connsiteX3" fmla="*/ 218381 w 436762"/>
                <a:gd name="connsiteY3" fmla="*/ 0 h 436762"/>
                <a:gd name="connsiteX4" fmla="*/ 436763 w 436762"/>
                <a:gd name="connsiteY4" fmla="*/ 218381 h 43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762" h="436762">
                  <a:moveTo>
                    <a:pt x="436763" y="218381"/>
                  </a:moveTo>
                  <a:cubicBezTo>
                    <a:pt x="436763" y="338990"/>
                    <a:pt x="338990" y="436763"/>
                    <a:pt x="218381" y="436763"/>
                  </a:cubicBezTo>
                  <a:cubicBezTo>
                    <a:pt x="97773" y="436763"/>
                    <a:pt x="0" y="338990"/>
                    <a:pt x="0" y="218381"/>
                  </a:cubicBezTo>
                  <a:cubicBezTo>
                    <a:pt x="0" y="97773"/>
                    <a:pt x="97773" y="0"/>
                    <a:pt x="218381" y="0"/>
                  </a:cubicBezTo>
                  <a:cubicBezTo>
                    <a:pt x="338990" y="0"/>
                    <a:pt x="436763" y="97773"/>
                    <a:pt x="436763" y="218381"/>
                  </a:cubicBezTo>
                  <a:close/>
                </a:path>
              </a:pathLst>
            </a:custGeom>
            <a:solidFill>
              <a:srgbClr val="E8A69C">
                <a:alpha val="61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15" name="图形 4">
              <a:extLst>
                <a:ext uri="{FF2B5EF4-FFF2-40B4-BE49-F238E27FC236}">
                  <a16:creationId xmlns:a16="http://schemas.microsoft.com/office/drawing/2014/main" id="{E115803F-7FF5-B75E-FE15-C486842908E0}"/>
                </a:ext>
              </a:extLst>
            </p:cNvPr>
            <p:cNvGrpSpPr/>
            <p:nvPr/>
          </p:nvGrpSpPr>
          <p:grpSpPr>
            <a:xfrm>
              <a:off x="5826959" y="1705987"/>
              <a:ext cx="777900" cy="438168"/>
              <a:chOff x="9517146" y="1909064"/>
              <a:chExt cx="777900" cy="438168"/>
            </a:xfrm>
          </p:grpSpPr>
          <p:sp>
            <p:nvSpPr>
              <p:cNvPr id="445" name="任意多边形: 形状 444">
                <a:extLst>
                  <a:ext uri="{FF2B5EF4-FFF2-40B4-BE49-F238E27FC236}">
                    <a16:creationId xmlns:a16="http://schemas.microsoft.com/office/drawing/2014/main" id="{5F0003DE-3D6A-9988-4B45-F2ABAEC5C927}"/>
                  </a:ext>
                </a:extLst>
              </p:cNvPr>
              <p:cNvSpPr/>
              <p:nvPr/>
            </p:nvSpPr>
            <p:spPr>
              <a:xfrm>
                <a:off x="9517146" y="1909064"/>
                <a:ext cx="777900" cy="371982"/>
              </a:xfrm>
              <a:custGeom>
                <a:avLst/>
                <a:gdLst>
                  <a:gd name="connsiteX0" fmla="*/ 0 w 777900"/>
                  <a:gd name="connsiteY0" fmla="*/ 184594 h 371982"/>
                  <a:gd name="connsiteX1" fmla="*/ 95123 w 777900"/>
                  <a:gd name="connsiteY1" fmla="*/ 350266 h 371982"/>
                  <a:gd name="connsiteX2" fmla="*/ 124841 w 777900"/>
                  <a:gd name="connsiteY2" fmla="*/ 371983 h 371982"/>
                  <a:gd name="connsiteX3" fmla="*/ 211582 w 777900"/>
                  <a:gd name="connsiteY3" fmla="*/ 290957 h 371982"/>
                  <a:gd name="connsiteX4" fmla="*/ 475425 w 777900"/>
                  <a:gd name="connsiteY4" fmla="*/ 225552 h 371982"/>
                  <a:gd name="connsiteX5" fmla="*/ 686054 w 777900"/>
                  <a:gd name="connsiteY5" fmla="*/ 316674 h 371982"/>
                  <a:gd name="connsiteX6" fmla="*/ 706311 w 777900"/>
                  <a:gd name="connsiteY6" fmla="*/ 295783 h 371982"/>
                  <a:gd name="connsiteX7" fmla="*/ 755587 w 777900"/>
                  <a:gd name="connsiteY7" fmla="*/ 207772 h 371982"/>
                  <a:gd name="connsiteX8" fmla="*/ 772097 w 777900"/>
                  <a:gd name="connsiteY8" fmla="*/ 76073 h 371982"/>
                  <a:gd name="connsiteX9" fmla="*/ 672592 w 777900"/>
                  <a:gd name="connsiteY9" fmla="*/ 127 h 371982"/>
                  <a:gd name="connsiteX10" fmla="*/ 467297 w 777900"/>
                  <a:gd name="connsiteY10" fmla="*/ 94488 h 371982"/>
                  <a:gd name="connsiteX11" fmla="*/ 191707 w 777900"/>
                  <a:gd name="connsiteY11" fmla="*/ 72453 h 371982"/>
                  <a:gd name="connsiteX12" fmla="*/ 68390 w 777900"/>
                  <a:gd name="connsiteY12" fmla="*/ 86677 h 371982"/>
                  <a:gd name="connsiteX13" fmla="*/ 0 w 777900"/>
                  <a:gd name="connsiteY13" fmla="*/ 184594 h 371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7900" h="371982">
                    <a:moveTo>
                      <a:pt x="0" y="184594"/>
                    </a:moveTo>
                    <a:cubicBezTo>
                      <a:pt x="-127" y="252539"/>
                      <a:pt x="44958" y="309689"/>
                      <a:pt x="95123" y="350266"/>
                    </a:cubicBezTo>
                    <a:cubicBezTo>
                      <a:pt x="104712" y="357949"/>
                      <a:pt x="114618" y="365252"/>
                      <a:pt x="124841" y="371983"/>
                    </a:cubicBezTo>
                    <a:cubicBezTo>
                      <a:pt x="144018" y="337820"/>
                      <a:pt x="177356" y="311340"/>
                      <a:pt x="211582" y="290957"/>
                    </a:cubicBezTo>
                    <a:cubicBezTo>
                      <a:pt x="290703" y="243776"/>
                      <a:pt x="383604" y="217868"/>
                      <a:pt x="475425" y="225552"/>
                    </a:cubicBezTo>
                    <a:cubicBezTo>
                      <a:pt x="553085" y="231965"/>
                      <a:pt x="629476" y="263652"/>
                      <a:pt x="686054" y="316674"/>
                    </a:cubicBezTo>
                    <a:cubicBezTo>
                      <a:pt x="693230" y="310134"/>
                      <a:pt x="700024" y="303212"/>
                      <a:pt x="706311" y="295783"/>
                    </a:cubicBezTo>
                    <a:cubicBezTo>
                      <a:pt x="728091" y="269938"/>
                      <a:pt x="742950" y="239077"/>
                      <a:pt x="755587" y="207772"/>
                    </a:cubicBezTo>
                    <a:cubicBezTo>
                      <a:pt x="772541" y="165862"/>
                      <a:pt x="786067" y="119062"/>
                      <a:pt x="772097" y="76073"/>
                    </a:cubicBezTo>
                    <a:cubicBezTo>
                      <a:pt x="758381" y="33909"/>
                      <a:pt x="716915" y="2286"/>
                      <a:pt x="672592" y="127"/>
                    </a:cubicBezTo>
                    <a:cubicBezTo>
                      <a:pt x="596329" y="-3429"/>
                      <a:pt x="539242" y="68834"/>
                      <a:pt x="467297" y="94488"/>
                    </a:cubicBezTo>
                    <a:cubicBezTo>
                      <a:pt x="379349" y="125793"/>
                      <a:pt x="284290" y="84137"/>
                      <a:pt x="191707" y="72453"/>
                    </a:cubicBezTo>
                    <a:cubicBezTo>
                      <a:pt x="150051" y="67310"/>
                      <a:pt x="106236" y="68580"/>
                      <a:pt x="68390" y="86677"/>
                    </a:cubicBezTo>
                    <a:cubicBezTo>
                      <a:pt x="30544" y="104902"/>
                      <a:pt x="127" y="142684"/>
                      <a:pt x="0" y="184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6" name="任意多边形: 形状 445">
                <a:extLst>
                  <a:ext uri="{FF2B5EF4-FFF2-40B4-BE49-F238E27FC236}">
                    <a16:creationId xmlns:a16="http://schemas.microsoft.com/office/drawing/2014/main" id="{77418427-1B5C-BEFC-B661-6116F7C3E5AC}"/>
                  </a:ext>
                </a:extLst>
              </p:cNvPr>
              <p:cNvSpPr/>
              <p:nvPr/>
            </p:nvSpPr>
            <p:spPr>
              <a:xfrm>
                <a:off x="9641987" y="2133278"/>
                <a:ext cx="561276" cy="213954"/>
              </a:xfrm>
              <a:custGeom>
                <a:avLst/>
                <a:gdLst>
                  <a:gd name="connsiteX0" fmla="*/ 86741 w 561276"/>
                  <a:gd name="connsiteY0" fmla="*/ 66742 h 213954"/>
                  <a:gd name="connsiteX1" fmla="*/ 0 w 561276"/>
                  <a:gd name="connsiteY1" fmla="*/ 147768 h 213954"/>
                  <a:gd name="connsiteX2" fmla="*/ 233553 w 561276"/>
                  <a:gd name="connsiteY2" fmla="*/ 213935 h 213954"/>
                  <a:gd name="connsiteX3" fmla="*/ 502031 w 561276"/>
                  <a:gd name="connsiteY3" fmla="*/ 135068 h 213954"/>
                  <a:gd name="connsiteX4" fmla="*/ 561277 w 561276"/>
                  <a:gd name="connsiteY4" fmla="*/ 92460 h 213954"/>
                  <a:gd name="connsiteX5" fmla="*/ 350647 w 561276"/>
                  <a:gd name="connsiteY5" fmla="*/ 1337 h 213954"/>
                  <a:gd name="connsiteX6" fmla="*/ 86741 w 561276"/>
                  <a:gd name="connsiteY6" fmla="*/ 66742 h 2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276" h="213954">
                    <a:moveTo>
                      <a:pt x="86741" y="66742"/>
                    </a:moveTo>
                    <a:cubicBezTo>
                      <a:pt x="52514" y="87126"/>
                      <a:pt x="19114" y="113605"/>
                      <a:pt x="0" y="147768"/>
                    </a:cubicBezTo>
                    <a:cubicBezTo>
                      <a:pt x="68517" y="192536"/>
                      <a:pt x="151448" y="214697"/>
                      <a:pt x="233553" y="213935"/>
                    </a:cubicBezTo>
                    <a:cubicBezTo>
                      <a:pt x="327851" y="213110"/>
                      <a:pt x="420878" y="183201"/>
                      <a:pt x="502031" y="135068"/>
                    </a:cubicBezTo>
                    <a:cubicBezTo>
                      <a:pt x="522986" y="122686"/>
                      <a:pt x="543370" y="108906"/>
                      <a:pt x="561277" y="92460"/>
                    </a:cubicBezTo>
                    <a:cubicBezTo>
                      <a:pt x="504635" y="39374"/>
                      <a:pt x="428308" y="7751"/>
                      <a:pt x="350647" y="1337"/>
                    </a:cubicBezTo>
                    <a:cubicBezTo>
                      <a:pt x="258763" y="-6346"/>
                      <a:pt x="165862" y="19562"/>
                      <a:pt x="86741" y="66742"/>
                    </a:cubicBezTo>
                    <a:close/>
                  </a:path>
                </a:pathLst>
              </a:custGeom>
              <a:solidFill>
                <a:srgbClr val="EF8F9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525F42F2-0257-C440-55E9-0B53443F2930}"/>
                </a:ext>
              </a:extLst>
            </p:cNvPr>
            <p:cNvSpPr/>
            <p:nvPr/>
          </p:nvSpPr>
          <p:spPr>
            <a:xfrm>
              <a:off x="6067510" y="1513507"/>
              <a:ext cx="160201" cy="133180"/>
            </a:xfrm>
            <a:custGeom>
              <a:avLst/>
              <a:gdLst>
                <a:gd name="connsiteX0" fmla="*/ 158737 w 160201"/>
                <a:gd name="connsiteY0" fmla="*/ 47953 h 133180"/>
                <a:gd name="connsiteX1" fmla="*/ 64947 w 160201"/>
                <a:gd name="connsiteY1" fmla="*/ 2678 h 133180"/>
                <a:gd name="connsiteX2" fmla="*/ 1447 w 160201"/>
                <a:gd name="connsiteY2" fmla="*/ 85228 h 133180"/>
                <a:gd name="connsiteX3" fmla="*/ 95237 w 160201"/>
                <a:gd name="connsiteY3" fmla="*/ 130503 h 133180"/>
                <a:gd name="connsiteX4" fmla="*/ 158737 w 160201"/>
                <a:gd name="connsiteY4" fmla="*/ 47953 h 13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201" h="133180">
                  <a:moveTo>
                    <a:pt x="158737" y="47953"/>
                  </a:moveTo>
                  <a:cubicBezTo>
                    <a:pt x="150355" y="12647"/>
                    <a:pt x="108381" y="-7609"/>
                    <a:pt x="64947" y="2678"/>
                  </a:cubicBezTo>
                  <a:cubicBezTo>
                    <a:pt x="21513" y="12965"/>
                    <a:pt x="-6871" y="49922"/>
                    <a:pt x="1447" y="85228"/>
                  </a:cubicBezTo>
                  <a:cubicBezTo>
                    <a:pt x="9829" y="120534"/>
                    <a:pt x="51803" y="140790"/>
                    <a:pt x="95237" y="130503"/>
                  </a:cubicBezTo>
                  <a:cubicBezTo>
                    <a:pt x="138671" y="120216"/>
                    <a:pt x="167119" y="83259"/>
                    <a:pt x="158737" y="47953"/>
                  </a:cubicBezTo>
                  <a:close/>
                </a:path>
              </a:pathLst>
            </a:custGeom>
            <a:solidFill>
              <a:srgbClr val="E8A69C">
                <a:alpha val="61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7" name="任意多边形: 形状 416">
              <a:extLst>
                <a:ext uri="{FF2B5EF4-FFF2-40B4-BE49-F238E27FC236}">
                  <a16:creationId xmlns:a16="http://schemas.microsoft.com/office/drawing/2014/main" id="{414334EB-17A7-8AF8-3652-41CB682D5D87}"/>
                </a:ext>
              </a:extLst>
            </p:cNvPr>
            <p:cNvSpPr/>
            <p:nvPr/>
          </p:nvSpPr>
          <p:spPr>
            <a:xfrm>
              <a:off x="6082773" y="1620515"/>
              <a:ext cx="37746" cy="24403"/>
            </a:xfrm>
            <a:custGeom>
              <a:avLst/>
              <a:gdLst>
                <a:gd name="connsiteX0" fmla="*/ 37747 w 37746"/>
                <a:gd name="connsiteY0" fmla="*/ 24130 h 24403"/>
                <a:gd name="connsiteX1" fmla="*/ 14760 w 37746"/>
                <a:gd name="connsiteY1" fmla="*/ 889 h 24403"/>
                <a:gd name="connsiteX2" fmla="*/ 6378 w 37746"/>
                <a:gd name="connsiteY2" fmla="*/ 318 h 24403"/>
                <a:gd name="connsiteX3" fmla="*/ 91 w 37746"/>
                <a:gd name="connsiteY3" fmla="*/ 5525 h 24403"/>
                <a:gd name="connsiteX4" fmla="*/ 37747 w 37746"/>
                <a:gd name="connsiteY4" fmla="*/ 24130 h 2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46" h="24403">
                  <a:moveTo>
                    <a:pt x="37747" y="24130"/>
                  </a:moveTo>
                  <a:cubicBezTo>
                    <a:pt x="34508" y="13145"/>
                    <a:pt x="25491" y="4064"/>
                    <a:pt x="14760" y="889"/>
                  </a:cubicBezTo>
                  <a:cubicBezTo>
                    <a:pt x="12029" y="64"/>
                    <a:pt x="9108" y="-317"/>
                    <a:pt x="6378" y="318"/>
                  </a:cubicBezTo>
                  <a:cubicBezTo>
                    <a:pt x="3647" y="953"/>
                    <a:pt x="1044" y="2794"/>
                    <a:pt x="91" y="5525"/>
                  </a:cubicBezTo>
                  <a:cubicBezTo>
                    <a:pt x="-1560" y="9970"/>
                    <a:pt x="19459" y="26734"/>
                    <a:pt x="37747" y="24130"/>
                  </a:cubicBezTo>
                  <a:close/>
                </a:path>
              </a:pathLst>
            </a:custGeom>
            <a:solidFill>
              <a:srgbClr val="5A3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8" name="任意多边形: 形状 417">
              <a:extLst>
                <a:ext uri="{FF2B5EF4-FFF2-40B4-BE49-F238E27FC236}">
                  <a16:creationId xmlns:a16="http://schemas.microsoft.com/office/drawing/2014/main" id="{C0D37418-0A33-7D9A-A9B0-77AC65672029}"/>
                </a:ext>
              </a:extLst>
            </p:cNvPr>
            <p:cNvSpPr/>
            <p:nvPr/>
          </p:nvSpPr>
          <p:spPr>
            <a:xfrm>
              <a:off x="6162048" y="1510025"/>
              <a:ext cx="75191" cy="134131"/>
            </a:xfrm>
            <a:custGeom>
              <a:avLst/>
              <a:gdLst>
                <a:gd name="connsiteX0" fmla="*/ 19051 w 75191"/>
                <a:gd name="connsiteY0" fmla="*/ 121666 h 134131"/>
                <a:gd name="connsiteX1" fmla="*/ 36640 w 75191"/>
                <a:gd name="connsiteY1" fmla="*/ 110427 h 134131"/>
                <a:gd name="connsiteX2" fmla="*/ 19051 w 75191"/>
                <a:gd name="connsiteY2" fmla="*/ 11557 h 134131"/>
                <a:gd name="connsiteX3" fmla="*/ 8129 w 75191"/>
                <a:gd name="connsiteY3" fmla="*/ 6414 h 134131"/>
                <a:gd name="connsiteX4" fmla="*/ 5144 w 75191"/>
                <a:gd name="connsiteY4" fmla="*/ 5652 h 134131"/>
                <a:gd name="connsiteX5" fmla="*/ 509 w 75191"/>
                <a:gd name="connsiteY5" fmla="*/ 4127 h 134131"/>
                <a:gd name="connsiteX6" fmla="*/ 2287 w 75191"/>
                <a:gd name="connsiteY6" fmla="*/ 0 h 134131"/>
                <a:gd name="connsiteX7" fmla="*/ 42165 w 75191"/>
                <a:gd name="connsiteY7" fmla="*/ 121349 h 134131"/>
                <a:gd name="connsiteX8" fmla="*/ 17019 w 75191"/>
                <a:gd name="connsiteY8" fmla="*/ 133731 h 134131"/>
                <a:gd name="connsiteX9" fmla="*/ 17019 w 75191"/>
                <a:gd name="connsiteY9" fmla="*/ 133795 h 134131"/>
                <a:gd name="connsiteX10" fmla="*/ 11621 w 75191"/>
                <a:gd name="connsiteY10" fmla="*/ 132588 h 134131"/>
                <a:gd name="connsiteX11" fmla="*/ 19051 w 75191"/>
                <a:gd name="connsiteY11" fmla="*/ 121666 h 13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191" h="134131">
                  <a:moveTo>
                    <a:pt x="19051" y="121666"/>
                  </a:moveTo>
                  <a:cubicBezTo>
                    <a:pt x="26290" y="118618"/>
                    <a:pt x="29274" y="116649"/>
                    <a:pt x="36640" y="110427"/>
                  </a:cubicBezTo>
                  <a:cubicBezTo>
                    <a:pt x="72391" y="74549"/>
                    <a:pt x="58738" y="38290"/>
                    <a:pt x="19051" y="11557"/>
                  </a:cubicBezTo>
                  <a:cubicBezTo>
                    <a:pt x="16891" y="10096"/>
                    <a:pt x="13145" y="7874"/>
                    <a:pt x="8129" y="6414"/>
                  </a:cubicBezTo>
                  <a:cubicBezTo>
                    <a:pt x="7113" y="6160"/>
                    <a:pt x="6160" y="5842"/>
                    <a:pt x="5144" y="5652"/>
                  </a:cubicBezTo>
                  <a:cubicBezTo>
                    <a:pt x="3620" y="5143"/>
                    <a:pt x="1588" y="5524"/>
                    <a:pt x="509" y="4127"/>
                  </a:cubicBezTo>
                  <a:cubicBezTo>
                    <a:pt x="-698" y="2604"/>
                    <a:pt x="382" y="190"/>
                    <a:pt x="2287" y="0"/>
                  </a:cubicBezTo>
                  <a:cubicBezTo>
                    <a:pt x="75057" y="4572"/>
                    <a:pt x="102363" y="74613"/>
                    <a:pt x="42165" y="121349"/>
                  </a:cubicBezTo>
                  <a:cubicBezTo>
                    <a:pt x="34672" y="127127"/>
                    <a:pt x="26163" y="131382"/>
                    <a:pt x="17019" y="133731"/>
                  </a:cubicBezTo>
                  <a:cubicBezTo>
                    <a:pt x="17145" y="133667"/>
                    <a:pt x="17209" y="133667"/>
                    <a:pt x="17019" y="133795"/>
                  </a:cubicBezTo>
                  <a:cubicBezTo>
                    <a:pt x="15241" y="134493"/>
                    <a:pt x="12891" y="134112"/>
                    <a:pt x="11621" y="132588"/>
                  </a:cubicBezTo>
                  <a:cubicBezTo>
                    <a:pt x="7176" y="125793"/>
                    <a:pt x="14161" y="124270"/>
                    <a:pt x="19051" y="121666"/>
                  </a:cubicBezTo>
                  <a:close/>
                </a:path>
              </a:pathLst>
            </a:custGeom>
            <a:solidFill>
              <a:srgbClr val="C4706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19" name="图形 4">
              <a:extLst>
                <a:ext uri="{FF2B5EF4-FFF2-40B4-BE49-F238E27FC236}">
                  <a16:creationId xmlns:a16="http://schemas.microsoft.com/office/drawing/2014/main" id="{E77569AF-8070-EB19-D90E-E93F97789B90}"/>
                </a:ext>
              </a:extLst>
            </p:cNvPr>
            <p:cNvGrpSpPr/>
            <p:nvPr/>
          </p:nvGrpSpPr>
          <p:grpSpPr>
            <a:xfrm>
              <a:off x="6387663" y="1339691"/>
              <a:ext cx="300180" cy="274842"/>
              <a:chOff x="10077850" y="1542768"/>
              <a:chExt cx="300180" cy="274842"/>
            </a:xfrm>
            <a:solidFill>
              <a:srgbClr val="000000"/>
            </a:solidFill>
          </p:grpSpPr>
          <p:sp>
            <p:nvSpPr>
              <p:cNvPr id="441" name="任意多边形: 形状 440">
                <a:extLst>
                  <a:ext uri="{FF2B5EF4-FFF2-40B4-BE49-F238E27FC236}">
                    <a16:creationId xmlns:a16="http://schemas.microsoft.com/office/drawing/2014/main" id="{F822EC66-7F11-61AD-78E1-6C96CC04C7E2}"/>
                  </a:ext>
                </a:extLst>
              </p:cNvPr>
              <p:cNvSpPr/>
              <p:nvPr/>
            </p:nvSpPr>
            <p:spPr>
              <a:xfrm>
                <a:off x="10077850" y="1542768"/>
                <a:ext cx="287247" cy="209056"/>
              </a:xfrm>
              <a:custGeom>
                <a:avLst/>
                <a:gdLst>
                  <a:gd name="connsiteX0" fmla="*/ 265622 w 287247"/>
                  <a:gd name="connsiteY0" fmla="*/ 27 h 209056"/>
                  <a:gd name="connsiteX1" fmla="*/ 243714 w 287247"/>
                  <a:gd name="connsiteY1" fmla="*/ 167858 h 209056"/>
                  <a:gd name="connsiteX2" fmla="*/ 98045 w 287247"/>
                  <a:gd name="connsiteY2" fmla="*/ 201322 h 209056"/>
                  <a:gd name="connsiteX3" fmla="*/ 4383 w 287247"/>
                  <a:gd name="connsiteY3" fmla="*/ 69496 h 209056"/>
                  <a:gd name="connsiteX4" fmla="*/ 179389 w 287247"/>
                  <a:gd name="connsiteY4" fmla="*/ 165508 h 209056"/>
                  <a:gd name="connsiteX5" fmla="*/ 265622 w 287247"/>
                  <a:gd name="connsiteY5" fmla="*/ 27 h 209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247" h="209056">
                    <a:moveTo>
                      <a:pt x="265622" y="27"/>
                    </a:moveTo>
                    <a:cubicBezTo>
                      <a:pt x="291212" y="-2005"/>
                      <a:pt x="304801" y="109819"/>
                      <a:pt x="243714" y="167858"/>
                    </a:cubicBezTo>
                    <a:cubicBezTo>
                      <a:pt x="205551" y="204116"/>
                      <a:pt x="147385" y="219674"/>
                      <a:pt x="98045" y="201322"/>
                    </a:cubicBezTo>
                    <a:cubicBezTo>
                      <a:pt x="22036" y="173128"/>
                      <a:pt x="-13016" y="81117"/>
                      <a:pt x="4383" y="69496"/>
                    </a:cubicBezTo>
                    <a:cubicBezTo>
                      <a:pt x="21655" y="57876"/>
                      <a:pt x="74423" y="199671"/>
                      <a:pt x="179389" y="165508"/>
                    </a:cubicBezTo>
                    <a:cubicBezTo>
                      <a:pt x="287021" y="130456"/>
                      <a:pt x="241619" y="1996"/>
                      <a:pt x="265622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2" name="任意多边形: 形状 441">
                <a:extLst>
                  <a:ext uri="{FF2B5EF4-FFF2-40B4-BE49-F238E27FC236}">
                    <a16:creationId xmlns:a16="http://schemas.microsoft.com/office/drawing/2014/main" id="{F8958C90-82C9-B576-0856-E727A4D74408}"/>
                  </a:ext>
                </a:extLst>
              </p:cNvPr>
              <p:cNvSpPr/>
              <p:nvPr/>
            </p:nvSpPr>
            <p:spPr>
              <a:xfrm>
                <a:off x="10305181" y="1679257"/>
                <a:ext cx="72849" cy="78551"/>
              </a:xfrm>
              <a:custGeom>
                <a:avLst/>
                <a:gdLst>
                  <a:gd name="connsiteX0" fmla="*/ 19240 w 72849"/>
                  <a:gd name="connsiteY0" fmla="*/ 0 h 78551"/>
                  <a:gd name="connsiteX1" fmla="*/ 70421 w 72849"/>
                  <a:gd name="connsiteY1" fmla="*/ 67691 h 78551"/>
                  <a:gd name="connsiteX2" fmla="*/ 72834 w 72849"/>
                  <a:gd name="connsiteY2" fmla="*/ 72453 h 78551"/>
                  <a:gd name="connsiteX3" fmla="*/ 66929 w 72849"/>
                  <a:gd name="connsiteY3" fmla="*/ 78486 h 78551"/>
                  <a:gd name="connsiteX4" fmla="*/ 58039 w 72849"/>
                  <a:gd name="connsiteY4" fmla="*/ 76200 h 78551"/>
                  <a:gd name="connsiteX5" fmla="*/ 10795 w 72849"/>
                  <a:gd name="connsiteY5" fmla="*/ 38417 h 78551"/>
                  <a:gd name="connsiteX6" fmla="*/ 2159 w 72849"/>
                  <a:gd name="connsiteY6" fmla="*/ 27495 h 78551"/>
                  <a:gd name="connsiteX7" fmla="*/ 952 w 72849"/>
                  <a:gd name="connsiteY7" fmla="*/ 14033 h 78551"/>
                  <a:gd name="connsiteX8" fmla="*/ 19240 w 72849"/>
                  <a:gd name="connsiteY8" fmla="*/ 0 h 78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849" h="78551">
                    <a:moveTo>
                      <a:pt x="19240" y="0"/>
                    </a:moveTo>
                    <a:cubicBezTo>
                      <a:pt x="32575" y="25019"/>
                      <a:pt x="52768" y="45529"/>
                      <a:pt x="70421" y="67691"/>
                    </a:cubicBezTo>
                    <a:cubicBezTo>
                      <a:pt x="71564" y="69088"/>
                      <a:pt x="72707" y="70612"/>
                      <a:pt x="72834" y="72453"/>
                    </a:cubicBezTo>
                    <a:cubicBezTo>
                      <a:pt x="73088" y="75565"/>
                      <a:pt x="70040" y="78105"/>
                      <a:pt x="66929" y="78486"/>
                    </a:cubicBezTo>
                    <a:cubicBezTo>
                      <a:pt x="63817" y="78867"/>
                      <a:pt x="60833" y="77533"/>
                      <a:pt x="58039" y="76200"/>
                    </a:cubicBezTo>
                    <a:cubicBezTo>
                      <a:pt x="39878" y="67183"/>
                      <a:pt x="24892" y="52959"/>
                      <a:pt x="10795" y="38417"/>
                    </a:cubicBezTo>
                    <a:cubicBezTo>
                      <a:pt x="7556" y="35115"/>
                      <a:pt x="4318" y="31686"/>
                      <a:pt x="2159" y="27495"/>
                    </a:cubicBezTo>
                    <a:cubicBezTo>
                      <a:pt x="63" y="23368"/>
                      <a:pt x="-826" y="18351"/>
                      <a:pt x="952" y="14033"/>
                    </a:cubicBezTo>
                    <a:cubicBezTo>
                      <a:pt x="3175" y="8826"/>
                      <a:pt x="8572" y="5778"/>
                      <a:pt x="19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3" name="任意多边形: 形状 442">
                <a:extLst>
                  <a:ext uri="{FF2B5EF4-FFF2-40B4-BE49-F238E27FC236}">
                    <a16:creationId xmlns:a16="http://schemas.microsoft.com/office/drawing/2014/main" id="{A50DA916-33EE-AB6E-728F-495A8A09145E}"/>
                  </a:ext>
                </a:extLst>
              </p:cNvPr>
              <p:cNvSpPr/>
              <p:nvPr/>
            </p:nvSpPr>
            <p:spPr>
              <a:xfrm>
                <a:off x="10156529" y="1719604"/>
                <a:ext cx="32637" cy="98006"/>
              </a:xfrm>
              <a:custGeom>
                <a:avLst/>
                <a:gdLst>
                  <a:gd name="connsiteX0" fmla="*/ 32638 w 32637"/>
                  <a:gd name="connsiteY0" fmla="*/ 6135 h 98006"/>
                  <a:gd name="connsiteX1" fmla="*/ 26986 w 32637"/>
                  <a:gd name="connsiteY1" fmla="*/ 90844 h 98006"/>
                  <a:gd name="connsiteX2" fmla="*/ 25716 w 32637"/>
                  <a:gd name="connsiteY2" fmla="*/ 96051 h 98006"/>
                  <a:gd name="connsiteX3" fmla="*/ 17334 w 32637"/>
                  <a:gd name="connsiteY3" fmla="*/ 96749 h 98006"/>
                  <a:gd name="connsiteX4" fmla="*/ 12127 w 32637"/>
                  <a:gd name="connsiteY4" fmla="*/ 89193 h 98006"/>
                  <a:gd name="connsiteX5" fmla="*/ 1650 w 32637"/>
                  <a:gd name="connsiteY5" fmla="*/ 1626 h 98006"/>
                  <a:gd name="connsiteX6" fmla="*/ 32638 w 32637"/>
                  <a:gd name="connsiteY6" fmla="*/ 6135 h 98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37" h="98006">
                    <a:moveTo>
                      <a:pt x="32638" y="6135"/>
                    </a:moveTo>
                    <a:cubicBezTo>
                      <a:pt x="26351" y="33757"/>
                      <a:pt x="28193" y="62523"/>
                      <a:pt x="26986" y="90844"/>
                    </a:cubicBezTo>
                    <a:cubicBezTo>
                      <a:pt x="26923" y="92622"/>
                      <a:pt x="26796" y="94590"/>
                      <a:pt x="25716" y="96051"/>
                    </a:cubicBezTo>
                    <a:cubicBezTo>
                      <a:pt x="23875" y="98527"/>
                      <a:pt x="19874" y="98527"/>
                      <a:pt x="17334" y="96749"/>
                    </a:cubicBezTo>
                    <a:cubicBezTo>
                      <a:pt x="14794" y="94971"/>
                      <a:pt x="13524" y="91923"/>
                      <a:pt x="12127" y="89193"/>
                    </a:cubicBezTo>
                    <a:cubicBezTo>
                      <a:pt x="-4764" y="56109"/>
                      <a:pt x="570" y="6135"/>
                      <a:pt x="1650" y="1626"/>
                    </a:cubicBezTo>
                    <a:cubicBezTo>
                      <a:pt x="2793" y="-3009"/>
                      <a:pt x="20763" y="3468"/>
                      <a:pt x="32638" y="61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4" name="任意多边形: 形状 443">
                <a:extLst>
                  <a:ext uri="{FF2B5EF4-FFF2-40B4-BE49-F238E27FC236}">
                    <a16:creationId xmlns:a16="http://schemas.microsoft.com/office/drawing/2014/main" id="{5CA759B6-1ECC-EE11-588D-6AB69322E99E}"/>
                  </a:ext>
                </a:extLst>
              </p:cNvPr>
              <p:cNvSpPr/>
              <p:nvPr/>
            </p:nvSpPr>
            <p:spPr>
              <a:xfrm>
                <a:off x="10236142" y="1721294"/>
                <a:ext cx="51884" cy="90211"/>
              </a:xfrm>
              <a:custGeom>
                <a:avLst/>
                <a:gdLst>
                  <a:gd name="connsiteX0" fmla="*/ 29923 w 51884"/>
                  <a:gd name="connsiteY0" fmla="*/ 0 h 90211"/>
                  <a:gd name="connsiteX1" fmla="*/ 51386 w 51884"/>
                  <a:gd name="connsiteY1" fmla="*/ 82995 h 90211"/>
                  <a:gd name="connsiteX2" fmla="*/ 51640 w 51884"/>
                  <a:gd name="connsiteY2" fmla="*/ 87439 h 90211"/>
                  <a:gd name="connsiteX3" fmla="*/ 41353 w 51884"/>
                  <a:gd name="connsiteY3" fmla="*/ 88773 h 90211"/>
                  <a:gd name="connsiteX4" fmla="*/ 19191 w 51884"/>
                  <a:gd name="connsiteY4" fmla="*/ 63690 h 90211"/>
                  <a:gd name="connsiteX5" fmla="*/ 141 w 51884"/>
                  <a:gd name="connsiteY5" fmla="*/ 16446 h 90211"/>
                  <a:gd name="connsiteX6" fmla="*/ 649 w 51884"/>
                  <a:gd name="connsiteY6" fmla="*/ 11430 h 90211"/>
                  <a:gd name="connsiteX7" fmla="*/ 5094 w 51884"/>
                  <a:gd name="connsiteY7" fmla="*/ 7938 h 90211"/>
                  <a:gd name="connsiteX8" fmla="*/ 29923 w 51884"/>
                  <a:gd name="connsiteY8" fmla="*/ 0 h 9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884" h="90211">
                    <a:moveTo>
                      <a:pt x="29923" y="0"/>
                    </a:moveTo>
                    <a:cubicBezTo>
                      <a:pt x="37098" y="27686"/>
                      <a:pt x="44210" y="55308"/>
                      <a:pt x="51386" y="82995"/>
                    </a:cubicBezTo>
                    <a:cubicBezTo>
                      <a:pt x="51767" y="84455"/>
                      <a:pt x="52148" y="85979"/>
                      <a:pt x="51640" y="87439"/>
                    </a:cubicBezTo>
                    <a:cubicBezTo>
                      <a:pt x="50306" y="91186"/>
                      <a:pt x="44845" y="90614"/>
                      <a:pt x="41353" y="88773"/>
                    </a:cubicBezTo>
                    <a:cubicBezTo>
                      <a:pt x="31383" y="83376"/>
                      <a:pt x="24970" y="73406"/>
                      <a:pt x="19191" y="63690"/>
                    </a:cubicBezTo>
                    <a:cubicBezTo>
                      <a:pt x="10428" y="48958"/>
                      <a:pt x="2046" y="33464"/>
                      <a:pt x="141" y="16446"/>
                    </a:cubicBezTo>
                    <a:cubicBezTo>
                      <a:pt x="-49" y="14732"/>
                      <a:pt x="-176" y="12954"/>
                      <a:pt x="649" y="11430"/>
                    </a:cubicBezTo>
                    <a:cubicBezTo>
                      <a:pt x="1538" y="9715"/>
                      <a:pt x="3380" y="8763"/>
                      <a:pt x="5094" y="7938"/>
                    </a:cubicBezTo>
                    <a:cubicBezTo>
                      <a:pt x="12587" y="4382"/>
                      <a:pt x="20842" y="2286"/>
                      <a:pt x="299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20" name="图形 4">
              <a:extLst>
                <a:ext uri="{FF2B5EF4-FFF2-40B4-BE49-F238E27FC236}">
                  <a16:creationId xmlns:a16="http://schemas.microsoft.com/office/drawing/2014/main" id="{7691B2D0-A7C8-97C2-F568-F7A5E3917122}"/>
                </a:ext>
              </a:extLst>
            </p:cNvPr>
            <p:cNvGrpSpPr/>
            <p:nvPr/>
          </p:nvGrpSpPr>
          <p:grpSpPr>
            <a:xfrm>
              <a:off x="5614584" y="1524950"/>
              <a:ext cx="290508" cy="249135"/>
              <a:chOff x="9304771" y="1728027"/>
              <a:chExt cx="290508" cy="249135"/>
            </a:xfrm>
            <a:solidFill>
              <a:srgbClr val="000000"/>
            </a:solidFill>
          </p:grpSpPr>
          <p:sp>
            <p:nvSpPr>
              <p:cNvPr id="437" name="任意多边形: 形状 436">
                <a:extLst>
                  <a:ext uri="{FF2B5EF4-FFF2-40B4-BE49-F238E27FC236}">
                    <a16:creationId xmlns:a16="http://schemas.microsoft.com/office/drawing/2014/main" id="{C3EEA059-BCF3-AF64-DE96-2E95C80094D7}"/>
                  </a:ext>
                </a:extLst>
              </p:cNvPr>
              <p:cNvSpPr/>
              <p:nvPr/>
            </p:nvSpPr>
            <p:spPr>
              <a:xfrm>
                <a:off x="9304771" y="1728027"/>
                <a:ext cx="290508" cy="180251"/>
              </a:xfrm>
              <a:custGeom>
                <a:avLst/>
                <a:gdLst>
                  <a:gd name="connsiteX0" fmla="*/ 278161 w 290508"/>
                  <a:gd name="connsiteY0" fmla="*/ 62 h 180251"/>
                  <a:gd name="connsiteX1" fmla="*/ 219995 w 290508"/>
                  <a:gd name="connsiteY1" fmla="*/ 159002 h 180251"/>
                  <a:gd name="connsiteX2" fmla="*/ 70516 w 290508"/>
                  <a:gd name="connsiteY2" fmla="*/ 159701 h 180251"/>
                  <a:gd name="connsiteX3" fmla="*/ 8096 w 290508"/>
                  <a:gd name="connsiteY3" fmla="*/ 10476 h 180251"/>
                  <a:gd name="connsiteX4" fmla="*/ 157765 w 290508"/>
                  <a:gd name="connsiteY4" fmla="*/ 142556 h 180251"/>
                  <a:gd name="connsiteX5" fmla="*/ 278161 w 290508"/>
                  <a:gd name="connsiteY5" fmla="*/ 62 h 18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0508" h="180251">
                    <a:moveTo>
                      <a:pt x="278161" y="62"/>
                    </a:moveTo>
                    <a:cubicBezTo>
                      <a:pt x="303625" y="3681"/>
                      <a:pt x="292258" y="115822"/>
                      <a:pt x="219995" y="159002"/>
                    </a:cubicBezTo>
                    <a:cubicBezTo>
                      <a:pt x="174783" y="185990"/>
                      <a:pt x="114649" y="188403"/>
                      <a:pt x="70516" y="159701"/>
                    </a:cubicBezTo>
                    <a:cubicBezTo>
                      <a:pt x="2571" y="115505"/>
                      <a:pt x="-11462" y="18096"/>
                      <a:pt x="8096" y="10476"/>
                    </a:cubicBezTo>
                    <a:cubicBezTo>
                      <a:pt x="27463" y="2919"/>
                      <a:pt x="47847" y="152843"/>
                      <a:pt x="157765" y="142556"/>
                    </a:cubicBezTo>
                    <a:cubicBezTo>
                      <a:pt x="270414" y="132015"/>
                      <a:pt x="254285" y="-3304"/>
                      <a:pt x="278161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8" name="任意多边形: 形状 437">
                <a:extLst>
                  <a:ext uri="{FF2B5EF4-FFF2-40B4-BE49-F238E27FC236}">
                    <a16:creationId xmlns:a16="http://schemas.microsoft.com/office/drawing/2014/main" id="{40D57BFE-6E8A-FCF1-E348-C9C315B12F1B}"/>
                  </a:ext>
                </a:extLst>
              </p:cNvPr>
              <p:cNvSpPr/>
              <p:nvPr/>
            </p:nvSpPr>
            <p:spPr>
              <a:xfrm>
                <a:off x="9511041" y="1857057"/>
                <a:ext cx="59809" cy="87043"/>
              </a:xfrm>
              <a:custGeom>
                <a:avLst/>
                <a:gdLst>
                  <a:gd name="connsiteX0" fmla="*/ 23377 w 59809"/>
                  <a:gd name="connsiteY0" fmla="*/ 0 h 87043"/>
                  <a:gd name="connsiteX1" fmla="*/ 58429 w 59809"/>
                  <a:gd name="connsiteY1" fmla="*/ 77279 h 87043"/>
                  <a:gd name="connsiteX2" fmla="*/ 59762 w 59809"/>
                  <a:gd name="connsiteY2" fmla="*/ 82423 h 87043"/>
                  <a:gd name="connsiteX3" fmla="*/ 52714 w 59809"/>
                  <a:gd name="connsiteY3" fmla="*/ 86995 h 87043"/>
                  <a:gd name="connsiteX4" fmla="*/ 44522 w 59809"/>
                  <a:gd name="connsiteY4" fmla="*/ 82804 h 87043"/>
                  <a:gd name="connsiteX5" fmla="*/ 6676 w 59809"/>
                  <a:gd name="connsiteY5" fmla="*/ 35560 h 87043"/>
                  <a:gd name="connsiteX6" fmla="*/ 644 w 59809"/>
                  <a:gd name="connsiteY6" fmla="*/ 23050 h 87043"/>
                  <a:gd name="connsiteX7" fmla="*/ 2422 w 59809"/>
                  <a:gd name="connsiteY7" fmla="*/ 9652 h 87043"/>
                  <a:gd name="connsiteX8" fmla="*/ 23377 w 59809"/>
                  <a:gd name="connsiteY8" fmla="*/ 0 h 8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809" h="87043">
                    <a:moveTo>
                      <a:pt x="23377" y="0"/>
                    </a:moveTo>
                    <a:cubicBezTo>
                      <a:pt x="30870" y="27305"/>
                      <a:pt x="46110" y="51752"/>
                      <a:pt x="58429" y="77279"/>
                    </a:cubicBezTo>
                    <a:cubicBezTo>
                      <a:pt x="59191" y="78930"/>
                      <a:pt x="60016" y="80645"/>
                      <a:pt x="59762" y="82423"/>
                    </a:cubicBezTo>
                    <a:cubicBezTo>
                      <a:pt x="59318" y="85471"/>
                      <a:pt x="55762" y="87376"/>
                      <a:pt x="52714" y="86995"/>
                    </a:cubicBezTo>
                    <a:cubicBezTo>
                      <a:pt x="49602" y="86677"/>
                      <a:pt x="46935" y="84772"/>
                      <a:pt x="44522" y="82804"/>
                    </a:cubicBezTo>
                    <a:cubicBezTo>
                      <a:pt x="28774" y="70040"/>
                      <a:pt x="17281" y="52832"/>
                      <a:pt x="6676" y="35560"/>
                    </a:cubicBezTo>
                    <a:cubicBezTo>
                      <a:pt x="4263" y="31623"/>
                      <a:pt x="1850" y="27559"/>
                      <a:pt x="644" y="23050"/>
                    </a:cubicBezTo>
                    <a:cubicBezTo>
                      <a:pt x="-499" y="18542"/>
                      <a:pt x="-245" y="13462"/>
                      <a:pt x="2422" y="9652"/>
                    </a:cubicBezTo>
                    <a:cubicBezTo>
                      <a:pt x="5724" y="5016"/>
                      <a:pt x="11629" y="3238"/>
                      <a:pt x="233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9" name="任意多边形: 形状 438">
                <a:extLst>
                  <a:ext uri="{FF2B5EF4-FFF2-40B4-BE49-F238E27FC236}">
                    <a16:creationId xmlns:a16="http://schemas.microsoft.com/office/drawing/2014/main" id="{7D31579E-F7FE-F862-7C7C-F329EBD7ADCA}"/>
                  </a:ext>
                </a:extLst>
              </p:cNvPr>
              <p:cNvSpPr/>
              <p:nvPr/>
            </p:nvSpPr>
            <p:spPr>
              <a:xfrm>
                <a:off x="9351235" y="1860417"/>
                <a:ext cx="41006" cy="99502"/>
              </a:xfrm>
              <a:custGeom>
                <a:avLst/>
                <a:gdLst>
                  <a:gd name="connsiteX0" fmla="*/ 41006 w 41006"/>
                  <a:gd name="connsiteY0" fmla="*/ 12261 h 99502"/>
                  <a:gd name="connsiteX1" fmla="*/ 16940 w 41006"/>
                  <a:gd name="connsiteY1" fmla="*/ 93605 h 99502"/>
                  <a:gd name="connsiteX2" fmla="*/ 14590 w 41006"/>
                  <a:gd name="connsiteY2" fmla="*/ 98367 h 99502"/>
                  <a:gd name="connsiteX3" fmla="*/ 6272 w 41006"/>
                  <a:gd name="connsiteY3" fmla="*/ 97224 h 99502"/>
                  <a:gd name="connsiteX4" fmla="*/ 2843 w 41006"/>
                  <a:gd name="connsiteY4" fmla="*/ 88715 h 99502"/>
                  <a:gd name="connsiteX5" fmla="*/ 11860 w 41006"/>
                  <a:gd name="connsiteY5" fmla="*/ 958 h 99502"/>
                  <a:gd name="connsiteX6" fmla="*/ 41006 w 41006"/>
                  <a:gd name="connsiteY6" fmla="*/ 12261 h 9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06" h="99502">
                    <a:moveTo>
                      <a:pt x="41006" y="12261"/>
                    </a:moveTo>
                    <a:cubicBezTo>
                      <a:pt x="28814" y="37852"/>
                      <a:pt x="24306" y="66300"/>
                      <a:pt x="16940" y="93605"/>
                    </a:cubicBezTo>
                    <a:cubicBezTo>
                      <a:pt x="16495" y="95319"/>
                      <a:pt x="15924" y="97161"/>
                      <a:pt x="14590" y="98367"/>
                    </a:cubicBezTo>
                    <a:cubicBezTo>
                      <a:pt x="12241" y="100399"/>
                      <a:pt x="8367" y="99510"/>
                      <a:pt x="6272" y="97224"/>
                    </a:cubicBezTo>
                    <a:cubicBezTo>
                      <a:pt x="4176" y="94938"/>
                      <a:pt x="3605" y="91700"/>
                      <a:pt x="2843" y="88715"/>
                    </a:cubicBezTo>
                    <a:cubicBezTo>
                      <a:pt x="-6428" y="52774"/>
                      <a:pt x="9764" y="5149"/>
                      <a:pt x="11860" y="958"/>
                    </a:cubicBezTo>
                    <a:cubicBezTo>
                      <a:pt x="13892" y="-3169"/>
                      <a:pt x="30021" y="7054"/>
                      <a:pt x="41006" y="122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0" name="任意多边形: 形状 439">
                <a:extLst>
                  <a:ext uri="{FF2B5EF4-FFF2-40B4-BE49-F238E27FC236}">
                    <a16:creationId xmlns:a16="http://schemas.microsoft.com/office/drawing/2014/main" id="{ABAD0337-9913-A941-EDA7-3AABD9DE82A9}"/>
                  </a:ext>
                </a:extLst>
              </p:cNvPr>
              <p:cNvSpPr/>
              <p:nvPr/>
            </p:nvSpPr>
            <p:spPr>
              <a:xfrm>
                <a:off x="9435057" y="1885251"/>
                <a:ext cx="35822" cy="91911"/>
              </a:xfrm>
              <a:custGeom>
                <a:avLst/>
                <a:gdLst>
                  <a:gd name="connsiteX0" fmla="*/ 33131 w 35822"/>
                  <a:gd name="connsiteY0" fmla="*/ 0 h 91911"/>
                  <a:gd name="connsiteX1" fmla="*/ 35798 w 35822"/>
                  <a:gd name="connsiteY1" fmla="*/ 85661 h 91911"/>
                  <a:gd name="connsiteX2" fmla="*/ 35099 w 35822"/>
                  <a:gd name="connsiteY2" fmla="*/ 90043 h 91911"/>
                  <a:gd name="connsiteX3" fmla="*/ 24748 w 35822"/>
                  <a:gd name="connsiteY3" fmla="*/ 89090 h 91911"/>
                  <a:gd name="connsiteX4" fmla="*/ 8619 w 35822"/>
                  <a:gd name="connsiteY4" fmla="*/ 59753 h 91911"/>
                  <a:gd name="connsiteX5" fmla="*/ 428 w 35822"/>
                  <a:gd name="connsiteY5" fmla="*/ 9461 h 91911"/>
                  <a:gd name="connsiteX6" fmla="*/ 2016 w 35822"/>
                  <a:gd name="connsiteY6" fmla="*/ 4635 h 91911"/>
                  <a:gd name="connsiteX7" fmla="*/ 7095 w 35822"/>
                  <a:gd name="connsiteY7" fmla="*/ 2222 h 91911"/>
                  <a:gd name="connsiteX8" fmla="*/ 33131 w 35822"/>
                  <a:gd name="connsiteY8" fmla="*/ 0 h 9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22" h="91911">
                    <a:moveTo>
                      <a:pt x="33131" y="0"/>
                    </a:moveTo>
                    <a:cubicBezTo>
                      <a:pt x="34019" y="28575"/>
                      <a:pt x="34908" y="57086"/>
                      <a:pt x="35798" y="85661"/>
                    </a:cubicBezTo>
                    <a:cubicBezTo>
                      <a:pt x="35861" y="87185"/>
                      <a:pt x="35861" y="88773"/>
                      <a:pt x="35099" y="90043"/>
                    </a:cubicBezTo>
                    <a:cubicBezTo>
                      <a:pt x="33004" y="93408"/>
                      <a:pt x="27733" y="91694"/>
                      <a:pt x="24748" y="89090"/>
                    </a:cubicBezTo>
                    <a:cubicBezTo>
                      <a:pt x="16239" y="81661"/>
                      <a:pt x="12112" y="70485"/>
                      <a:pt x="8619" y="59753"/>
                    </a:cubicBezTo>
                    <a:cubicBezTo>
                      <a:pt x="3285" y="43497"/>
                      <a:pt x="-1477" y="26479"/>
                      <a:pt x="428" y="9461"/>
                    </a:cubicBezTo>
                    <a:cubicBezTo>
                      <a:pt x="619" y="7747"/>
                      <a:pt x="936" y="5969"/>
                      <a:pt x="2016" y="4635"/>
                    </a:cubicBezTo>
                    <a:cubicBezTo>
                      <a:pt x="3285" y="3175"/>
                      <a:pt x="5254" y="2603"/>
                      <a:pt x="7095" y="2222"/>
                    </a:cubicBezTo>
                    <a:cubicBezTo>
                      <a:pt x="15287" y="444"/>
                      <a:pt x="23796" y="190"/>
                      <a:pt x="331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21" name="任意多边形: 形状 420">
              <a:extLst>
                <a:ext uri="{FF2B5EF4-FFF2-40B4-BE49-F238E27FC236}">
                  <a16:creationId xmlns:a16="http://schemas.microsoft.com/office/drawing/2014/main" id="{EA348EB0-B05B-BC56-48F1-F86A3A36BDAE}"/>
                </a:ext>
              </a:extLst>
            </p:cNvPr>
            <p:cNvSpPr/>
            <p:nvPr/>
          </p:nvSpPr>
          <p:spPr>
            <a:xfrm>
              <a:off x="4494958" y="304224"/>
              <a:ext cx="868006" cy="654240"/>
            </a:xfrm>
            <a:custGeom>
              <a:avLst/>
              <a:gdLst>
                <a:gd name="connsiteX0" fmla="*/ 868006 w 868006"/>
                <a:gd name="connsiteY0" fmla="*/ 541084 h 654240"/>
                <a:gd name="connsiteX1" fmla="*/ 250215 w 868006"/>
                <a:gd name="connsiteY1" fmla="*/ 0 h 654240"/>
                <a:gd name="connsiteX2" fmla="*/ 152996 w 868006"/>
                <a:gd name="connsiteY2" fmla="*/ 126365 h 654240"/>
                <a:gd name="connsiteX3" fmla="*/ 187604 w 868006"/>
                <a:gd name="connsiteY3" fmla="*/ 215265 h 654240"/>
                <a:gd name="connsiteX4" fmla="*/ 89560 w 868006"/>
                <a:gd name="connsiteY4" fmla="*/ 228473 h 654240"/>
                <a:gd name="connsiteX5" fmla="*/ 24028 w 868006"/>
                <a:gd name="connsiteY5" fmla="*/ 383286 h 654240"/>
                <a:gd name="connsiteX6" fmla="*/ 123469 w 868006"/>
                <a:gd name="connsiteY6" fmla="*/ 403162 h 654240"/>
                <a:gd name="connsiteX7" fmla="*/ 8978 w 868006"/>
                <a:gd name="connsiteY7" fmla="*/ 433832 h 654240"/>
                <a:gd name="connsiteX8" fmla="*/ 16535 w 868006"/>
                <a:gd name="connsiteY8" fmla="*/ 593788 h 654240"/>
                <a:gd name="connsiteX9" fmla="*/ 780313 w 868006"/>
                <a:gd name="connsiteY9" fmla="*/ 654241 h 654240"/>
                <a:gd name="connsiteX10" fmla="*/ 868006 w 868006"/>
                <a:gd name="connsiteY10" fmla="*/ 541084 h 6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8006" h="654240">
                  <a:moveTo>
                    <a:pt x="868006" y="541084"/>
                  </a:moveTo>
                  <a:cubicBezTo>
                    <a:pt x="850163" y="457708"/>
                    <a:pt x="319493" y="1588"/>
                    <a:pt x="250215" y="0"/>
                  </a:cubicBezTo>
                  <a:cubicBezTo>
                    <a:pt x="250215" y="0"/>
                    <a:pt x="173380" y="83312"/>
                    <a:pt x="152996" y="126365"/>
                  </a:cubicBezTo>
                  <a:cubicBezTo>
                    <a:pt x="132613" y="169354"/>
                    <a:pt x="187604" y="215265"/>
                    <a:pt x="187604" y="215265"/>
                  </a:cubicBezTo>
                  <a:cubicBezTo>
                    <a:pt x="187604" y="215265"/>
                    <a:pt x="109435" y="208597"/>
                    <a:pt x="89560" y="228473"/>
                  </a:cubicBezTo>
                  <a:cubicBezTo>
                    <a:pt x="69684" y="248349"/>
                    <a:pt x="24028" y="383286"/>
                    <a:pt x="24028" y="383286"/>
                  </a:cubicBezTo>
                  <a:lnTo>
                    <a:pt x="123469" y="403162"/>
                  </a:lnTo>
                  <a:cubicBezTo>
                    <a:pt x="123469" y="403162"/>
                    <a:pt x="20281" y="425768"/>
                    <a:pt x="8978" y="433832"/>
                  </a:cubicBezTo>
                  <a:cubicBezTo>
                    <a:pt x="-2325" y="441896"/>
                    <a:pt x="-6071" y="576326"/>
                    <a:pt x="16535" y="593788"/>
                  </a:cubicBezTo>
                  <a:cubicBezTo>
                    <a:pt x="39141" y="611188"/>
                    <a:pt x="560412" y="537401"/>
                    <a:pt x="780313" y="654241"/>
                  </a:cubicBezTo>
                  <a:lnTo>
                    <a:pt x="868006" y="541084"/>
                  </a:lnTo>
                  <a:close/>
                </a:path>
              </a:pathLst>
            </a:custGeom>
            <a:solidFill>
              <a:srgbClr val="B4583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2" name="任意多边形: 形状 421">
              <a:extLst>
                <a:ext uri="{FF2B5EF4-FFF2-40B4-BE49-F238E27FC236}">
                  <a16:creationId xmlns:a16="http://schemas.microsoft.com/office/drawing/2014/main" id="{41194DED-AEDC-83AD-BF8D-0639A5E7BA2A}"/>
                </a:ext>
              </a:extLst>
            </p:cNvPr>
            <p:cNvSpPr/>
            <p:nvPr/>
          </p:nvSpPr>
          <p:spPr>
            <a:xfrm>
              <a:off x="6550203" y="-31818"/>
              <a:ext cx="776671" cy="735838"/>
            </a:xfrm>
            <a:custGeom>
              <a:avLst/>
              <a:gdLst>
                <a:gd name="connsiteX0" fmla="*/ 148 w 776671"/>
                <a:gd name="connsiteY0" fmla="*/ 660527 h 735838"/>
                <a:gd name="connsiteX1" fmla="*/ 393657 w 776671"/>
                <a:gd name="connsiteY1" fmla="*/ 0 h 735838"/>
                <a:gd name="connsiteX2" fmla="*/ 516784 w 776671"/>
                <a:gd name="connsiteY2" fmla="*/ 84328 h 735838"/>
                <a:gd name="connsiteX3" fmla="*/ 511640 w 776671"/>
                <a:gd name="connsiteY3" fmla="*/ 173482 h 735838"/>
                <a:gd name="connsiteX4" fmla="*/ 602763 w 776671"/>
                <a:gd name="connsiteY4" fmla="*/ 156909 h 735838"/>
                <a:gd name="connsiteX5" fmla="*/ 705887 w 776671"/>
                <a:gd name="connsiteY5" fmla="*/ 275781 h 735838"/>
                <a:gd name="connsiteX6" fmla="*/ 623083 w 776671"/>
                <a:gd name="connsiteY6" fmla="*/ 322199 h 735838"/>
                <a:gd name="connsiteX7" fmla="*/ 733890 w 776671"/>
                <a:gd name="connsiteY7" fmla="*/ 316421 h 735838"/>
                <a:gd name="connsiteX8" fmla="*/ 773451 w 776671"/>
                <a:gd name="connsiteY8" fmla="*/ 461010 h 735838"/>
                <a:gd name="connsiteX9" fmla="*/ 110892 w 776671"/>
                <a:gd name="connsiteY9" fmla="*/ 735838 h 735838"/>
                <a:gd name="connsiteX10" fmla="*/ 148 w 776671"/>
                <a:gd name="connsiteY10" fmla="*/ 660527 h 73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671" h="735838">
                  <a:moveTo>
                    <a:pt x="148" y="660527"/>
                  </a:moveTo>
                  <a:cubicBezTo>
                    <a:pt x="-8108" y="581152"/>
                    <a:pt x="332380" y="21527"/>
                    <a:pt x="393657" y="0"/>
                  </a:cubicBezTo>
                  <a:cubicBezTo>
                    <a:pt x="393657" y="0"/>
                    <a:pt x="486177" y="51943"/>
                    <a:pt x="516784" y="84328"/>
                  </a:cubicBezTo>
                  <a:cubicBezTo>
                    <a:pt x="547391" y="116713"/>
                    <a:pt x="511640" y="173482"/>
                    <a:pt x="511640" y="173482"/>
                  </a:cubicBezTo>
                  <a:cubicBezTo>
                    <a:pt x="511640" y="173482"/>
                    <a:pt x="579268" y="144971"/>
                    <a:pt x="602763" y="156909"/>
                  </a:cubicBezTo>
                  <a:cubicBezTo>
                    <a:pt x="626194" y="168847"/>
                    <a:pt x="705887" y="275781"/>
                    <a:pt x="705887" y="275781"/>
                  </a:cubicBezTo>
                  <a:lnTo>
                    <a:pt x="623083" y="322199"/>
                  </a:lnTo>
                  <a:cubicBezTo>
                    <a:pt x="623083" y="322199"/>
                    <a:pt x="721508" y="312484"/>
                    <a:pt x="733890" y="316421"/>
                  </a:cubicBezTo>
                  <a:cubicBezTo>
                    <a:pt x="746272" y="320358"/>
                    <a:pt x="788564" y="438912"/>
                    <a:pt x="773451" y="461010"/>
                  </a:cubicBezTo>
                  <a:cubicBezTo>
                    <a:pt x="758338" y="483045"/>
                    <a:pt x="272880" y="568198"/>
                    <a:pt x="110892" y="735838"/>
                  </a:cubicBezTo>
                  <a:lnTo>
                    <a:pt x="148" y="660527"/>
                  </a:lnTo>
                  <a:close/>
                </a:path>
              </a:pathLst>
            </a:custGeom>
            <a:solidFill>
              <a:srgbClr val="B4583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3" name="任意多边形: 形状 422">
              <a:extLst>
                <a:ext uri="{FF2B5EF4-FFF2-40B4-BE49-F238E27FC236}">
                  <a16:creationId xmlns:a16="http://schemas.microsoft.com/office/drawing/2014/main" id="{0BD593CB-402A-6791-3BA6-AB04F47EE156}"/>
                </a:ext>
              </a:extLst>
            </p:cNvPr>
            <p:cNvSpPr/>
            <p:nvPr/>
          </p:nvSpPr>
          <p:spPr>
            <a:xfrm>
              <a:off x="6491380" y="499693"/>
              <a:ext cx="279380" cy="233003"/>
            </a:xfrm>
            <a:custGeom>
              <a:avLst/>
              <a:gdLst>
                <a:gd name="connsiteX0" fmla="*/ 18775 w 279380"/>
                <a:gd name="connsiteY0" fmla="*/ 5381 h 233003"/>
                <a:gd name="connsiteX1" fmla="*/ 67797 w 279380"/>
                <a:gd name="connsiteY1" fmla="*/ 1127 h 233003"/>
                <a:gd name="connsiteX2" fmla="*/ 112882 w 279380"/>
                <a:gd name="connsiteY2" fmla="*/ 11477 h 233003"/>
                <a:gd name="connsiteX3" fmla="*/ 249725 w 279380"/>
                <a:gd name="connsiteY3" fmla="*/ 131238 h 233003"/>
                <a:gd name="connsiteX4" fmla="*/ 278998 w 279380"/>
                <a:gd name="connsiteY4" fmla="*/ 192833 h 233003"/>
                <a:gd name="connsiteX5" fmla="*/ 200766 w 279380"/>
                <a:gd name="connsiteY5" fmla="*/ 227949 h 233003"/>
                <a:gd name="connsiteX6" fmla="*/ 158856 w 279380"/>
                <a:gd name="connsiteY6" fmla="*/ 201723 h 233003"/>
                <a:gd name="connsiteX7" fmla="*/ 113263 w 279380"/>
                <a:gd name="connsiteY7" fmla="*/ 165655 h 233003"/>
                <a:gd name="connsiteX8" fmla="*/ 26395 w 279380"/>
                <a:gd name="connsiteY8" fmla="*/ 93265 h 233003"/>
                <a:gd name="connsiteX9" fmla="*/ 18775 w 279380"/>
                <a:gd name="connsiteY9" fmla="*/ 5381 h 2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380" h="233003">
                  <a:moveTo>
                    <a:pt x="18775" y="5381"/>
                  </a:moveTo>
                  <a:cubicBezTo>
                    <a:pt x="32999" y="-1540"/>
                    <a:pt x="52430" y="-334"/>
                    <a:pt x="67797" y="1127"/>
                  </a:cubicBezTo>
                  <a:cubicBezTo>
                    <a:pt x="83164" y="2524"/>
                    <a:pt x="98404" y="6397"/>
                    <a:pt x="112882" y="11477"/>
                  </a:cubicBezTo>
                  <a:cubicBezTo>
                    <a:pt x="173207" y="32813"/>
                    <a:pt x="215625" y="79359"/>
                    <a:pt x="249725" y="131238"/>
                  </a:cubicBezTo>
                  <a:cubicBezTo>
                    <a:pt x="267060" y="148193"/>
                    <a:pt x="281983" y="168005"/>
                    <a:pt x="278998" y="192833"/>
                  </a:cubicBezTo>
                  <a:cubicBezTo>
                    <a:pt x="274363" y="231314"/>
                    <a:pt x="231627" y="240014"/>
                    <a:pt x="200766" y="227949"/>
                  </a:cubicBezTo>
                  <a:cubicBezTo>
                    <a:pt x="185399" y="221916"/>
                    <a:pt x="171747" y="211820"/>
                    <a:pt x="158856" y="201723"/>
                  </a:cubicBezTo>
                  <a:cubicBezTo>
                    <a:pt x="143616" y="189785"/>
                    <a:pt x="128440" y="177657"/>
                    <a:pt x="113263" y="165655"/>
                  </a:cubicBezTo>
                  <a:cubicBezTo>
                    <a:pt x="84053" y="142541"/>
                    <a:pt x="51732" y="120761"/>
                    <a:pt x="26395" y="93265"/>
                  </a:cubicBezTo>
                  <a:cubicBezTo>
                    <a:pt x="7218" y="72437"/>
                    <a:pt x="-17928" y="23225"/>
                    <a:pt x="18775" y="5381"/>
                  </a:cubicBezTo>
                  <a:close/>
                </a:path>
              </a:pathLst>
            </a:custGeom>
            <a:solidFill>
              <a:srgbClr val="FCDD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4" name="任意多边形: 形状 423">
              <a:extLst>
                <a:ext uri="{FF2B5EF4-FFF2-40B4-BE49-F238E27FC236}">
                  <a16:creationId xmlns:a16="http://schemas.microsoft.com/office/drawing/2014/main" id="{F6F078CB-7433-F7B0-13CC-BEECB8E060A7}"/>
                </a:ext>
              </a:extLst>
            </p:cNvPr>
            <p:cNvSpPr/>
            <p:nvPr/>
          </p:nvSpPr>
          <p:spPr>
            <a:xfrm>
              <a:off x="5085808" y="704195"/>
              <a:ext cx="223849" cy="274471"/>
            </a:xfrm>
            <a:custGeom>
              <a:avLst/>
              <a:gdLst>
                <a:gd name="connsiteX0" fmla="*/ 8615 w 223849"/>
                <a:gd name="connsiteY0" fmla="*/ 267795 h 274471"/>
                <a:gd name="connsiteX1" fmla="*/ 36809 w 223849"/>
                <a:gd name="connsiteY1" fmla="*/ 267668 h 274471"/>
                <a:gd name="connsiteX2" fmla="*/ 142727 w 223849"/>
                <a:gd name="connsiteY2" fmla="*/ 144033 h 274471"/>
                <a:gd name="connsiteX3" fmla="*/ 188447 w 223849"/>
                <a:gd name="connsiteY3" fmla="*/ 90629 h 274471"/>
                <a:gd name="connsiteX4" fmla="*/ 223626 w 223849"/>
                <a:gd name="connsiteY4" fmla="*/ 37353 h 274471"/>
                <a:gd name="connsiteX5" fmla="*/ 188891 w 223849"/>
                <a:gd name="connsiteY5" fmla="*/ 332 h 274471"/>
                <a:gd name="connsiteX6" fmla="*/ 160824 w 223849"/>
                <a:gd name="connsiteY6" fmla="*/ 12588 h 274471"/>
                <a:gd name="connsiteX7" fmla="*/ 136250 w 223849"/>
                <a:gd name="connsiteY7" fmla="*/ 27003 h 274471"/>
                <a:gd name="connsiteX8" fmla="*/ 51477 w 223849"/>
                <a:gd name="connsiteY8" fmla="*/ 108029 h 274471"/>
                <a:gd name="connsiteX9" fmla="*/ 22966 w 223849"/>
                <a:gd name="connsiteY9" fmla="*/ 158003 h 274471"/>
                <a:gd name="connsiteX10" fmla="*/ 8678 w 223849"/>
                <a:gd name="connsiteY10" fmla="*/ 212931 h 274471"/>
                <a:gd name="connsiteX11" fmla="*/ 8615 w 223849"/>
                <a:gd name="connsiteY11" fmla="*/ 267795 h 274471"/>
                <a:gd name="connsiteX12" fmla="*/ 118343 w 223849"/>
                <a:gd name="connsiteY12" fmla="*/ 118379 h 274471"/>
                <a:gd name="connsiteX13" fmla="*/ 75607 w 223849"/>
                <a:gd name="connsiteY13" fmla="*/ 168100 h 274471"/>
                <a:gd name="connsiteX14" fmla="*/ 118343 w 223849"/>
                <a:gd name="connsiteY14" fmla="*/ 118379 h 2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3849" h="274471">
                  <a:moveTo>
                    <a:pt x="8615" y="267795"/>
                  </a:moveTo>
                  <a:cubicBezTo>
                    <a:pt x="16806" y="276367"/>
                    <a:pt x="28744" y="277065"/>
                    <a:pt x="36809" y="267668"/>
                  </a:cubicBezTo>
                  <a:cubicBezTo>
                    <a:pt x="72115" y="226456"/>
                    <a:pt x="107421" y="185245"/>
                    <a:pt x="142727" y="144033"/>
                  </a:cubicBezTo>
                  <a:cubicBezTo>
                    <a:pt x="157967" y="126253"/>
                    <a:pt x="173207" y="108409"/>
                    <a:pt x="188447" y="90629"/>
                  </a:cubicBezTo>
                  <a:cubicBezTo>
                    <a:pt x="201591" y="75326"/>
                    <a:pt x="221022" y="58562"/>
                    <a:pt x="223626" y="37353"/>
                  </a:cubicBezTo>
                  <a:cubicBezTo>
                    <a:pt x="225975" y="18112"/>
                    <a:pt x="209465" y="-2906"/>
                    <a:pt x="188891" y="332"/>
                  </a:cubicBezTo>
                  <a:cubicBezTo>
                    <a:pt x="179112" y="1856"/>
                    <a:pt x="169397" y="8016"/>
                    <a:pt x="160824" y="12588"/>
                  </a:cubicBezTo>
                  <a:cubicBezTo>
                    <a:pt x="152442" y="17097"/>
                    <a:pt x="144251" y="21859"/>
                    <a:pt x="136250" y="27003"/>
                  </a:cubicBezTo>
                  <a:cubicBezTo>
                    <a:pt x="103293" y="48275"/>
                    <a:pt x="74083" y="76025"/>
                    <a:pt x="51477" y="108029"/>
                  </a:cubicBezTo>
                  <a:cubicBezTo>
                    <a:pt x="40365" y="123713"/>
                    <a:pt x="30776" y="140414"/>
                    <a:pt x="22966" y="158003"/>
                  </a:cubicBezTo>
                  <a:cubicBezTo>
                    <a:pt x="15155" y="175593"/>
                    <a:pt x="8742" y="193626"/>
                    <a:pt x="8678" y="212931"/>
                  </a:cubicBezTo>
                  <a:cubicBezTo>
                    <a:pt x="296" y="231536"/>
                    <a:pt x="-5673" y="252936"/>
                    <a:pt x="8615" y="267795"/>
                  </a:cubicBezTo>
                  <a:close/>
                  <a:moveTo>
                    <a:pt x="118343" y="118379"/>
                  </a:moveTo>
                  <a:cubicBezTo>
                    <a:pt x="104119" y="134953"/>
                    <a:pt x="89831" y="151526"/>
                    <a:pt x="75607" y="168100"/>
                  </a:cubicBezTo>
                  <a:cubicBezTo>
                    <a:pt x="88244" y="150256"/>
                    <a:pt x="102468" y="133429"/>
                    <a:pt x="118343" y="118379"/>
                  </a:cubicBezTo>
                  <a:close/>
                </a:path>
              </a:pathLst>
            </a:custGeom>
            <a:solidFill>
              <a:srgbClr val="FCDD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5" name="任意多边形: 形状 424">
              <a:extLst>
                <a:ext uri="{FF2B5EF4-FFF2-40B4-BE49-F238E27FC236}">
                  <a16:creationId xmlns:a16="http://schemas.microsoft.com/office/drawing/2014/main" id="{7BB20169-62D1-B9F8-D3A2-53442EA0DC2F}"/>
                </a:ext>
              </a:extLst>
            </p:cNvPr>
            <p:cNvSpPr/>
            <p:nvPr/>
          </p:nvSpPr>
          <p:spPr>
            <a:xfrm>
              <a:off x="5855759" y="742122"/>
              <a:ext cx="1255186" cy="555544"/>
            </a:xfrm>
            <a:custGeom>
              <a:avLst/>
              <a:gdLst>
                <a:gd name="connsiteX0" fmla="*/ 16602 w 1255186"/>
                <a:gd name="connsiteY0" fmla="*/ 3554 h 555544"/>
                <a:gd name="connsiteX1" fmla="*/ 105756 w 1255186"/>
                <a:gd name="connsiteY1" fmla="*/ 101344 h 555544"/>
                <a:gd name="connsiteX2" fmla="*/ 205388 w 1255186"/>
                <a:gd name="connsiteY2" fmla="*/ 183132 h 555544"/>
                <a:gd name="connsiteX3" fmla="*/ 435956 w 1255186"/>
                <a:gd name="connsiteY3" fmla="*/ 318895 h 555544"/>
                <a:gd name="connsiteX4" fmla="*/ 690591 w 1255186"/>
                <a:gd name="connsiteY4" fmla="*/ 422336 h 555544"/>
                <a:gd name="connsiteX5" fmla="*/ 943766 w 1255186"/>
                <a:gd name="connsiteY5" fmla="*/ 501076 h 555544"/>
                <a:gd name="connsiteX6" fmla="*/ 1089117 w 1255186"/>
                <a:gd name="connsiteY6" fmla="*/ 525587 h 555544"/>
                <a:gd name="connsiteX7" fmla="*/ 1241136 w 1255186"/>
                <a:gd name="connsiteY7" fmla="*/ 509966 h 555544"/>
                <a:gd name="connsiteX8" fmla="*/ 1251296 w 1255186"/>
                <a:gd name="connsiteY8" fmla="*/ 527429 h 555544"/>
                <a:gd name="connsiteX9" fmla="*/ 1186590 w 1255186"/>
                <a:gd name="connsiteY9" fmla="*/ 552892 h 555544"/>
                <a:gd name="connsiteX10" fmla="*/ 1114898 w 1255186"/>
                <a:gd name="connsiteY10" fmla="*/ 554607 h 555544"/>
                <a:gd name="connsiteX11" fmla="*/ 981675 w 1255186"/>
                <a:gd name="connsiteY11" fmla="*/ 537779 h 555544"/>
                <a:gd name="connsiteX12" fmla="*/ 719166 w 1255186"/>
                <a:gd name="connsiteY12" fmla="*/ 462151 h 555544"/>
                <a:gd name="connsiteX13" fmla="*/ 215167 w 1255186"/>
                <a:gd name="connsiteY13" fmla="*/ 223645 h 555544"/>
                <a:gd name="connsiteX14" fmla="*/ 101057 w 1255186"/>
                <a:gd name="connsiteY14" fmla="*/ 128585 h 555544"/>
                <a:gd name="connsiteX15" fmla="*/ 1743 w 1255186"/>
                <a:gd name="connsiteY15" fmla="*/ 14984 h 555544"/>
                <a:gd name="connsiteX16" fmla="*/ 16602 w 1255186"/>
                <a:gd name="connsiteY16" fmla="*/ 3554 h 55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186" h="555544">
                  <a:moveTo>
                    <a:pt x="16602" y="3554"/>
                  </a:moveTo>
                  <a:cubicBezTo>
                    <a:pt x="45558" y="37018"/>
                    <a:pt x="73371" y="71054"/>
                    <a:pt x="105756" y="101344"/>
                  </a:cubicBezTo>
                  <a:cubicBezTo>
                    <a:pt x="137189" y="130744"/>
                    <a:pt x="170717" y="157732"/>
                    <a:pt x="205388" y="183132"/>
                  </a:cubicBezTo>
                  <a:cubicBezTo>
                    <a:pt x="277587" y="235964"/>
                    <a:pt x="355248" y="280604"/>
                    <a:pt x="435956" y="318895"/>
                  </a:cubicBezTo>
                  <a:cubicBezTo>
                    <a:pt x="518760" y="358201"/>
                    <a:pt x="604358" y="391348"/>
                    <a:pt x="690591" y="422336"/>
                  </a:cubicBezTo>
                  <a:cubicBezTo>
                    <a:pt x="773713" y="452245"/>
                    <a:pt x="857596" y="481010"/>
                    <a:pt x="943766" y="501076"/>
                  </a:cubicBezTo>
                  <a:cubicBezTo>
                    <a:pt x="991645" y="512252"/>
                    <a:pt x="1040159" y="520888"/>
                    <a:pt x="1089117" y="525587"/>
                  </a:cubicBezTo>
                  <a:cubicBezTo>
                    <a:pt x="1138711" y="530350"/>
                    <a:pt x="1195607" y="534414"/>
                    <a:pt x="1241136" y="509966"/>
                  </a:cubicBezTo>
                  <a:cubicBezTo>
                    <a:pt x="1251233" y="504569"/>
                    <a:pt x="1260758" y="521015"/>
                    <a:pt x="1251296" y="527429"/>
                  </a:cubicBezTo>
                  <a:cubicBezTo>
                    <a:pt x="1231421" y="540827"/>
                    <a:pt x="1210402" y="549463"/>
                    <a:pt x="1186590" y="552892"/>
                  </a:cubicBezTo>
                  <a:cubicBezTo>
                    <a:pt x="1162904" y="556321"/>
                    <a:pt x="1138774" y="555877"/>
                    <a:pt x="1114898" y="554607"/>
                  </a:cubicBezTo>
                  <a:cubicBezTo>
                    <a:pt x="1070194" y="552257"/>
                    <a:pt x="1025617" y="546415"/>
                    <a:pt x="981675" y="537779"/>
                  </a:cubicBezTo>
                  <a:cubicBezTo>
                    <a:pt x="892204" y="520126"/>
                    <a:pt x="805082" y="492313"/>
                    <a:pt x="719166" y="462151"/>
                  </a:cubicBezTo>
                  <a:cubicBezTo>
                    <a:pt x="544351" y="400619"/>
                    <a:pt x="366932" y="332230"/>
                    <a:pt x="215167" y="223645"/>
                  </a:cubicBezTo>
                  <a:cubicBezTo>
                    <a:pt x="174844" y="194816"/>
                    <a:pt x="136681" y="163129"/>
                    <a:pt x="101057" y="128585"/>
                  </a:cubicBezTo>
                  <a:cubicBezTo>
                    <a:pt x="65243" y="93851"/>
                    <a:pt x="29048" y="56957"/>
                    <a:pt x="1743" y="14984"/>
                  </a:cubicBezTo>
                  <a:cubicBezTo>
                    <a:pt x="-4797" y="4951"/>
                    <a:pt x="8601" y="-5717"/>
                    <a:pt x="16602" y="3554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6" name="任意多边形: 形状 425">
              <a:extLst>
                <a:ext uri="{FF2B5EF4-FFF2-40B4-BE49-F238E27FC236}">
                  <a16:creationId xmlns:a16="http://schemas.microsoft.com/office/drawing/2014/main" id="{CB89718C-5410-1133-C771-1701397D322C}"/>
                </a:ext>
              </a:extLst>
            </p:cNvPr>
            <p:cNvSpPr/>
            <p:nvPr/>
          </p:nvSpPr>
          <p:spPr>
            <a:xfrm>
              <a:off x="5177516" y="748144"/>
              <a:ext cx="698281" cy="899538"/>
            </a:xfrm>
            <a:custGeom>
              <a:avLst/>
              <a:gdLst>
                <a:gd name="connsiteX0" fmla="*/ 9998 w 698281"/>
                <a:gd name="connsiteY0" fmla="*/ 875483 h 899538"/>
                <a:gd name="connsiteX1" fmla="*/ 66513 w 698281"/>
                <a:gd name="connsiteY1" fmla="*/ 864180 h 899538"/>
                <a:gd name="connsiteX2" fmla="*/ 119472 w 698281"/>
                <a:gd name="connsiteY2" fmla="*/ 844241 h 899538"/>
                <a:gd name="connsiteX3" fmla="*/ 217643 w 698281"/>
                <a:gd name="connsiteY3" fmla="*/ 783027 h 899538"/>
                <a:gd name="connsiteX4" fmla="*/ 379568 w 698281"/>
                <a:gd name="connsiteY4" fmla="*/ 630246 h 899538"/>
                <a:gd name="connsiteX5" fmla="*/ 506378 w 698281"/>
                <a:gd name="connsiteY5" fmla="*/ 443810 h 899538"/>
                <a:gd name="connsiteX6" fmla="*/ 606581 w 698281"/>
                <a:gd name="connsiteY6" fmla="*/ 239721 h 899538"/>
                <a:gd name="connsiteX7" fmla="*/ 649507 w 698281"/>
                <a:gd name="connsiteY7" fmla="*/ 124723 h 899538"/>
                <a:gd name="connsiteX8" fmla="*/ 665509 w 698281"/>
                <a:gd name="connsiteY8" fmla="*/ 66938 h 899538"/>
                <a:gd name="connsiteX9" fmla="*/ 680177 w 698281"/>
                <a:gd name="connsiteY9" fmla="*/ 5597 h 899538"/>
                <a:gd name="connsiteX10" fmla="*/ 698021 w 698281"/>
                <a:gd name="connsiteY10" fmla="*/ 8010 h 899538"/>
                <a:gd name="connsiteX11" fmla="*/ 680177 w 698281"/>
                <a:gd name="connsiteY11" fmla="*/ 119960 h 899538"/>
                <a:gd name="connsiteX12" fmla="*/ 643982 w 698281"/>
                <a:gd name="connsiteY12" fmla="*/ 225878 h 899538"/>
                <a:gd name="connsiteX13" fmla="*/ 544287 w 698281"/>
                <a:gd name="connsiteY13" fmla="*/ 434920 h 899538"/>
                <a:gd name="connsiteX14" fmla="*/ 415319 w 698281"/>
                <a:gd name="connsiteY14" fmla="*/ 633104 h 899538"/>
                <a:gd name="connsiteX15" fmla="*/ 250727 w 698281"/>
                <a:gd name="connsiteY15" fmla="*/ 793949 h 899538"/>
                <a:gd name="connsiteX16" fmla="*/ 137887 w 698281"/>
                <a:gd name="connsiteY16" fmla="*/ 867038 h 899538"/>
                <a:gd name="connsiteX17" fmla="*/ 77308 w 698281"/>
                <a:gd name="connsiteY17" fmla="*/ 890469 h 899538"/>
                <a:gd name="connsiteX18" fmla="*/ 9744 w 698281"/>
                <a:gd name="connsiteY18" fmla="*/ 898788 h 899538"/>
                <a:gd name="connsiteX19" fmla="*/ 9998 w 698281"/>
                <a:gd name="connsiteY19" fmla="*/ 875483 h 89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8281" h="899538">
                  <a:moveTo>
                    <a:pt x="9998" y="875483"/>
                  </a:moveTo>
                  <a:cubicBezTo>
                    <a:pt x="28794" y="871419"/>
                    <a:pt x="47971" y="869324"/>
                    <a:pt x="66513" y="864180"/>
                  </a:cubicBezTo>
                  <a:cubicBezTo>
                    <a:pt x="84738" y="859164"/>
                    <a:pt x="102391" y="852242"/>
                    <a:pt x="119472" y="844241"/>
                  </a:cubicBezTo>
                  <a:cubicBezTo>
                    <a:pt x="154524" y="827858"/>
                    <a:pt x="186846" y="806332"/>
                    <a:pt x="217643" y="783027"/>
                  </a:cubicBezTo>
                  <a:cubicBezTo>
                    <a:pt x="277016" y="738196"/>
                    <a:pt x="331308" y="686888"/>
                    <a:pt x="379568" y="630246"/>
                  </a:cubicBezTo>
                  <a:cubicBezTo>
                    <a:pt x="428527" y="572842"/>
                    <a:pt x="470564" y="510168"/>
                    <a:pt x="506378" y="443810"/>
                  </a:cubicBezTo>
                  <a:cubicBezTo>
                    <a:pt x="542319" y="377199"/>
                    <a:pt x="576545" y="309190"/>
                    <a:pt x="606581" y="239721"/>
                  </a:cubicBezTo>
                  <a:cubicBezTo>
                    <a:pt x="622837" y="202066"/>
                    <a:pt x="637061" y="163775"/>
                    <a:pt x="649507" y="124723"/>
                  </a:cubicBezTo>
                  <a:cubicBezTo>
                    <a:pt x="655603" y="105673"/>
                    <a:pt x="661000" y="86432"/>
                    <a:pt x="665509" y="66938"/>
                  </a:cubicBezTo>
                  <a:cubicBezTo>
                    <a:pt x="670271" y="46491"/>
                    <a:pt x="673891" y="25663"/>
                    <a:pt x="680177" y="5597"/>
                  </a:cubicBezTo>
                  <a:cubicBezTo>
                    <a:pt x="682971" y="-3230"/>
                    <a:pt x="697513" y="-1007"/>
                    <a:pt x="698021" y="8010"/>
                  </a:cubicBezTo>
                  <a:cubicBezTo>
                    <a:pt x="700053" y="45411"/>
                    <a:pt x="689829" y="84019"/>
                    <a:pt x="680177" y="119960"/>
                  </a:cubicBezTo>
                  <a:cubicBezTo>
                    <a:pt x="670525" y="156028"/>
                    <a:pt x="657952" y="191271"/>
                    <a:pt x="643982" y="225878"/>
                  </a:cubicBezTo>
                  <a:cubicBezTo>
                    <a:pt x="615090" y="297443"/>
                    <a:pt x="580165" y="366594"/>
                    <a:pt x="544287" y="434920"/>
                  </a:cubicBezTo>
                  <a:cubicBezTo>
                    <a:pt x="507457" y="505024"/>
                    <a:pt x="465611" y="571890"/>
                    <a:pt x="415319" y="633104"/>
                  </a:cubicBezTo>
                  <a:cubicBezTo>
                    <a:pt x="366551" y="692476"/>
                    <a:pt x="311179" y="746642"/>
                    <a:pt x="250727" y="793949"/>
                  </a:cubicBezTo>
                  <a:cubicBezTo>
                    <a:pt x="215421" y="821572"/>
                    <a:pt x="178210" y="847226"/>
                    <a:pt x="137887" y="867038"/>
                  </a:cubicBezTo>
                  <a:cubicBezTo>
                    <a:pt x="118456" y="876563"/>
                    <a:pt x="98200" y="884627"/>
                    <a:pt x="77308" y="890469"/>
                  </a:cubicBezTo>
                  <a:cubicBezTo>
                    <a:pt x="55147" y="896629"/>
                    <a:pt x="32795" y="901455"/>
                    <a:pt x="9744" y="898788"/>
                  </a:cubicBezTo>
                  <a:cubicBezTo>
                    <a:pt x="-4099" y="897137"/>
                    <a:pt x="-2448" y="878150"/>
                    <a:pt x="9998" y="875483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7" name="任意多边形: 形状 426">
              <a:extLst>
                <a:ext uri="{FF2B5EF4-FFF2-40B4-BE49-F238E27FC236}">
                  <a16:creationId xmlns:a16="http://schemas.microsoft.com/office/drawing/2014/main" id="{4557CB99-A864-316D-BEB9-A055F50B9223}"/>
                </a:ext>
              </a:extLst>
            </p:cNvPr>
            <p:cNvSpPr/>
            <p:nvPr/>
          </p:nvSpPr>
          <p:spPr>
            <a:xfrm>
              <a:off x="6686461" y="115492"/>
              <a:ext cx="295019" cy="384450"/>
            </a:xfrm>
            <a:custGeom>
              <a:avLst/>
              <a:gdLst>
                <a:gd name="connsiteX0" fmla="*/ 986 w 295019"/>
                <a:gd name="connsiteY0" fmla="*/ 371866 h 384450"/>
                <a:gd name="connsiteX1" fmla="*/ 212569 w 295019"/>
                <a:gd name="connsiteY1" fmla="*/ 73988 h 384450"/>
                <a:gd name="connsiteX2" fmla="*/ 284387 w 295019"/>
                <a:gd name="connsiteY2" fmla="*/ 1344 h 384450"/>
                <a:gd name="connsiteX3" fmla="*/ 293722 w 295019"/>
                <a:gd name="connsiteY3" fmla="*/ 10551 h 384450"/>
                <a:gd name="connsiteX4" fmla="*/ 234539 w 295019"/>
                <a:gd name="connsiteY4" fmla="*/ 78115 h 384450"/>
                <a:gd name="connsiteX5" fmla="*/ 176627 w 295019"/>
                <a:gd name="connsiteY5" fmla="*/ 147076 h 384450"/>
                <a:gd name="connsiteX6" fmla="*/ 70900 w 295019"/>
                <a:gd name="connsiteY6" fmla="*/ 292872 h 384450"/>
                <a:gd name="connsiteX7" fmla="*/ 16544 w 295019"/>
                <a:gd name="connsiteY7" fmla="*/ 380756 h 384450"/>
                <a:gd name="connsiteX8" fmla="*/ 986 w 295019"/>
                <a:gd name="connsiteY8" fmla="*/ 371866 h 38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019" h="384450">
                  <a:moveTo>
                    <a:pt x="986" y="371866"/>
                  </a:moveTo>
                  <a:cubicBezTo>
                    <a:pt x="60867" y="265313"/>
                    <a:pt x="131479" y="165491"/>
                    <a:pt x="212569" y="73988"/>
                  </a:cubicBezTo>
                  <a:cubicBezTo>
                    <a:pt x="234794" y="48905"/>
                    <a:pt x="257272" y="21346"/>
                    <a:pt x="284387" y="1344"/>
                  </a:cubicBezTo>
                  <a:cubicBezTo>
                    <a:pt x="290483" y="-3101"/>
                    <a:pt x="298103" y="4392"/>
                    <a:pt x="293722" y="10551"/>
                  </a:cubicBezTo>
                  <a:cubicBezTo>
                    <a:pt x="276513" y="34872"/>
                    <a:pt x="254224" y="55827"/>
                    <a:pt x="234539" y="78115"/>
                  </a:cubicBezTo>
                  <a:cubicBezTo>
                    <a:pt x="214664" y="100594"/>
                    <a:pt x="195360" y="123645"/>
                    <a:pt x="176627" y="147076"/>
                  </a:cubicBezTo>
                  <a:cubicBezTo>
                    <a:pt x="139163" y="194066"/>
                    <a:pt x="103983" y="242707"/>
                    <a:pt x="70900" y="292872"/>
                  </a:cubicBezTo>
                  <a:cubicBezTo>
                    <a:pt x="51913" y="321638"/>
                    <a:pt x="33816" y="350975"/>
                    <a:pt x="16544" y="380756"/>
                  </a:cubicBezTo>
                  <a:cubicBezTo>
                    <a:pt x="11464" y="389646"/>
                    <a:pt x="-4030" y="380820"/>
                    <a:pt x="986" y="371866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AAE586DB-8943-C4C6-63A8-46ABF8385605}"/>
                </a:ext>
              </a:extLst>
            </p:cNvPr>
            <p:cNvSpPr/>
            <p:nvPr/>
          </p:nvSpPr>
          <p:spPr>
            <a:xfrm>
              <a:off x="6768834" y="228065"/>
              <a:ext cx="337461" cy="270464"/>
            </a:xfrm>
            <a:custGeom>
              <a:avLst/>
              <a:gdLst>
                <a:gd name="connsiteX0" fmla="*/ 84 w 337461"/>
                <a:gd name="connsiteY0" fmla="*/ 264945 h 270464"/>
                <a:gd name="connsiteX1" fmla="*/ 9609 w 337461"/>
                <a:gd name="connsiteY1" fmla="*/ 244307 h 270464"/>
                <a:gd name="connsiteX2" fmla="*/ 26944 w 337461"/>
                <a:gd name="connsiteY2" fmla="*/ 225765 h 270464"/>
                <a:gd name="connsiteX3" fmla="*/ 64282 w 337461"/>
                <a:gd name="connsiteY3" fmla="*/ 193190 h 270464"/>
                <a:gd name="connsiteX4" fmla="*/ 149563 w 337461"/>
                <a:gd name="connsiteY4" fmla="*/ 125753 h 270464"/>
                <a:gd name="connsiteX5" fmla="*/ 326791 w 337461"/>
                <a:gd name="connsiteY5" fmla="*/ 785 h 270464"/>
                <a:gd name="connsiteX6" fmla="*/ 334411 w 337461"/>
                <a:gd name="connsiteY6" fmla="*/ 13929 h 270464"/>
                <a:gd name="connsiteX7" fmla="*/ 163406 w 337461"/>
                <a:gd name="connsiteY7" fmla="*/ 137564 h 270464"/>
                <a:gd name="connsiteX8" fmla="*/ 80665 w 337461"/>
                <a:gd name="connsiteY8" fmla="*/ 203540 h 270464"/>
                <a:gd name="connsiteX9" fmla="*/ 43010 w 337461"/>
                <a:gd name="connsiteY9" fmla="*/ 235862 h 270464"/>
                <a:gd name="connsiteX10" fmla="*/ 26563 w 337461"/>
                <a:gd name="connsiteY10" fmla="*/ 253197 h 270464"/>
                <a:gd name="connsiteX11" fmla="*/ 18181 w 337461"/>
                <a:gd name="connsiteY11" fmla="*/ 263294 h 270464"/>
                <a:gd name="connsiteX12" fmla="*/ 8212 w 337461"/>
                <a:gd name="connsiteY12" fmla="*/ 269707 h 270464"/>
                <a:gd name="connsiteX13" fmla="*/ 84 w 337461"/>
                <a:gd name="connsiteY13" fmla="*/ 264945 h 2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461" h="270464">
                  <a:moveTo>
                    <a:pt x="84" y="264945"/>
                  </a:moveTo>
                  <a:cubicBezTo>
                    <a:pt x="1671" y="256182"/>
                    <a:pt x="3830" y="251292"/>
                    <a:pt x="9609" y="244307"/>
                  </a:cubicBezTo>
                  <a:cubicBezTo>
                    <a:pt x="15006" y="237830"/>
                    <a:pt x="20912" y="231671"/>
                    <a:pt x="26944" y="225765"/>
                  </a:cubicBezTo>
                  <a:cubicBezTo>
                    <a:pt x="38692" y="214145"/>
                    <a:pt x="51392" y="203540"/>
                    <a:pt x="64282" y="193190"/>
                  </a:cubicBezTo>
                  <a:cubicBezTo>
                    <a:pt x="92540" y="170520"/>
                    <a:pt x="121115" y="148232"/>
                    <a:pt x="149563" y="125753"/>
                  </a:cubicBezTo>
                  <a:cubicBezTo>
                    <a:pt x="206395" y="80858"/>
                    <a:pt x="262910" y="35456"/>
                    <a:pt x="326791" y="785"/>
                  </a:cubicBezTo>
                  <a:cubicBezTo>
                    <a:pt x="334284" y="-3279"/>
                    <a:pt x="341841" y="9548"/>
                    <a:pt x="334411" y="13929"/>
                  </a:cubicBezTo>
                  <a:cubicBezTo>
                    <a:pt x="273515" y="49426"/>
                    <a:pt x="218397" y="93749"/>
                    <a:pt x="163406" y="137564"/>
                  </a:cubicBezTo>
                  <a:cubicBezTo>
                    <a:pt x="135847" y="159535"/>
                    <a:pt x="108161" y="181442"/>
                    <a:pt x="80665" y="203540"/>
                  </a:cubicBezTo>
                  <a:cubicBezTo>
                    <a:pt x="67775" y="213891"/>
                    <a:pt x="54948" y="224432"/>
                    <a:pt x="43010" y="235862"/>
                  </a:cubicBezTo>
                  <a:cubicBezTo>
                    <a:pt x="37231" y="241386"/>
                    <a:pt x="31707" y="247101"/>
                    <a:pt x="26563" y="253197"/>
                  </a:cubicBezTo>
                  <a:cubicBezTo>
                    <a:pt x="23769" y="256436"/>
                    <a:pt x="21229" y="260309"/>
                    <a:pt x="18181" y="263294"/>
                  </a:cubicBezTo>
                  <a:cubicBezTo>
                    <a:pt x="15070" y="266342"/>
                    <a:pt x="11895" y="267548"/>
                    <a:pt x="8212" y="269707"/>
                  </a:cubicBezTo>
                  <a:cubicBezTo>
                    <a:pt x="4719" y="271676"/>
                    <a:pt x="-742" y="269707"/>
                    <a:pt x="84" y="264945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B28880D9-F73B-006F-936E-8EFED6454B76}"/>
                </a:ext>
              </a:extLst>
            </p:cNvPr>
            <p:cNvSpPr/>
            <p:nvPr/>
          </p:nvSpPr>
          <p:spPr>
            <a:xfrm>
              <a:off x="6780712" y="371657"/>
              <a:ext cx="368010" cy="159412"/>
            </a:xfrm>
            <a:custGeom>
              <a:avLst/>
              <a:gdLst>
                <a:gd name="connsiteX0" fmla="*/ 1986 w 368010"/>
                <a:gd name="connsiteY0" fmla="*/ 150054 h 159412"/>
                <a:gd name="connsiteX1" fmla="*/ 85933 w 368010"/>
                <a:gd name="connsiteY1" fmla="*/ 101477 h 159412"/>
                <a:gd name="connsiteX2" fmla="*/ 176103 w 368010"/>
                <a:gd name="connsiteY2" fmla="*/ 61218 h 159412"/>
                <a:gd name="connsiteX3" fmla="*/ 361777 w 368010"/>
                <a:gd name="connsiteY3" fmla="*/ 131 h 159412"/>
                <a:gd name="connsiteX4" fmla="*/ 364634 w 368010"/>
                <a:gd name="connsiteY4" fmla="*/ 10989 h 159412"/>
                <a:gd name="connsiteX5" fmla="*/ 182834 w 368010"/>
                <a:gd name="connsiteY5" fmla="*/ 77601 h 159412"/>
                <a:gd name="connsiteX6" fmla="*/ 96284 w 368010"/>
                <a:gd name="connsiteY6" fmla="*/ 117034 h 159412"/>
                <a:gd name="connsiteX7" fmla="*/ 53802 w 368010"/>
                <a:gd name="connsiteY7" fmla="*/ 138370 h 159412"/>
                <a:gd name="connsiteX8" fmla="*/ 7256 w 368010"/>
                <a:gd name="connsiteY8" fmla="*/ 159135 h 159412"/>
                <a:gd name="connsiteX9" fmla="*/ 1986 w 368010"/>
                <a:gd name="connsiteY9" fmla="*/ 150054 h 1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010" h="159412">
                  <a:moveTo>
                    <a:pt x="1986" y="150054"/>
                  </a:moveTo>
                  <a:cubicBezTo>
                    <a:pt x="25544" y="128718"/>
                    <a:pt x="57612" y="115193"/>
                    <a:pt x="85933" y="101477"/>
                  </a:cubicBezTo>
                  <a:cubicBezTo>
                    <a:pt x="115587" y="87189"/>
                    <a:pt x="145623" y="73727"/>
                    <a:pt x="176103" y="61218"/>
                  </a:cubicBezTo>
                  <a:cubicBezTo>
                    <a:pt x="236491" y="36453"/>
                    <a:pt x="298150" y="14799"/>
                    <a:pt x="361777" y="131"/>
                  </a:cubicBezTo>
                  <a:cubicBezTo>
                    <a:pt x="367937" y="-1266"/>
                    <a:pt x="370667" y="8957"/>
                    <a:pt x="364634" y="10989"/>
                  </a:cubicBezTo>
                  <a:cubicBezTo>
                    <a:pt x="303484" y="31690"/>
                    <a:pt x="242334" y="52582"/>
                    <a:pt x="182834" y="77601"/>
                  </a:cubicBezTo>
                  <a:cubicBezTo>
                    <a:pt x="153624" y="89920"/>
                    <a:pt x="124731" y="103064"/>
                    <a:pt x="96284" y="117034"/>
                  </a:cubicBezTo>
                  <a:cubicBezTo>
                    <a:pt x="82059" y="124019"/>
                    <a:pt x="67962" y="131195"/>
                    <a:pt x="53802" y="138370"/>
                  </a:cubicBezTo>
                  <a:cubicBezTo>
                    <a:pt x="38753" y="145990"/>
                    <a:pt x="23512" y="154372"/>
                    <a:pt x="7256" y="159135"/>
                  </a:cubicBezTo>
                  <a:cubicBezTo>
                    <a:pt x="1541" y="160849"/>
                    <a:pt x="-2650" y="154245"/>
                    <a:pt x="1986" y="150054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0" name="任意多边形: 形状 429">
              <a:extLst>
                <a:ext uri="{FF2B5EF4-FFF2-40B4-BE49-F238E27FC236}">
                  <a16:creationId xmlns:a16="http://schemas.microsoft.com/office/drawing/2014/main" id="{577A424F-95E8-B5EA-88EB-ECC600C4A175}"/>
                </a:ext>
              </a:extLst>
            </p:cNvPr>
            <p:cNvSpPr/>
            <p:nvPr/>
          </p:nvSpPr>
          <p:spPr>
            <a:xfrm>
              <a:off x="4788146" y="440052"/>
              <a:ext cx="399797" cy="312466"/>
            </a:xfrm>
            <a:custGeom>
              <a:avLst/>
              <a:gdLst>
                <a:gd name="connsiteX0" fmla="*/ 5668 w 399797"/>
                <a:gd name="connsiteY0" fmla="*/ 379 h 312466"/>
                <a:gd name="connsiteX1" fmla="*/ 49546 w 399797"/>
                <a:gd name="connsiteY1" fmla="*/ 13651 h 312466"/>
                <a:gd name="connsiteX2" fmla="*/ 93806 w 399797"/>
                <a:gd name="connsiteY2" fmla="*/ 36511 h 312466"/>
                <a:gd name="connsiteX3" fmla="*/ 175276 w 399797"/>
                <a:gd name="connsiteY3" fmla="*/ 90105 h 312466"/>
                <a:gd name="connsiteX4" fmla="*/ 321263 w 399797"/>
                <a:gd name="connsiteY4" fmla="*/ 221169 h 312466"/>
                <a:gd name="connsiteX5" fmla="*/ 398098 w 399797"/>
                <a:gd name="connsiteY5" fmla="*/ 302322 h 312466"/>
                <a:gd name="connsiteX6" fmla="*/ 387811 w 399797"/>
                <a:gd name="connsiteY6" fmla="*/ 310323 h 312466"/>
                <a:gd name="connsiteX7" fmla="*/ 95584 w 399797"/>
                <a:gd name="connsiteY7" fmla="*/ 59498 h 312466"/>
                <a:gd name="connsiteX8" fmla="*/ 47387 w 399797"/>
                <a:gd name="connsiteY8" fmla="*/ 34669 h 312466"/>
                <a:gd name="connsiteX9" fmla="*/ 1413 w 399797"/>
                <a:gd name="connsiteY9" fmla="*/ 10666 h 312466"/>
                <a:gd name="connsiteX10" fmla="*/ 5668 w 399797"/>
                <a:gd name="connsiteY10" fmla="*/ 379 h 31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797" h="312466">
                  <a:moveTo>
                    <a:pt x="5668" y="379"/>
                  </a:moveTo>
                  <a:cubicBezTo>
                    <a:pt x="20463" y="-2034"/>
                    <a:pt x="36592" y="7618"/>
                    <a:pt x="49546" y="13651"/>
                  </a:cubicBezTo>
                  <a:cubicBezTo>
                    <a:pt x="64596" y="20636"/>
                    <a:pt x="79328" y="28319"/>
                    <a:pt x="93806" y="36511"/>
                  </a:cubicBezTo>
                  <a:cubicBezTo>
                    <a:pt x="122127" y="52576"/>
                    <a:pt x="149241" y="70547"/>
                    <a:pt x="175276" y="90105"/>
                  </a:cubicBezTo>
                  <a:cubicBezTo>
                    <a:pt x="227600" y="129411"/>
                    <a:pt x="275543" y="174433"/>
                    <a:pt x="321263" y="221169"/>
                  </a:cubicBezTo>
                  <a:cubicBezTo>
                    <a:pt x="347298" y="247839"/>
                    <a:pt x="372761" y="275080"/>
                    <a:pt x="398098" y="302322"/>
                  </a:cubicBezTo>
                  <a:cubicBezTo>
                    <a:pt x="403876" y="308545"/>
                    <a:pt x="393526" y="316292"/>
                    <a:pt x="387811" y="310323"/>
                  </a:cubicBezTo>
                  <a:cubicBezTo>
                    <a:pt x="298847" y="218184"/>
                    <a:pt x="207725" y="123633"/>
                    <a:pt x="95584" y="59498"/>
                  </a:cubicBezTo>
                  <a:cubicBezTo>
                    <a:pt x="79899" y="50544"/>
                    <a:pt x="63770" y="42226"/>
                    <a:pt x="47387" y="34669"/>
                  </a:cubicBezTo>
                  <a:cubicBezTo>
                    <a:pt x="32655" y="27875"/>
                    <a:pt x="12081" y="23366"/>
                    <a:pt x="1413" y="10666"/>
                  </a:cubicBezTo>
                  <a:cubicBezTo>
                    <a:pt x="-1889" y="6793"/>
                    <a:pt x="1032" y="1141"/>
                    <a:pt x="5668" y="379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1" name="任意多边形: 形状 430">
              <a:extLst>
                <a:ext uri="{FF2B5EF4-FFF2-40B4-BE49-F238E27FC236}">
                  <a16:creationId xmlns:a16="http://schemas.microsoft.com/office/drawing/2014/main" id="{CE09E6D4-CFD3-5820-C074-C57DEA7C4F8E}"/>
                </a:ext>
              </a:extLst>
            </p:cNvPr>
            <p:cNvSpPr/>
            <p:nvPr/>
          </p:nvSpPr>
          <p:spPr>
            <a:xfrm>
              <a:off x="4824474" y="628864"/>
              <a:ext cx="324015" cy="182803"/>
            </a:xfrm>
            <a:custGeom>
              <a:avLst/>
              <a:gdLst>
                <a:gd name="connsiteX0" fmla="*/ 9853 w 324015"/>
                <a:gd name="connsiteY0" fmla="*/ 480 h 182803"/>
                <a:gd name="connsiteX1" fmla="*/ 170952 w 324015"/>
                <a:gd name="connsiteY1" fmla="*/ 75029 h 182803"/>
                <a:gd name="connsiteX2" fmla="*/ 320685 w 324015"/>
                <a:gd name="connsiteY2" fmla="*/ 168247 h 182803"/>
                <a:gd name="connsiteX3" fmla="*/ 310779 w 324015"/>
                <a:gd name="connsiteY3" fmla="*/ 181264 h 182803"/>
                <a:gd name="connsiteX4" fmla="*/ 161364 w 324015"/>
                <a:gd name="connsiteY4" fmla="*/ 89380 h 182803"/>
                <a:gd name="connsiteX5" fmla="*/ 4328 w 324015"/>
                <a:gd name="connsiteY5" fmla="*/ 13815 h 182803"/>
                <a:gd name="connsiteX6" fmla="*/ 9853 w 324015"/>
                <a:gd name="connsiteY6" fmla="*/ 480 h 18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015" h="182803">
                  <a:moveTo>
                    <a:pt x="9853" y="480"/>
                  </a:moveTo>
                  <a:cubicBezTo>
                    <a:pt x="65796" y="19530"/>
                    <a:pt x="119200" y="46708"/>
                    <a:pt x="170952" y="75029"/>
                  </a:cubicBezTo>
                  <a:cubicBezTo>
                    <a:pt x="222578" y="103286"/>
                    <a:pt x="272552" y="134401"/>
                    <a:pt x="320685" y="168247"/>
                  </a:cubicBezTo>
                  <a:cubicBezTo>
                    <a:pt x="329321" y="174343"/>
                    <a:pt x="319415" y="187233"/>
                    <a:pt x="310779" y="181264"/>
                  </a:cubicBezTo>
                  <a:cubicBezTo>
                    <a:pt x="262710" y="147863"/>
                    <a:pt x="212862" y="117129"/>
                    <a:pt x="161364" y="89380"/>
                  </a:cubicBezTo>
                  <a:cubicBezTo>
                    <a:pt x="110119" y="61821"/>
                    <a:pt x="56843" y="38707"/>
                    <a:pt x="4328" y="13815"/>
                  </a:cubicBezTo>
                  <a:cubicBezTo>
                    <a:pt x="-4181" y="9751"/>
                    <a:pt x="1026" y="-2568"/>
                    <a:pt x="9853" y="480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F93D4F2E-6ED1-A74D-B982-798A231DCB69}"/>
                </a:ext>
              </a:extLst>
            </p:cNvPr>
            <p:cNvSpPr/>
            <p:nvPr/>
          </p:nvSpPr>
          <p:spPr>
            <a:xfrm>
              <a:off x="4621604" y="733192"/>
              <a:ext cx="482787" cy="103452"/>
            </a:xfrm>
            <a:custGeom>
              <a:avLst/>
              <a:gdLst>
                <a:gd name="connsiteX0" fmla="*/ 5840 w 482787"/>
                <a:gd name="connsiteY0" fmla="*/ 6134 h 103452"/>
                <a:gd name="connsiteX1" fmla="*/ 194625 w 482787"/>
                <a:gd name="connsiteY1" fmla="*/ 7213 h 103452"/>
                <a:gd name="connsiteX2" fmla="*/ 378902 w 482787"/>
                <a:gd name="connsiteY2" fmla="*/ 48742 h 103452"/>
                <a:gd name="connsiteX3" fmla="*/ 478407 w 482787"/>
                <a:gd name="connsiteY3" fmla="*/ 88747 h 103452"/>
                <a:gd name="connsiteX4" fmla="*/ 472565 w 482787"/>
                <a:gd name="connsiteY4" fmla="*/ 102717 h 103452"/>
                <a:gd name="connsiteX5" fmla="*/ 112647 w 482787"/>
                <a:gd name="connsiteY5" fmla="*/ 18834 h 103452"/>
                <a:gd name="connsiteX6" fmla="*/ 7491 w 482787"/>
                <a:gd name="connsiteY6" fmla="*/ 19786 h 103452"/>
                <a:gd name="connsiteX7" fmla="*/ 5840 w 482787"/>
                <a:gd name="connsiteY7" fmla="*/ 6134 h 10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787" h="103452">
                  <a:moveTo>
                    <a:pt x="5840" y="6134"/>
                  </a:moveTo>
                  <a:cubicBezTo>
                    <a:pt x="67562" y="-3963"/>
                    <a:pt x="132776" y="-153"/>
                    <a:pt x="194625" y="7213"/>
                  </a:cubicBezTo>
                  <a:cubicBezTo>
                    <a:pt x="257300" y="14643"/>
                    <a:pt x="319085" y="28676"/>
                    <a:pt x="378902" y="48742"/>
                  </a:cubicBezTo>
                  <a:cubicBezTo>
                    <a:pt x="412811" y="60109"/>
                    <a:pt x="446022" y="73571"/>
                    <a:pt x="478407" y="88747"/>
                  </a:cubicBezTo>
                  <a:cubicBezTo>
                    <a:pt x="487170" y="92875"/>
                    <a:pt x="481518" y="106781"/>
                    <a:pt x="472565" y="102717"/>
                  </a:cubicBezTo>
                  <a:cubicBezTo>
                    <a:pt x="359789" y="51155"/>
                    <a:pt x="236599" y="22517"/>
                    <a:pt x="112647" y="18834"/>
                  </a:cubicBezTo>
                  <a:cubicBezTo>
                    <a:pt x="77595" y="17754"/>
                    <a:pt x="42543" y="19469"/>
                    <a:pt x="7491" y="19786"/>
                  </a:cubicBezTo>
                  <a:cubicBezTo>
                    <a:pt x="-1145" y="19850"/>
                    <a:pt x="-3114" y="7594"/>
                    <a:pt x="5840" y="6134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C44D721D-3E22-54D7-D75A-D23CBEC7C927}"/>
                </a:ext>
              </a:extLst>
            </p:cNvPr>
            <p:cNvSpPr/>
            <p:nvPr/>
          </p:nvSpPr>
          <p:spPr>
            <a:xfrm>
              <a:off x="6025917" y="661079"/>
              <a:ext cx="900750" cy="506602"/>
            </a:xfrm>
            <a:custGeom>
              <a:avLst/>
              <a:gdLst>
                <a:gd name="connsiteX0" fmla="*/ 14465 w 900750"/>
                <a:gd name="connsiteY0" fmla="*/ 3317 h 506602"/>
                <a:gd name="connsiteX1" fmla="*/ 323710 w 900750"/>
                <a:gd name="connsiteY1" fmla="*/ 266144 h 506602"/>
                <a:gd name="connsiteX2" fmla="*/ 679564 w 900750"/>
                <a:gd name="connsiteY2" fmla="*/ 443309 h 506602"/>
                <a:gd name="connsiteX3" fmla="*/ 784975 w 900750"/>
                <a:gd name="connsiteY3" fmla="*/ 472138 h 506602"/>
                <a:gd name="connsiteX4" fmla="*/ 893242 w 900750"/>
                <a:gd name="connsiteY4" fmla="*/ 487886 h 506602"/>
                <a:gd name="connsiteX5" fmla="*/ 893115 w 900750"/>
                <a:gd name="connsiteY5" fmla="*/ 505666 h 506602"/>
                <a:gd name="connsiteX6" fmla="*/ 697408 w 900750"/>
                <a:gd name="connsiteY6" fmla="*/ 475694 h 506602"/>
                <a:gd name="connsiteX7" fmla="*/ 511797 w 900750"/>
                <a:gd name="connsiteY7" fmla="*/ 397970 h 506602"/>
                <a:gd name="connsiteX8" fmla="*/ 334379 w 900750"/>
                <a:gd name="connsiteY8" fmla="*/ 299545 h 506602"/>
                <a:gd name="connsiteX9" fmla="*/ 160452 w 900750"/>
                <a:gd name="connsiteY9" fmla="*/ 181879 h 506602"/>
                <a:gd name="connsiteX10" fmla="*/ 1448 w 900750"/>
                <a:gd name="connsiteY10" fmla="*/ 13350 h 506602"/>
                <a:gd name="connsiteX11" fmla="*/ 14465 w 900750"/>
                <a:gd name="connsiteY11" fmla="*/ 3317 h 50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0750" h="506602">
                  <a:moveTo>
                    <a:pt x="14465" y="3317"/>
                  </a:moveTo>
                  <a:cubicBezTo>
                    <a:pt x="93650" y="115649"/>
                    <a:pt x="207061" y="196611"/>
                    <a:pt x="323710" y="266144"/>
                  </a:cubicBezTo>
                  <a:cubicBezTo>
                    <a:pt x="437121" y="333771"/>
                    <a:pt x="554279" y="400383"/>
                    <a:pt x="679564" y="443309"/>
                  </a:cubicBezTo>
                  <a:cubicBezTo>
                    <a:pt x="714045" y="455120"/>
                    <a:pt x="749224" y="464899"/>
                    <a:pt x="784975" y="472138"/>
                  </a:cubicBezTo>
                  <a:cubicBezTo>
                    <a:pt x="820788" y="479377"/>
                    <a:pt x="857047" y="483250"/>
                    <a:pt x="893242" y="487886"/>
                  </a:cubicBezTo>
                  <a:cubicBezTo>
                    <a:pt x="903148" y="489156"/>
                    <a:pt x="903402" y="504904"/>
                    <a:pt x="893115" y="505666"/>
                  </a:cubicBezTo>
                  <a:cubicBezTo>
                    <a:pt x="827266" y="510619"/>
                    <a:pt x="759892" y="495252"/>
                    <a:pt x="697408" y="475694"/>
                  </a:cubicBezTo>
                  <a:cubicBezTo>
                    <a:pt x="633273" y="455628"/>
                    <a:pt x="571678" y="428323"/>
                    <a:pt x="511797" y="397970"/>
                  </a:cubicBezTo>
                  <a:cubicBezTo>
                    <a:pt x="451536" y="367363"/>
                    <a:pt x="392544" y="333962"/>
                    <a:pt x="334379" y="299545"/>
                  </a:cubicBezTo>
                  <a:cubicBezTo>
                    <a:pt x="274117" y="263921"/>
                    <a:pt x="215252" y="225567"/>
                    <a:pt x="160452" y="181879"/>
                  </a:cubicBezTo>
                  <a:cubicBezTo>
                    <a:pt x="99810" y="133492"/>
                    <a:pt x="44818" y="77993"/>
                    <a:pt x="1448" y="13350"/>
                  </a:cubicBezTo>
                  <a:cubicBezTo>
                    <a:pt x="-4267" y="4651"/>
                    <a:pt x="8369" y="-5319"/>
                    <a:pt x="14465" y="3317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CECDE213-981B-27C2-436A-98D635ED92B1}"/>
                </a:ext>
              </a:extLst>
            </p:cNvPr>
            <p:cNvSpPr/>
            <p:nvPr/>
          </p:nvSpPr>
          <p:spPr>
            <a:xfrm>
              <a:off x="6235083" y="695792"/>
              <a:ext cx="562054" cy="354306"/>
            </a:xfrm>
            <a:custGeom>
              <a:avLst/>
              <a:gdLst>
                <a:gd name="connsiteX0" fmla="*/ 13579 w 562054"/>
                <a:gd name="connsiteY0" fmla="*/ 2449 h 354306"/>
                <a:gd name="connsiteX1" fmla="*/ 424106 w 562054"/>
                <a:gd name="connsiteY1" fmla="*/ 286104 h 354306"/>
                <a:gd name="connsiteX2" fmla="*/ 556504 w 562054"/>
                <a:gd name="connsiteY2" fmla="*/ 336078 h 354306"/>
                <a:gd name="connsiteX3" fmla="*/ 551615 w 562054"/>
                <a:gd name="connsiteY3" fmla="*/ 354049 h 354306"/>
                <a:gd name="connsiteX4" fmla="*/ 315649 w 562054"/>
                <a:gd name="connsiteY4" fmla="*/ 258037 h 354306"/>
                <a:gd name="connsiteX5" fmla="*/ 104638 w 562054"/>
                <a:gd name="connsiteY5" fmla="*/ 111987 h 354306"/>
                <a:gd name="connsiteX6" fmla="*/ 1895 w 562054"/>
                <a:gd name="connsiteY6" fmla="*/ 11466 h 354306"/>
                <a:gd name="connsiteX7" fmla="*/ 13579 w 562054"/>
                <a:gd name="connsiteY7" fmla="*/ 2449 h 35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054" h="354306">
                  <a:moveTo>
                    <a:pt x="13579" y="2449"/>
                  </a:moveTo>
                  <a:cubicBezTo>
                    <a:pt x="129466" y="123099"/>
                    <a:pt x="270309" y="220381"/>
                    <a:pt x="424106" y="286104"/>
                  </a:cubicBezTo>
                  <a:cubicBezTo>
                    <a:pt x="467540" y="304646"/>
                    <a:pt x="512054" y="320140"/>
                    <a:pt x="556504" y="336078"/>
                  </a:cubicBezTo>
                  <a:cubicBezTo>
                    <a:pt x="566347" y="339634"/>
                    <a:pt x="562092" y="356589"/>
                    <a:pt x="551615" y="354049"/>
                  </a:cubicBezTo>
                  <a:cubicBezTo>
                    <a:pt x="469255" y="334110"/>
                    <a:pt x="389816" y="298486"/>
                    <a:pt x="315649" y="258037"/>
                  </a:cubicBezTo>
                  <a:cubicBezTo>
                    <a:pt x="240401" y="217016"/>
                    <a:pt x="169599" y="167930"/>
                    <a:pt x="104638" y="111987"/>
                  </a:cubicBezTo>
                  <a:cubicBezTo>
                    <a:pt x="68316" y="80745"/>
                    <a:pt x="34153" y="46899"/>
                    <a:pt x="1895" y="11466"/>
                  </a:cubicBezTo>
                  <a:cubicBezTo>
                    <a:pt x="-4582" y="4418"/>
                    <a:pt x="7102" y="-4345"/>
                    <a:pt x="13579" y="2449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5" name="任意多边形: 形状 434">
              <a:extLst>
                <a:ext uri="{FF2B5EF4-FFF2-40B4-BE49-F238E27FC236}">
                  <a16:creationId xmlns:a16="http://schemas.microsoft.com/office/drawing/2014/main" id="{DBCF3D0A-9EE2-9CE7-712E-FE49FC17ACF9}"/>
                </a:ext>
              </a:extLst>
            </p:cNvPr>
            <p:cNvSpPr/>
            <p:nvPr/>
          </p:nvSpPr>
          <p:spPr>
            <a:xfrm>
              <a:off x="5280945" y="828481"/>
              <a:ext cx="464566" cy="671324"/>
            </a:xfrm>
            <a:custGeom>
              <a:avLst/>
              <a:gdLst>
                <a:gd name="connsiteX0" fmla="*/ 3407 w 464566"/>
                <a:gd name="connsiteY0" fmla="*/ 656144 h 671324"/>
                <a:gd name="connsiteX1" fmla="*/ 228705 w 464566"/>
                <a:gd name="connsiteY1" fmla="*/ 440562 h 671324"/>
                <a:gd name="connsiteX2" fmla="*/ 390376 w 464566"/>
                <a:gd name="connsiteY2" fmla="*/ 173735 h 671324"/>
                <a:gd name="connsiteX3" fmla="*/ 447716 w 464566"/>
                <a:gd name="connsiteY3" fmla="*/ 6730 h 671324"/>
                <a:gd name="connsiteX4" fmla="*/ 464290 w 464566"/>
                <a:gd name="connsiteY4" fmla="*/ 9016 h 671324"/>
                <a:gd name="connsiteX5" fmla="*/ 345989 w 464566"/>
                <a:gd name="connsiteY5" fmla="*/ 304164 h 671324"/>
                <a:gd name="connsiteX6" fmla="*/ 153140 w 464566"/>
                <a:gd name="connsiteY6" fmla="*/ 555370 h 671324"/>
                <a:gd name="connsiteX7" fmla="*/ 13948 w 464566"/>
                <a:gd name="connsiteY7" fmla="*/ 669797 h 671324"/>
                <a:gd name="connsiteX8" fmla="*/ 3407 w 464566"/>
                <a:gd name="connsiteY8" fmla="*/ 656144 h 67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4566" h="671324">
                  <a:moveTo>
                    <a:pt x="3407" y="656144"/>
                  </a:moveTo>
                  <a:cubicBezTo>
                    <a:pt x="86020" y="591692"/>
                    <a:pt x="162728" y="522223"/>
                    <a:pt x="228705" y="440562"/>
                  </a:cubicBezTo>
                  <a:cubicBezTo>
                    <a:pt x="294300" y="359409"/>
                    <a:pt x="348910" y="269493"/>
                    <a:pt x="390376" y="173735"/>
                  </a:cubicBezTo>
                  <a:cubicBezTo>
                    <a:pt x="413807" y="119696"/>
                    <a:pt x="433048" y="63816"/>
                    <a:pt x="447716" y="6730"/>
                  </a:cubicBezTo>
                  <a:cubicBezTo>
                    <a:pt x="450320" y="-3557"/>
                    <a:pt x="466893" y="-1462"/>
                    <a:pt x="464290" y="9016"/>
                  </a:cubicBezTo>
                  <a:cubicBezTo>
                    <a:pt x="438699" y="112330"/>
                    <a:pt x="398821" y="211771"/>
                    <a:pt x="345989" y="304164"/>
                  </a:cubicBezTo>
                  <a:cubicBezTo>
                    <a:pt x="293348" y="396302"/>
                    <a:pt x="228578" y="480757"/>
                    <a:pt x="153140" y="555370"/>
                  </a:cubicBezTo>
                  <a:cubicBezTo>
                    <a:pt x="110404" y="597597"/>
                    <a:pt x="64367" y="636967"/>
                    <a:pt x="13948" y="669797"/>
                  </a:cubicBezTo>
                  <a:cubicBezTo>
                    <a:pt x="4804" y="675702"/>
                    <a:pt x="-5483" y="663066"/>
                    <a:pt x="3407" y="656144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1F96D801-48FF-8E72-2C35-0F1C73B406E6}"/>
                </a:ext>
              </a:extLst>
            </p:cNvPr>
            <p:cNvSpPr/>
            <p:nvPr/>
          </p:nvSpPr>
          <p:spPr>
            <a:xfrm>
              <a:off x="5237704" y="967948"/>
              <a:ext cx="314952" cy="469557"/>
            </a:xfrm>
            <a:custGeom>
              <a:avLst/>
              <a:gdLst>
                <a:gd name="connsiteX0" fmla="*/ 2452 w 314952"/>
                <a:gd name="connsiteY0" fmla="*/ 456861 h 469557"/>
                <a:gd name="connsiteX1" fmla="*/ 148883 w 314952"/>
                <a:gd name="connsiteY1" fmla="*/ 300714 h 469557"/>
                <a:gd name="connsiteX2" fmla="*/ 258674 w 314952"/>
                <a:gd name="connsiteY2" fmla="*/ 117009 h 469557"/>
                <a:gd name="connsiteX3" fmla="*/ 301092 w 314952"/>
                <a:gd name="connsiteY3" fmla="*/ 4550 h 469557"/>
                <a:gd name="connsiteX4" fmla="*/ 314618 w 314952"/>
                <a:gd name="connsiteY4" fmla="*/ 10138 h 469557"/>
                <a:gd name="connsiteX5" fmla="*/ 101385 w 314952"/>
                <a:gd name="connsiteY5" fmla="*/ 385360 h 469557"/>
                <a:gd name="connsiteX6" fmla="*/ 11088 w 314952"/>
                <a:gd name="connsiteY6" fmla="*/ 468037 h 469557"/>
                <a:gd name="connsiteX7" fmla="*/ 2452 w 314952"/>
                <a:gd name="connsiteY7" fmla="*/ 456861 h 4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952" h="469557">
                  <a:moveTo>
                    <a:pt x="2452" y="456861"/>
                  </a:moveTo>
                  <a:cubicBezTo>
                    <a:pt x="54839" y="408093"/>
                    <a:pt x="105385" y="357737"/>
                    <a:pt x="148883" y="300714"/>
                  </a:cubicBezTo>
                  <a:cubicBezTo>
                    <a:pt x="192253" y="243818"/>
                    <a:pt x="229147" y="182160"/>
                    <a:pt x="258674" y="117009"/>
                  </a:cubicBezTo>
                  <a:cubicBezTo>
                    <a:pt x="275184" y="80433"/>
                    <a:pt x="289345" y="42841"/>
                    <a:pt x="301092" y="4550"/>
                  </a:cubicBezTo>
                  <a:cubicBezTo>
                    <a:pt x="303886" y="-4467"/>
                    <a:pt x="317221" y="1248"/>
                    <a:pt x="314618" y="10138"/>
                  </a:cubicBezTo>
                  <a:cubicBezTo>
                    <a:pt x="273279" y="149267"/>
                    <a:pt x="199683" y="278616"/>
                    <a:pt x="101385" y="385360"/>
                  </a:cubicBezTo>
                  <a:cubicBezTo>
                    <a:pt x="73635" y="415522"/>
                    <a:pt x="43981" y="443589"/>
                    <a:pt x="11088" y="468037"/>
                  </a:cubicBezTo>
                  <a:cubicBezTo>
                    <a:pt x="3722" y="473498"/>
                    <a:pt x="-4089" y="462957"/>
                    <a:pt x="2452" y="456861"/>
                  </a:cubicBezTo>
                  <a:close/>
                </a:path>
              </a:pathLst>
            </a:custGeom>
            <a:solidFill>
              <a:srgbClr val="A34C3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1518E3B-2BFF-4F5B-F2D6-B4F3F6648BAB}"/>
              </a:ext>
            </a:extLst>
          </p:cNvPr>
          <p:cNvSpPr txBox="1"/>
          <p:nvPr/>
        </p:nvSpPr>
        <p:spPr>
          <a:xfrm>
            <a:off x="3771359" y="3930545"/>
            <a:ext cx="1824262" cy="155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</a:p>
        </p:txBody>
      </p: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DE7A655F-A851-853C-2A40-AE8FC674573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34728" y="2215520"/>
            <a:ext cx="2336681" cy="3809340"/>
          </a:xfrm>
          <a:prstGeom prst="roundRect">
            <a:avLst>
              <a:gd name="adj" fmla="val 127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grpSp>
        <p:nvGrpSpPr>
          <p:cNvPr id="447" name="图形 4">
            <a:extLst>
              <a:ext uri="{FF2B5EF4-FFF2-40B4-BE49-F238E27FC236}">
                <a16:creationId xmlns:a16="http://schemas.microsoft.com/office/drawing/2014/main" id="{6E0C53D7-E690-AE63-68D6-97D0A48B99F1}"/>
              </a:ext>
            </a:extLst>
          </p:cNvPr>
          <p:cNvGrpSpPr/>
          <p:nvPr/>
        </p:nvGrpSpPr>
        <p:grpSpPr>
          <a:xfrm>
            <a:off x="6973278" y="1666366"/>
            <a:ext cx="1173829" cy="1107764"/>
            <a:chOff x="11673539" y="452865"/>
            <a:chExt cx="2426297" cy="2289740"/>
          </a:xfrm>
        </p:grpSpPr>
        <p:sp>
          <p:nvSpPr>
            <p:cNvPr id="448" name="任意多边形: 形状 447">
              <a:extLst>
                <a:ext uri="{FF2B5EF4-FFF2-40B4-BE49-F238E27FC236}">
                  <a16:creationId xmlns:a16="http://schemas.microsoft.com/office/drawing/2014/main" id="{4114D73D-1E7F-33D3-4226-71210B691AD0}"/>
                </a:ext>
              </a:extLst>
            </p:cNvPr>
            <p:cNvSpPr/>
            <p:nvPr/>
          </p:nvSpPr>
          <p:spPr>
            <a:xfrm>
              <a:off x="11917021" y="1464373"/>
              <a:ext cx="196958" cy="387215"/>
            </a:xfrm>
            <a:custGeom>
              <a:avLst/>
              <a:gdLst>
                <a:gd name="connsiteX0" fmla="*/ 12427 w 196958"/>
                <a:gd name="connsiteY0" fmla="*/ 34036 h 387215"/>
                <a:gd name="connsiteX1" fmla="*/ 27286 w 196958"/>
                <a:gd name="connsiteY1" fmla="*/ 346837 h 387215"/>
                <a:gd name="connsiteX2" fmla="*/ 56115 w 196958"/>
                <a:gd name="connsiteY2" fmla="*/ 386144 h 387215"/>
                <a:gd name="connsiteX3" fmla="*/ 93326 w 196958"/>
                <a:gd name="connsiteY3" fmla="*/ 371157 h 387215"/>
                <a:gd name="connsiteX4" fmla="*/ 109455 w 196958"/>
                <a:gd name="connsiteY4" fmla="*/ 331978 h 387215"/>
                <a:gd name="connsiteX5" fmla="*/ 196958 w 196958"/>
                <a:gd name="connsiteY5" fmla="*/ 0 h 387215"/>
                <a:gd name="connsiteX6" fmla="*/ 12427 w 196958"/>
                <a:gd name="connsiteY6" fmla="*/ 34036 h 38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958" h="387215">
                  <a:moveTo>
                    <a:pt x="12427" y="34036"/>
                  </a:moveTo>
                  <a:cubicBezTo>
                    <a:pt x="-8210" y="137414"/>
                    <a:pt x="-3067" y="245872"/>
                    <a:pt x="27286" y="346837"/>
                  </a:cubicBezTo>
                  <a:cubicBezTo>
                    <a:pt x="32175" y="363093"/>
                    <a:pt x="39859" y="381318"/>
                    <a:pt x="56115" y="386144"/>
                  </a:cubicBezTo>
                  <a:cubicBezTo>
                    <a:pt x="69767" y="390144"/>
                    <a:pt x="84627" y="382460"/>
                    <a:pt x="93326" y="371157"/>
                  </a:cubicBezTo>
                  <a:cubicBezTo>
                    <a:pt x="102025" y="359918"/>
                    <a:pt x="105836" y="345757"/>
                    <a:pt x="109455" y="331978"/>
                  </a:cubicBezTo>
                  <a:cubicBezTo>
                    <a:pt x="138602" y="221297"/>
                    <a:pt x="167811" y="110617"/>
                    <a:pt x="196958" y="0"/>
                  </a:cubicBezTo>
                  <a:cubicBezTo>
                    <a:pt x="146475" y="26734"/>
                    <a:pt x="88500" y="39179"/>
                    <a:pt x="12427" y="34036"/>
                  </a:cubicBezTo>
                  <a:close/>
                </a:path>
              </a:pathLst>
            </a:custGeom>
            <a:solidFill>
              <a:srgbClr val="30457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8D5573BE-34A6-2F85-6F53-8C611BCB0CB4}"/>
                </a:ext>
              </a:extLst>
            </p:cNvPr>
            <p:cNvSpPr/>
            <p:nvPr/>
          </p:nvSpPr>
          <p:spPr>
            <a:xfrm>
              <a:off x="11839055" y="781832"/>
              <a:ext cx="2172343" cy="1960773"/>
            </a:xfrm>
            <a:custGeom>
              <a:avLst/>
              <a:gdLst>
                <a:gd name="connsiteX0" fmla="*/ 1673702 w 2172343"/>
                <a:gd name="connsiteY0" fmla="*/ 1682222 h 1960773"/>
                <a:gd name="connsiteX1" fmla="*/ 1158019 w 2172343"/>
                <a:gd name="connsiteY1" fmla="*/ 1948160 h 1960773"/>
                <a:gd name="connsiteX2" fmla="*/ 572231 w 2172343"/>
                <a:gd name="connsiteY2" fmla="*/ 1899709 h 1960773"/>
                <a:gd name="connsiteX3" fmla="*/ 69755 w 2172343"/>
                <a:gd name="connsiteY3" fmla="*/ 1572875 h 1960773"/>
                <a:gd name="connsiteX4" fmla="*/ 159 w 2172343"/>
                <a:gd name="connsiteY4" fmla="*/ 1331828 h 1960773"/>
                <a:gd name="connsiteX5" fmla="*/ 95473 w 2172343"/>
                <a:gd name="connsiteY5" fmla="*/ 1105642 h 1960773"/>
                <a:gd name="connsiteX6" fmla="*/ 137764 w 2172343"/>
                <a:gd name="connsiteY6" fmla="*/ 1067732 h 1960773"/>
                <a:gd name="connsiteX7" fmla="*/ 158973 w 2172343"/>
                <a:gd name="connsiteY7" fmla="*/ 1006328 h 1960773"/>
                <a:gd name="connsiteX8" fmla="*/ 455073 w 2172343"/>
                <a:gd name="connsiteY8" fmla="*/ 252392 h 1960773"/>
                <a:gd name="connsiteX9" fmla="*/ 1006444 w 2172343"/>
                <a:gd name="connsiteY9" fmla="*/ 1186 h 1960773"/>
                <a:gd name="connsiteX10" fmla="*/ 1656494 w 2172343"/>
                <a:gd name="connsiteY10" fmla="*/ 141140 h 1960773"/>
                <a:gd name="connsiteX11" fmla="*/ 1742472 w 2172343"/>
                <a:gd name="connsiteY11" fmla="*/ 216896 h 1960773"/>
                <a:gd name="connsiteX12" fmla="*/ 1893793 w 2172343"/>
                <a:gd name="connsiteY12" fmla="*/ 472420 h 1960773"/>
                <a:gd name="connsiteX13" fmla="*/ 1910049 w 2172343"/>
                <a:gd name="connsiteY13" fmla="*/ 713402 h 1960773"/>
                <a:gd name="connsiteX14" fmla="*/ 1819308 w 2172343"/>
                <a:gd name="connsiteY14" fmla="*/ 1283315 h 1960773"/>
                <a:gd name="connsiteX15" fmla="*/ 1977422 w 2172343"/>
                <a:gd name="connsiteY15" fmla="*/ 1203114 h 1960773"/>
                <a:gd name="connsiteX16" fmla="*/ 2136427 w 2172343"/>
                <a:gd name="connsiteY16" fmla="*/ 1284712 h 1960773"/>
                <a:gd name="connsiteX17" fmla="*/ 2168240 w 2172343"/>
                <a:gd name="connsiteY17" fmla="*/ 1348783 h 1960773"/>
                <a:gd name="connsiteX18" fmla="*/ 2169574 w 2172343"/>
                <a:gd name="connsiteY18" fmla="*/ 1419332 h 1960773"/>
                <a:gd name="connsiteX19" fmla="*/ 1836897 w 2172343"/>
                <a:gd name="connsiteY19" fmla="*/ 1722481 h 1960773"/>
                <a:gd name="connsiteX20" fmla="*/ 1673702 w 2172343"/>
                <a:gd name="connsiteY20" fmla="*/ 1682222 h 196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72343" h="1960773">
                  <a:moveTo>
                    <a:pt x="1673702" y="1682222"/>
                  </a:moveTo>
                  <a:cubicBezTo>
                    <a:pt x="1543019" y="1830177"/>
                    <a:pt x="1353154" y="1918505"/>
                    <a:pt x="1158019" y="1948160"/>
                  </a:cubicBezTo>
                  <a:cubicBezTo>
                    <a:pt x="962883" y="1977878"/>
                    <a:pt x="762477" y="1952414"/>
                    <a:pt x="572231" y="1899709"/>
                  </a:cubicBezTo>
                  <a:cubicBezTo>
                    <a:pt x="367444" y="1843003"/>
                    <a:pt x="193072" y="1745849"/>
                    <a:pt x="69755" y="1572875"/>
                  </a:cubicBezTo>
                  <a:cubicBezTo>
                    <a:pt x="20543" y="1503850"/>
                    <a:pt x="2890" y="1416538"/>
                    <a:pt x="159" y="1331828"/>
                  </a:cubicBezTo>
                  <a:cubicBezTo>
                    <a:pt x="-2571" y="1247120"/>
                    <a:pt x="29814" y="1159299"/>
                    <a:pt x="95473" y="1105642"/>
                  </a:cubicBezTo>
                  <a:cubicBezTo>
                    <a:pt x="110205" y="1093640"/>
                    <a:pt x="126652" y="1083099"/>
                    <a:pt x="137764" y="1067732"/>
                  </a:cubicBezTo>
                  <a:cubicBezTo>
                    <a:pt x="150527" y="1050016"/>
                    <a:pt x="154909" y="1027791"/>
                    <a:pt x="158973" y="1006328"/>
                  </a:cubicBezTo>
                  <a:cubicBezTo>
                    <a:pt x="209773" y="737215"/>
                    <a:pt x="267939" y="452354"/>
                    <a:pt x="455073" y="252392"/>
                  </a:cubicBezTo>
                  <a:cubicBezTo>
                    <a:pt x="607537" y="89451"/>
                    <a:pt x="783559" y="11600"/>
                    <a:pt x="1006444" y="1186"/>
                  </a:cubicBezTo>
                  <a:cubicBezTo>
                    <a:pt x="1229393" y="-9228"/>
                    <a:pt x="1451198" y="49890"/>
                    <a:pt x="1656494" y="141140"/>
                  </a:cubicBezTo>
                  <a:cubicBezTo>
                    <a:pt x="1682592" y="169080"/>
                    <a:pt x="1714025" y="191368"/>
                    <a:pt x="1742472" y="216896"/>
                  </a:cubicBezTo>
                  <a:cubicBezTo>
                    <a:pt x="1817276" y="284079"/>
                    <a:pt x="1870870" y="374503"/>
                    <a:pt x="1893793" y="472420"/>
                  </a:cubicBezTo>
                  <a:cubicBezTo>
                    <a:pt x="1912208" y="551033"/>
                    <a:pt x="1911192" y="632694"/>
                    <a:pt x="1910049" y="713402"/>
                  </a:cubicBezTo>
                  <a:cubicBezTo>
                    <a:pt x="1907319" y="906569"/>
                    <a:pt x="1903318" y="1106022"/>
                    <a:pt x="1819308" y="1283315"/>
                  </a:cubicBezTo>
                  <a:cubicBezTo>
                    <a:pt x="1853978" y="1232388"/>
                    <a:pt x="1915827" y="1201971"/>
                    <a:pt x="1977422" y="1203114"/>
                  </a:cubicBezTo>
                  <a:cubicBezTo>
                    <a:pt x="2039018" y="1204257"/>
                    <a:pt x="2098771" y="1235944"/>
                    <a:pt x="2136427" y="1284712"/>
                  </a:cubicBezTo>
                  <a:cubicBezTo>
                    <a:pt x="2151095" y="1303698"/>
                    <a:pt x="2162715" y="1325415"/>
                    <a:pt x="2168240" y="1348783"/>
                  </a:cubicBezTo>
                  <a:cubicBezTo>
                    <a:pt x="2173701" y="1371834"/>
                    <a:pt x="2173257" y="1395964"/>
                    <a:pt x="2169574" y="1419332"/>
                  </a:cubicBezTo>
                  <a:cubicBezTo>
                    <a:pt x="2157064" y="1497945"/>
                    <a:pt x="2063275" y="1688953"/>
                    <a:pt x="1836897" y="1722481"/>
                  </a:cubicBezTo>
                  <a:cubicBezTo>
                    <a:pt x="1796194" y="1728386"/>
                    <a:pt x="1722216" y="1711813"/>
                    <a:pt x="1673702" y="1682222"/>
                  </a:cubicBezTo>
                  <a:close/>
                </a:path>
              </a:pathLst>
            </a:custGeom>
            <a:solidFill>
              <a:srgbClr val="FFDFC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AC37E866-AE32-9BED-945D-DF4DFF912FDA}"/>
                </a:ext>
              </a:extLst>
            </p:cNvPr>
            <p:cNvSpPr/>
            <p:nvPr/>
          </p:nvSpPr>
          <p:spPr>
            <a:xfrm>
              <a:off x="12906133" y="452865"/>
              <a:ext cx="93951" cy="137747"/>
            </a:xfrm>
            <a:custGeom>
              <a:avLst/>
              <a:gdLst>
                <a:gd name="connsiteX0" fmla="*/ 85288 w 93951"/>
                <a:gd name="connsiteY0" fmla="*/ 137748 h 137747"/>
                <a:gd name="connsiteX1" fmla="*/ 5469 w 93951"/>
                <a:gd name="connsiteY1" fmla="*/ 68215 h 137747"/>
                <a:gd name="connsiteX2" fmla="*/ 2802 w 93951"/>
                <a:gd name="connsiteY2" fmla="*/ 25924 h 137747"/>
                <a:gd name="connsiteX3" fmla="*/ 34552 w 93951"/>
                <a:gd name="connsiteY3" fmla="*/ 80 h 137747"/>
                <a:gd name="connsiteX4" fmla="*/ 63508 w 93951"/>
                <a:gd name="connsiteY4" fmla="*/ 11192 h 137747"/>
                <a:gd name="connsiteX5" fmla="*/ 81351 w 93951"/>
                <a:gd name="connsiteY5" fmla="*/ 37291 h 137747"/>
                <a:gd name="connsiteX6" fmla="*/ 85288 w 93951"/>
                <a:gd name="connsiteY6" fmla="*/ 137748 h 1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951" h="137747">
                  <a:moveTo>
                    <a:pt x="85288" y="137748"/>
                  </a:moveTo>
                  <a:cubicBezTo>
                    <a:pt x="53348" y="121047"/>
                    <a:pt x="19502" y="101426"/>
                    <a:pt x="5469" y="68215"/>
                  </a:cubicBezTo>
                  <a:cubicBezTo>
                    <a:pt x="-183" y="54880"/>
                    <a:pt x="-2088" y="39577"/>
                    <a:pt x="2802" y="25924"/>
                  </a:cubicBezTo>
                  <a:cubicBezTo>
                    <a:pt x="7691" y="12335"/>
                    <a:pt x="20137" y="1032"/>
                    <a:pt x="34552" y="80"/>
                  </a:cubicBezTo>
                  <a:cubicBezTo>
                    <a:pt x="45156" y="-682"/>
                    <a:pt x="55634" y="4080"/>
                    <a:pt x="63508" y="11192"/>
                  </a:cubicBezTo>
                  <a:cubicBezTo>
                    <a:pt x="71382" y="18304"/>
                    <a:pt x="76970" y="27639"/>
                    <a:pt x="81351" y="37291"/>
                  </a:cubicBezTo>
                  <a:cubicBezTo>
                    <a:pt x="95575" y="68279"/>
                    <a:pt x="98941" y="104156"/>
                    <a:pt x="85288" y="137748"/>
                  </a:cubicBezTo>
                  <a:close/>
                </a:path>
              </a:pathLst>
            </a:custGeom>
            <a:solidFill>
              <a:srgbClr val="3F579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3DCE2757-2E6D-9E90-333E-F322602B194F}"/>
                </a:ext>
              </a:extLst>
            </p:cNvPr>
            <p:cNvSpPr/>
            <p:nvPr/>
          </p:nvSpPr>
          <p:spPr>
            <a:xfrm>
              <a:off x="13019869" y="482937"/>
              <a:ext cx="133584" cy="126535"/>
            </a:xfrm>
            <a:custGeom>
              <a:avLst/>
              <a:gdLst>
                <a:gd name="connsiteX0" fmla="*/ 0 w 133584"/>
                <a:gd name="connsiteY0" fmla="*/ 126535 h 126535"/>
                <a:gd name="connsiteX1" fmla="*/ 55118 w 133584"/>
                <a:gd name="connsiteY1" fmla="*/ 17823 h 126535"/>
                <a:gd name="connsiteX2" fmla="*/ 83249 w 133584"/>
                <a:gd name="connsiteY2" fmla="*/ 1059 h 126535"/>
                <a:gd name="connsiteX3" fmla="*/ 122365 w 133584"/>
                <a:gd name="connsiteY3" fmla="*/ 12616 h 126535"/>
                <a:gd name="connsiteX4" fmla="*/ 132017 w 133584"/>
                <a:gd name="connsiteY4" fmla="*/ 52240 h 126535"/>
                <a:gd name="connsiteX5" fmla="*/ 99441 w 133584"/>
                <a:gd name="connsiteY5" fmla="*/ 89451 h 126535"/>
                <a:gd name="connsiteX6" fmla="*/ 0 w 133584"/>
                <a:gd name="connsiteY6" fmla="*/ 126535 h 12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584" h="126535">
                  <a:moveTo>
                    <a:pt x="0" y="126535"/>
                  </a:moveTo>
                  <a:cubicBezTo>
                    <a:pt x="4382" y="85197"/>
                    <a:pt x="24384" y="45763"/>
                    <a:pt x="55118" y="17823"/>
                  </a:cubicBezTo>
                  <a:cubicBezTo>
                    <a:pt x="63310" y="10394"/>
                    <a:pt x="72517" y="3599"/>
                    <a:pt x="83249" y="1059"/>
                  </a:cubicBezTo>
                  <a:cubicBezTo>
                    <a:pt x="97092" y="-2243"/>
                    <a:pt x="112522" y="2329"/>
                    <a:pt x="122365" y="12616"/>
                  </a:cubicBezTo>
                  <a:cubicBezTo>
                    <a:pt x="132207" y="22903"/>
                    <a:pt x="136017" y="38524"/>
                    <a:pt x="132017" y="52240"/>
                  </a:cubicBezTo>
                  <a:cubicBezTo>
                    <a:pt x="127318" y="68433"/>
                    <a:pt x="113348" y="79990"/>
                    <a:pt x="99441" y="89451"/>
                  </a:cubicBezTo>
                  <a:cubicBezTo>
                    <a:pt x="69279" y="109898"/>
                    <a:pt x="35751" y="125519"/>
                    <a:pt x="0" y="126535"/>
                  </a:cubicBezTo>
                  <a:close/>
                </a:path>
              </a:pathLst>
            </a:custGeom>
            <a:solidFill>
              <a:srgbClr val="3F579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:a16="http://schemas.microsoft.com/office/drawing/2014/main" id="{1097BFFA-8C64-98DA-388E-4201FB62C427}"/>
                </a:ext>
              </a:extLst>
            </p:cNvPr>
            <p:cNvSpPr/>
            <p:nvPr/>
          </p:nvSpPr>
          <p:spPr>
            <a:xfrm>
              <a:off x="13634994" y="1615997"/>
              <a:ext cx="255951" cy="456959"/>
            </a:xfrm>
            <a:custGeom>
              <a:avLst/>
              <a:gdLst>
                <a:gd name="connsiteX0" fmla="*/ 0 w 255951"/>
                <a:gd name="connsiteY0" fmla="*/ 25858 h 456959"/>
                <a:gd name="connsiteX1" fmla="*/ 9843 w 255951"/>
                <a:gd name="connsiteY1" fmla="*/ 456960 h 456959"/>
                <a:gd name="connsiteX2" fmla="*/ 222441 w 255951"/>
                <a:gd name="connsiteY2" fmla="*/ 374156 h 456959"/>
                <a:gd name="connsiteX3" fmla="*/ 255270 w 255951"/>
                <a:gd name="connsiteY3" fmla="*/ 52020 h 456959"/>
                <a:gd name="connsiteX4" fmla="*/ 247206 w 255951"/>
                <a:gd name="connsiteY4" fmla="*/ 23254 h 456959"/>
                <a:gd name="connsiteX5" fmla="*/ 226949 w 255951"/>
                <a:gd name="connsiteY5" fmla="*/ 13285 h 456959"/>
                <a:gd name="connsiteX6" fmla="*/ 0 w 255951"/>
                <a:gd name="connsiteY6" fmla="*/ 25858 h 45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951" h="456959">
                  <a:moveTo>
                    <a:pt x="0" y="25858"/>
                  </a:moveTo>
                  <a:cubicBezTo>
                    <a:pt x="13462" y="169114"/>
                    <a:pt x="16764" y="313259"/>
                    <a:pt x="9843" y="456960"/>
                  </a:cubicBezTo>
                  <a:cubicBezTo>
                    <a:pt x="54674" y="391491"/>
                    <a:pt x="147892" y="346914"/>
                    <a:pt x="222441" y="374156"/>
                  </a:cubicBezTo>
                  <a:cubicBezTo>
                    <a:pt x="248984" y="263856"/>
                    <a:pt x="258763" y="165431"/>
                    <a:pt x="255270" y="52020"/>
                  </a:cubicBezTo>
                  <a:cubicBezTo>
                    <a:pt x="254953" y="41860"/>
                    <a:pt x="254127" y="30684"/>
                    <a:pt x="247206" y="23254"/>
                  </a:cubicBezTo>
                  <a:cubicBezTo>
                    <a:pt x="241999" y="17666"/>
                    <a:pt x="234315" y="15317"/>
                    <a:pt x="226949" y="13285"/>
                  </a:cubicBezTo>
                  <a:cubicBezTo>
                    <a:pt x="159830" y="-4749"/>
                    <a:pt x="88773" y="-7860"/>
                    <a:pt x="0" y="25858"/>
                  </a:cubicBezTo>
                  <a:close/>
                </a:path>
              </a:pathLst>
            </a:custGeom>
            <a:solidFill>
              <a:srgbClr val="30457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3" name="任意多边形: 形状 452">
              <a:extLst>
                <a:ext uri="{FF2B5EF4-FFF2-40B4-BE49-F238E27FC236}">
                  <a16:creationId xmlns:a16="http://schemas.microsoft.com/office/drawing/2014/main" id="{DEB5B8C2-18DD-97E3-BA6C-D70E6D769336}"/>
                </a:ext>
              </a:extLst>
            </p:cNvPr>
            <p:cNvSpPr/>
            <p:nvPr/>
          </p:nvSpPr>
          <p:spPr>
            <a:xfrm>
              <a:off x="13665956" y="2108319"/>
              <a:ext cx="211773" cy="127831"/>
            </a:xfrm>
            <a:custGeom>
              <a:avLst/>
              <a:gdLst>
                <a:gd name="connsiteX0" fmla="*/ 211735 w 211773"/>
                <a:gd name="connsiteY0" fmla="*/ 72461 h 127831"/>
                <a:gd name="connsiteX1" fmla="*/ 211735 w 211773"/>
                <a:gd name="connsiteY1" fmla="*/ 72715 h 127831"/>
                <a:gd name="connsiteX2" fmla="*/ 211735 w 211773"/>
                <a:gd name="connsiteY2" fmla="*/ 72271 h 127831"/>
                <a:gd name="connsiteX3" fmla="*/ 211608 w 211773"/>
                <a:gd name="connsiteY3" fmla="*/ 69794 h 127831"/>
                <a:gd name="connsiteX4" fmla="*/ 209449 w 211773"/>
                <a:gd name="connsiteY4" fmla="*/ 61666 h 127831"/>
                <a:gd name="connsiteX5" fmla="*/ 107468 w 211773"/>
                <a:gd name="connsiteY5" fmla="*/ 833 h 127831"/>
                <a:gd name="connsiteX6" fmla="*/ 2312 w 211773"/>
                <a:gd name="connsiteY6" fmla="*/ 101036 h 127831"/>
                <a:gd name="connsiteX7" fmla="*/ 3201 w 211773"/>
                <a:gd name="connsiteY7" fmla="*/ 121737 h 127831"/>
                <a:gd name="connsiteX8" fmla="*/ 30633 w 211773"/>
                <a:gd name="connsiteY8" fmla="*/ 118118 h 127831"/>
                <a:gd name="connsiteX9" fmla="*/ 115660 w 211773"/>
                <a:gd name="connsiteY9" fmla="*/ 37663 h 127831"/>
                <a:gd name="connsiteX10" fmla="*/ 166650 w 211773"/>
                <a:gd name="connsiteY10" fmla="*/ 49855 h 127831"/>
                <a:gd name="connsiteX11" fmla="*/ 189320 w 211773"/>
                <a:gd name="connsiteY11" fmla="*/ 71763 h 127831"/>
                <a:gd name="connsiteX12" fmla="*/ 195035 w 211773"/>
                <a:gd name="connsiteY12" fmla="*/ 78430 h 127831"/>
                <a:gd name="connsiteX13" fmla="*/ 195035 w 211773"/>
                <a:gd name="connsiteY13" fmla="*/ 78494 h 127831"/>
                <a:gd name="connsiteX14" fmla="*/ 195098 w 211773"/>
                <a:gd name="connsiteY14" fmla="*/ 78557 h 127831"/>
                <a:gd name="connsiteX15" fmla="*/ 195098 w 211773"/>
                <a:gd name="connsiteY15" fmla="*/ 78557 h 127831"/>
                <a:gd name="connsiteX16" fmla="*/ 208052 w 211773"/>
                <a:gd name="connsiteY16" fmla="*/ 79383 h 127831"/>
                <a:gd name="connsiteX17" fmla="*/ 211735 w 211773"/>
                <a:gd name="connsiteY17" fmla="*/ 72461 h 12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1773" h="127831">
                  <a:moveTo>
                    <a:pt x="211735" y="72461"/>
                  </a:moveTo>
                  <a:cubicBezTo>
                    <a:pt x="211735" y="72525"/>
                    <a:pt x="211735" y="72588"/>
                    <a:pt x="211735" y="72715"/>
                  </a:cubicBezTo>
                  <a:cubicBezTo>
                    <a:pt x="211735" y="72588"/>
                    <a:pt x="211735" y="72461"/>
                    <a:pt x="211735" y="72271"/>
                  </a:cubicBezTo>
                  <a:cubicBezTo>
                    <a:pt x="211799" y="71445"/>
                    <a:pt x="211799" y="70620"/>
                    <a:pt x="211608" y="69794"/>
                  </a:cubicBezTo>
                  <a:cubicBezTo>
                    <a:pt x="211164" y="67064"/>
                    <a:pt x="210021" y="64397"/>
                    <a:pt x="209449" y="61666"/>
                  </a:cubicBezTo>
                  <a:cubicBezTo>
                    <a:pt x="201067" y="30805"/>
                    <a:pt x="156554" y="-6025"/>
                    <a:pt x="107468" y="833"/>
                  </a:cubicBezTo>
                  <a:cubicBezTo>
                    <a:pt x="59145" y="10930"/>
                    <a:pt x="17679" y="55126"/>
                    <a:pt x="2312" y="101036"/>
                  </a:cubicBezTo>
                  <a:cubicBezTo>
                    <a:pt x="153" y="107831"/>
                    <a:pt x="-1942" y="115705"/>
                    <a:pt x="3201" y="121737"/>
                  </a:cubicBezTo>
                  <a:cubicBezTo>
                    <a:pt x="10313" y="131262"/>
                    <a:pt x="26315" y="129294"/>
                    <a:pt x="30633" y="118118"/>
                  </a:cubicBezTo>
                  <a:cubicBezTo>
                    <a:pt x="43079" y="76208"/>
                    <a:pt x="87212" y="43315"/>
                    <a:pt x="115660" y="37663"/>
                  </a:cubicBezTo>
                  <a:cubicBezTo>
                    <a:pt x="133948" y="34044"/>
                    <a:pt x="152109" y="39949"/>
                    <a:pt x="166650" y="49855"/>
                  </a:cubicBezTo>
                  <a:cubicBezTo>
                    <a:pt x="182652" y="63063"/>
                    <a:pt x="178715" y="60587"/>
                    <a:pt x="189320" y="71763"/>
                  </a:cubicBezTo>
                  <a:cubicBezTo>
                    <a:pt x="191288" y="74493"/>
                    <a:pt x="194273" y="77795"/>
                    <a:pt x="195035" y="78430"/>
                  </a:cubicBezTo>
                  <a:cubicBezTo>
                    <a:pt x="195035" y="78430"/>
                    <a:pt x="195035" y="78430"/>
                    <a:pt x="195035" y="78494"/>
                  </a:cubicBezTo>
                  <a:cubicBezTo>
                    <a:pt x="195035" y="78494"/>
                    <a:pt x="195098" y="78494"/>
                    <a:pt x="195098" y="78557"/>
                  </a:cubicBezTo>
                  <a:cubicBezTo>
                    <a:pt x="195098" y="78557"/>
                    <a:pt x="195098" y="78557"/>
                    <a:pt x="195098" y="78557"/>
                  </a:cubicBezTo>
                  <a:cubicBezTo>
                    <a:pt x="198337" y="82240"/>
                    <a:pt x="204242" y="82304"/>
                    <a:pt x="208052" y="79383"/>
                  </a:cubicBezTo>
                  <a:cubicBezTo>
                    <a:pt x="210211" y="77795"/>
                    <a:pt x="211418" y="75192"/>
                    <a:pt x="211735" y="72461"/>
                  </a:cubicBezTo>
                  <a:close/>
                </a:path>
              </a:pathLst>
            </a:custGeom>
            <a:solidFill>
              <a:srgbClr val="E5B39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:a16="http://schemas.microsoft.com/office/drawing/2014/main" id="{61A4A7E4-3C2F-B100-413E-5BD2E2E7DCAD}"/>
                </a:ext>
              </a:extLst>
            </p:cNvPr>
            <p:cNvSpPr/>
            <p:nvPr/>
          </p:nvSpPr>
          <p:spPr>
            <a:xfrm>
              <a:off x="12508137" y="2025401"/>
              <a:ext cx="403982" cy="157800"/>
            </a:xfrm>
            <a:custGeom>
              <a:avLst/>
              <a:gdLst>
                <a:gd name="connsiteX0" fmla="*/ 21195 w 403982"/>
                <a:gd name="connsiteY0" fmla="*/ 4630 h 157800"/>
                <a:gd name="connsiteX1" fmla="*/ 192327 w 403982"/>
                <a:gd name="connsiteY1" fmla="*/ 107818 h 157800"/>
                <a:gd name="connsiteX2" fmla="*/ 385177 w 403982"/>
                <a:gd name="connsiteY2" fmla="*/ 55430 h 157800"/>
                <a:gd name="connsiteX3" fmla="*/ 401687 w 403982"/>
                <a:gd name="connsiteY3" fmla="*/ 57780 h 157800"/>
                <a:gd name="connsiteX4" fmla="*/ 401560 w 403982"/>
                <a:gd name="connsiteY4" fmla="*/ 71877 h 157800"/>
                <a:gd name="connsiteX5" fmla="*/ 73773 w 403982"/>
                <a:gd name="connsiteY5" fmla="*/ 109469 h 157800"/>
                <a:gd name="connsiteX6" fmla="*/ 875 w 403982"/>
                <a:gd name="connsiteY6" fmla="*/ 15997 h 157800"/>
                <a:gd name="connsiteX7" fmla="*/ 21195 w 403982"/>
                <a:gd name="connsiteY7" fmla="*/ 4630 h 157800"/>
                <a:gd name="connsiteX8" fmla="*/ 21195 w 403982"/>
                <a:gd name="connsiteY8" fmla="*/ 4630 h 1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982" h="157800">
                  <a:moveTo>
                    <a:pt x="21195" y="4630"/>
                  </a:moveTo>
                  <a:cubicBezTo>
                    <a:pt x="63613" y="59367"/>
                    <a:pt x="124510" y="98166"/>
                    <a:pt x="192327" y="107818"/>
                  </a:cubicBezTo>
                  <a:cubicBezTo>
                    <a:pt x="260145" y="117343"/>
                    <a:pt x="329551" y="96642"/>
                    <a:pt x="385177" y="55430"/>
                  </a:cubicBezTo>
                  <a:cubicBezTo>
                    <a:pt x="390384" y="51493"/>
                    <a:pt x="397813" y="52573"/>
                    <a:pt x="401687" y="57780"/>
                  </a:cubicBezTo>
                  <a:cubicBezTo>
                    <a:pt x="404862" y="62098"/>
                    <a:pt x="404671" y="67813"/>
                    <a:pt x="401560" y="71877"/>
                  </a:cubicBezTo>
                  <a:cubicBezTo>
                    <a:pt x="325677" y="170238"/>
                    <a:pt x="170801" y="186050"/>
                    <a:pt x="73773" y="109469"/>
                  </a:cubicBezTo>
                  <a:cubicBezTo>
                    <a:pt x="41515" y="85212"/>
                    <a:pt x="15353" y="52827"/>
                    <a:pt x="875" y="15997"/>
                  </a:cubicBezTo>
                  <a:cubicBezTo>
                    <a:pt x="-4078" y="3551"/>
                    <a:pt x="13257" y="-6101"/>
                    <a:pt x="21195" y="4630"/>
                  </a:cubicBezTo>
                  <a:lnTo>
                    <a:pt x="21195" y="4630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5" name="任意多边形: 形状 454">
              <a:extLst>
                <a:ext uri="{FF2B5EF4-FFF2-40B4-BE49-F238E27FC236}">
                  <a16:creationId xmlns:a16="http://schemas.microsoft.com/office/drawing/2014/main" id="{552C69E3-826B-0A4A-EC71-3DDFF2A8EB84}"/>
                </a:ext>
              </a:extLst>
            </p:cNvPr>
            <p:cNvSpPr/>
            <p:nvPr/>
          </p:nvSpPr>
          <p:spPr>
            <a:xfrm>
              <a:off x="13043032" y="1839902"/>
              <a:ext cx="252141" cy="172774"/>
            </a:xfrm>
            <a:custGeom>
              <a:avLst/>
              <a:gdLst>
                <a:gd name="connsiteX0" fmla="*/ 28463 w 252141"/>
                <a:gd name="connsiteY0" fmla="*/ 10488 h 172774"/>
                <a:gd name="connsiteX1" fmla="*/ 50815 w 252141"/>
                <a:gd name="connsiteY1" fmla="*/ 87005 h 172774"/>
                <a:gd name="connsiteX2" fmla="*/ 145875 w 252141"/>
                <a:gd name="connsiteY2" fmla="*/ 121994 h 172774"/>
                <a:gd name="connsiteX3" fmla="*/ 229631 w 252141"/>
                <a:gd name="connsiteY3" fmla="*/ 46111 h 172774"/>
                <a:gd name="connsiteX4" fmla="*/ 252110 w 252141"/>
                <a:gd name="connsiteY4" fmla="*/ 51509 h 172774"/>
                <a:gd name="connsiteX5" fmla="*/ 102631 w 252141"/>
                <a:gd name="connsiteY5" fmla="*/ 170698 h 172774"/>
                <a:gd name="connsiteX6" fmla="*/ 79 w 252141"/>
                <a:gd name="connsiteY6" fmla="*/ 57795 h 172774"/>
                <a:gd name="connsiteX7" fmla="*/ 5286 w 252141"/>
                <a:gd name="connsiteY7" fmla="*/ 9091 h 172774"/>
                <a:gd name="connsiteX8" fmla="*/ 19510 w 252141"/>
                <a:gd name="connsiteY8" fmla="*/ 328 h 172774"/>
                <a:gd name="connsiteX9" fmla="*/ 28463 w 252141"/>
                <a:gd name="connsiteY9" fmla="*/ 10488 h 172774"/>
                <a:gd name="connsiteX10" fmla="*/ 28463 w 252141"/>
                <a:gd name="connsiteY10" fmla="*/ 10488 h 17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141" h="172774">
                  <a:moveTo>
                    <a:pt x="28463" y="10488"/>
                  </a:moveTo>
                  <a:cubicBezTo>
                    <a:pt x="31893" y="40333"/>
                    <a:pt x="36655" y="68527"/>
                    <a:pt x="50815" y="87005"/>
                  </a:cubicBezTo>
                  <a:cubicBezTo>
                    <a:pt x="72025" y="115644"/>
                    <a:pt x="111268" y="129741"/>
                    <a:pt x="145875" y="121994"/>
                  </a:cubicBezTo>
                  <a:cubicBezTo>
                    <a:pt x="184102" y="112977"/>
                    <a:pt x="213375" y="83322"/>
                    <a:pt x="229631" y="46111"/>
                  </a:cubicBezTo>
                  <a:cubicBezTo>
                    <a:pt x="234712" y="34110"/>
                    <a:pt x="253000" y="38618"/>
                    <a:pt x="252110" y="51509"/>
                  </a:cubicBezTo>
                  <a:cubicBezTo>
                    <a:pt x="248681" y="122819"/>
                    <a:pt x="174768" y="185049"/>
                    <a:pt x="102631" y="170698"/>
                  </a:cubicBezTo>
                  <a:cubicBezTo>
                    <a:pt x="47894" y="162951"/>
                    <a:pt x="15" y="113675"/>
                    <a:pt x="79" y="57795"/>
                  </a:cubicBezTo>
                  <a:cubicBezTo>
                    <a:pt x="-429" y="40650"/>
                    <a:pt x="1539" y="24521"/>
                    <a:pt x="5286" y="9091"/>
                  </a:cubicBezTo>
                  <a:cubicBezTo>
                    <a:pt x="6810" y="2741"/>
                    <a:pt x="13160" y="-1196"/>
                    <a:pt x="19510" y="328"/>
                  </a:cubicBezTo>
                  <a:cubicBezTo>
                    <a:pt x="24463" y="1598"/>
                    <a:pt x="27892" y="5725"/>
                    <a:pt x="28463" y="10488"/>
                  </a:cubicBezTo>
                  <a:lnTo>
                    <a:pt x="28463" y="10488"/>
                  </a:lnTo>
                  <a:close/>
                </a:path>
              </a:pathLst>
            </a:custGeom>
            <a:solidFill>
              <a:srgbClr val="18183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>
              <a:extLst>
                <a:ext uri="{FF2B5EF4-FFF2-40B4-BE49-F238E27FC236}">
                  <a16:creationId xmlns:a16="http://schemas.microsoft.com/office/drawing/2014/main" id="{12C65D80-B5A6-D0F3-6479-C5FD2A18A127}"/>
                </a:ext>
              </a:extLst>
            </p:cNvPr>
            <p:cNvSpPr/>
            <p:nvPr/>
          </p:nvSpPr>
          <p:spPr>
            <a:xfrm>
              <a:off x="12262891" y="1711915"/>
              <a:ext cx="244875" cy="162253"/>
            </a:xfrm>
            <a:custGeom>
              <a:avLst/>
              <a:gdLst>
                <a:gd name="connsiteX0" fmla="*/ 28634 w 244875"/>
                <a:gd name="connsiteY0" fmla="*/ 11157 h 162253"/>
                <a:gd name="connsiteX1" fmla="*/ 50732 w 244875"/>
                <a:gd name="connsiteY1" fmla="*/ 81007 h 162253"/>
                <a:gd name="connsiteX2" fmla="*/ 155253 w 244875"/>
                <a:gd name="connsiteY2" fmla="*/ 107169 h 162253"/>
                <a:gd name="connsiteX3" fmla="*/ 223516 w 244875"/>
                <a:gd name="connsiteY3" fmla="*/ 41701 h 162253"/>
                <a:gd name="connsiteX4" fmla="*/ 244471 w 244875"/>
                <a:gd name="connsiteY4" fmla="*/ 51289 h 162253"/>
                <a:gd name="connsiteX5" fmla="*/ 151189 w 244875"/>
                <a:gd name="connsiteY5" fmla="*/ 157715 h 162253"/>
                <a:gd name="connsiteX6" fmla="*/ 59 w 244875"/>
                <a:gd name="connsiteY6" fmla="*/ 55417 h 162253"/>
                <a:gd name="connsiteX7" fmla="*/ 20506 w 244875"/>
                <a:gd name="connsiteY7" fmla="*/ 616 h 162253"/>
                <a:gd name="connsiteX8" fmla="*/ 28634 w 244875"/>
                <a:gd name="connsiteY8" fmla="*/ 11157 h 162253"/>
                <a:gd name="connsiteX9" fmla="*/ 28634 w 244875"/>
                <a:gd name="connsiteY9" fmla="*/ 11157 h 162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875" h="162253">
                  <a:moveTo>
                    <a:pt x="28634" y="11157"/>
                  </a:moveTo>
                  <a:cubicBezTo>
                    <a:pt x="30666" y="38081"/>
                    <a:pt x="37334" y="63291"/>
                    <a:pt x="50732" y="81007"/>
                  </a:cubicBezTo>
                  <a:cubicBezTo>
                    <a:pt x="73528" y="111170"/>
                    <a:pt x="120265" y="121901"/>
                    <a:pt x="155253" y="107169"/>
                  </a:cubicBezTo>
                  <a:cubicBezTo>
                    <a:pt x="183637" y="94215"/>
                    <a:pt x="204021" y="68498"/>
                    <a:pt x="223516" y="41701"/>
                  </a:cubicBezTo>
                  <a:cubicBezTo>
                    <a:pt x="230691" y="31160"/>
                    <a:pt x="247709" y="39097"/>
                    <a:pt x="244471" y="51289"/>
                  </a:cubicBezTo>
                  <a:cubicBezTo>
                    <a:pt x="232152" y="97962"/>
                    <a:pt x="200084" y="144444"/>
                    <a:pt x="151189" y="157715"/>
                  </a:cubicBezTo>
                  <a:cubicBezTo>
                    <a:pt x="81339" y="177527"/>
                    <a:pt x="2980" y="130474"/>
                    <a:pt x="59" y="55417"/>
                  </a:cubicBezTo>
                  <a:cubicBezTo>
                    <a:pt x="-132" y="41447"/>
                    <a:pt x="-1021" y="-5924"/>
                    <a:pt x="20506" y="616"/>
                  </a:cubicBezTo>
                  <a:cubicBezTo>
                    <a:pt x="25205" y="2140"/>
                    <a:pt x="28380" y="6458"/>
                    <a:pt x="28634" y="11157"/>
                  </a:cubicBezTo>
                  <a:lnTo>
                    <a:pt x="28634" y="11157"/>
                  </a:lnTo>
                  <a:close/>
                </a:path>
              </a:pathLst>
            </a:custGeom>
            <a:solidFill>
              <a:srgbClr val="18183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57" name="图形 4">
              <a:extLst>
                <a:ext uri="{FF2B5EF4-FFF2-40B4-BE49-F238E27FC236}">
                  <a16:creationId xmlns:a16="http://schemas.microsoft.com/office/drawing/2014/main" id="{CCEB8E16-DA0B-C914-CB55-8077866BAE86}"/>
                </a:ext>
              </a:extLst>
            </p:cNvPr>
            <p:cNvGrpSpPr/>
            <p:nvPr/>
          </p:nvGrpSpPr>
          <p:grpSpPr>
            <a:xfrm>
              <a:off x="12642573" y="1877189"/>
              <a:ext cx="168953" cy="138303"/>
              <a:chOff x="12642573" y="1877189"/>
              <a:chExt cx="168953" cy="138303"/>
            </a:xfrm>
          </p:grpSpPr>
          <p:sp>
            <p:nvSpPr>
              <p:cNvPr id="482" name="任意多边形: 形状 481">
                <a:extLst>
                  <a:ext uri="{FF2B5EF4-FFF2-40B4-BE49-F238E27FC236}">
                    <a16:creationId xmlns:a16="http://schemas.microsoft.com/office/drawing/2014/main" id="{41698D7E-BC8C-80CE-C4A0-8BEFEA28B3C2}"/>
                  </a:ext>
                </a:extLst>
              </p:cNvPr>
              <p:cNvSpPr/>
              <p:nvPr/>
            </p:nvSpPr>
            <p:spPr>
              <a:xfrm rot="-4960815">
                <a:off x="12670534" y="1872684"/>
                <a:ext cx="120516" cy="147312"/>
              </a:xfrm>
              <a:custGeom>
                <a:avLst/>
                <a:gdLst>
                  <a:gd name="connsiteX0" fmla="*/ 120517 w 120516"/>
                  <a:gd name="connsiteY0" fmla="*/ 73656 h 147312"/>
                  <a:gd name="connsiteX1" fmla="*/ 60258 w 120516"/>
                  <a:gd name="connsiteY1" fmla="*/ 147312 h 147312"/>
                  <a:gd name="connsiteX2" fmla="*/ 0 w 120516"/>
                  <a:gd name="connsiteY2" fmla="*/ 73656 h 147312"/>
                  <a:gd name="connsiteX3" fmla="*/ 60258 w 120516"/>
                  <a:gd name="connsiteY3" fmla="*/ 0 h 147312"/>
                  <a:gd name="connsiteX4" fmla="*/ 120517 w 120516"/>
                  <a:gd name="connsiteY4" fmla="*/ 73656 h 14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16" h="147312">
                    <a:moveTo>
                      <a:pt x="120517" y="73656"/>
                    </a:moveTo>
                    <a:cubicBezTo>
                      <a:pt x="120517" y="114335"/>
                      <a:pt x="93538" y="147312"/>
                      <a:pt x="60258" y="147312"/>
                    </a:cubicBezTo>
                    <a:cubicBezTo>
                      <a:pt x="26978" y="147312"/>
                      <a:pt x="0" y="114335"/>
                      <a:pt x="0" y="73656"/>
                    </a:cubicBezTo>
                    <a:cubicBezTo>
                      <a:pt x="0" y="32977"/>
                      <a:pt x="26979" y="0"/>
                      <a:pt x="60258" y="0"/>
                    </a:cubicBezTo>
                    <a:cubicBezTo>
                      <a:pt x="93538" y="0"/>
                      <a:pt x="120517" y="32977"/>
                      <a:pt x="120517" y="73656"/>
                    </a:cubicBezTo>
                    <a:close/>
                  </a:path>
                </a:pathLst>
              </a:custGeom>
              <a:solidFill>
                <a:srgbClr val="E8A69C">
                  <a:alpha val="46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3" name="任意多边形: 形状 482">
                <a:extLst>
                  <a:ext uri="{FF2B5EF4-FFF2-40B4-BE49-F238E27FC236}">
                    <a16:creationId xmlns:a16="http://schemas.microsoft.com/office/drawing/2014/main" id="{3B4A5438-7FD1-929E-E5FF-3BCDEBC7F5C2}"/>
                  </a:ext>
                </a:extLst>
              </p:cNvPr>
              <p:cNvSpPr/>
              <p:nvPr/>
            </p:nvSpPr>
            <p:spPr>
              <a:xfrm>
                <a:off x="12749423" y="1984491"/>
                <a:ext cx="37145" cy="21814"/>
              </a:xfrm>
              <a:custGeom>
                <a:avLst/>
                <a:gdLst>
                  <a:gd name="connsiteX0" fmla="*/ 0 w 37145"/>
                  <a:gd name="connsiteY0" fmla="*/ 20330 h 21814"/>
                  <a:gd name="connsiteX1" fmla="*/ 27178 w 37145"/>
                  <a:gd name="connsiteY1" fmla="*/ 518 h 21814"/>
                  <a:gd name="connsiteX2" fmla="*/ 33401 w 37145"/>
                  <a:gd name="connsiteY2" fmla="*/ 455 h 21814"/>
                  <a:gd name="connsiteX3" fmla="*/ 36132 w 37145"/>
                  <a:gd name="connsiteY3" fmla="*/ 10932 h 21814"/>
                  <a:gd name="connsiteX4" fmla="*/ 26479 w 37145"/>
                  <a:gd name="connsiteY4" fmla="*/ 18044 h 21814"/>
                  <a:gd name="connsiteX5" fmla="*/ 2984 w 37145"/>
                  <a:gd name="connsiteY5" fmla="*/ 21727 h 21814"/>
                  <a:gd name="connsiteX6" fmla="*/ 0 w 37145"/>
                  <a:gd name="connsiteY6" fmla="*/ 20330 h 2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45" h="21814">
                    <a:moveTo>
                      <a:pt x="0" y="20330"/>
                    </a:moveTo>
                    <a:cubicBezTo>
                      <a:pt x="6033" y="10551"/>
                      <a:pt x="16065" y="3312"/>
                      <a:pt x="27178" y="518"/>
                    </a:cubicBezTo>
                    <a:cubicBezTo>
                      <a:pt x="29210" y="10"/>
                      <a:pt x="31433" y="-307"/>
                      <a:pt x="33401" y="455"/>
                    </a:cubicBezTo>
                    <a:cubicBezTo>
                      <a:pt x="37211" y="1979"/>
                      <a:pt x="38100" y="7376"/>
                      <a:pt x="36132" y="10932"/>
                    </a:cubicBezTo>
                    <a:cubicBezTo>
                      <a:pt x="34163" y="14488"/>
                      <a:pt x="30289" y="16584"/>
                      <a:pt x="26479" y="18044"/>
                    </a:cubicBezTo>
                    <a:cubicBezTo>
                      <a:pt x="19050" y="20902"/>
                      <a:pt x="10985" y="22172"/>
                      <a:pt x="2984" y="21727"/>
                    </a:cubicBezTo>
                    <a:cubicBezTo>
                      <a:pt x="2349" y="21727"/>
                      <a:pt x="1460" y="21029"/>
                      <a:pt x="0" y="20330"/>
                    </a:cubicBezTo>
                    <a:close/>
                  </a:path>
                </a:pathLst>
              </a:custGeom>
              <a:solidFill>
                <a:srgbClr val="60443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4" name="任意多边形: 形状 483">
                <a:extLst>
                  <a:ext uri="{FF2B5EF4-FFF2-40B4-BE49-F238E27FC236}">
                    <a16:creationId xmlns:a16="http://schemas.microsoft.com/office/drawing/2014/main" id="{17D15160-C08C-04F6-97FE-D6FA6C508A87}"/>
                  </a:ext>
                </a:extLst>
              </p:cNvPr>
              <p:cNvSpPr/>
              <p:nvPr/>
            </p:nvSpPr>
            <p:spPr>
              <a:xfrm>
                <a:off x="12642573" y="1878965"/>
                <a:ext cx="71914" cy="123758"/>
              </a:xfrm>
              <a:custGeom>
                <a:avLst/>
                <a:gdLst>
                  <a:gd name="connsiteX0" fmla="*/ 50653 w 71914"/>
                  <a:gd name="connsiteY0" fmla="*/ 15493 h 123758"/>
                  <a:gd name="connsiteX1" fmla="*/ 69703 w 71914"/>
                  <a:gd name="connsiteY1" fmla="*/ 7238 h 123758"/>
                  <a:gd name="connsiteX2" fmla="*/ 67671 w 71914"/>
                  <a:gd name="connsiteY2" fmla="*/ 63 h 123758"/>
                  <a:gd name="connsiteX3" fmla="*/ 43477 w 71914"/>
                  <a:gd name="connsiteY3" fmla="*/ 6159 h 123758"/>
                  <a:gd name="connsiteX4" fmla="*/ 7409 w 71914"/>
                  <a:gd name="connsiteY4" fmla="*/ 32892 h 123758"/>
                  <a:gd name="connsiteX5" fmla="*/ 2710 w 71914"/>
                  <a:gd name="connsiteY5" fmla="*/ 79438 h 123758"/>
                  <a:gd name="connsiteX6" fmla="*/ 28682 w 71914"/>
                  <a:gd name="connsiteY6" fmla="*/ 112712 h 123758"/>
                  <a:gd name="connsiteX7" fmla="*/ 55352 w 71914"/>
                  <a:gd name="connsiteY7" fmla="*/ 118617 h 123758"/>
                  <a:gd name="connsiteX8" fmla="*/ 53637 w 71914"/>
                  <a:gd name="connsiteY8" fmla="*/ 113791 h 123758"/>
                  <a:gd name="connsiteX9" fmla="*/ 53574 w 71914"/>
                  <a:gd name="connsiteY9" fmla="*/ 113728 h 123758"/>
                  <a:gd name="connsiteX10" fmla="*/ 53002 w 71914"/>
                  <a:gd name="connsiteY10" fmla="*/ 113156 h 123758"/>
                  <a:gd name="connsiteX11" fmla="*/ 50399 w 71914"/>
                  <a:gd name="connsiteY11" fmla="*/ 110870 h 123758"/>
                  <a:gd name="connsiteX12" fmla="*/ 48811 w 71914"/>
                  <a:gd name="connsiteY12" fmla="*/ 109410 h 123758"/>
                  <a:gd name="connsiteX13" fmla="*/ 47224 w 71914"/>
                  <a:gd name="connsiteY13" fmla="*/ 107759 h 123758"/>
                  <a:gd name="connsiteX14" fmla="*/ 28110 w 71914"/>
                  <a:gd name="connsiteY14" fmla="*/ 84264 h 123758"/>
                  <a:gd name="connsiteX15" fmla="*/ 25507 w 71914"/>
                  <a:gd name="connsiteY15" fmla="*/ 43751 h 123758"/>
                  <a:gd name="connsiteX16" fmla="*/ 50653 w 71914"/>
                  <a:gd name="connsiteY16" fmla="*/ 15493 h 12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1914" h="123758">
                    <a:moveTo>
                      <a:pt x="50653" y="15493"/>
                    </a:moveTo>
                    <a:cubicBezTo>
                      <a:pt x="54209" y="12636"/>
                      <a:pt x="62146" y="9461"/>
                      <a:pt x="69703" y="7238"/>
                    </a:cubicBezTo>
                    <a:cubicBezTo>
                      <a:pt x="73640" y="5714"/>
                      <a:pt x="71925" y="-699"/>
                      <a:pt x="67671" y="63"/>
                    </a:cubicBezTo>
                    <a:cubicBezTo>
                      <a:pt x="59924" y="1968"/>
                      <a:pt x="46716" y="4698"/>
                      <a:pt x="43477" y="6159"/>
                    </a:cubicBezTo>
                    <a:cubicBezTo>
                      <a:pt x="29698" y="12064"/>
                      <a:pt x="15410" y="19748"/>
                      <a:pt x="7409" y="32892"/>
                    </a:cubicBezTo>
                    <a:cubicBezTo>
                      <a:pt x="-465" y="46735"/>
                      <a:pt x="-2116" y="64325"/>
                      <a:pt x="2710" y="79438"/>
                    </a:cubicBezTo>
                    <a:cubicBezTo>
                      <a:pt x="6711" y="93408"/>
                      <a:pt x="17188" y="104393"/>
                      <a:pt x="28682" y="112712"/>
                    </a:cubicBezTo>
                    <a:cubicBezTo>
                      <a:pt x="36619" y="117919"/>
                      <a:pt x="51732" y="130936"/>
                      <a:pt x="55352" y="118617"/>
                    </a:cubicBezTo>
                    <a:cubicBezTo>
                      <a:pt x="55606" y="116839"/>
                      <a:pt x="54907" y="115061"/>
                      <a:pt x="53637" y="113791"/>
                    </a:cubicBezTo>
                    <a:cubicBezTo>
                      <a:pt x="53637" y="113791"/>
                      <a:pt x="53637" y="113728"/>
                      <a:pt x="53574" y="113728"/>
                    </a:cubicBezTo>
                    <a:cubicBezTo>
                      <a:pt x="53383" y="113537"/>
                      <a:pt x="53193" y="113347"/>
                      <a:pt x="53002" y="113156"/>
                    </a:cubicBezTo>
                    <a:cubicBezTo>
                      <a:pt x="52304" y="112521"/>
                      <a:pt x="51224" y="111632"/>
                      <a:pt x="50399" y="110870"/>
                    </a:cubicBezTo>
                    <a:cubicBezTo>
                      <a:pt x="49827" y="110362"/>
                      <a:pt x="49065" y="109600"/>
                      <a:pt x="48811" y="109410"/>
                    </a:cubicBezTo>
                    <a:cubicBezTo>
                      <a:pt x="48303" y="108838"/>
                      <a:pt x="47732" y="108330"/>
                      <a:pt x="47224" y="107759"/>
                    </a:cubicBezTo>
                    <a:cubicBezTo>
                      <a:pt x="43541" y="104584"/>
                      <a:pt x="33698" y="93471"/>
                      <a:pt x="28110" y="84264"/>
                    </a:cubicBezTo>
                    <a:cubicBezTo>
                      <a:pt x="20617" y="72961"/>
                      <a:pt x="20490" y="58800"/>
                      <a:pt x="25507" y="43751"/>
                    </a:cubicBezTo>
                    <a:cubicBezTo>
                      <a:pt x="29761" y="34861"/>
                      <a:pt x="38778" y="25018"/>
                      <a:pt x="50653" y="15493"/>
                    </a:cubicBezTo>
                    <a:close/>
                  </a:path>
                </a:pathLst>
              </a:custGeom>
              <a:solidFill>
                <a:srgbClr val="CC927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58" name="任意多边形: 形状 457">
              <a:extLst>
                <a:ext uri="{FF2B5EF4-FFF2-40B4-BE49-F238E27FC236}">
                  <a16:creationId xmlns:a16="http://schemas.microsoft.com/office/drawing/2014/main" id="{CCF3CA89-BD83-B790-6343-64668610EA73}"/>
                </a:ext>
              </a:extLst>
            </p:cNvPr>
            <p:cNvSpPr/>
            <p:nvPr/>
          </p:nvSpPr>
          <p:spPr>
            <a:xfrm rot="-4979876">
              <a:off x="11919032" y="1904751"/>
              <a:ext cx="505438" cy="505438"/>
            </a:xfrm>
            <a:custGeom>
              <a:avLst/>
              <a:gdLst>
                <a:gd name="connsiteX0" fmla="*/ 505439 w 505438"/>
                <a:gd name="connsiteY0" fmla="*/ 252719 h 505438"/>
                <a:gd name="connsiteX1" fmla="*/ 252719 w 505438"/>
                <a:gd name="connsiteY1" fmla="*/ 505439 h 505438"/>
                <a:gd name="connsiteX2" fmla="*/ 0 w 505438"/>
                <a:gd name="connsiteY2" fmla="*/ 252719 h 505438"/>
                <a:gd name="connsiteX3" fmla="*/ 252719 w 505438"/>
                <a:gd name="connsiteY3" fmla="*/ 0 h 505438"/>
                <a:gd name="connsiteX4" fmla="*/ 505439 w 505438"/>
                <a:gd name="connsiteY4" fmla="*/ 252719 h 50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438" h="505438">
                  <a:moveTo>
                    <a:pt x="505439" y="252719"/>
                  </a:moveTo>
                  <a:cubicBezTo>
                    <a:pt x="505439" y="392292"/>
                    <a:pt x="392292" y="505439"/>
                    <a:pt x="252719" y="505439"/>
                  </a:cubicBezTo>
                  <a:cubicBezTo>
                    <a:pt x="113146" y="505439"/>
                    <a:pt x="0" y="392292"/>
                    <a:pt x="0" y="252719"/>
                  </a:cubicBezTo>
                  <a:cubicBezTo>
                    <a:pt x="0" y="113146"/>
                    <a:pt x="113146" y="0"/>
                    <a:pt x="252719" y="0"/>
                  </a:cubicBezTo>
                  <a:cubicBezTo>
                    <a:pt x="392293" y="0"/>
                    <a:pt x="505439" y="113146"/>
                    <a:pt x="505439" y="252719"/>
                  </a:cubicBezTo>
                  <a:close/>
                </a:path>
              </a:pathLst>
            </a:custGeom>
            <a:solidFill>
              <a:srgbClr val="E8A69C">
                <a:alpha val="36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9" name="任意多边形: 形状 458">
              <a:extLst>
                <a:ext uri="{FF2B5EF4-FFF2-40B4-BE49-F238E27FC236}">
                  <a16:creationId xmlns:a16="http://schemas.microsoft.com/office/drawing/2014/main" id="{B754B9F1-3F09-2B3D-2BA5-C81D17F669EC}"/>
                </a:ext>
              </a:extLst>
            </p:cNvPr>
            <p:cNvSpPr/>
            <p:nvPr/>
          </p:nvSpPr>
          <p:spPr>
            <a:xfrm rot="-4511467">
              <a:off x="12970269" y="2108321"/>
              <a:ext cx="505468" cy="505468"/>
            </a:xfrm>
            <a:custGeom>
              <a:avLst/>
              <a:gdLst>
                <a:gd name="connsiteX0" fmla="*/ 505469 w 505468"/>
                <a:gd name="connsiteY0" fmla="*/ 252734 h 505468"/>
                <a:gd name="connsiteX1" fmla="*/ 252734 w 505468"/>
                <a:gd name="connsiteY1" fmla="*/ 505468 h 505468"/>
                <a:gd name="connsiteX2" fmla="*/ 0 w 505468"/>
                <a:gd name="connsiteY2" fmla="*/ 252734 h 505468"/>
                <a:gd name="connsiteX3" fmla="*/ 252734 w 505468"/>
                <a:gd name="connsiteY3" fmla="*/ 0 h 505468"/>
                <a:gd name="connsiteX4" fmla="*/ 505469 w 505468"/>
                <a:gd name="connsiteY4" fmla="*/ 252734 h 50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468" h="505468">
                  <a:moveTo>
                    <a:pt x="505469" y="252734"/>
                  </a:moveTo>
                  <a:cubicBezTo>
                    <a:pt x="505469" y="392315"/>
                    <a:pt x="392316" y="505468"/>
                    <a:pt x="252734" y="505468"/>
                  </a:cubicBezTo>
                  <a:cubicBezTo>
                    <a:pt x="113153" y="505468"/>
                    <a:pt x="0" y="392315"/>
                    <a:pt x="0" y="252734"/>
                  </a:cubicBezTo>
                  <a:cubicBezTo>
                    <a:pt x="0" y="113153"/>
                    <a:pt x="113153" y="0"/>
                    <a:pt x="252734" y="0"/>
                  </a:cubicBezTo>
                  <a:cubicBezTo>
                    <a:pt x="392316" y="0"/>
                    <a:pt x="505469" y="113153"/>
                    <a:pt x="505469" y="252734"/>
                  </a:cubicBezTo>
                  <a:close/>
                </a:path>
              </a:pathLst>
            </a:custGeom>
            <a:solidFill>
              <a:srgbClr val="E8A69C">
                <a:alpha val="36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0" name="任意多边形: 形状 459">
              <a:extLst>
                <a:ext uri="{FF2B5EF4-FFF2-40B4-BE49-F238E27FC236}">
                  <a16:creationId xmlns:a16="http://schemas.microsoft.com/office/drawing/2014/main" id="{B7F8E5A7-0C9C-BA30-D798-0C2333DAD27E}"/>
                </a:ext>
              </a:extLst>
            </p:cNvPr>
            <p:cNvSpPr/>
            <p:nvPr/>
          </p:nvSpPr>
          <p:spPr>
            <a:xfrm>
              <a:off x="11674256" y="577287"/>
              <a:ext cx="2425580" cy="1181179"/>
            </a:xfrm>
            <a:custGeom>
              <a:avLst/>
              <a:gdLst>
                <a:gd name="connsiteX0" fmla="*/ 1336025 w 2425580"/>
                <a:gd name="connsiteY0" fmla="*/ 81652 h 1181179"/>
                <a:gd name="connsiteX1" fmla="*/ 881618 w 2425580"/>
                <a:gd name="connsiteY1" fmla="*/ 13580 h 1181179"/>
                <a:gd name="connsiteX2" fmla="*/ 670989 w 2425580"/>
                <a:gd name="connsiteY2" fmla="*/ 71873 h 1181179"/>
                <a:gd name="connsiteX3" fmla="*/ 369237 w 2425580"/>
                <a:gd name="connsiteY3" fmla="*/ 332096 h 1181179"/>
                <a:gd name="connsiteX4" fmla="*/ 136002 w 2425580"/>
                <a:gd name="connsiteY4" fmla="*/ 660137 h 1181179"/>
                <a:gd name="connsiteX5" fmla="*/ 36243 w 2425580"/>
                <a:gd name="connsiteY5" fmla="*/ 754053 h 1181179"/>
                <a:gd name="connsiteX6" fmla="*/ 2461 w 2425580"/>
                <a:gd name="connsiteY6" fmla="*/ 780914 h 1181179"/>
                <a:gd name="connsiteX7" fmla="*/ 43418 w 2425580"/>
                <a:gd name="connsiteY7" fmla="*/ 839207 h 1181179"/>
                <a:gd name="connsiteX8" fmla="*/ 154036 w 2425580"/>
                <a:gd name="connsiteY8" fmla="*/ 847081 h 1181179"/>
                <a:gd name="connsiteX9" fmla="*/ 169656 w 2425580"/>
                <a:gd name="connsiteY9" fmla="*/ 912168 h 1181179"/>
                <a:gd name="connsiteX10" fmla="*/ 227950 w 2425580"/>
                <a:gd name="connsiteY10" fmla="*/ 949379 h 1181179"/>
                <a:gd name="connsiteX11" fmla="*/ 538592 w 2425580"/>
                <a:gd name="connsiteY11" fmla="*/ 852478 h 1181179"/>
                <a:gd name="connsiteX12" fmla="*/ 612188 w 2425580"/>
                <a:gd name="connsiteY12" fmla="*/ 936870 h 1181179"/>
                <a:gd name="connsiteX13" fmla="*/ 730933 w 2425580"/>
                <a:gd name="connsiteY13" fmla="*/ 899722 h 1181179"/>
                <a:gd name="connsiteX14" fmla="*/ 1213470 w 2425580"/>
                <a:gd name="connsiteY14" fmla="*/ 454206 h 1181179"/>
                <a:gd name="connsiteX15" fmla="*/ 1306053 w 2425580"/>
                <a:gd name="connsiteY15" fmla="*/ 767007 h 1181179"/>
                <a:gd name="connsiteX16" fmla="*/ 1544368 w 2425580"/>
                <a:gd name="connsiteY16" fmla="*/ 1036755 h 1181179"/>
                <a:gd name="connsiteX17" fmla="*/ 1611932 w 2425580"/>
                <a:gd name="connsiteY17" fmla="*/ 1030532 h 1181179"/>
                <a:gd name="connsiteX18" fmla="*/ 1737599 w 2425580"/>
                <a:gd name="connsiteY18" fmla="*/ 1122671 h 1181179"/>
                <a:gd name="connsiteX19" fmla="*/ 1855899 w 2425580"/>
                <a:gd name="connsiteY19" fmla="*/ 1126862 h 1181179"/>
                <a:gd name="connsiteX20" fmla="*/ 1922574 w 2425580"/>
                <a:gd name="connsiteY20" fmla="*/ 1032183 h 1181179"/>
                <a:gd name="connsiteX21" fmla="*/ 2044875 w 2425580"/>
                <a:gd name="connsiteY21" fmla="*/ 1152198 h 1181179"/>
                <a:gd name="connsiteX22" fmla="*/ 2425558 w 2425580"/>
                <a:gd name="connsiteY22" fmla="*/ 1079999 h 1181179"/>
                <a:gd name="connsiteX23" fmla="*/ 2325736 w 2425580"/>
                <a:gd name="connsiteY23" fmla="*/ 938203 h 1181179"/>
                <a:gd name="connsiteX24" fmla="*/ 2208705 w 2425580"/>
                <a:gd name="connsiteY24" fmla="*/ 549075 h 1181179"/>
                <a:gd name="connsiteX25" fmla="*/ 1336025 w 2425580"/>
                <a:gd name="connsiteY25" fmla="*/ 81652 h 1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25580" h="1181179">
                  <a:moveTo>
                    <a:pt x="1336025" y="81652"/>
                  </a:moveTo>
                  <a:cubicBezTo>
                    <a:pt x="1207945" y="-9471"/>
                    <a:pt x="1036812" y="-11122"/>
                    <a:pt x="881618" y="13580"/>
                  </a:cubicBezTo>
                  <a:cubicBezTo>
                    <a:pt x="809483" y="25073"/>
                    <a:pt x="737537" y="41647"/>
                    <a:pt x="670989" y="71873"/>
                  </a:cubicBezTo>
                  <a:cubicBezTo>
                    <a:pt x="548815" y="127372"/>
                    <a:pt x="451089" y="225797"/>
                    <a:pt x="369237" y="332096"/>
                  </a:cubicBezTo>
                  <a:cubicBezTo>
                    <a:pt x="287322" y="438395"/>
                    <a:pt x="218488" y="554282"/>
                    <a:pt x="136002" y="660137"/>
                  </a:cubicBezTo>
                  <a:cubicBezTo>
                    <a:pt x="107744" y="696395"/>
                    <a:pt x="76819" y="732336"/>
                    <a:pt x="36243" y="754053"/>
                  </a:cubicBezTo>
                  <a:cubicBezTo>
                    <a:pt x="23289" y="760975"/>
                    <a:pt x="8430" y="767452"/>
                    <a:pt x="2461" y="780914"/>
                  </a:cubicBezTo>
                  <a:cubicBezTo>
                    <a:pt x="-8334" y="805361"/>
                    <a:pt x="18400" y="829872"/>
                    <a:pt x="43418" y="839207"/>
                  </a:cubicBezTo>
                  <a:cubicBezTo>
                    <a:pt x="78534" y="852288"/>
                    <a:pt x="117396" y="855082"/>
                    <a:pt x="154036" y="847081"/>
                  </a:cubicBezTo>
                  <a:cubicBezTo>
                    <a:pt x="146733" y="869242"/>
                    <a:pt x="154543" y="894388"/>
                    <a:pt x="169656" y="912168"/>
                  </a:cubicBezTo>
                  <a:cubicBezTo>
                    <a:pt x="184706" y="929948"/>
                    <a:pt x="206106" y="941315"/>
                    <a:pt x="227950" y="949379"/>
                  </a:cubicBezTo>
                  <a:cubicBezTo>
                    <a:pt x="337424" y="989702"/>
                    <a:pt x="471472" y="947919"/>
                    <a:pt x="538592" y="852478"/>
                  </a:cubicBezTo>
                  <a:cubicBezTo>
                    <a:pt x="529384" y="893690"/>
                    <a:pt x="570215" y="932615"/>
                    <a:pt x="612188" y="936870"/>
                  </a:cubicBezTo>
                  <a:cubicBezTo>
                    <a:pt x="654162" y="941124"/>
                    <a:pt x="694484" y="921058"/>
                    <a:pt x="730933" y="899722"/>
                  </a:cubicBezTo>
                  <a:cubicBezTo>
                    <a:pt x="927783" y="784343"/>
                    <a:pt x="1087676" y="657152"/>
                    <a:pt x="1213470" y="454206"/>
                  </a:cubicBezTo>
                  <a:cubicBezTo>
                    <a:pt x="1233917" y="575110"/>
                    <a:pt x="1257602" y="654358"/>
                    <a:pt x="1306053" y="767007"/>
                  </a:cubicBezTo>
                  <a:cubicBezTo>
                    <a:pt x="1354440" y="879656"/>
                    <a:pt x="1433942" y="983542"/>
                    <a:pt x="1544368" y="1036755"/>
                  </a:cubicBezTo>
                  <a:cubicBezTo>
                    <a:pt x="1567037" y="1047677"/>
                    <a:pt x="1600629" y="1053011"/>
                    <a:pt x="1611932" y="1030532"/>
                  </a:cubicBezTo>
                  <a:cubicBezTo>
                    <a:pt x="1645587" y="1070728"/>
                    <a:pt x="1689085" y="1102668"/>
                    <a:pt x="1737599" y="1122671"/>
                  </a:cubicBezTo>
                  <a:cubicBezTo>
                    <a:pt x="1775318" y="1138228"/>
                    <a:pt x="1819958" y="1146166"/>
                    <a:pt x="1855899" y="1126862"/>
                  </a:cubicBezTo>
                  <a:cubicBezTo>
                    <a:pt x="1890634" y="1108129"/>
                    <a:pt x="1908477" y="1069013"/>
                    <a:pt x="1922574" y="1032183"/>
                  </a:cubicBezTo>
                  <a:cubicBezTo>
                    <a:pt x="1940100" y="1088444"/>
                    <a:pt x="1990837" y="1128640"/>
                    <a:pt x="2044875" y="1152198"/>
                  </a:cubicBezTo>
                  <a:cubicBezTo>
                    <a:pt x="2162922" y="1203633"/>
                    <a:pt x="2422764" y="1190743"/>
                    <a:pt x="2425558" y="1079999"/>
                  </a:cubicBezTo>
                  <a:cubicBezTo>
                    <a:pt x="2426764" y="1033072"/>
                    <a:pt x="2379393" y="1036882"/>
                    <a:pt x="2325736" y="938203"/>
                  </a:cubicBezTo>
                  <a:cubicBezTo>
                    <a:pt x="2255124" y="808219"/>
                    <a:pt x="2233724" y="648770"/>
                    <a:pt x="2208705" y="549075"/>
                  </a:cubicBezTo>
                  <a:cubicBezTo>
                    <a:pt x="2082023" y="43996"/>
                    <a:pt x="1458961" y="37265"/>
                    <a:pt x="1336025" y="81652"/>
                  </a:cubicBezTo>
                  <a:close/>
                </a:path>
              </a:pathLst>
            </a:custGeom>
            <a:solidFill>
              <a:srgbClr val="3F579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61" name="图形 4">
              <a:extLst>
                <a:ext uri="{FF2B5EF4-FFF2-40B4-BE49-F238E27FC236}">
                  <a16:creationId xmlns:a16="http://schemas.microsoft.com/office/drawing/2014/main" id="{CB0F90BC-1F84-AACD-068C-4556B86C90C6}"/>
                </a:ext>
              </a:extLst>
            </p:cNvPr>
            <p:cNvGrpSpPr/>
            <p:nvPr/>
          </p:nvGrpSpPr>
          <p:grpSpPr>
            <a:xfrm>
              <a:off x="11673539" y="978144"/>
              <a:ext cx="2346279" cy="797807"/>
              <a:chOff x="11673539" y="978144"/>
              <a:chExt cx="2346279" cy="797807"/>
            </a:xfrm>
            <a:solidFill>
              <a:srgbClr val="2D4787"/>
            </a:solidFill>
          </p:grpSpPr>
          <p:grpSp>
            <p:nvGrpSpPr>
              <p:cNvPr id="477" name="图形 4">
                <a:extLst>
                  <a:ext uri="{FF2B5EF4-FFF2-40B4-BE49-F238E27FC236}">
                    <a16:creationId xmlns:a16="http://schemas.microsoft.com/office/drawing/2014/main" id="{E82F134D-5A24-0BF3-A1E7-189ED1D08CF8}"/>
                  </a:ext>
                </a:extLst>
              </p:cNvPr>
              <p:cNvGrpSpPr/>
              <p:nvPr/>
            </p:nvGrpSpPr>
            <p:grpSpPr>
              <a:xfrm>
                <a:off x="11673539" y="978144"/>
                <a:ext cx="2346279" cy="797807"/>
                <a:chOff x="11673539" y="978144"/>
                <a:chExt cx="2346279" cy="797807"/>
              </a:xfrm>
              <a:solidFill>
                <a:srgbClr val="2D4787"/>
              </a:solidFill>
            </p:grpSpPr>
            <p:sp>
              <p:nvSpPr>
                <p:cNvPr id="479" name="任意多边形: 形状 478">
                  <a:extLst>
                    <a:ext uri="{FF2B5EF4-FFF2-40B4-BE49-F238E27FC236}">
                      <a16:creationId xmlns:a16="http://schemas.microsoft.com/office/drawing/2014/main" id="{B2688A9D-6C0F-2AA3-4548-95C7BA7E27A4}"/>
                    </a:ext>
                  </a:extLst>
                </p:cNvPr>
                <p:cNvSpPr/>
                <p:nvPr/>
              </p:nvSpPr>
              <p:spPr>
                <a:xfrm>
                  <a:off x="11673539" y="978144"/>
                  <a:ext cx="2346279" cy="797807"/>
                </a:xfrm>
                <a:custGeom>
                  <a:avLst/>
                  <a:gdLst>
                    <a:gd name="connsiteX0" fmla="*/ 2346266 w 2346279"/>
                    <a:gd name="connsiteY0" fmla="*/ 759406 h 797807"/>
                    <a:gd name="connsiteX1" fmla="*/ 2342455 w 2346279"/>
                    <a:gd name="connsiteY1" fmla="*/ 753628 h 797807"/>
                    <a:gd name="connsiteX2" fmla="*/ 2325247 w 2346279"/>
                    <a:gd name="connsiteY2" fmla="*/ 756295 h 797807"/>
                    <a:gd name="connsiteX3" fmla="*/ 2271907 w 2346279"/>
                    <a:gd name="connsiteY3" fmla="*/ 766011 h 797807"/>
                    <a:gd name="connsiteX4" fmla="*/ 2179387 w 2346279"/>
                    <a:gd name="connsiteY4" fmla="*/ 768741 h 797807"/>
                    <a:gd name="connsiteX5" fmla="*/ 2033337 w 2346279"/>
                    <a:gd name="connsiteY5" fmla="*/ 716989 h 797807"/>
                    <a:gd name="connsiteX6" fmla="*/ 1967424 w 2346279"/>
                    <a:gd name="connsiteY6" fmla="*/ 659775 h 797807"/>
                    <a:gd name="connsiteX7" fmla="*/ 1940119 w 2346279"/>
                    <a:gd name="connsiteY7" fmla="*/ 623770 h 797807"/>
                    <a:gd name="connsiteX8" fmla="*/ 1927737 w 2346279"/>
                    <a:gd name="connsiteY8" fmla="*/ 607387 h 797807"/>
                    <a:gd name="connsiteX9" fmla="*/ 1909131 w 2346279"/>
                    <a:gd name="connsiteY9" fmla="*/ 623770 h 797807"/>
                    <a:gd name="connsiteX10" fmla="*/ 1910973 w 2346279"/>
                    <a:gd name="connsiteY10" fmla="*/ 627390 h 797807"/>
                    <a:gd name="connsiteX11" fmla="*/ 1900559 w 2346279"/>
                    <a:gd name="connsiteY11" fmla="*/ 649234 h 797807"/>
                    <a:gd name="connsiteX12" fmla="*/ 1870841 w 2346279"/>
                    <a:gd name="connsiteY12" fmla="*/ 686127 h 797807"/>
                    <a:gd name="connsiteX13" fmla="*/ 1865698 w 2346279"/>
                    <a:gd name="connsiteY13" fmla="*/ 690826 h 797807"/>
                    <a:gd name="connsiteX14" fmla="*/ 1849568 w 2346279"/>
                    <a:gd name="connsiteY14" fmla="*/ 702511 h 797807"/>
                    <a:gd name="connsiteX15" fmla="*/ 1848108 w 2346279"/>
                    <a:gd name="connsiteY15" fmla="*/ 703463 h 797807"/>
                    <a:gd name="connsiteX16" fmla="*/ 1847981 w 2346279"/>
                    <a:gd name="connsiteY16" fmla="*/ 703590 h 797807"/>
                    <a:gd name="connsiteX17" fmla="*/ 1848044 w 2346279"/>
                    <a:gd name="connsiteY17" fmla="*/ 703526 h 797807"/>
                    <a:gd name="connsiteX18" fmla="*/ 1847981 w 2346279"/>
                    <a:gd name="connsiteY18" fmla="*/ 703590 h 797807"/>
                    <a:gd name="connsiteX19" fmla="*/ 1818326 w 2346279"/>
                    <a:gd name="connsiteY19" fmla="*/ 714512 h 797807"/>
                    <a:gd name="connsiteX20" fmla="*/ 1783338 w 2346279"/>
                    <a:gd name="connsiteY20" fmla="*/ 712036 h 797807"/>
                    <a:gd name="connsiteX21" fmla="*/ 1723902 w 2346279"/>
                    <a:gd name="connsiteY21" fmla="*/ 690636 h 797807"/>
                    <a:gd name="connsiteX22" fmla="*/ 1632970 w 2346279"/>
                    <a:gd name="connsiteY22" fmla="*/ 608403 h 797807"/>
                    <a:gd name="connsiteX23" fmla="*/ 1636462 w 2346279"/>
                    <a:gd name="connsiteY23" fmla="*/ 599577 h 797807"/>
                    <a:gd name="connsiteX24" fmla="*/ 1651449 w 2346279"/>
                    <a:gd name="connsiteY24" fmla="*/ 537537 h 797807"/>
                    <a:gd name="connsiteX25" fmla="*/ 1648146 w 2346279"/>
                    <a:gd name="connsiteY25" fmla="*/ 433143 h 797807"/>
                    <a:gd name="connsiteX26" fmla="*/ 1624207 w 2346279"/>
                    <a:gd name="connsiteY26" fmla="*/ 377009 h 797807"/>
                    <a:gd name="connsiteX27" fmla="*/ 1551944 w 2346279"/>
                    <a:gd name="connsiteY27" fmla="*/ 442414 h 797807"/>
                    <a:gd name="connsiteX28" fmla="*/ 1561024 w 2346279"/>
                    <a:gd name="connsiteY28" fmla="*/ 521980 h 797807"/>
                    <a:gd name="connsiteX29" fmla="*/ 1600649 w 2346279"/>
                    <a:gd name="connsiteY29" fmla="*/ 616976 h 797807"/>
                    <a:gd name="connsiteX30" fmla="*/ 1511050 w 2346279"/>
                    <a:gd name="connsiteY30" fmla="*/ 608467 h 797807"/>
                    <a:gd name="connsiteX31" fmla="*/ 1319979 w 2346279"/>
                    <a:gd name="connsiteY31" fmla="*/ 353006 h 797807"/>
                    <a:gd name="connsiteX32" fmla="*/ 1267655 w 2346279"/>
                    <a:gd name="connsiteY32" fmla="*/ 194510 h 797807"/>
                    <a:gd name="connsiteX33" fmla="*/ 1266638 w 2346279"/>
                    <a:gd name="connsiteY33" fmla="*/ 190827 h 797807"/>
                    <a:gd name="connsiteX34" fmla="*/ 1259463 w 2346279"/>
                    <a:gd name="connsiteY34" fmla="*/ 167459 h 797807"/>
                    <a:gd name="connsiteX35" fmla="*/ 1258828 w 2346279"/>
                    <a:gd name="connsiteY35" fmla="*/ 165491 h 797807"/>
                    <a:gd name="connsiteX36" fmla="*/ 1258701 w 2346279"/>
                    <a:gd name="connsiteY36" fmla="*/ 165110 h 797807"/>
                    <a:gd name="connsiteX37" fmla="*/ 1258511 w 2346279"/>
                    <a:gd name="connsiteY37" fmla="*/ 164538 h 797807"/>
                    <a:gd name="connsiteX38" fmla="*/ 1258574 w 2346279"/>
                    <a:gd name="connsiteY38" fmla="*/ 164729 h 797807"/>
                    <a:gd name="connsiteX39" fmla="*/ 1240540 w 2346279"/>
                    <a:gd name="connsiteY39" fmla="*/ 88592 h 797807"/>
                    <a:gd name="connsiteX40" fmla="*/ 1230888 w 2346279"/>
                    <a:gd name="connsiteY40" fmla="*/ 25092 h 797807"/>
                    <a:gd name="connsiteX41" fmla="*/ 1230189 w 2346279"/>
                    <a:gd name="connsiteY41" fmla="*/ 20330 h 797807"/>
                    <a:gd name="connsiteX42" fmla="*/ 1235079 w 2346279"/>
                    <a:gd name="connsiteY42" fmla="*/ 7376 h 797807"/>
                    <a:gd name="connsiteX43" fmla="*/ 1220728 w 2346279"/>
                    <a:gd name="connsiteY43" fmla="*/ 4328 h 797807"/>
                    <a:gd name="connsiteX44" fmla="*/ 1192153 w 2346279"/>
                    <a:gd name="connsiteY44" fmla="*/ 56017 h 797807"/>
                    <a:gd name="connsiteX45" fmla="*/ 1080330 w 2346279"/>
                    <a:gd name="connsiteY45" fmla="*/ 201622 h 797807"/>
                    <a:gd name="connsiteX46" fmla="*/ 904498 w 2346279"/>
                    <a:gd name="connsiteY46" fmla="*/ 374850 h 797807"/>
                    <a:gd name="connsiteX47" fmla="*/ 743462 w 2346279"/>
                    <a:gd name="connsiteY47" fmla="*/ 486928 h 797807"/>
                    <a:gd name="connsiteX48" fmla="*/ 624844 w 2346279"/>
                    <a:gd name="connsiteY48" fmla="*/ 529790 h 797807"/>
                    <a:gd name="connsiteX49" fmla="*/ 613414 w 2346279"/>
                    <a:gd name="connsiteY49" fmla="*/ 528139 h 797807"/>
                    <a:gd name="connsiteX50" fmla="*/ 608969 w 2346279"/>
                    <a:gd name="connsiteY50" fmla="*/ 526806 h 797807"/>
                    <a:gd name="connsiteX51" fmla="*/ 601031 w 2346279"/>
                    <a:gd name="connsiteY51" fmla="*/ 523631 h 797807"/>
                    <a:gd name="connsiteX52" fmla="*/ 555565 w 2346279"/>
                    <a:gd name="connsiteY52" fmla="*/ 474545 h 797807"/>
                    <a:gd name="connsiteX53" fmla="*/ 555248 w 2346279"/>
                    <a:gd name="connsiteY53" fmla="*/ 473910 h 797807"/>
                    <a:gd name="connsiteX54" fmla="*/ 555184 w 2346279"/>
                    <a:gd name="connsiteY54" fmla="*/ 473656 h 797807"/>
                    <a:gd name="connsiteX55" fmla="*/ 554867 w 2346279"/>
                    <a:gd name="connsiteY55" fmla="*/ 472767 h 797807"/>
                    <a:gd name="connsiteX56" fmla="*/ 555121 w 2346279"/>
                    <a:gd name="connsiteY56" fmla="*/ 473275 h 797807"/>
                    <a:gd name="connsiteX57" fmla="*/ 550739 w 2346279"/>
                    <a:gd name="connsiteY57" fmla="*/ 450606 h 797807"/>
                    <a:gd name="connsiteX58" fmla="*/ 525149 w 2346279"/>
                    <a:gd name="connsiteY58" fmla="*/ 458480 h 797807"/>
                    <a:gd name="connsiteX59" fmla="*/ 522863 w 2346279"/>
                    <a:gd name="connsiteY59" fmla="*/ 460702 h 797807"/>
                    <a:gd name="connsiteX60" fmla="*/ 509972 w 2346279"/>
                    <a:gd name="connsiteY60" fmla="*/ 471878 h 797807"/>
                    <a:gd name="connsiteX61" fmla="*/ 419930 w 2346279"/>
                    <a:gd name="connsiteY61" fmla="*/ 524901 h 797807"/>
                    <a:gd name="connsiteX62" fmla="*/ 271339 w 2346279"/>
                    <a:gd name="connsiteY62" fmla="*/ 552968 h 797807"/>
                    <a:gd name="connsiteX63" fmla="*/ 175836 w 2346279"/>
                    <a:gd name="connsiteY63" fmla="*/ 482673 h 797807"/>
                    <a:gd name="connsiteX64" fmla="*/ 172533 w 2346279"/>
                    <a:gd name="connsiteY64" fmla="*/ 461909 h 797807"/>
                    <a:gd name="connsiteX65" fmla="*/ 300422 w 2346279"/>
                    <a:gd name="connsiteY65" fmla="*/ 386153 h 797807"/>
                    <a:gd name="connsiteX66" fmla="*/ 368558 w 2346279"/>
                    <a:gd name="connsiteY66" fmla="*/ 318399 h 797807"/>
                    <a:gd name="connsiteX67" fmla="*/ 387799 w 2346279"/>
                    <a:gd name="connsiteY67" fmla="*/ 268805 h 797807"/>
                    <a:gd name="connsiteX68" fmla="*/ 365764 w 2346279"/>
                    <a:gd name="connsiteY68" fmla="*/ 229816 h 797807"/>
                    <a:gd name="connsiteX69" fmla="*/ 336681 w 2346279"/>
                    <a:gd name="connsiteY69" fmla="*/ 229181 h 797807"/>
                    <a:gd name="connsiteX70" fmla="*/ 315155 w 2346279"/>
                    <a:gd name="connsiteY70" fmla="*/ 234134 h 797807"/>
                    <a:gd name="connsiteX71" fmla="*/ 164723 w 2346279"/>
                    <a:gd name="connsiteY71" fmla="*/ 388058 h 797807"/>
                    <a:gd name="connsiteX72" fmla="*/ 150436 w 2346279"/>
                    <a:gd name="connsiteY72" fmla="*/ 440509 h 797807"/>
                    <a:gd name="connsiteX73" fmla="*/ 118431 w 2346279"/>
                    <a:gd name="connsiteY73" fmla="*/ 447558 h 797807"/>
                    <a:gd name="connsiteX74" fmla="*/ 67505 w 2346279"/>
                    <a:gd name="connsiteY74" fmla="*/ 441652 h 797807"/>
                    <a:gd name="connsiteX75" fmla="*/ 18355 w 2346279"/>
                    <a:gd name="connsiteY75" fmla="*/ 410664 h 797807"/>
                    <a:gd name="connsiteX76" fmla="*/ 14799 w 2346279"/>
                    <a:gd name="connsiteY76" fmla="*/ 384756 h 797807"/>
                    <a:gd name="connsiteX77" fmla="*/ 1274 w 2346279"/>
                    <a:gd name="connsiteY77" fmla="*/ 383042 h 797807"/>
                    <a:gd name="connsiteX78" fmla="*/ 30357 w 2346279"/>
                    <a:gd name="connsiteY78" fmla="*/ 448510 h 797807"/>
                    <a:gd name="connsiteX79" fmla="*/ 95825 w 2346279"/>
                    <a:gd name="connsiteY79" fmla="*/ 472386 h 797807"/>
                    <a:gd name="connsiteX80" fmla="*/ 149356 w 2346279"/>
                    <a:gd name="connsiteY80" fmla="*/ 469402 h 797807"/>
                    <a:gd name="connsiteX81" fmla="*/ 203394 w 2346279"/>
                    <a:gd name="connsiteY81" fmla="*/ 552968 h 797807"/>
                    <a:gd name="connsiteX82" fmla="*/ 358906 w 2346279"/>
                    <a:gd name="connsiteY82" fmla="*/ 568398 h 797807"/>
                    <a:gd name="connsiteX83" fmla="*/ 488192 w 2346279"/>
                    <a:gd name="connsiteY83" fmla="*/ 517027 h 797807"/>
                    <a:gd name="connsiteX84" fmla="*/ 528832 w 2346279"/>
                    <a:gd name="connsiteY84" fmla="*/ 485721 h 797807"/>
                    <a:gd name="connsiteX85" fmla="*/ 586871 w 2346279"/>
                    <a:gd name="connsiteY85" fmla="*/ 553285 h 797807"/>
                    <a:gd name="connsiteX86" fmla="*/ 600714 w 2346279"/>
                    <a:gd name="connsiteY86" fmla="*/ 555826 h 797807"/>
                    <a:gd name="connsiteX87" fmla="*/ 605095 w 2346279"/>
                    <a:gd name="connsiteY87" fmla="*/ 555889 h 797807"/>
                    <a:gd name="connsiteX88" fmla="*/ 614748 w 2346279"/>
                    <a:gd name="connsiteY88" fmla="*/ 555508 h 797807"/>
                    <a:gd name="connsiteX89" fmla="*/ 729936 w 2346279"/>
                    <a:gd name="connsiteY89" fmla="*/ 520075 h 797807"/>
                    <a:gd name="connsiteX90" fmla="*/ 818836 w 2346279"/>
                    <a:gd name="connsiteY90" fmla="*/ 470354 h 797807"/>
                    <a:gd name="connsiteX91" fmla="*/ 893703 w 2346279"/>
                    <a:gd name="connsiteY91" fmla="*/ 409712 h 797807"/>
                    <a:gd name="connsiteX92" fmla="*/ 1123636 w 2346279"/>
                    <a:gd name="connsiteY92" fmla="*/ 179778 h 797807"/>
                    <a:gd name="connsiteX93" fmla="*/ 1200281 w 2346279"/>
                    <a:gd name="connsiteY93" fmla="*/ 78559 h 797807"/>
                    <a:gd name="connsiteX94" fmla="*/ 1213870 w 2346279"/>
                    <a:gd name="connsiteY94" fmla="*/ 53667 h 797807"/>
                    <a:gd name="connsiteX95" fmla="*/ 1217617 w 2346279"/>
                    <a:gd name="connsiteY95" fmla="*/ 100657 h 797807"/>
                    <a:gd name="connsiteX96" fmla="*/ 1248605 w 2346279"/>
                    <a:gd name="connsiteY96" fmla="*/ 239151 h 797807"/>
                    <a:gd name="connsiteX97" fmla="*/ 1345696 w 2346279"/>
                    <a:gd name="connsiteY97" fmla="*/ 471497 h 797807"/>
                    <a:gd name="connsiteX98" fmla="*/ 1423928 w 2346279"/>
                    <a:gd name="connsiteY98" fmla="*/ 577669 h 797807"/>
                    <a:gd name="connsiteX99" fmla="*/ 1553722 w 2346279"/>
                    <a:gd name="connsiteY99" fmla="*/ 653552 h 797807"/>
                    <a:gd name="connsiteX100" fmla="*/ 1613285 w 2346279"/>
                    <a:gd name="connsiteY100" fmla="*/ 637232 h 797807"/>
                    <a:gd name="connsiteX101" fmla="*/ 1697549 w 2346279"/>
                    <a:gd name="connsiteY101" fmla="*/ 712099 h 797807"/>
                    <a:gd name="connsiteX102" fmla="*/ 1776226 w 2346279"/>
                    <a:gd name="connsiteY102" fmla="*/ 739023 h 797807"/>
                    <a:gd name="connsiteX103" fmla="*/ 1818580 w 2346279"/>
                    <a:gd name="connsiteY103" fmla="*/ 738642 h 797807"/>
                    <a:gd name="connsiteX104" fmla="*/ 1856554 w 2346279"/>
                    <a:gd name="connsiteY104" fmla="*/ 721878 h 797807"/>
                    <a:gd name="connsiteX105" fmla="*/ 1904686 w 2346279"/>
                    <a:gd name="connsiteY105" fmla="*/ 673872 h 797807"/>
                    <a:gd name="connsiteX106" fmla="*/ 1920244 w 2346279"/>
                    <a:gd name="connsiteY106" fmla="*/ 645551 h 797807"/>
                    <a:gd name="connsiteX107" fmla="*/ 1985205 w 2346279"/>
                    <a:gd name="connsiteY107" fmla="*/ 728799 h 797807"/>
                    <a:gd name="connsiteX108" fmla="*/ 2296989 w 2346279"/>
                    <a:gd name="connsiteY108" fmla="*/ 782393 h 797807"/>
                    <a:gd name="connsiteX109" fmla="*/ 2342329 w 2346279"/>
                    <a:gd name="connsiteY109" fmla="*/ 765312 h 797807"/>
                    <a:gd name="connsiteX110" fmla="*/ 2342011 w 2346279"/>
                    <a:gd name="connsiteY110" fmla="*/ 765502 h 797807"/>
                    <a:gd name="connsiteX111" fmla="*/ 2346266 w 2346279"/>
                    <a:gd name="connsiteY111" fmla="*/ 759406 h 797807"/>
                    <a:gd name="connsiteX112" fmla="*/ 184281 w 2346279"/>
                    <a:gd name="connsiteY112" fmla="*/ 404949 h 797807"/>
                    <a:gd name="connsiteX113" fmla="*/ 255972 w 2346279"/>
                    <a:gd name="connsiteY113" fmla="*/ 292427 h 797807"/>
                    <a:gd name="connsiteX114" fmla="*/ 357509 w 2346279"/>
                    <a:gd name="connsiteY114" fmla="*/ 251216 h 797807"/>
                    <a:gd name="connsiteX115" fmla="*/ 351286 w 2346279"/>
                    <a:gd name="connsiteY115" fmla="*/ 301317 h 797807"/>
                    <a:gd name="connsiteX116" fmla="*/ 289755 w 2346279"/>
                    <a:gd name="connsiteY116" fmla="*/ 362404 h 797807"/>
                    <a:gd name="connsiteX117" fmla="*/ 179645 w 2346279"/>
                    <a:gd name="connsiteY117" fmla="*/ 429333 h 797807"/>
                    <a:gd name="connsiteX118" fmla="*/ 176470 w 2346279"/>
                    <a:gd name="connsiteY118" fmla="*/ 430540 h 797807"/>
                    <a:gd name="connsiteX119" fmla="*/ 184281 w 2346279"/>
                    <a:gd name="connsiteY119" fmla="*/ 404949 h 797807"/>
                    <a:gd name="connsiteX120" fmla="*/ 1616968 w 2346279"/>
                    <a:gd name="connsiteY120" fmla="*/ 582051 h 797807"/>
                    <a:gd name="connsiteX121" fmla="*/ 1577661 w 2346279"/>
                    <a:gd name="connsiteY121" fmla="*/ 427746 h 797807"/>
                    <a:gd name="connsiteX122" fmla="*/ 1588075 w 2346279"/>
                    <a:gd name="connsiteY122" fmla="*/ 396694 h 797807"/>
                    <a:gd name="connsiteX123" fmla="*/ 1596140 w 2346279"/>
                    <a:gd name="connsiteY123" fmla="*/ 388122 h 797807"/>
                    <a:gd name="connsiteX124" fmla="*/ 1596267 w 2346279"/>
                    <a:gd name="connsiteY124" fmla="*/ 388058 h 797807"/>
                    <a:gd name="connsiteX125" fmla="*/ 1597537 w 2346279"/>
                    <a:gd name="connsiteY125" fmla="*/ 387931 h 797807"/>
                    <a:gd name="connsiteX126" fmla="*/ 1629350 w 2346279"/>
                    <a:gd name="connsiteY126" fmla="*/ 494548 h 797807"/>
                    <a:gd name="connsiteX127" fmla="*/ 1616968 w 2346279"/>
                    <a:gd name="connsiteY127" fmla="*/ 582051 h 797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2346279" h="797807">
                      <a:moveTo>
                        <a:pt x="2346266" y="759406"/>
                      </a:moveTo>
                      <a:cubicBezTo>
                        <a:pt x="2346456" y="756993"/>
                        <a:pt x="2344678" y="754580"/>
                        <a:pt x="2342455" y="753628"/>
                      </a:cubicBezTo>
                      <a:cubicBezTo>
                        <a:pt x="2336550" y="752167"/>
                        <a:pt x="2336169" y="754390"/>
                        <a:pt x="2325247" y="756295"/>
                      </a:cubicBezTo>
                      <a:cubicBezTo>
                        <a:pt x="2307530" y="759914"/>
                        <a:pt x="2289814" y="763470"/>
                        <a:pt x="2271907" y="766011"/>
                      </a:cubicBezTo>
                      <a:cubicBezTo>
                        <a:pt x="2228663" y="772995"/>
                        <a:pt x="2216599" y="774456"/>
                        <a:pt x="2179387" y="768741"/>
                      </a:cubicBezTo>
                      <a:cubicBezTo>
                        <a:pt x="2128461" y="761375"/>
                        <a:pt x="2085026" y="744928"/>
                        <a:pt x="2033337" y="716989"/>
                      </a:cubicBezTo>
                      <a:cubicBezTo>
                        <a:pt x="2006731" y="701812"/>
                        <a:pt x="1992126" y="691652"/>
                        <a:pt x="1967424" y="659775"/>
                      </a:cubicBezTo>
                      <a:cubicBezTo>
                        <a:pt x="1957773" y="648154"/>
                        <a:pt x="1948629" y="636216"/>
                        <a:pt x="1940119" y="623770"/>
                      </a:cubicBezTo>
                      <a:cubicBezTo>
                        <a:pt x="1935801" y="618563"/>
                        <a:pt x="1933706" y="610943"/>
                        <a:pt x="1927737" y="607387"/>
                      </a:cubicBezTo>
                      <a:cubicBezTo>
                        <a:pt x="1917640" y="600656"/>
                        <a:pt x="1903924" y="612721"/>
                        <a:pt x="1909131" y="623770"/>
                      </a:cubicBezTo>
                      <a:cubicBezTo>
                        <a:pt x="1909703" y="624977"/>
                        <a:pt x="1910338" y="626183"/>
                        <a:pt x="1910973" y="627390"/>
                      </a:cubicBezTo>
                      <a:cubicBezTo>
                        <a:pt x="1907861" y="634946"/>
                        <a:pt x="1905321" y="640915"/>
                        <a:pt x="1900559" y="649234"/>
                      </a:cubicBezTo>
                      <a:cubicBezTo>
                        <a:pt x="1897638" y="654695"/>
                        <a:pt x="1881001" y="676158"/>
                        <a:pt x="1870841" y="686127"/>
                      </a:cubicBezTo>
                      <a:cubicBezTo>
                        <a:pt x="1875286" y="682190"/>
                        <a:pt x="1867158" y="689429"/>
                        <a:pt x="1865698" y="690826"/>
                      </a:cubicBezTo>
                      <a:cubicBezTo>
                        <a:pt x="1860681" y="695145"/>
                        <a:pt x="1855220" y="699018"/>
                        <a:pt x="1849568" y="702511"/>
                      </a:cubicBezTo>
                      <a:cubicBezTo>
                        <a:pt x="1849886" y="702511"/>
                        <a:pt x="1849568" y="702892"/>
                        <a:pt x="1848108" y="703463"/>
                      </a:cubicBezTo>
                      <a:cubicBezTo>
                        <a:pt x="1848044" y="703526"/>
                        <a:pt x="1847981" y="703526"/>
                        <a:pt x="1847981" y="703590"/>
                      </a:cubicBezTo>
                      <a:cubicBezTo>
                        <a:pt x="1848044" y="703526"/>
                        <a:pt x="1848044" y="703526"/>
                        <a:pt x="1848044" y="703526"/>
                      </a:cubicBezTo>
                      <a:cubicBezTo>
                        <a:pt x="1847981" y="703526"/>
                        <a:pt x="1847981" y="703526"/>
                        <a:pt x="1847981" y="703590"/>
                      </a:cubicBezTo>
                      <a:cubicBezTo>
                        <a:pt x="1839980" y="707845"/>
                        <a:pt x="1828994" y="713433"/>
                        <a:pt x="1818326" y="714512"/>
                      </a:cubicBezTo>
                      <a:cubicBezTo>
                        <a:pt x="1808420" y="716480"/>
                        <a:pt x="1788736" y="713115"/>
                        <a:pt x="1783338" y="712036"/>
                      </a:cubicBezTo>
                      <a:cubicBezTo>
                        <a:pt x="1761049" y="708987"/>
                        <a:pt x="1748730" y="703526"/>
                        <a:pt x="1723902" y="690636"/>
                      </a:cubicBezTo>
                      <a:cubicBezTo>
                        <a:pt x="1686627" y="669427"/>
                        <a:pt x="1660148" y="648218"/>
                        <a:pt x="1632970" y="608403"/>
                      </a:cubicBezTo>
                      <a:cubicBezTo>
                        <a:pt x="1634176" y="605482"/>
                        <a:pt x="1635319" y="602498"/>
                        <a:pt x="1636462" y="599577"/>
                      </a:cubicBezTo>
                      <a:cubicBezTo>
                        <a:pt x="1644019" y="579574"/>
                        <a:pt x="1648464" y="558619"/>
                        <a:pt x="1651449" y="537537"/>
                      </a:cubicBezTo>
                      <a:cubicBezTo>
                        <a:pt x="1657481" y="502993"/>
                        <a:pt x="1655576" y="467370"/>
                        <a:pt x="1648146" y="433143"/>
                      </a:cubicBezTo>
                      <a:cubicBezTo>
                        <a:pt x="1643829" y="413204"/>
                        <a:pt x="1638050" y="392630"/>
                        <a:pt x="1624207" y="377009"/>
                      </a:cubicBezTo>
                      <a:cubicBezTo>
                        <a:pt x="1581599" y="332305"/>
                        <a:pt x="1552896" y="406410"/>
                        <a:pt x="1551944" y="442414"/>
                      </a:cubicBezTo>
                      <a:cubicBezTo>
                        <a:pt x="1549975" y="469275"/>
                        <a:pt x="1554611" y="496008"/>
                        <a:pt x="1561024" y="521980"/>
                      </a:cubicBezTo>
                      <a:cubicBezTo>
                        <a:pt x="1568644" y="555826"/>
                        <a:pt x="1582614" y="587512"/>
                        <a:pt x="1600649" y="616976"/>
                      </a:cubicBezTo>
                      <a:cubicBezTo>
                        <a:pt x="1586488" y="632914"/>
                        <a:pt x="1553658" y="632787"/>
                        <a:pt x="1511050" y="608467"/>
                      </a:cubicBezTo>
                      <a:cubicBezTo>
                        <a:pt x="1427420" y="556524"/>
                        <a:pt x="1360682" y="452384"/>
                        <a:pt x="1319979" y="353006"/>
                      </a:cubicBezTo>
                      <a:cubicBezTo>
                        <a:pt x="1298261" y="299920"/>
                        <a:pt x="1280291" y="239532"/>
                        <a:pt x="1267655" y="194510"/>
                      </a:cubicBezTo>
                      <a:cubicBezTo>
                        <a:pt x="1268162" y="196352"/>
                        <a:pt x="1263908" y="181112"/>
                        <a:pt x="1266638" y="190827"/>
                      </a:cubicBezTo>
                      <a:cubicBezTo>
                        <a:pt x="1264543" y="182953"/>
                        <a:pt x="1261812" y="175270"/>
                        <a:pt x="1259463" y="167459"/>
                      </a:cubicBezTo>
                      <a:cubicBezTo>
                        <a:pt x="1259526" y="168094"/>
                        <a:pt x="1259273" y="167713"/>
                        <a:pt x="1258828" y="165491"/>
                      </a:cubicBezTo>
                      <a:cubicBezTo>
                        <a:pt x="1258764" y="165364"/>
                        <a:pt x="1258764" y="165237"/>
                        <a:pt x="1258701" y="165110"/>
                      </a:cubicBezTo>
                      <a:cubicBezTo>
                        <a:pt x="1258637" y="164919"/>
                        <a:pt x="1258574" y="164729"/>
                        <a:pt x="1258511" y="164538"/>
                      </a:cubicBezTo>
                      <a:cubicBezTo>
                        <a:pt x="1258511" y="164602"/>
                        <a:pt x="1258574" y="164665"/>
                        <a:pt x="1258574" y="164729"/>
                      </a:cubicBezTo>
                      <a:cubicBezTo>
                        <a:pt x="1249303" y="130185"/>
                        <a:pt x="1245175" y="109230"/>
                        <a:pt x="1240540" y="88592"/>
                      </a:cubicBezTo>
                      <a:cubicBezTo>
                        <a:pt x="1236349" y="66812"/>
                        <a:pt x="1229808" y="40459"/>
                        <a:pt x="1230888" y="25092"/>
                      </a:cubicBezTo>
                      <a:cubicBezTo>
                        <a:pt x="1231205" y="23251"/>
                        <a:pt x="1230888" y="21663"/>
                        <a:pt x="1230189" y="20330"/>
                      </a:cubicBezTo>
                      <a:cubicBezTo>
                        <a:pt x="1232031" y="15948"/>
                        <a:pt x="1233682" y="11630"/>
                        <a:pt x="1235079" y="7376"/>
                      </a:cubicBezTo>
                      <a:cubicBezTo>
                        <a:pt x="1234254" y="-2594"/>
                        <a:pt x="1222443" y="-1260"/>
                        <a:pt x="1220728" y="4328"/>
                      </a:cubicBezTo>
                      <a:cubicBezTo>
                        <a:pt x="1210758" y="21282"/>
                        <a:pt x="1201551" y="38681"/>
                        <a:pt x="1192153" y="56017"/>
                      </a:cubicBezTo>
                      <a:cubicBezTo>
                        <a:pt x="1167705" y="102816"/>
                        <a:pt x="1118112" y="154505"/>
                        <a:pt x="1080330" y="201622"/>
                      </a:cubicBezTo>
                      <a:cubicBezTo>
                        <a:pt x="1022290" y="266011"/>
                        <a:pt x="974094" y="312366"/>
                        <a:pt x="904498" y="374850"/>
                      </a:cubicBezTo>
                      <a:cubicBezTo>
                        <a:pt x="852618" y="418792"/>
                        <a:pt x="798262" y="461401"/>
                        <a:pt x="743462" y="486928"/>
                      </a:cubicBezTo>
                      <a:cubicBezTo>
                        <a:pt x="704536" y="506930"/>
                        <a:pt x="651260" y="529981"/>
                        <a:pt x="624844" y="529790"/>
                      </a:cubicBezTo>
                      <a:cubicBezTo>
                        <a:pt x="615446" y="528774"/>
                        <a:pt x="618811" y="529346"/>
                        <a:pt x="613414" y="528139"/>
                      </a:cubicBezTo>
                      <a:cubicBezTo>
                        <a:pt x="612334" y="527822"/>
                        <a:pt x="610556" y="527251"/>
                        <a:pt x="608969" y="526806"/>
                      </a:cubicBezTo>
                      <a:cubicBezTo>
                        <a:pt x="609985" y="526933"/>
                        <a:pt x="603444" y="524710"/>
                        <a:pt x="601031" y="523631"/>
                      </a:cubicBezTo>
                      <a:cubicBezTo>
                        <a:pt x="575886" y="514931"/>
                        <a:pt x="564773" y="500199"/>
                        <a:pt x="555565" y="474545"/>
                      </a:cubicBezTo>
                      <a:cubicBezTo>
                        <a:pt x="555883" y="475942"/>
                        <a:pt x="555629" y="476577"/>
                        <a:pt x="555248" y="473910"/>
                      </a:cubicBezTo>
                      <a:cubicBezTo>
                        <a:pt x="555248" y="473847"/>
                        <a:pt x="555184" y="473720"/>
                        <a:pt x="555184" y="473656"/>
                      </a:cubicBezTo>
                      <a:cubicBezTo>
                        <a:pt x="555057" y="473339"/>
                        <a:pt x="554930" y="473085"/>
                        <a:pt x="554867" y="472767"/>
                      </a:cubicBezTo>
                      <a:cubicBezTo>
                        <a:pt x="554994" y="472958"/>
                        <a:pt x="555057" y="473085"/>
                        <a:pt x="555121" y="473275"/>
                      </a:cubicBezTo>
                      <a:cubicBezTo>
                        <a:pt x="553089" y="465846"/>
                        <a:pt x="554295" y="457400"/>
                        <a:pt x="550739" y="450606"/>
                      </a:cubicBezTo>
                      <a:cubicBezTo>
                        <a:pt x="544072" y="437779"/>
                        <a:pt x="523815" y="444637"/>
                        <a:pt x="525149" y="458480"/>
                      </a:cubicBezTo>
                      <a:cubicBezTo>
                        <a:pt x="524324" y="459305"/>
                        <a:pt x="523434" y="460194"/>
                        <a:pt x="522863" y="460702"/>
                      </a:cubicBezTo>
                      <a:cubicBezTo>
                        <a:pt x="518672" y="464512"/>
                        <a:pt x="514290" y="468195"/>
                        <a:pt x="509972" y="471878"/>
                      </a:cubicBezTo>
                      <a:cubicBezTo>
                        <a:pt x="480255" y="496770"/>
                        <a:pt x="457331" y="509153"/>
                        <a:pt x="419930" y="524901"/>
                      </a:cubicBezTo>
                      <a:cubicBezTo>
                        <a:pt x="370082" y="541284"/>
                        <a:pt x="318901" y="558111"/>
                        <a:pt x="271339" y="552968"/>
                      </a:cubicBezTo>
                      <a:cubicBezTo>
                        <a:pt x="228858" y="546110"/>
                        <a:pt x="188853" y="523377"/>
                        <a:pt x="175836" y="482673"/>
                      </a:cubicBezTo>
                      <a:cubicBezTo>
                        <a:pt x="173486" y="472640"/>
                        <a:pt x="172597" y="467497"/>
                        <a:pt x="172533" y="461909"/>
                      </a:cubicBezTo>
                      <a:cubicBezTo>
                        <a:pt x="222063" y="443748"/>
                        <a:pt x="256353" y="420697"/>
                        <a:pt x="300422" y="386153"/>
                      </a:cubicBezTo>
                      <a:cubicBezTo>
                        <a:pt x="325061" y="365706"/>
                        <a:pt x="350587" y="345259"/>
                        <a:pt x="368558" y="318399"/>
                      </a:cubicBezTo>
                      <a:cubicBezTo>
                        <a:pt x="378274" y="303603"/>
                        <a:pt x="387290" y="286903"/>
                        <a:pt x="387799" y="268805"/>
                      </a:cubicBezTo>
                      <a:cubicBezTo>
                        <a:pt x="388052" y="253438"/>
                        <a:pt x="380496" y="236166"/>
                        <a:pt x="365764" y="229816"/>
                      </a:cubicBezTo>
                      <a:cubicBezTo>
                        <a:pt x="356493" y="226260"/>
                        <a:pt x="346206" y="227403"/>
                        <a:pt x="336681" y="229181"/>
                      </a:cubicBezTo>
                      <a:cubicBezTo>
                        <a:pt x="330394" y="229880"/>
                        <a:pt x="326330" y="231213"/>
                        <a:pt x="315155" y="234134"/>
                      </a:cubicBezTo>
                      <a:cubicBezTo>
                        <a:pt x="244479" y="258582"/>
                        <a:pt x="190504" y="318907"/>
                        <a:pt x="164723" y="388058"/>
                      </a:cubicBezTo>
                      <a:cubicBezTo>
                        <a:pt x="157674" y="406219"/>
                        <a:pt x="152658" y="423745"/>
                        <a:pt x="150436" y="440509"/>
                      </a:cubicBezTo>
                      <a:cubicBezTo>
                        <a:pt x="139958" y="444129"/>
                        <a:pt x="130306" y="446669"/>
                        <a:pt x="118431" y="447558"/>
                      </a:cubicBezTo>
                      <a:cubicBezTo>
                        <a:pt x="115002" y="449018"/>
                        <a:pt x="71124" y="443875"/>
                        <a:pt x="67505" y="441652"/>
                      </a:cubicBezTo>
                      <a:cubicBezTo>
                        <a:pt x="39818" y="431873"/>
                        <a:pt x="26293" y="422348"/>
                        <a:pt x="18355" y="410664"/>
                      </a:cubicBezTo>
                      <a:cubicBezTo>
                        <a:pt x="15879" y="406664"/>
                        <a:pt x="13149" y="396567"/>
                        <a:pt x="14799" y="384756"/>
                      </a:cubicBezTo>
                      <a:cubicBezTo>
                        <a:pt x="16006" y="375930"/>
                        <a:pt x="2353" y="374152"/>
                        <a:pt x="1274" y="383042"/>
                      </a:cubicBezTo>
                      <a:cubicBezTo>
                        <a:pt x="-3616" y="411490"/>
                        <a:pt x="5465" y="432572"/>
                        <a:pt x="30357" y="448510"/>
                      </a:cubicBezTo>
                      <a:cubicBezTo>
                        <a:pt x="49851" y="461782"/>
                        <a:pt x="72521" y="469338"/>
                        <a:pt x="95825" y="472386"/>
                      </a:cubicBezTo>
                      <a:cubicBezTo>
                        <a:pt x="113796" y="475561"/>
                        <a:pt x="131893" y="473974"/>
                        <a:pt x="149356" y="469402"/>
                      </a:cubicBezTo>
                      <a:cubicBezTo>
                        <a:pt x="151959" y="501279"/>
                        <a:pt x="167771" y="529663"/>
                        <a:pt x="203394" y="552968"/>
                      </a:cubicBezTo>
                      <a:cubicBezTo>
                        <a:pt x="251527" y="584210"/>
                        <a:pt x="305312" y="582178"/>
                        <a:pt x="358906" y="568398"/>
                      </a:cubicBezTo>
                      <a:cubicBezTo>
                        <a:pt x="404817" y="557286"/>
                        <a:pt x="448314" y="543126"/>
                        <a:pt x="488192" y="517027"/>
                      </a:cubicBezTo>
                      <a:cubicBezTo>
                        <a:pt x="502733" y="508073"/>
                        <a:pt x="516195" y="497278"/>
                        <a:pt x="528832" y="485721"/>
                      </a:cubicBezTo>
                      <a:cubicBezTo>
                        <a:pt x="535499" y="516074"/>
                        <a:pt x="551628" y="540077"/>
                        <a:pt x="586871" y="553285"/>
                      </a:cubicBezTo>
                      <a:cubicBezTo>
                        <a:pt x="591380" y="554873"/>
                        <a:pt x="596015" y="555635"/>
                        <a:pt x="600714" y="555826"/>
                      </a:cubicBezTo>
                      <a:cubicBezTo>
                        <a:pt x="602555" y="556016"/>
                        <a:pt x="604333" y="556016"/>
                        <a:pt x="605095" y="555889"/>
                      </a:cubicBezTo>
                      <a:cubicBezTo>
                        <a:pt x="608334" y="556016"/>
                        <a:pt x="611573" y="556079"/>
                        <a:pt x="614748" y="555508"/>
                      </a:cubicBezTo>
                      <a:cubicBezTo>
                        <a:pt x="655514" y="554746"/>
                        <a:pt x="694186" y="538553"/>
                        <a:pt x="729936" y="520075"/>
                      </a:cubicBezTo>
                      <a:cubicBezTo>
                        <a:pt x="759908" y="505533"/>
                        <a:pt x="786705" y="492135"/>
                        <a:pt x="818836" y="470354"/>
                      </a:cubicBezTo>
                      <a:cubicBezTo>
                        <a:pt x="844999" y="451685"/>
                        <a:pt x="868176" y="429270"/>
                        <a:pt x="893703" y="409712"/>
                      </a:cubicBezTo>
                      <a:cubicBezTo>
                        <a:pt x="976380" y="339544"/>
                        <a:pt x="1054866" y="263789"/>
                        <a:pt x="1123636" y="179778"/>
                      </a:cubicBezTo>
                      <a:cubicBezTo>
                        <a:pt x="1150624" y="147139"/>
                        <a:pt x="1179199" y="115389"/>
                        <a:pt x="1200281" y="78559"/>
                      </a:cubicBezTo>
                      <a:cubicBezTo>
                        <a:pt x="1204599" y="70622"/>
                        <a:pt x="1209298" y="62240"/>
                        <a:pt x="1213870" y="53667"/>
                      </a:cubicBezTo>
                      <a:cubicBezTo>
                        <a:pt x="1214695" y="70558"/>
                        <a:pt x="1216664" y="87576"/>
                        <a:pt x="1217617" y="100657"/>
                      </a:cubicBezTo>
                      <a:cubicBezTo>
                        <a:pt x="1223014" y="155013"/>
                        <a:pt x="1234571" y="187716"/>
                        <a:pt x="1248605" y="239151"/>
                      </a:cubicBezTo>
                      <a:cubicBezTo>
                        <a:pt x="1271973" y="319986"/>
                        <a:pt x="1301436" y="399615"/>
                        <a:pt x="1345696" y="471497"/>
                      </a:cubicBezTo>
                      <a:cubicBezTo>
                        <a:pt x="1357634" y="493024"/>
                        <a:pt x="1394845" y="550491"/>
                        <a:pt x="1423928" y="577669"/>
                      </a:cubicBezTo>
                      <a:cubicBezTo>
                        <a:pt x="1458472" y="614309"/>
                        <a:pt x="1501843" y="648789"/>
                        <a:pt x="1553722" y="653552"/>
                      </a:cubicBezTo>
                      <a:cubicBezTo>
                        <a:pt x="1576963" y="654314"/>
                        <a:pt x="1594425" y="654695"/>
                        <a:pt x="1613285" y="637232"/>
                      </a:cubicBezTo>
                      <a:cubicBezTo>
                        <a:pt x="1634938" y="668348"/>
                        <a:pt x="1664530" y="693557"/>
                        <a:pt x="1697549" y="712099"/>
                      </a:cubicBezTo>
                      <a:cubicBezTo>
                        <a:pt x="1721616" y="726323"/>
                        <a:pt x="1748032" y="737245"/>
                        <a:pt x="1776226" y="739023"/>
                      </a:cubicBezTo>
                      <a:cubicBezTo>
                        <a:pt x="1784671" y="740229"/>
                        <a:pt x="1800864" y="741499"/>
                        <a:pt x="1818580" y="738642"/>
                      </a:cubicBezTo>
                      <a:cubicBezTo>
                        <a:pt x="1833186" y="736420"/>
                        <a:pt x="1851346" y="725688"/>
                        <a:pt x="1856554" y="721878"/>
                      </a:cubicBezTo>
                      <a:cubicBezTo>
                        <a:pt x="1876365" y="710130"/>
                        <a:pt x="1891542" y="692414"/>
                        <a:pt x="1904686" y="673872"/>
                      </a:cubicBezTo>
                      <a:cubicBezTo>
                        <a:pt x="1911799" y="664792"/>
                        <a:pt x="1916942" y="654695"/>
                        <a:pt x="1920244" y="645551"/>
                      </a:cubicBezTo>
                      <a:cubicBezTo>
                        <a:pt x="1939357" y="679587"/>
                        <a:pt x="1963233" y="713496"/>
                        <a:pt x="1985205" y="728799"/>
                      </a:cubicBezTo>
                      <a:cubicBezTo>
                        <a:pt x="2074041" y="792426"/>
                        <a:pt x="2192151" y="816302"/>
                        <a:pt x="2296989" y="782393"/>
                      </a:cubicBezTo>
                      <a:cubicBezTo>
                        <a:pt x="2312039" y="778456"/>
                        <a:pt x="2330644" y="772043"/>
                        <a:pt x="2342329" y="765312"/>
                      </a:cubicBezTo>
                      <a:cubicBezTo>
                        <a:pt x="2342201" y="765439"/>
                        <a:pt x="2341630" y="765693"/>
                        <a:pt x="2342011" y="765502"/>
                      </a:cubicBezTo>
                      <a:cubicBezTo>
                        <a:pt x="2344742" y="764296"/>
                        <a:pt x="2346456" y="761883"/>
                        <a:pt x="2346266" y="759406"/>
                      </a:cubicBezTo>
                      <a:close/>
                      <a:moveTo>
                        <a:pt x="184281" y="404949"/>
                      </a:moveTo>
                      <a:cubicBezTo>
                        <a:pt x="198632" y="358785"/>
                        <a:pt x="224984" y="320621"/>
                        <a:pt x="255972" y="292427"/>
                      </a:cubicBezTo>
                      <a:cubicBezTo>
                        <a:pt x="287532" y="265567"/>
                        <a:pt x="335347" y="244231"/>
                        <a:pt x="357509" y="251216"/>
                      </a:cubicBezTo>
                      <a:cubicBezTo>
                        <a:pt x="367034" y="257502"/>
                        <a:pt x="367923" y="276870"/>
                        <a:pt x="351286" y="301317"/>
                      </a:cubicBezTo>
                      <a:cubicBezTo>
                        <a:pt x="332871" y="327987"/>
                        <a:pt x="316869" y="340624"/>
                        <a:pt x="289755" y="362404"/>
                      </a:cubicBezTo>
                      <a:cubicBezTo>
                        <a:pt x="250575" y="392186"/>
                        <a:pt x="223841" y="409839"/>
                        <a:pt x="179645" y="429333"/>
                      </a:cubicBezTo>
                      <a:cubicBezTo>
                        <a:pt x="178502" y="429778"/>
                        <a:pt x="177550" y="430159"/>
                        <a:pt x="176470" y="430540"/>
                      </a:cubicBezTo>
                      <a:cubicBezTo>
                        <a:pt x="178375" y="422983"/>
                        <a:pt x="180725" y="416760"/>
                        <a:pt x="184281" y="404949"/>
                      </a:cubicBezTo>
                      <a:close/>
                      <a:moveTo>
                        <a:pt x="1616968" y="582051"/>
                      </a:moveTo>
                      <a:cubicBezTo>
                        <a:pt x="1590552" y="534934"/>
                        <a:pt x="1571629" y="479117"/>
                        <a:pt x="1577661" y="427746"/>
                      </a:cubicBezTo>
                      <a:cubicBezTo>
                        <a:pt x="1580836" y="412760"/>
                        <a:pt x="1580900" y="410601"/>
                        <a:pt x="1588075" y="396694"/>
                      </a:cubicBezTo>
                      <a:cubicBezTo>
                        <a:pt x="1592393" y="390217"/>
                        <a:pt x="1590743" y="392059"/>
                        <a:pt x="1596140" y="388122"/>
                      </a:cubicBezTo>
                      <a:cubicBezTo>
                        <a:pt x="1596204" y="388122"/>
                        <a:pt x="1596204" y="388058"/>
                        <a:pt x="1596267" y="388058"/>
                      </a:cubicBezTo>
                      <a:cubicBezTo>
                        <a:pt x="1596711" y="387995"/>
                        <a:pt x="1597093" y="387931"/>
                        <a:pt x="1597537" y="387931"/>
                      </a:cubicBezTo>
                      <a:cubicBezTo>
                        <a:pt x="1612015" y="392948"/>
                        <a:pt x="1627890" y="442478"/>
                        <a:pt x="1629350" y="494548"/>
                      </a:cubicBezTo>
                      <a:cubicBezTo>
                        <a:pt x="1629795" y="516582"/>
                        <a:pt x="1625540" y="553222"/>
                        <a:pt x="1616968" y="582051"/>
                      </a:cubicBezTo>
                      <a:close/>
                    </a:path>
                  </a:pathLst>
                </a:custGeom>
                <a:solidFill>
                  <a:srgbClr val="2D4787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任意多边形: 形状 479">
                  <a:extLst>
                    <a:ext uri="{FF2B5EF4-FFF2-40B4-BE49-F238E27FC236}">
                      <a16:creationId xmlns:a16="http://schemas.microsoft.com/office/drawing/2014/main" id="{942FC7B5-604B-454F-1451-694C58612A74}"/>
                    </a:ext>
                  </a:extLst>
                </p:cNvPr>
                <p:cNvSpPr/>
                <p:nvPr/>
              </p:nvSpPr>
              <p:spPr>
                <a:xfrm>
                  <a:off x="12932239" y="1142809"/>
                  <a:ext cx="825" cy="2666"/>
                </a:xfrm>
                <a:custGeom>
                  <a:avLst/>
                  <a:gdLst>
                    <a:gd name="connsiteX0" fmla="*/ 826 w 825"/>
                    <a:gd name="connsiteY0" fmla="*/ 2667 h 2666"/>
                    <a:gd name="connsiteX1" fmla="*/ 0 w 825"/>
                    <a:gd name="connsiteY1" fmla="*/ 0 h 2666"/>
                    <a:gd name="connsiteX2" fmla="*/ 64 w 825"/>
                    <a:gd name="connsiteY2" fmla="*/ 318 h 2666"/>
                    <a:gd name="connsiteX3" fmla="*/ 826 w 825"/>
                    <a:gd name="connsiteY3" fmla="*/ 2667 h 2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5" h="2666">
                      <a:moveTo>
                        <a:pt x="826" y="2667"/>
                      </a:moveTo>
                      <a:cubicBezTo>
                        <a:pt x="762" y="2223"/>
                        <a:pt x="508" y="1270"/>
                        <a:pt x="0" y="0"/>
                      </a:cubicBezTo>
                      <a:cubicBezTo>
                        <a:pt x="64" y="127"/>
                        <a:pt x="64" y="190"/>
                        <a:pt x="64" y="318"/>
                      </a:cubicBezTo>
                      <a:cubicBezTo>
                        <a:pt x="317" y="1079"/>
                        <a:pt x="572" y="1841"/>
                        <a:pt x="826" y="2667"/>
                      </a:cubicBezTo>
                      <a:close/>
                    </a:path>
                  </a:pathLst>
                </a:custGeom>
                <a:solidFill>
                  <a:srgbClr val="2D4787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1" name="任意多边形: 形状 480">
                  <a:extLst>
                    <a:ext uri="{FF2B5EF4-FFF2-40B4-BE49-F238E27FC236}">
                      <a16:creationId xmlns:a16="http://schemas.microsoft.com/office/drawing/2014/main" id="{D378C441-A57E-C46C-0202-38A91B986438}"/>
                    </a:ext>
                  </a:extLst>
                </p:cNvPr>
                <p:cNvSpPr/>
                <p:nvPr/>
              </p:nvSpPr>
              <p:spPr>
                <a:xfrm>
                  <a:off x="13521583" y="1680527"/>
                  <a:ext cx="1587" cy="1016"/>
                </a:xfrm>
                <a:custGeom>
                  <a:avLst/>
                  <a:gdLst>
                    <a:gd name="connsiteX0" fmla="*/ 1588 w 1587"/>
                    <a:gd name="connsiteY0" fmla="*/ 0 h 1016"/>
                    <a:gd name="connsiteX1" fmla="*/ 0 w 1587"/>
                    <a:gd name="connsiteY1" fmla="*/ 1016 h 1016"/>
                    <a:gd name="connsiteX2" fmla="*/ 64 w 1587"/>
                    <a:gd name="connsiteY2" fmla="*/ 952 h 1016"/>
                    <a:gd name="connsiteX3" fmla="*/ 1588 w 1587"/>
                    <a:gd name="connsiteY3" fmla="*/ 0 h 1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7" h="1016">
                      <a:moveTo>
                        <a:pt x="1588" y="0"/>
                      </a:moveTo>
                      <a:cubicBezTo>
                        <a:pt x="1334" y="0"/>
                        <a:pt x="762" y="318"/>
                        <a:pt x="0" y="1016"/>
                      </a:cubicBezTo>
                      <a:cubicBezTo>
                        <a:pt x="64" y="1016"/>
                        <a:pt x="64" y="1016"/>
                        <a:pt x="64" y="952"/>
                      </a:cubicBezTo>
                      <a:cubicBezTo>
                        <a:pt x="635" y="699"/>
                        <a:pt x="1079" y="318"/>
                        <a:pt x="1588" y="0"/>
                      </a:cubicBezTo>
                      <a:close/>
                    </a:path>
                  </a:pathLst>
                </a:custGeom>
                <a:solidFill>
                  <a:srgbClr val="2D4787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8" name="任意多边形: 形状 477">
                <a:extLst>
                  <a:ext uri="{FF2B5EF4-FFF2-40B4-BE49-F238E27FC236}">
                    <a16:creationId xmlns:a16="http://schemas.microsoft.com/office/drawing/2014/main" id="{6105D7B5-8CCF-8B44-5980-B27C027B684E}"/>
                  </a:ext>
                </a:extLst>
              </p:cNvPr>
              <p:cNvSpPr/>
              <p:nvPr/>
            </p:nvSpPr>
            <p:spPr>
              <a:xfrm>
                <a:off x="12228913" y="1451228"/>
                <a:ext cx="444" cy="1333"/>
              </a:xfrm>
              <a:custGeom>
                <a:avLst/>
                <a:gdLst>
                  <a:gd name="connsiteX0" fmla="*/ 445 w 444"/>
                  <a:gd name="connsiteY0" fmla="*/ 1334 h 1333"/>
                  <a:gd name="connsiteX1" fmla="*/ 0 w 444"/>
                  <a:gd name="connsiteY1" fmla="*/ 0 h 1333"/>
                  <a:gd name="connsiteX2" fmla="*/ 64 w 444"/>
                  <a:gd name="connsiteY2" fmla="*/ 381 h 1333"/>
                  <a:gd name="connsiteX3" fmla="*/ 445 w 444"/>
                  <a:gd name="connsiteY3" fmla="*/ 1334 h 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" h="1333">
                    <a:moveTo>
                      <a:pt x="445" y="1334"/>
                    </a:moveTo>
                    <a:cubicBezTo>
                      <a:pt x="381" y="953"/>
                      <a:pt x="191" y="508"/>
                      <a:pt x="0" y="0"/>
                    </a:cubicBezTo>
                    <a:cubicBezTo>
                      <a:pt x="64" y="127"/>
                      <a:pt x="64" y="254"/>
                      <a:pt x="64" y="381"/>
                    </a:cubicBezTo>
                    <a:cubicBezTo>
                      <a:pt x="254" y="762"/>
                      <a:pt x="381" y="1016"/>
                      <a:pt x="445" y="1334"/>
                    </a:cubicBezTo>
                    <a:close/>
                  </a:path>
                </a:pathLst>
              </a:custGeom>
              <a:solidFill>
                <a:srgbClr val="2D478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62" name="图形 4">
              <a:extLst>
                <a:ext uri="{FF2B5EF4-FFF2-40B4-BE49-F238E27FC236}">
                  <a16:creationId xmlns:a16="http://schemas.microsoft.com/office/drawing/2014/main" id="{B129FC35-2D99-F7E2-E2F7-8823B5B8EE09}"/>
                </a:ext>
              </a:extLst>
            </p:cNvPr>
            <p:cNvGrpSpPr/>
            <p:nvPr/>
          </p:nvGrpSpPr>
          <p:grpSpPr>
            <a:xfrm>
              <a:off x="13018840" y="761929"/>
              <a:ext cx="732290" cy="640927"/>
              <a:chOff x="13018840" y="761929"/>
              <a:chExt cx="732290" cy="640927"/>
            </a:xfrm>
            <a:solidFill>
              <a:srgbClr val="FFFFFF"/>
            </a:solidFill>
          </p:grpSpPr>
          <p:sp>
            <p:nvSpPr>
              <p:cNvPr id="473" name="任意多边形: 形状 472">
                <a:extLst>
                  <a:ext uri="{FF2B5EF4-FFF2-40B4-BE49-F238E27FC236}">
                    <a16:creationId xmlns:a16="http://schemas.microsoft.com/office/drawing/2014/main" id="{BF64930F-CC81-C177-C625-7C7B68876194}"/>
                  </a:ext>
                </a:extLst>
              </p:cNvPr>
              <p:cNvSpPr/>
              <p:nvPr/>
            </p:nvSpPr>
            <p:spPr>
              <a:xfrm>
                <a:off x="13592068" y="975613"/>
                <a:ext cx="1333" cy="2095"/>
              </a:xfrm>
              <a:custGeom>
                <a:avLst/>
                <a:gdLst>
                  <a:gd name="connsiteX0" fmla="*/ 1207 w 1333"/>
                  <a:gd name="connsiteY0" fmla="*/ 1905 h 2095"/>
                  <a:gd name="connsiteX1" fmla="*/ 0 w 1333"/>
                  <a:gd name="connsiteY1" fmla="*/ 0 h 2095"/>
                  <a:gd name="connsiteX2" fmla="*/ 1333 w 1333"/>
                  <a:gd name="connsiteY2" fmla="*/ 2096 h 2095"/>
                  <a:gd name="connsiteX3" fmla="*/ 1207 w 1333"/>
                  <a:gd name="connsiteY3" fmla="*/ 1905 h 2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" h="2095">
                    <a:moveTo>
                      <a:pt x="1207" y="1905"/>
                    </a:moveTo>
                    <a:cubicBezTo>
                      <a:pt x="762" y="1270"/>
                      <a:pt x="381" y="635"/>
                      <a:pt x="0" y="0"/>
                    </a:cubicBezTo>
                    <a:cubicBezTo>
                      <a:pt x="127" y="254"/>
                      <a:pt x="571" y="952"/>
                      <a:pt x="1333" y="2096"/>
                    </a:cubicBezTo>
                    <a:cubicBezTo>
                      <a:pt x="1270" y="2032"/>
                      <a:pt x="1207" y="1968"/>
                      <a:pt x="1207" y="19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1F8020B9-BDBC-29B7-2C74-F9D66320B18A}"/>
                  </a:ext>
                </a:extLst>
              </p:cNvPr>
              <p:cNvSpPr/>
              <p:nvPr/>
            </p:nvSpPr>
            <p:spPr>
              <a:xfrm>
                <a:off x="13502088" y="957452"/>
                <a:ext cx="6350" cy="63"/>
              </a:xfrm>
              <a:custGeom>
                <a:avLst/>
                <a:gdLst>
                  <a:gd name="connsiteX0" fmla="*/ 0 w 6350"/>
                  <a:gd name="connsiteY0" fmla="*/ 63 h 63"/>
                  <a:gd name="connsiteX1" fmla="*/ 0 w 6350"/>
                  <a:gd name="connsiteY1" fmla="*/ 63 h 63"/>
                  <a:gd name="connsiteX2" fmla="*/ 0 w 6350"/>
                  <a:gd name="connsiteY2" fmla="*/ 0 h 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">
                    <a:moveTo>
                      <a:pt x="0" y="63"/>
                    </a:move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5" name="任意多边形: 形状 474">
                <a:extLst>
                  <a:ext uri="{FF2B5EF4-FFF2-40B4-BE49-F238E27FC236}">
                    <a16:creationId xmlns:a16="http://schemas.microsoft.com/office/drawing/2014/main" id="{24781291-8800-E5B6-BDD4-81C5B38D3CAC}"/>
                  </a:ext>
                </a:extLst>
              </p:cNvPr>
              <p:cNvSpPr/>
              <p:nvPr/>
            </p:nvSpPr>
            <p:spPr>
              <a:xfrm>
                <a:off x="13018840" y="761929"/>
                <a:ext cx="732290" cy="640927"/>
              </a:xfrm>
              <a:custGeom>
                <a:avLst/>
                <a:gdLst>
                  <a:gd name="connsiteX0" fmla="*/ 731851 w 732290"/>
                  <a:gd name="connsiteY0" fmla="*/ 532645 h 640927"/>
                  <a:gd name="connsiteX1" fmla="*/ 707086 w 732290"/>
                  <a:gd name="connsiteY1" fmla="*/ 429903 h 640927"/>
                  <a:gd name="connsiteX2" fmla="*/ 662318 w 732290"/>
                  <a:gd name="connsiteY2" fmla="*/ 308872 h 640927"/>
                  <a:gd name="connsiteX3" fmla="*/ 617932 w 732290"/>
                  <a:gd name="connsiteY3" fmla="*/ 214130 h 640927"/>
                  <a:gd name="connsiteX4" fmla="*/ 575450 w 732290"/>
                  <a:gd name="connsiteY4" fmla="*/ 155138 h 640927"/>
                  <a:gd name="connsiteX5" fmla="*/ 492266 w 732290"/>
                  <a:gd name="connsiteY5" fmla="*/ 147200 h 640927"/>
                  <a:gd name="connsiteX6" fmla="*/ 460833 w 732290"/>
                  <a:gd name="connsiteY6" fmla="*/ 167711 h 640927"/>
                  <a:gd name="connsiteX7" fmla="*/ 459118 w 732290"/>
                  <a:gd name="connsiteY7" fmla="*/ 169045 h 640927"/>
                  <a:gd name="connsiteX8" fmla="*/ 419113 w 732290"/>
                  <a:gd name="connsiteY8" fmla="*/ 243975 h 640927"/>
                  <a:gd name="connsiteX9" fmla="*/ 399492 w 732290"/>
                  <a:gd name="connsiteY9" fmla="*/ 336431 h 640927"/>
                  <a:gd name="connsiteX10" fmla="*/ 341897 w 732290"/>
                  <a:gd name="connsiteY10" fmla="*/ 195587 h 640927"/>
                  <a:gd name="connsiteX11" fmla="*/ 281763 w 732290"/>
                  <a:gd name="connsiteY11" fmla="*/ 180094 h 640927"/>
                  <a:gd name="connsiteX12" fmla="*/ 218136 w 732290"/>
                  <a:gd name="connsiteY12" fmla="*/ 268930 h 640927"/>
                  <a:gd name="connsiteX13" fmla="*/ 209373 w 732290"/>
                  <a:gd name="connsiteY13" fmla="*/ 308617 h 640927"/>
                  <a:gd name="connsiteX14" fmla="*/ 184163 w 732290"/>
                  <a:gd name="connsiteY14" fmla="*/ 202953 h 640927"/>
                  <a:gd name="connsiteX15" fmla="*/ 169939 w 732290"/>
                  <a:gd name="connsiteY15" fmla="*/ 136342 h 640927"/>
                  <a:gd name="connsiteX16" fmla="*/ 152731 w 732290"/>
                  <a:gd name="connsiteY16" fmla="*/ 65730 h 640927"/>
                  <a:gd name="connsiteX17" fmla="*/ 129109 w 732290"/>
                  <a:gd name="connsiteY17" fmla="*/ 21471 h 640927"/>
                  <a:gd name="connsiteX18" fmla="*/ 64847 w 732290"/>
                  <a:gd name="connsiteY18" fmla="*/ 1785 h 640927"/>
                  <a:gd name="connsiteX19" fmla="*/ 10808 w 732290"/>
                  <a:gd name="connsiteY19" fmla="*/ 79954 h 640927"/>
                  <a:gd name="connsiteX20" fmla="*/ 331 w 732290"/>
                  <a:gd name="connsiteY20" fmla="*/ 163711 h 640927"/>
                  <a:gd name="connsiteX21" fmla="*/ 4522 w 732290"/>
                  <a:gd name="connsiteY21" fmla="*/ 224798 h 640927"/>
                  <a:gd name="connsiteX22" fmla="*/ 8840 w 732290"/>
                  <a:gd name="connsiteY22" fmla="*/ 257119 h 640927"/>
                  <a:gd name="connsiteX23" fmla="*/ 12142 w 732290"/>
                  <a:gd name="connsiteY23" fmla="*/ 282709 h 640927"/>
                  <a:gd name="connsiteX24" fmla="*/ 20841 w 732290"/>
                  <a:gd name="connsiteY24" fmla="*/ 322143 h 640927"/>
                  <a:gd name="connsiteX25" fmla="*/ 49099 w 732290"/>
                  <a:gd name="connsiteY25" fmla="*/ 435745 h 640927"/>
                  <a:gd name="connsiteX26" fmla="*/ 81484 w 732290"/>
                  <a:gd name="connsiteY26" fmla="*/ 508262 h 640927"/>
                  <a:gd name="connsiteX27" fmla="*/ 183084 w 732290"/>
                  <a:gd name="connsiteY27" fmla="*/ 566682 h 640927"/>
                  <a:gd name="connsiteX28" fmla="*/ 259665 w 732290"/>
                  <a:gd name="connsiteY28" fmla="*/ 463367 h 640927"/>
                  <a:gd name="connsiteX29" fmla="*/ 291986 w 732290"/>
                  <a:gd name="connsiteY29" fmla="*/ 525343 h 640927"/>
                  <a:gd name="connsiteX30" fmla="*/ 421844 w 732290"/>
                  <a:gd name="connsiteY30" fmla="*/ 637801 h 640927"/>
                  <a:gd name="connsiteX31" fmla="*/ 444894 w 732290"/>
                  <a:gd name="connsiteY31" fmla="*/ 640342 h 640927"/>
                  <a:gd name="connsiteX32" fmla="*/ 468834 w 732290"/>
                  <a:gd name="connsiteY32" fmla="*/ 626435 h 640927"/>
                  <a:gd name="connsiteX33" fmla="*/ 495948 w 732290"/>
                  <a:gd name="connsiteY33" fmla="*/ 511627 h 640927"/>
                  <a:gd name="connsiteX34" fmla="*/ 495948 w 732290"/>
                  <a:gd name="connsiteY34" fmla="*/ 511437 h 640927"/>
                  <a:gd name="connsiteX35" fmla="*/ 522491 w 732290"/>
                  <a:gd name="connsiteY35" fmla="*/ 546870 h 640927"/>
                  <a:gd name="connsiteX36" fmla="*/ 616154 w 732290"/>
                  <a:gd name="connsiteY36" fmla="*/ 615513 h 640927"/>
                  <a:gd name="connsiteX37" fmla="*/ 689433 w 732290"/>
                  <a:gd name="connsiteY37" fmla="*/ 617736 h 640927"/>
                  <a:gd name="connsiteX38" fmla="*/ 731851 w 732290"/>
                  <a:gd name="connsiteY38" fmla="*/ 532645 h 64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32290" h="640927">
                    <a:moveTo>
                      <a:pt x="731851" y="532645"/>
                    </a:moveTo>
                    <a:cubicBezTo>
                      <a:pt x="730454" y="497149"/>
                      <a:pt x="717436" y="463494"/>
                      <a:pt x="707086" y="429903"/>
                    </a:cubicBezTo>
                    <a:cubicBezTo>
                      <a:pt x="693370" y="389136"/>
                      <a:pt x="678701" y="348623"/>
                      <a:pt x="662318" y="308872"/>
                    </a:cubicBezTo>
                    <a:cubicBezTo>
                      <a:pt x="647967" y="277122"/>
                      <a:pt x="632664" y="245753"/>
                      <a:pt x="617932" y="214130"/>
                    </a:cubicBezTo>
                    <a:cubicBezTo>
                      <a:pt x="607391" y="192412"/>
                      <a:pt x="595389" y="169616"/>
                      <a:pt x="575450" y="155138"/>
                    </a:cubicBezTo>
                    <a:cubicBezTo>
                      <a:pt x="551130" y="139644"/>
                      <a:pt x="519189" y="137548"/>
                      <a:pt x="492266" y="147200"/>
                    </a:cubicBezTo>
                    <a:cubicBezTo>
                      <a:pt x="481216" y="152217"/>
                      <a:pt x="469215" y="158503"/>
                      <a:pt x="460833" y="167711"/>
                    </a:cubicBezTo>
                    <a:cubicBezTo>
                      <a:pt x="461150" y="167139"/>
                      <a:pt x="460897" y="167330"/>
                      <a:pt x="459118" y="169045"/>
                    </a:cubicBezTo>
                    <a:cubicBezTo>
                      <a:pt x="437211" y="188603"/>
                      <a:pt x="426162" y="216161"/>
                      <a:pt x="419113" y="243975"/>
                    </a:cubicBezTo>
                    <a:cubicBezTo>
                      <a:pt x="409969" y="274201"/>
                      <a:pt x="403111" y="305062"/>
                      <a:pt x="399492" y="336431"/>
                    </a:cubicBezTo>
                    <a:cubicBezTo>
                      <a:pt x="391047" y="291219"/>
                      <a:pt x="377585" y="227337"/>
                      <a:pt x="341897" y="195587"/>
                    </a:cubicBezTo>
                    <a:cubicBezTo>
                      <a:pt x="326086" y="181364"/>
                      <a:pt x="302527" y="175141"/>
                      <a:pt x="281763" y="180094"/>
                    </a:cubicBezTo>
                    <a:cubicBezTo>
                      <a:pt x="241948" y="190381"/>
                      <a:pt x="228169" y="231528"/>
                      <a:pt x="218136" y="268930"/>
                    </a:cubicBezTo>
                    <a:cubicBezTo>
                      <a:pt x="214389" y="283853"/>
                      <a:pt x="211976" y="297505"/>
                      <a:pt x="209373" y="308617"/>
                    </a:cubicBezTo>
                    <a:cubicBezTo>
                      <a:pt x="197498" y="282519"/>
                      <a:pt x="190260" y="242387"/>
                      <a:pt x="184163" y="202953"/>
                    </a:cubicBezTo>
                    <a:cubicBezTo>
                      <a:pt x="178448" y="171902"/>
                      <a:pt x="176035" y="167394"/>
                      <a:pt x="169939" y="136342"/>
                    </a:cubicBezTo>
                    <a:cubicBezTo>
                      <a:pt x="165939" y="112403"/>
                      <a:pt x="160859" y="88653"/>
                      <a:pt x="152731" y="65730"/>
                    </a:cubicBezTo>
                    <a:cubicBezTo>
                      <a:pt x="147270" y="49918"/>
                      <a:pt x="140475" y="33980"/>
                      <a:pt x="129109" y="21471"/>
                    </a:cubicBezTo>
                    <a:cubicBezTo>
                      <a:pt x="113679" y="2865"/>
                      <a:pt x="87961" y="-3485"/>
                      <a:pt x="64847" y="1785"/>
                    </a:cubicBezTo>
                    <a:cubicBezTo>
                      <a:pt x="30176" y="9723"/>
                      <a:pt x="18555" y="49538"/>
                      <a:pt x="10808" y="79954"/>
                    </a:cubicBezTo>
                    <a:cubicBezTo>
                      <a:pt x="7697" y="88717"/>
                      <a:pt x="-1892" y="136659"/>
                      <a:pt x="331" y="163711"/>
                    </a:cubicBezTo>
                    <a:cubicBezTo>
                      <a:pt x="712" y="184094"/>
                      <a:pt x="3125" y="204414"/>
                      <a:pt x="4522" y="224798"/>
                    </a:cubicBezTo>
                    <a:cubicBezTo>
                      <a:pt x="6491" y="235211"/>
                      <a:pt x="5474" y="247023"/>
                      <a:pt x="8840" y="257119"/>
                    </a:cubicBezTo>
                    <a:cubicBezTo>
                      <a:pt x="6935" y="255341"/>
                      <a:pt x="11443" y="276296"/>
                      <a:pt x="12142" y="282709"/>
                    </a:cubicBezTo>
                    <a:cubicBezTo>
                      <a:pt x="14872" y="297187"/>
                      <a:pt x="18238" y="312428"/>
                      <a:pt x="20841" y="322143"/>
                    </a:cubicBezTo>
                    <a:cubicBezTo>
                      <a:pt x="26747" y="360624"/>
                      <a:pt x="36399" y="398978"/>
                      <a:pt x="49099" y="435745"/>
                    </a:cubicBezTo>
                    <a:cubicBezTo>
                      <a:pt x="58370" y="460573"/>
                      <a:pt x="67069" y="485846"/>
                      <a:pt x="81484" y="508262"/>
                    </a:cubicBezTo>
                    <a:cubicBezTo>
                      <a:pt x="102629" y="542425"/>
                      <a:pt x="140031" y="576016"/>
                      <a:pt x="183084" y="566682"/>
                    </a:cubicBezTo>
                    <a:cubicBezTo>
                      <a:pt x="225692" y="556204"/>
                      <a:pt x="248044" y="502166"/>
                      <a:pt x="259665" y="463367"/>
                    </a:cubicBezTo>
                    <a:cubicBezTo>
                      <a:pt x="269444" y="483687"/>
                      <a:pt x="281255" y="508198"/>
                      <a:pt x="291986" y="525343"/>
                    </a:cubicBezTo>
                    <a:cubicBezTo>
                      <a:pt x="322085" y="579572"/>
                      <a:pt x="374727" y="625737"/>
                      <a:pt x="421844" y="637801"/>
                    </a:cubicBezTo>
                    <a:cubicBezTo>
                      <a:pt x="429273" y="640024"/>
                      <a:pt x="437147" y="641929"/>
                      <a:pt x="444894" y="640342"/>
                    </a:cubicBezTo>
                    <a:cubicBezTo>
                      <a:pt x="453975" y="638183"/>
                      <a:pt x="462103" y="632848"/>
                      <a:pt x="468834" y="626435"/>
                    </a:cubicBezTo>
                    <a:cubicBezTo>
                      <a:pt x="496710" y="595637"/>
                      <a:pt x="494805" y="550616"/>
                      <a:pt x="495948" y="511627"/>
                    </a:cubicBezTo>
                    <a:cubicBezTo>
                      <a:pt x="495948" y="511564"/>
                      <a:pt x="495948" y="511500"/>
                      <a:pt x="495948" y="511437"/>
                    </a:cubicBezTo>
                    <a:cubicBezTo>
                      <a:pt x="504204" y="523628"/>
                      <a:pt x="513284" y="535376"/>
                      <a:pt x="522491" y="546870"/>
                    </a:cubicBezTo>
                    <a:cubicBezTo>
                      <a:pt x="548082" y="575889"/>
                      <a:pt x="579260" y="602369"/>
                      <a:pt x="616154" y="615513"/>
                    </a:cubicBezTo>
                    <a:cubicBezTo>
                      <a:pt x="639839" y="622117"/>
                      <a:pt x="665684" y="625800"/>
                      <a:pt x="689433" y="617736"/>
                    </a:cubicBezTo>
                    <a:cubicBezTo>
                      <a:pt x="726644" y="606369"/>
                      <a:pt x="734391" y="567126"/>
                      <a:pt x="731851" y="5326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6" name="任意多边形: 形状 475">
                <a:extLst>
                  <a:ext uri="{FF2B5EF4-FFF2-40B4-BE49-F238E27FC236}">
                    <a16:creationId xmlns:a16="http://schemas.microsoft.com/office/drawing/2014/main" id="{F6D568C8-97DF-A4E1-FE0B-91D9F53E672D}"/>
                  </a:ext>
                </a:extLst>
              </p:cNvPr>
              <p:cNvSpPr/>
              <p:nvPr/>
            </p:nvSpPr>
            <p:spPr>
              <a:xfrm>
                <a:off x="13444494" y="1136047"/>
                <a:ext cx="528" cy="1872"/>
              </a:xfrm>
              <a:custGeom>
                <a:avLst/>
                <a:gdLst>
                  <a:gd name="connsiteX0" fmla="*/ 0 w 528"/>
                  <a:gd name="connsiteY0" fmla="*/ 1872 h 1872"/>
                  <a:gd name="connsiteX1" fmla="*/ 0 w 528"/>
                  <a:gd name="connsiteY1" fmla="*/ 1872 h 1872"/>
                  <a:gd name="connsiteX2" fmla="*/ 0 w 528"/>
                  <a:gd name="connsiteY2" fmla="*/ 1872 h 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" h="1872">
                    <a:moveTo>
                      <a:pt x="0" y="1872"/>
                    </a:moveTo>
                    <a:cubicBezTo>
                      <a:pt x="826" y="-1049"/>
                      <a:pt x="572" y="-160"/>
                      <a:pt x="0" y="1872"/>
                    </a:cubicBezTo>
                    <a:lnTo>
                      <a:pt x="0" y="1872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63" name="图形 4">
              <a:extLst>
                <a:ext uri="{FF2B5EF4-FFF2-40B4-BE49-F238E27FC236}">
                  <a16:creationId xmlns:a16="http://schemas.microsoft.com/office/drawing/2014/main" id="{CFC76409-C524-001C-C2CF-DFCD62814588}"/>
                </a:ext>
              </a:extLst>
            </p:cNvPr>
            <p:cNvGrpSpPr/>
            <p:nvPr/>
          </p:nvGrpSpPr>
          <p:grpSpPr>
            <a:xfrm>
              <a:off x="11975838" y="773727"/>
              <a:ext cx="948144" cy="480260"/>
              <a:chOff x="11975838" y="773727"/>
              <a:chExt cx="948144" cy="480260"/>
            </a:xfrm>
            <a:solidFill>
              <a:srgbClr val="FFFFFF"/>
            </a:solidFill>
          </p:grpSpPr>
          <p:sp>
            <p:nvSpPr>
              <p:cNvPr id="470" name="任意多边形: 形状 469">
                <a:extLst>
                  <a:ext uri="{FF2B5EF4-FFF2-40B4-BE49-F238E27FC236}">
                    <a16:creationId xmlns:a16="http://schemas.microsoft.com/office/drawing/2014/main" id="{B6DE2212-F3E6-74B2-DA45-CEA7C79C7DD1}"/>
                  </a:ext>
                </a:extLst>
              </p:cNvPr>
              <p:cNvSpPr/>
              <p:nvPr/>
            </p:nvSpPr>
            <p:spPr>
              <a:xfrm>
                <a:off x="11975838" y="773727"/>
                <a:ext cx="948144" cy="480260"/>
              </a:xfrm>
              <a:custGeom>
                <a:avLst/>
                <a:gdLst>
                  <a:gd name="connsiteX0" fmla="*/ 872200 w 948144"/>
                  <a:gd name="connsiteY0" fmla="*/ 21102 h 480260"/>
                  <a:gd name="connsiteX1" fmla="*/ 795556 w 948144"/>
                  <a:gd name="connsiteY1" fmla="*/ 82824 h 480260"/>
                  <a:gd name="connsiteX2" fmla="*/ 655856 w 948144"/>
                  <a:gd name="connsiteY2" fmla="*/ 200363 h 480260"/>
                  <a:gd name="connsiteX3" fmla="*/ 649062 w 948144"/>
                  <a:gd name="connsiteY3" fmla="*/ 205570 h 480260"/>
                  <a:gd name="connsiteX4" fmla="*/ 660237 w 948144"/>
                  <a:gd name="connsiteY4" fmla="*/ 178646 h 480260"/>
                  <a:gd name="connsiteX5" fmla="*/ 681637 w 948144"/>
                  <a:gd name="connsiteY5" fmla="*/ 113939 h 480260"/>
                  <a:gd name="connsiteX6" fmla="*/ 573623 w 948144"/>
                  <a:gd name="connsiteY6" fmla="*/ 88793 h 480260"/>
                  <a:gd name="connsiteX7" fmla="*/ 412079 w 948144"/>
                  <a:gd name="connsiteY7" fmla="*/ 190520 h 480260"/>
                  <a:gd name="connsiteX8" fmla="*/ 417096 w 948144"/>
                  <a:gd name="connsiteY8" fmla="*/ 179217 h 480260"/>
                  <a:gd name="connsiteX9" fmla="*/ 447639 w 948144"/>
                  <a:gd name="connsiteY9" fmla="*/ 51773 h 480260"/>
                  <a:gd name="connsiteX10" fmla="*/ 319052 w 948144"/>
                  <a:gd name="connsiteY10" fmla="*/ 18626 h 480260"/>
                  <a:gd name="connsiteX11" fmla="*/ 120297 w 948144"/>
                  <a:gd name="connsiteY11" fmla="*/ 176169 h 480260"/>
                  <a:gd name="connsiteX12" fmla="*/ 51209 w 948144"/>
                  <a:gd name="connsiteY12" fmla="*/ 253703 h 480260"/>
                  <a:gd name="connsiteX13" fmla="*/ 663 w 948144"/>
                  <a:gd name="connsiteY13" fmla="*/ 346222 h 480260"/>
                  <a:gd name="connsiteX14" fmla="*/ 38128 w 948144"/>
                  <a:gd name="connsiteY14" fmla="*/ 400642 h 480260"/>
                  <a:gd name="connsiteX15" fmla="*/ 85308 w 948144"/>
                  <a:gd name="connsiteY15" fmla="*/ 388513 h 480260"/>
                  <a:gd name="connsiteX16" fmla="*/ 175606 w 948144"/>
                  <a:gd name="connsiteY16" fmla="*/ 332062 h 480260"/>
                  <a:gd name="connsiteX17" fmla="*/ 173256 w 948144"/>
                  <a:gd name="connsiteY17" fmla="*/ 338031 h 480260"/>
                  <a:gd name="connsiteX18" fmla="*/ 167223 w 948144"/>
                  <a:gd name="connsiteY18" fmla="*/ 409151 h 480260"/>
                  <a:gd name="connsiteX19" fmla="*/ 254917 w 948144"/>
                  <a:gd name="connsiteY19" fmla="*/ 446108 h 480260"/>
                  <a:gd name="connsiteX20" fmla="*/ 426557 w 948144"/>
                  <a:gd name="connsiteY20" fmla="*/ 365082 h 480260"/>
                  <a:gd name="connsiteX21" fmla="*/ 446623 w 948144"/>
                  <a:gd name="connsiteY21" fmla="*/ 475572 h 480260"/>
                  <a:gd name="connsiteX22" fmla="*/ 496407 w 948144"/>
                  <a:gd name="connsiteY22" fmla="*/ 478429 h 480260"/>
                  <a:gd name="connsiteX23" fmla="*/ 578513 w 948144"/>
                  <a:gd name="connsiteY23" fmla="*/ 447822 h 480260"/>
                  <a:gd name="connsiteX24" fmla="*/ 757393 w 948144"/>
                  <a:gd name="connsiteY24" fmla="*/ 302026 h 480260"/>
                  <a:gd name="connsiteX25" fmla="*/ 886297 w 948144"/>
                  <a:gd name="connsiteY25" fmla="*/ 174963 h 480260"/>
                  <a:gd name="connsiteX26" fmla="*/ 943828 w 948144"/>
                  <a:gd name="connsiteY26" fmla="*/ 81745 h 480260"/>
                  <a:gd name="connsiteX27" fmla="*/ 872200 w 948144"/>
                  <a:gd name="connsiteY27" fmla="*/ 21102 h 48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48144" h="480260">
                    <a:moveTo>
                      <a:pt x="872200" y="21102"/>
                    </a:moveTo>
                    <a:cubicBezTo>
                      <a:pt x="844260" y="38501"/>
                      <a:pt x="820893" y="61996"/>
                      <a:pt x="795556" y="82824"/>
                    </a:cubicBezTo>
                    <a:cubicBezTo>
                      <a:pt x="747296" y="119972"/>
                      <a:pt x="703989" y="162961"/>
                      <a:pt x="655856" y="200363"/>
                    </a:cubicBezTo>
                    <a:cubicBezTo>
                      <a:pt x="653633" y="202141"/>
                      <a:pt x="651284" y="203792"/>
                      <a:pt x="649062" y="205570"/>
                    </a:cubicBezTo>
                    <a:cubicBezTo>
                      <a:pt x="651982" y="198013"/>
                      <a:pt x="655729" y="189822"/>
                      <a:pt x="660237" y="178646"/>
                    </a:cubicBezTo>
                    <a:cubicBezTo>
                      <a:pt x="668810" y="157754"/>
                      <a:pt x="679414" y="136672"/>
                      <a:pt x="681637" y="113939"/>
                    </a:cubicBezTo>
                    <a:cubicBezTo>
                      <a:pt x="681573" y="51900"/>
                      <a:pt x="609755" y="67648"/>
                      <a:pt x="573623" y="88793"/>
                    </a:cubicBezTo>
                    <a:cubicBezTo>
                      <a:pt x="517108" y="118765"/>
                      <a:pt x="459450" y="164866"/>
                      <a:pt x="412079" y="190520"/>
                    </a:cubicBezTo>
                    <a:cubicBezTo>
                      <a:pt x="413731" y="186774"/>
                      <a:pt x="415445" y="182964"/>
                      <a:pt x="417096" y="179217"/>
                    </a:cubicBezTo>
                    <a:cubicBezTo>
                      <a:pt x="435193" y="139657"/>
                      <a:pt x="451386" y="95842"/>
                      <a:pt x="447639" y="51773"/>
                    </a:cubicBezTo>
                    <a:cubicBezTo>
                      <a:pt x="432971" y="-16363"/>
                      <a:pt x="368010" y="-5695"/>
                      <a:pt x="319052" y="18626"/>
                    </a:cubicBezTo>
                    <a:cubicBezTo>
                      <a:pt x="241010" y="54249"/>
                      <a:pt x="179479" y="115654"/>
                      <a:pt x="120297" y="176169"/>
                    </a:cubicBezTo>
                    <a:cubicBezTo>
                      <a:pt x="96357" y="201188"/>
                      <a:pt x="73243" y="226969"/>
                      <a:pt x="51209" y="253703"/>
                    </a:cubicBezTo>
                    <a:cubicBezTo>
                      <a:pt x="28857" y="280817"/>
                      <a:pt x="8410" y="311488"/>
                      <a:pt x="663" y="346222"/>
                    </a:cubicBezTo>
                    <a:cubicBezTo>
                      <a:pt x="-2639" y="363240"/>
                      <a:pt x="5870" y="394292"/>
                      <a:pt x="38128" y="400642"/>
                    </a:cubicBezTo>
                    <a:cubicBezTo>
                      <a:pt x="58448" y="400896"/>
                      <a:pt x="65115" y="397403"/>
                      <a:pt x="85308" y="388513"/>
                    </a:cubicBezTo>
                    <a:cubicBezTo>
                      <a:pt x="119090" y="368193"/>
                      <a:pt x="152047" y="344444"/>
                      <a:pt x="175606" y="332062"/>
                    </a:cubicBezTo>
                    <a:cubicBezTo>
                      <a:pt x="174907" y="333776"/>
                      <a:pt x="174145" y="335745"/>
                      <a:pt x="173256" y="338031"/>
                    </a:cubicBezTo>
                    <a:cubicBezTo>
                      <a:pt x="163985" y="360573"/>
                      <a:pt x="158270" y="385592"/>
                      <a:pt x="167223" y="409151"/>
                    </a:cubicBezTo>
                    <a:cubicBezTo>
                      <a:pt x="177828" y="441726"/>
                      <a:pt x="212753" y="454236"/>
                      <a:pt x="254917" y="446108"/>
                    </a:cubicBezTo>
                    <a:cubicBezTo>
                      <a:pt x="322989" y="435440"/>
                      <a:pt x="376265" y="396387"/>
                      <a:pt x="426557" y="365082"/>
                    </a:cubicBezTo>
                    <a:cubicBezTo>
                      <a:pt x="410365" y="402610"/>
                      <a:pt x="402872" y="455633"/>
                      <a:pt x="446623" y="475572"/>
                    </a:cubicBezTo>
                    <a:cubicBezTo>
                      <a:pt x="462371" y="482049"/>
                      <a:pt x="479897" y="480588"/>
                      <a:pt x="496407" y="478429"/>
                    </a:cubicBezTo>
                    <a:cubicBezTo>
                      <a:pt x="525490" y="473667"/>
                      <a:pt x="552986" y="462237"/>
                      <a:pt x="578513" y="447822"/>
                    </a:cubicBezTo>
                    <a:cubicBezTo>
                      <a:pt x="632297" y="418549"/>
                      <a:pt x="700941" y="353842"/>
                      <a:pt x="757393" y="302026"/>
                    </a:cubicBezTo>
                    <a:cubicBezTo>
                      <a:pt x="802287" y="261640"/>
                      <a:pt x="847245" y="221191"/>
                      <a:pt x="886297" y="174963"/>
                    </a:cubicBezTo>
                    <a:cubicBezTo>
                      <a:pt x="909729" y="147023"/>
                      <a:pt x="933922" y="117495"/>
                      <a:pt x="943828" y="81745"/>
                    </a:cubicBezTo>
                    <a:cubicBezTo>
                      <a:pt x="961481" y="28849"/>
                      <a:pt x="922493" y="-9441"/>
                      <a:pt x="872200" y="211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1" name="任意多边形: 形状 470">
                <a:extLst>
                  <a:ext uri="{FF2B5EF4-FFF2-40B4-BE49-F238E27FC236}">
                    <a16:creationId xmlns:a16="http://schemas.microsoft.com/office/drawing/2014/main" id="{85938642-20F3-E965-5A1D-FBC1B6133F45}"/>
                  </a:ext>
                </a:extLst>
              </p:cNvPr>
              <p:cNvSpPr/>
              <p:nvPr/>
            </p:nvSpPr>
            <p:spPr>
              <a:xfrm>
                <a:off x="12172081" y="1174622"/>
                <a:ext cx="766" cy="2396"/>
              </a:xfrm>
              <a:custGeom>
                <a:avLst/>
                <a:gdLst>
                  <a:gd name="connsiteX0" fmla="*/ 0 w 766"/>
                  <a:gd name="connsiteY0" fmla="*/ 0 h 2396"/>
                  <a:gd name="connsiteX1" fmla="*/ 63 w 766"/>
                  <a:gd name="connsiteY1" fmla="*/ 318 h 2396"/>
                  <a:gd name="connsiteX2" fmla="*/ 635 w 766"/>
                  <a:gd name="connsiteY2" fmla="*/ 2096 h 2396"/>
                  <a:gd name="connsiteX3" fmla="*/ 0 w 766"/>
                  <a:gd name="connsiteY3" fmla="*/ 0 h 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6" h="2396">
                    <a:moveTo>
                      <a:pt x="0" y="0"/>
                    </a:moveTo>
                    <a:cubicBezTo>
                      <a:pt x="0" y="127"/>
                      <a:pt x="63" y="254"/>
                      <a:pt x="63" y="318"/>
                    </a:cubicBezTo>
                    <a:cubicBezTo>
                      <a:pt x="254" y="889"/>
                      <a:pt x="444" y="1524"/>
                      <a:pt x="635" y="2096"/>
                    </a:cubicBezTo>
                    <a:cubicBezTo>
                      <a:pt x="889" y="2794"/>
                      <a:pt x="825" y="235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2" name="任意多边形: 形状 471">
                <a:extLst>
                  <a:ext uri="{FF2B5EF4-FFF2-40B4-BE49-F238E27FC236}">
                    <a16:creationId xmlns:a16="http://schemas.microsoft.com/office/drawing/2014/main" id="{098DAC82-23C1-7AF9-A9DA-47C139DA8CA1}"/>
                  </a:ext>
                </a:extLst>
              </p:cNvPr>
              <p:cNvSpPr/>
              <p:nvPr/>
            </p:nvSpPr>
            <p:spPr>
              <a:xfrm>
                <a:off x="12176717" y="1183132"/>
                <a:ext cx="952" cy="888"/>
              </a:xfrm>
              <a:custGeom>
                <a:avLst/>
                <a:gdLst>
                  <a:gd name="connsiteX0" fmla="*/ 0 w 952"/>
                  <a:gd name="connsiteY0" fmla="*/ 0 h 888"/>
                  <a:gd name="connsiteX1" fmla="*/ 190 w 952"/>
                  <a:gd name="connsiteY1" fmla="*/ 254 h 888"/>
                  <a:gd name="connsiteX2" fmla="*/ 952 w 952"/>
                  <a:gd name="connsiteY2" fmla="*/ 889 h 888"/>
                  <a:gd name="connsiteX3" fmla="*/ 0 w 952"/>
                  <a:gd name="connsiteY3" fmla="*/ 0 h 888"/>
                  <a:gd name="connsiteX4" fmla="*/ 0 w 952"/>
                  <a:gd name="connsiteY4" fmla="*/ 0 h 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" h="888">
                    <a:moveTo>
                      <a:pt x="0" y="0"/>
                    </a:moveTo>
                    <a:cubicBezTo>
                      <a:pt x="64" y="127"/>
                      <a:pt x="127" y="190"/>
                      <a:pt x="190" y="254"/>
                    </a:cubicBezTo>
                    <a:cubicBezTo>
                      <a:pt x="445" y="444"/>
                      <a:pt x="698" y="698"/>
                      <a:pt x="952" y="889"/>
                    </a:cubicBezTo>
                    <a:cubicBezTo>
                      <a:pt x="698" y="635"/>
                      <a:pt x="381" y="31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64" name="图形 4">
              <a:extLst>
                <a:ext uri="{FF2B5EF4-FFF2-40B4-BE49-F238E27FC236}">
                  <a16:creationId xmlns:a16="http://schemas.microsoft.com/office/drawing/2014/main" id="{AC0EDBAA-BD5F-14AA-EBA8-2D077701E3A6}"/>
                </a:ext>
              </a:extLst>
            </p:cNvPr>
            <p:cNvGrpSpPr/>
            <p:nvPr/>
          </p:nvGrpSpPr>
          <p:grpSpPr>
            <a:xfrm>
              <a:off x="11866588" y="1430057"/>
              <a:ext cx="2027266" cy="761608"/>
              <a:chOff x="11866588" y="1430057"/>
              <a:chExt cx="2027266" cy="761608"/>
            </a:xfrm>
            <a:solidFill>
              <a:srgbClr val="A9EAC4"/>
            </a:solidFill>
          </p:grpSpPr>
          <p:sp>
            <p:nvSpPr>
              <p:cNvPr id="465" name="任意多边形: 形状 464">
                <a:extLst>
                  <a:ext uri="{FF2B5EF4-FFF2-40B4-BE49-F238E27FC236}">
                    <a16:creationId xmlns:a16="http://schemas.microsoft.com/office/drawing/2014/main" id="{C1A2F62A-1138-52E2-E398-9432FA7E899F}"/>
                  </a:ext>
                </a:extLst>
              </p:cNvPr>
              <p:cNvSpPr/>
              <p:nvPr/>
            </p:nvSpPr>
            <p:spPr>
              <a:xfrm>
                <a:off x="12869951" y="1593379"/>
                <a:ext cx="611240" cy="598286"/>
              </a:xfrm>
              <a:custGeom>
                <a:avLst/>
                <a:gdLst>
                  <a:gd name="connsiteX0" fmla="*/ 267520 w 611240"/>
                  <a:gd name="connsiteY0" fmla="*/ 595719 h 598286"/>
                  <a:gd name="connsiteX1" fmla="*/ 2408 w 611240"/>
                  <a:gd name="connsiteY1" fmla="*/ 260185 h 598286"/>
                  <a:gd name="connsiteX2" fmla="*/ 343720 w 611240"/>
                  <a:gd name="connsiteY2" fmla="*/ 2566 h 598286"/>
                  <a:gd name="connsiteX3" fmla="*/ 608833 w 611240"/>
                  <a:gd name="connsiteY3" fmla="*/ 338100 h 598286"/>
                  <a:gd name="connsiteX4" fmla="*/ 267520 w 611240"/>
                  <a:gd name="connsiteY4" fmla="*/ 595719 h 598286"/>
                  <a:gd name="connsiteX5" fmla="*/ 337561 w 611240"/>
                  <a:gd name="connsiteY5" fmla="*/ 50889 h 598286"/>
                  <a:gd name="connsiteX6" fmla="*/ 50731 w 611240"/>
                  <a:gd name="connsiteY6" fmla="*/ 266408 h 598286"/>
                  <a:gd name="connsiteX7" fmla="*/ 273743 w 611240"/>
                  <a:gd name="connsiteY7" fmla="*/ 547396 h 598286"/>
                  <a:gd name="connsiteX8" fmla="*/ 560573 w 611240"/>
                  <a:gd name="connsiteY8" fmla="*/ 331877 h 598286"/>
                  <a:gd name="connsiteX9" fmla="*/ 337561 w 611240"/>
                  <a:gd name="connsiteY9" fmla="*/ 50889 h 59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240" h="598286">
                    <a:moveTo>
                      <a:pt x="267520" y="595719"/>
                    </a:moveTo>
                    <a:cubicBezTo>
                      <a:pt x="100325" y="574256"/>
                      <a:pt x="-18611" y="423698"/>
                      <a:pt x="2408" y="260185"/>
                    </a:cubicBezTo>
                    <a:cubicBezTo>
                      <a:pt x="23426" y="96673"/>
                      <a:pt x="176525" y="-18897"/>
                      <a:pt x="343720" y="2566"/>
                    </a:cubicBezTo>
                    <a:cubicBezTo>
                      <a:pt x="510916" y="24029"/>
                      <a:pt x="629851" y="174587"/>
                      <a:pt x="608833" y="338100"/>
                    </a:cubicBezTo>
                    <a:cubicBezTo>
                      <a:pt x="587814" y="501676"/>
                      <a:pt x="434716" y="617182"/>
                      <a:pt x="267520" y="595719"/>
                    </a:cubicBezTo>
                    <a:close/>
                    <a:moveTo>
                      <a:pt x="337561" y="50889"/>
                    </a:moveTo>
                    <a:cubicBezTo>
                      <a:pt x="196972" y="32855"/>
                      <a:pt x="68321" y="129502"/>
                      <a:pt x="50731" y="266408"/>
                    </a:cubicBezTo>
                    <a:cubicBezTo>
                      <a:pt x="33142" y="403314"/>
                      <a:pt x="133154" y="529362"/>
                      <a:pt x="273743" y="547396"/>
                    </a:cubicBezTo>
                    <a:cubicBezTo>
                      <a:pt x="414332" y="565430"/>
                      <a:pt x="542983" y="468783"/>
                      <a:pt x="560573" y="331877"/>
                    </a:cubicBezTo>
                    <a:cubicBezTo>
                      <a:pt x="578162" y="195034"/>
                      <a:pt x="478086" y="68987"/>
                      <a:pt x="337561" y="50889"/>
                    </a:cubicBezTo>
                    <a:close/>
                  </a:path>
                </a:pathLst>
              </a:custGeom>
              <a:solidFill>
                <a:srgbClr val="A9EAC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6" name="任意多边形: 形状 465">
                <a:extLst>
                  <a:ext uri="{FF2B5EF4-FFF2-40B4-BE49-F238E27FC236}">
                    <a16:creationId xmlns:a16="http://schemas.microsoft.com/office/drawing/2014/main" id="{5A69D178-3B6F-BF75-794E-511870D52B1B}"/>
                  </a:ext>
                </a:extLst>
              </p:cNvPr>
              <p:cNvSpPr/>
              <p:nvPr/>
            </p:nvSpPr>
            <p:spPr>
              <a:xfrm>
                <a:off x="12033212" y="1430057"/>
                <a:ext cx="611240" cy="598284"/>
              </a:xfrm>
              <a:custGeom>
                <a:avLst/>
                <a:gdLst>
                  <a:gd name="connsiteX0" fmla="*/ 267520 w 611240"/>
                  <a:gd name="connsiteY0" fmla="*/ 595719 h 598284"/>
                  <a:gd name="connsiteX1" fmla="*/ 2408 w 611240"/>
                  <a:gd name="connsiteY1" fmla="*/ 260185 h 598284"/>
                  <a:gd name="connsiteX2" fmla="*/ 343720 w 611240"/>
                  <a:gd name="connsiteY2" fmla="*/ 2566 h 598284"/>
                  <a:gd name="connsiteX3" fmla="*/ 608833 w 611240"/>
                  <a:gd name="connsiteY3" fmla="*/ 338100 h 598284"/>
                  <a:gd name="connsiteX4" fmla="*/ 267520 w 611240"/>
                  <a:gd name="connsiteY4" fmla="*/ 595719 h 598284"/>
                  <a:gd name="connsiteX5" fmla="*/ 337497 w 611240"/>
                  <a:gd name="connsiteY5" fmla="*/ 50889 h 598284"/>
                  <a:gd name="connsiteX6" fmla="*/ 50668 w 611240"/>
                  <a:gd name="connsiteY6" fmla="*/ 266408 h 598284"/>
                  <a:gd name="connsiteX7" fmla="*/ 273680 w 611240"/>
                  <a:gd name="connsiteY7" fmla="*/ 547396 h 598284"/>
                  <a:gd name="connsiteX8" fmla="*/ 560509 w 611240"/>
                  <a:gd name="connsiteY8" fmla="*/ 331877 h 598284"/>
                  <a:gd name="connsiteX9" fmla="*/ 337497 w 611240"/>
                  <a:gd name="connsiteY9" fmla="*/ 50889 h 598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240" h="598284">
                    <a:moveTo>
                      <a:pt x="267520" y="595719"/>
                    </a:moveTo>
                    <a:cubicBezTo>
                      <a:pt x="100325" y="574256"/>
                      <a:pt x="-18611" y="423698"/>
                      <a:pt x="2408" y="260185"/>
                    </a:cubicBezTo>
                    <a:cubicBezTo>
                      <a:pt x="23426" y="96673"/>
                      <a:pt x="176525" y="-18897"/>
                      <a:pt x="343720" y="2566"/>
                    </a:cubicBezTo>
                    <a:cubicBezTo>
                      <a:pt x="510916" y="24029"/>
                      <a:pt x="629851" y="174587"/>
                      <a:pt x="608833" y="338100"/>
                    </a:cubicBezTo>
                    <a:cubicBezTo>
                      <a:pt x="587814" y="501612"/>
                      <a:pt x="434716" y="617182"/>
                      <a:pt x="267520" y="595719"/>
                    </a:cubicBezTo>
                    <a:close/>
                    <a:moveTo>
                      <a:pt x="337497" y="50889"/>
                    </a:moveTo>
                    <a:cubicBezTo>
                      <a:pt x="196908" y="32855"/>
                      <a:pt x="68257" y="129502"/>
                      <a:pt x="50668" y="266408"/>
                    </a:cubicBezTo>
                    <a:cubicBezTo>
                      <a:pt x="33078" y="403314"/>
                      <a:pt x="133091" y="529362"/>
                      <a:pt x="273680" y="547396"/>
                    </a:cubicBezTo>
                    <a:cubicBezTo>
                      <a:pt x="414269" y="565430"/>
                      <a:pt x="542920" y="468783"/>
                      <a:pt x="560509" y="331877"/>
                    </a:cubicBezTo>
                    <a:cubicBezTo>
                      <a:pt x="578099" y="194971"/>
                      <a:pt x="478086" y="68923"/>
                      <a:pt x="337497" y="50889"/>
                    </a:cubicBezTo>
                    <a:close/>
                  </a:path>
                </a:pathLst>
              </a:custGeom>
              <a:solidFill>
                <a:srgbClr val="A9EAC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7" name="任意多边形: 形状 466">
                <a:extLst>
                  <a:ext uri="{FF2B5EF4-FFF2-40B4-BE49-F238E27FC236}">
                    <a16:creationId xmlns:a16="http://schemas.microsoft.com/office/drawing/2014/main" id="{345DC624-B2EA-D198-61E9-B8F95B328BDC}"/>
                  </a:ext>
                </a:extLst>
              </p:cNvPr>
              <p:cNvSpPr/>
              <p:nvPr/>
            </p:nvSpPr>
            <p:spPr>
              <a:xfrm>
                <a:off x="12588457" y="1709635"/>
                <a:ext cx="337214" cy="134079"/>
              </a:xfrm>
              <a:custGeom>
                <a:avLst/>
                <a:gdLst>
                  <a:gd name="connsiteX0" fmla="*/ 314318 w 337214"/>
                  <a:gd name="connsiteY0" fmla="*/ 133896 h 134079"/>
                  <a:gd name="connsiteX1" fmla="*/ 299967 w 337214"/>
                  <a:gd name="connsiteY1" fmla="*/ 124943 h 134079"/>
                  <a:gd name="connsiteX2" fmla="*/ 176460 w 337214"/>
                  <a:gd name="connsiteY2" fmla="*/ 43409 h 134079"/>
                  <a:gd name="connsiteX3" fmla="*/ 32315 w 337214"/>
                  <a:gd name="connsiteY3" fmla="*/ 76810 h 134079"/>
                  <a:gd name="connsiteX4" fmla="*/ 3930 w 337214"/>
                  <a:gd name="connsiteY4" fmla="*/ 72492 h 134079"/>
                  <a:gd name="connsiteX5" fmla="*/ 8248 w 337214"/>
                  <a:gd name="connsiteY5" fmla="*/ 44107 h 134079"/>
                  <a:gd name="connsiteX6" fmla="*/ 183635 w 337214"/>
                  <a:gd name="connsiteY6" fmla="*/ 3467 h 134079"/>
                  <a:gd name="connsiteX7" fmla="*/ 333876 w 337214"/>
                  <a:gd name="connsiteY7" fmla="*/ 102654 h 134079"/>
                  <a:gd name="connsiteX8" fmla="*/ 328034 w 337214"/>
                  <a:gd name="connsiteY8" fmla="*/ 130785 h 134079"/>
                  <a:gd name="connsiteX9" fmla="*/ 314318 w 337214"/>
                  <a:gd name="connsiteY9" fmla="*/ 133896 h 13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7214" h="134079">
                    <a:moveTo>
                      <a:pt x="314318" y="133896"/>
                    </a:moveTo>
                    <a:cubicBezTo>
                      <a:pt x="308667" y="133198"/>
                      <a:pt x="303332" y="130086"/>
                      <a:pt x="299967" y="124943"/>
                    </a:cubicBezTo>
                    <a:cubicBezTo>
                      <a:pt x="272281" y="82779"/>
                      <a:pt x="226117" y="52299"/>
                      <a:pt x="176460" y="43409"/>
                    </a:cubicBezTo>
                    <a:cubicBezTo>
                      <a:pt x="126866" y="34455"/>
                      <a:pt x="72955" y="46965"/>
                      <a:pt x="32315" y="76810"/>
                    </a:cubicBezTo>
                    <a:cubicBezTo>
                      <a:pt x="23298" y="83414"/>
                      <a:pt x="10598" y="81509"/>
                      <a:pt x="3930" y="72492"/>
                    </a:cubicBezTo>
                    <a:cubicBezTo>
                      <a:pt x="-2674" y="63475"/>
                      <a:pt x="-769" y="50775"/>
                      <a:pt x="8248" y="44107"/>
                    </a:cubicBezTo>
                    <a:cubicBezTo>
                      <a:pt x="57651" y="7785"/>
                      <a:pt x="123183" y="-7455"/>
                      <a:pt x="183635" y="3467"/>
                    </a:cubicBezTo>
                    <a:cubicBezTo>
                      <a:pt x="244024" y="14326"/>
                      <a:pt x="300157" y="51410"/>
                      <a:pt x="333876" y="102654"/>
                    </a:cubicBezTo>
                    <a:cubicBezTo>
                      <a:pt x="340036" y="111989"/>
                      <a:pt x="337432" y="124625"/>
                      <a:pt x="328034" y="130785"/>
                    </a:cubicBezTo>
                    <a:cubicBezTo>
                      <a:pt x="323843" y="133516"/>
                      <a:pt x="318954" y="134532"/>
                      <a:pt x="314318" y="133896"/>
                    </a:cubicBezTo>
                    <a:close/>
                  </a:path>
                </a:pathLst>
              </a:custGeom>
              <a:solidFill>
                <a:srgbClr val="A9EAC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8" name="任意多边形: 形状 467">
                <a:extLst>
                  <a:ext uri="{FF2B5EF4-FFF2-40B4-BE49-F238E27FC236}">
                    <a16:creationId xmlns:a16="http://schemas.microsoft.com/office/drawing/2014/main" id="{73927943-56D4-D409-AB5A-6E2D99C7E6CA}"/>
                  </a:ext>
                </a:extLst>
              </p:cNvPr>
              <p:cNvSpPr/>
              <p:nvPr/>
            </p:nvSpPr>
            <p:spPr>
              <a:xfrm>
                <a:off x="13438935" y="1872227"/>
                <a:ext cx="454919" cy="103867"/>
              </a:xfrm>
              <a:custGeom>
                <a:avLst/>
                <a:gdLst>
                  <a:gd name="connsiteX0" fmla="*/ 432088 w 454919"/>
                  <a:gd name="connsiteY0" fmla="*/ 103702 h 103867"/>
                  <a:gd name="connsiteX1" fmla="*/ 431580 w 454919"/>
                  <a:gd name="connsiteY1" fmla="*/ 103638 h 103867"/>
                  <a:gd name="connsiteX2" fmla="*/ 17243 w 454919"/>
                  <a:gd name="connsiteY2" fmla="*/ 40329 h 103867"/>
                  <a:gd name="connsiteX3" fmla="*/ 225 w 454919"/>
                  <a:gd name="connsiteY3" fmla="*/ 17215 h 103867"/>
                  <a:gd name="connsiteX4" fmla="*/ 23339 w 454919"/>
                  <a:gd name="connsiteY4" fmla="*/ 197 h 103867"/>
                  <a:gd name="connsiteX5" fmla="*/ 437676 w 454919"/>
                  <a:gd name="connsiteY5" fmla="*/ 63506 h 103867"/>
                  <a:gd name="connsiteX6" fmla="*/ 454694 w 454919"/>
                  <a:gd name="connsiteY6" fmla="*/ 86620 h 103867"/>
                  <a:gd name="connsiteX7" fmla="*/ 432088 w 454919"/>
                  <a:gd name="connsiteY7" fmla="*/ 103702 h 103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919" h="103867">
                    <a:moveTo>
                      <a:pt x="432088" y="103702"/>
                    </a:moveTo>
                    <a:cubicBezTo>
                      <a:pt x="431898" y="103702"/>
                      <a:pt x="431771" y="103638"/>
                      <a:pt x="431580" y="103638"/>
                    </a:cubicBezTo>
                    <a:lnTo>
                      <a:pt x="17243" y="40329"/>
                    </a:lnTo>
                    <a:cubicBezTo>
                      <a:pt x="6194" y="38614"/>
                      <a:pt x="-1426" y="28264"/>
                      <a:pt x="225" y="17215"/>
                    </a:cubicBezTo>
                    <a:cubicBezTo>
                      <a:pt x="1939" y="6166"/>
                      <a:pt x="12226" y="-1327"/>
                      <a:pt x="23339" y="197"/>
                    </a:cubicBezTo>
                    <a:lnTo>
                      <a:pt x="437676" y="63506"/>
                    </a:lnTo>
                    <a:cubicBezTo>
                      <a:pt x="448725" y="65221"/>
                      <a:pt x="456345" y="75571"/>
                      <a:pt x="454694" y="86620"/>
                    </a:cubicBezTo>
                    <a:cubicBezTo>
                      <a:pt x="453107" y="97542"/>
                      <a:pt x="443010" y="105099"/>
                      <a:pt x="432088" y="103702"/>
                    </a:cubicBezTo>
                    <a:close/>
                  </a:path>
                </a:pathLst>
              </a:custGeom>
              <a:solidFill>
                <a:srgbClr val="A9EAC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9" name="任意多边形: 形状 468">
                <a:extLst>
                  <a:ext uri="{FF2B5EF4-FFF2-40B4-BE49-F238E27FC236}">
                    <a16:creationId xmlns:a16="http://schemas.microsoft.com/office/drawing/2014/main" id="{05413DE6-4A3A-BDDB-D2BC-8C2B62FD687B}"/>
                  </a:ext>
                </a:extLst>
              </p:cNvPr>
              <p:cNvSpPr/>
              <p:nvPr/>
            </p:nvSpPr>
            <p:spPr>
              <a:xfrm>
                <a:off x="11866588" y="1689290"/>
                <a:ext cx="211836" cy="43375"/>
              </a:xfrm>
              <a:custGeom>
                <a:avLst/>
                <a:gdLst>
                  <a:gd name="connsiteX0" fmla="*/ 17965 w 211836"/>
                  <a:gd name="connsiteY0" fmla="*/ 40640 h 43375"/>
                  <a:gd name="connsiteX1" fmla="*/ 58 w 211836"/>
                  <a:gd name="connsiteY1" fmla="*/ 18923 h 43375"/>
                  <a:gd name="connsiteX2" fmla="*/ 27744 w 211836"/>
                  <a:gd name="connsiteY2" fmla="*/ 0 h 43375"/>
                  <a:gd name="connsiteX3" fmla="*/ 47366 w 211836"/>
                  <a:gd name="connsiteY3" fmla="*/ 190 h 43375"/>
                  <a:gd name="connsiteX4" fmla="*/ 106294 w 211836"/>
                  <a:gd name="connsiteY4" fmla="*/ 1143 h 43375"/>
                  <a:gd name="connsiteX5" fmla="*/ 191955 w 211836"/>
                  <a:gd name="connsiteY5" fmla="*/ 2794 h 43375"/>
                  <a:gd name="connsiteX6" fmla="*/ 211831 w 211836"/>
                  <a:gd name="connsiteY6" fmla="*/ 23495 h 43375"/>
                  <a:gd name="connsiteX7" fmla="*/ 191130 w 211836"/>
                  <a:gd name="connsiteY7" fmla="*/ 43370 h 43375"/>
                  <a:gd name="connsiteX8" fmla="*/ 23363 w 211836"/>
                  <a:gd name="connsiteY8" fmla="*/ 40577 h 43375"/>
                  <a:gd name="connsiteX9" fmla="*/ 17965 w 211836"/>
                  <a:gd name="connsiteY9" fmla="*/ 40640 h 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836" h="43375">
                    <a:moveTo>
                      <a:pt x="17965" y="40640"/>
                    </a:moveTo>
                    <a:cubicBezTo>
                      <a:pt x="7297" y="39243"/>
                      <a:pt x="-767" y="29718"/>
                      <a:pt x="58" y="18923"/>
                    </a:cubicBezTo>
                    <a:cubicBezTo>
                      <a:pt x="1455" y="-64"/>
                      <a:pt x="20569" y="0"/>
                      <a:pt x="27744" y="0"/>
                    </a:cubicBezTo>
                    <a:cubicBezTo>
                      <a:pt x="32507" y="0"/>
                      <a:pt x="39238" y="64"/>
                      <a:pt x="47366" y="190"/>
                    </a:cubicBezTo>
                    <a:cubicBezTo>
                      <a:pt x="63431" y="381"/>
                      <a:pt x="84894" y="762"/>
                      <a:pt x="106294" y="1143"/>
                    </a:cubicBezTo>
                    <a:cubicBezTo>
                      <a:pt x="149093" y="1905"/>
                      <a:pt x="191955" y="2794"/>
                      <a:pt x="191955" y="2794"/>
                    </a:cubicBezTo>
                    <a:cubicBezTo>
                      <a:pt x="203195" y="3048"/>
                      <a:pt x="212085" y="12319"/>
                      <a:pt x="211831" y="23495"/>
                    </a:cubicBezTo>
                    <a:cubicBezTo>
                      <a:pt x="211577" y="34671"/>
                      <a:pt x="202306" y="43624"/>
                      <a:pt x="191130" y="43370"/>
                    </a:cubicBezTo>
                    <a:cubicBezTo>
                      <a:pt x="132519" y="42164"/>
                      <a:pt x="38285" y="40386"/>
                      <a:pt x="23363" y="40577"/>
                    </a:cubicBezTo>
                    <a:cubicBezTo>
                      <a:pt x="21521" y="40830"/>
                      <a:pt x="19743" y="40830"/>
                      <a:pt x="17965" y="40640"/>
                    </a:cubicBezTo>
                    <a:close/>
                  </a:path>
                </a:pathLst>
              </a:custGeom>
              <a:solidFill>
                <a:srgbClr val="A9EAC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6FD4999-2164-4AB2-A6BA-8A1CAEB762F8}"/>
              </a:ext>
            </a:extLst>
          </p:cNvPr>
          <p:cNvSpPr txBox="1"/>
          <p:nvPr/>
        </p:nvSpPr>
        <p:spPr>
          <a:xfrm>
            <a:off x="6590937" y="3930545"/>
            <a:ext cx="1824262" cy="155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</a:p>
        </p:txBody>
      </p:sp>
      <p:sp>
        <p:nvSpPr>
          <p:cNvPr id="370" name="矩形: 圆角 369">
            <a:extLst>
              <a:ext uri="{FF2B5EF4-FFF2-40B4-BE49-F238E27FC236}">
                <a16:creationId xmlns:a16="http://schemas.microsoft.com/office/drawing/2014/main" id="{FFC8C4CB-91CA-2138-9F11-B347FBA9BFC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154306" y="2215520"/>
            <a:ext cx="2336681" cy="3809340"/>
          </a:xfrm>
          <a:prstGeom prst="roundRect">
            <a:avLst>
              <a:gd name="adj" fmla="val 127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DABF5B18-F1C8-4FDB-D07C-C56C0AF85C67}"/>
              </a:ext>
            </a:extLst>
          </p:cNvPr>
          <p:cNvGrpSpPr/>
          <p:nvPr/>
        </p:nvGrpSpPr>
        <p:grpSpPr>
          <a:xfrm>
            <a:off x="9563686" y="1488606"/>
            <a:ext cx="1644513" cy="1430828"/>
            <a:chOff x="5144209" y="2980030"/>
            <a:chExt cx="3372456" cy="2934245"/>
          </a:xfrm>
        </p:grpSpPr>
        <p:sp>
          <p:nvSpPr>
            <p:cNvPr id="486" name="任意多边形: 形状 485">
              <a:extLst>
                <a:ext uri="{FF2B5EF4-FFF2-40B4-BE49-F238E27FC236}">
                  <a16:creationId xmlns:a16="http://schemas.microsoft.com/office/drawing/2014/main" id="{D205A36C-8D10-B300-E6FE-CB03B3A3D935}"/>
                </a:ext>
              </a:extLst>
            </p:cNvPr>
            <p:cNvSpPr/>
            <p:nvPr/>
          </p:nvSpPr>
          <p:spPr>
            <a:xfrm>
              <a:off x="5884497" y="4964089"/>
              <a:ext cx="313384" cy="302493"/>
            </a:xfrm>
            <a:custGeom>
              <a:avLst/>
              <a:gdLst>
                <a:gd name="connsiteX0" fmla="*/ 253032 w 313384"/>
                <a:gd name="connsiteY0" fmla="*/ 27446 h 302493"/>
                <a:gd name="connsiteX1" fmla="*/ 98092 w 313384"/>
                <a:gd name="connsiteY1" fmla="*/ 11762 h 302493"/>
                <a:gd name="connsiteX2" fmla="*/ 1572 w 313384"/>
                <a:gd name="connsiteY2" fmla="*/ 132793 h 302493"/>
                <a:gd name="connsiteX3" fmla="*/ 61008 w 313384"/>
                <a:gd name="connsiteY3" fmla="*/ 274588 h 302493"/>
                <a:gd name="connsiteX4" fmla="*/ 224267 w 313384"/>
                <a:gd name="connsiteY4" fmla="*/ 290844 h 302493"/>
                <a:gd name="connsiteX5" fmla="*/ 279893 w 313384"/>
                <a:gd name="connsiteY5" fmla="*/ 258395 h 302493"/>
                <a:gd name="connsiteX6" fmla="*/ 308150 w 313384"/>
                <a:gd name="connsiteY6" fmla="*/ 104345 h 302493"/>
                <a:gd name="connsiteX7" fmla="*/ 288592 w 313384"/>
                <a:gd name="connsiteY7" fmla="*/ 43893 h 302493"/>
                <a:gd name="connsiteX8" fmla="*/ 253032 w 313384"/>
                <a:gd name="connsiteY8" fmla="*/ 27446 h 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384" h="302493">
                  <a:moveTo>
                    <a:pt x="253032" y="27446"/>
                  </a:moveTo>
                  <a:cubicBezTo>
                    <a:pt x="207757" y="-1955"/>
                    <a:pt x="148067" y="-8622"/>
                    <a:pt x="98092" y="11762"/>
                  </a:cubicBezTo>
                  <a:cubicBezTo>
                    <a:pt x="48118" y="32082"/>
                    <a:pt x="9637" y="79389"/>
                    <a:pt x="1572" y="132793"/>
                  </a:cubicBezTo>
                  <a:cubicBezTo>
                    <a:pt x="-6492" y="186133"/>
                    <a:pt x="16939" y="243473"/>
                    <a:pt x="61008" y="274588"/>
                  </a:cubicBezTo>
                  <a:cubicBezTo>
                    <a:pt x="107363" y="307354"/>
                    <a:pt x="170546" y="309195"/>
                    <a:pt x="224267" y="290844"/>
                  </a:cubicBezTo>
                  <a:cubicBezTo>
                    <a:pt x="244777" y="283859"/>
                    <a:pt x="264716" y="273826"/>
                    <a:pt x="279893" y="258395"/>
                  </a:cubicBezTo>
                  <a:cubicBezTo>
                    <a:pt x="317993" y="219661"/>
                    <a:pt x="317358" y="157812"/>
                    <a:pt x="308150" y="104345"/>
                  </a:cubicBezTo>
                  <a:cubicBezTo>
                    <a:pt x="304531" y="83326"/>
                    <a:pt x="299832" y="62054"/>
                    <a:pt x="288592" y="43893"/>
                  </a:cubicBezTo>
                  <a:cubicBezTo>
                    <a:pt x="277353" y="25732"/>
                    <a:pt x="258493" y="11127"/>
                    <a:pt x="253032" y="27446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7" name="任意多边形: 形状 486">
              <a:extLst>
                <a:ext uri="{FF2B5EF4-FFF2-40B4-BE49-F238E27FC236}">
                  <a16:creationId xmlns:a16="http://schemas.microsoft.com/office/drawing/2014/main" id="{919B9626-B191-0F86-28BE-03EB978C3465}"/>
                </a:ext>
              </a:extLst>
            </p:cNvPr>
            <p:cNvSpPr/>
            <p:nvPr/>
          </p:nvSpPr>
          <p:spPr>
            <a:xfrm>
              <a:off x="5805346" y="5209301"/>
              <a:ext cx="311807" cy="314245"/>
            </a:xfrm>
            <a:custGeom>
              <a:avLst/>
              <a:gdLst>
                <a:gd name="connsiteX0" fmla="*/ 242203 w 311807"/>
                <a:gd name="connsiteY0" fmla="*/ 26328 h 314245"/>
                <a:gd name="connsiteX1" fmla="*/ 136603 w 311807"/>
                <a:gd name="connsiteY1" fmla="*/ 928 h 314245"/>
                <a:gd name="connsiteX2" fmla="*/ 48402 w 311807"/>
                <a:gd name="connsiteY2" fmla="*/ 56364 h 314245"/>
                <a:gd name="connsiteX3" fmla="*/ 141 w 311807"/>
                <a:gd name="connsiteY3" fmla="*/ 186729 h 314245"/>
                <a:gd name="connsiteX4" fmla="*/ 71706 w 311807"/>
                <a:gd name="connsiteY4" fmla="*/ 301474 h 314245"/>
                <a:gd name="connsiteX5" fmla="*/ 140032 w 311807"/>
                <a:gd name="connsiteY5" fmla="*/ 314237 h 314245"/>
                <a:gd name="connsiteX6" fmla="*/ 214327 w 311807"/>
                <a:gd name="connsiteY6" fmla="*/ 300013 h 314245"/>
                <a:gd name="connsiteX7" fmla="*/ 311482 w 311807"/>
                <a:gd name="connsiteY7" fmla="*/ 160377 h 314245"/>
                <a:gd name="connsiteX8" fmla="*/ 242203 w 311807"/>
                <a:gd name="connsiteY8" fmla="*/ 26328 h 31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807" h="314245">
                  <a:moveTo>
                    <a:pt x="242203" y="26328"/>
                  </a:moveTo>
                  <a:cubicBezTo>
                    <a:pt x="208676" y="11342"/>
                    <a:pt x="172989" y="-3961"/>
                    <a:pt x="136603" y="928"/>
                  </a:cubicBezTo>
                  <a:cubicBezTo>
                    <a:pt x="101360" y="5691"/>
                    <a:pt x="71071" y="28995"/>
                    <a:pt x="48402" y="56364"/>
                  </a:cubicBezTo>
                  <a:cubicBezTo>
                    <a:pt x="18175" y="92876"/>
                    <a:pt x="-1891" y="139358"/>
                    <a:pt x="141" y="186729"/>
                  </a:cubicBezTo>
                  <a:cubicBezTo>
                    <a:pt x="2173" y="234100"/>
                    <a:pt x="28780" y="281408"/>
                    <a:pt x="71706" y="301474"/>
                  </a:cubicBezTo>
                  <a:cubicBezTo>
                    <a:pt x="92852" y="311380"/>
                    <a:pt x="116664" y="314428"/>
                    <a:pt x="140032" y="314237"/>
                  </a:cubicBezTo>
                  <a:cubicBezTo>
                    <a:pt x="165432" y="313983"/>
                    <a:pt x="190959" y="309919"/>
                    <a:pt x="214327" y="300013"/>
                  </a:cubicBezTo>
                  <a:cubicBezTo>
                    <a:pt x="269254" y="276645"/>
                    <a:pt x="307545" y="219940"/>
                    <a:pt x="311482" y="160377"/>
                  </a:cubicBezTo>
                  <a:cubicBezTo>
                    <a:pt x="315355" y="100750"/>
                    <a:pt x="284241" y="45124"/>
                    <a:pt x="242203" y="26328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8" name="任意多边形: 形状 487">
              <a:extLst>
                <a:ext uri="{FF2B5EF4-FFF2-40B4-BE49-F238E27FC236}">
                  <a16:creationId xmlns:a16="http://schemas.microsoft.com/office/drawing/2014/main" id="{AEF9FB5B-0287-9E5D-24F5-1E8E234A99AE}"/>
                </a:ext>
              </a:extLst>
            </p:cNvPr>
            <p:cNvSpPr/>
            <p:nvPr/>
          </p:nvSpPr>
          <p:spPr>
            <a:xfrm>
              <a:off x="5666636" y="5486134"/>
              <a:ext cx="360517" cy="383832"/>
            </a:xfrm>
            <a:custGeom>
              <a:avLst/>
              <a:gdLst>
                <a:gd name="connsiteX0" fmla="*/ 244389 w 360517"/>
                <a:gd name="connsiteY0" fmla="*/ 19814 h 383832"/>
                <a:gd name="connsiteX1" fmla="*/ 161077 w 360517"/>
                <a:gd name="connsiteY1" fmla="*/ 3431 h 383832"/>
                <a:gd name="connsiteX2" fmla="*/ 85067 w 360517"/>
                <a:gd name="connsiteY2" fmla="*/ 47182 h 383832"/>
                <a:gd name="connsiteX3" fmla="*/ 15852 w 360517"/>
                <a:gd name="connsiteY3" fmla="*/ 131701 h 383832"/>
                <a:gd name="connsiteX4" fmla="*/ 69065 w 360517"/>
                <a:gd name="connsiteY4" fmla="*/ 349125 h 383832"/>
                <a:gd name="connsiteX5" fmla="*/ 292776 w 360517"/>
                <a:gd name="connsiteY5" fmla="*/ 342204 h 383832"/>
                <a:gd name="connsiteX6" fmla="*/ 358435 w 360517"/>
                <a:gd name="connsiteY6" fmla="*/ 150497 h 383832"/>
                <a:gd name="connsiteX7" fmla="*/ 319446 w 360517"/>
                <a:gd name="connsiteY7" fmla="*/ 56009 h 383832"/>
                <a:gd name="connsiteX8" fmla="*/ 244389 w 360517"/>
                <a:gd name="connsiteY8" fmla="*/ 19814 h 38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517" h="383832">
                  <a:moveTo>
                    <a:pt x="244389" y="19814"/>
                  </a:moveTo>
                  <a:cubicBezTo>
                    <a:pt x="222418" y="129"/>
                    <a:pt x="189588" y="-3935"/>
                    <a:pt x="161077" y="3431"/>
                  </a:cubicBezTo>
                  <a:cubicBezTo>
                    <a:pt x="132565" y="10797"/>
                    <a:pt x="107546" y="28132"/>
                    <a:pt x="85067" y="47182"/>
                  </a:cubicBezTo>
                  <a:cubicBezTo>
                    <a:pt x="57127" y="70931"/>
                    <a:pt x="31537" y="98491"/>
                    <a:pt x="15852" y="131701"/>
                  </a:cubicBezTo>
                  <a:cubicBezTo>
                    <a:pt x="-18565" y="204662"/>
                    <a:pt x="4803" y="300294"/>
                    <a:pt x="69065" y="349125"/>
                  </a:cubicBezTo>
                  <a:cubicBezTo>
                    <a:pt x="133327" y="397957"/>
                    <a:pt x="231689" y="394909"/>
                    <a:pt x="292776" y="342204"/>
                  </a:cubicBezTo>
                  <a:cubicBezTo>
                    <a:pt x="346052" y="296230"/>
                    <a:pt x="367706" y="220284"/>
                    <a:pt x="358435" y="150497"/>
                  </a:cubicBezTo>
                  <a:cubicBezTo>
                    <a:pt x="353863" y="116271"/>
                    <a:pt x="342115" y="82107"/>
                    <a:pt x="319446" y="56009"/>
                  </a:cubicBezTo>
                  <a:cubicBezTo>
                    <a:pt x="296840" y="29847"/>
                    <a:pt x="262296" y="12829"/>
                    <a:pt x="244389" y="19814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9" name="任意多边形: 形状 488">
              <a:extLst>
                <a:ext uri="{FF2B5EF4-FFF2-40B4-BE49-F238E27FC236}">
                  <a16:creationId xmlns:a16="http://schemas.microsoft.com/office/drawing/2014/main" id="{3EF49265-7CA3-4AE5-0499-FB637C8E122C}"/>
                </a:ext>
              </a:extLst>
            </p:cNvPr>
            <p:cNvSpPr/>
            <p:nvPr/>
          </p:nvSpPr>
          <p:spPr>
            <a:xfrm>
              <a:off x="5403906" y="5589468"/>
              <a:ext cx="304189" cy="324807"/>
            </a:xfrm>
            <a:custGeom>
              <a:avLst/>
              <a:gdLst>
                <a:gd name="connsiteX0" fmla="*/ 280678 w 304189"/>
                <a:gd name="connsiteY0" fmla="*/ 88884 h 324807"/>
                <a:gd name="connsiteX1" fmla="*/ 221432 w 304189"/>
                <a:gd name="connsiteY1" fmla="*/ 9000 h 324807"/>
                <a:gd name="connsiteX2" fmla="*/ 118753 w 304189"/>
                <a:gd name="connsiteY2" fmla="*/ 10207 h 324807"/>
                <a:gd name="connsiteX3" fmla="*/ 6993 w 304189"/>
                <a:gd name="connsiteY3" fmla="*/ 125142 h 324807"/>
                <a:gd name="connsiteX4" fmla="*/ 41282 w 304189"/>
                <a:gd name="connsiteY4" fmla="*/ 279891 h 324807"/>
                <a:gd name="connsiteX5" fmla="*/ 247912 w 304189"/>
                <a:gd name="connsiteY5" fmla="*/ 291956 h 324807"/>
                <a:gd name="connsiteX6" fmla="*/ 280678 w 304189"/>
                <a:gd name="connsiteY6" fmla="*/ 88884 h 32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189" h="324807">
                  <a:moveTo>
                    <a:pt x="280678" y="88884"/>
                  </a:moveTo>
                  <a:cubicBezTo>
                    <a:pt x="279598" y="53831"/>
                    <a:pt x="253817" y="22462"/>
                    <a:pt x="221432" y="9000"/>
                  </a:cubicBezTo>
                  <a:cubicBezTo>
                    <a:pt x="189047" y="-4462"/>
                    <a:pt x="151645" y="-1795"/>
                    <a:pt x="118753" y="10207"/>
                  </a:cubicBezTo>
                  <a:cubicBezTo>
                    <a:pt x="66746" y="29193"/>
                    <a:pt x="23312" y="72247"/>
                    <a:pt x="6993" y="125142"/>
                  </a:cubicBezTo>
                  <a:cubicBezTo>
                    <a:pt x="-9327" y="178037"/>
                    <a:pt x="3246" y="239633"/>
                    <a:pt x="41282" y="279891"/>
                  </a:cubicBezTo>
                  <a:cubicBezTo>
                    <a:pt x="93416" y="335010"/>
                    <a:pt x="189047" y="339836"/>
                    <a:pt x="247912" y="291956"/>
                  </a:cubicBezTo>
                  <a:cubicBezTo>
                    <a:pt x="306840" y="244141"/>
                    <a:pt x="322397" y="151812"/>
                    <a:pt x="280678" y="88884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0" name="任意多边形: 形状 489">
              <a:extLst>
                <a:ext uri="{FF2B5EF4-FFF2-40B4-BE49-F238E27FC236}">
                  <a16:creationId xmlns:a16="http://schemas.microsoft.com/office/drawing/2014/main" id="{EEBD7214-B663-2E6C-0367-FE9AA5F8B986}"/>
                </a:ext>
              </a:extLst>
            </p:cNvPr>
            <p:cNvSpPr/>
            <p:nvPr/>
          </p:nvSpPr>
          <p:spPr>
            <a:xfrm>
              <a:off x="5144209" y="5297569"/>
              <a:ext cx="343397" cy="426391"/>
            </a:xfrm>
            <a:custGeom>
              <a:avLst/>
              <a:gdLst>
                <a:gd name="connsiteX0" fmla="*/ 343398 w 343397"/>
                <a:gd name="connsiteY0" fmla="*/ 360081 h 426391"/>
                <a:gd name="connsiteX1" fmla="*/ 236337 w 343397"/>
                <a:gd name="connsiteY1" fmla="*/ 37438 h 426391"/>
                <a:gd name="connsiteX2" fmla="*/ 176139 w 343397"/>
                <a:gd name="connsiteY2" fmla="*/ 163 h 426391"/>
                <a:gd name="connsiteX3" fmla="*/ 103304 w 343397"/>
                <a:gd name="connsiteY3" fmla="*/ 84364 h 426391"/>
                <a:gd name="connsiteX4" fmla="*/ 151437 w 343397"/>
                <a:gd name="connsiteY4" fmla="*/ 198473 h 426391"/>
                <a:gd name="connsiteX5" fmla="*/ 80889 w 343397"/>
                <a:gd name="connsiteY5" fmla="*/ 154849 h 426391"/>
                <a:gd name="connsiteX6" fmla="*/ 6848 w 343397"/>
                <a:gd name="connsiteY6" fmla="*/ 178725 h 426391"/>
                <a:gd name="connsiteX7" fmla="*/ 16881 w 343397"/>
                <a:gd name="connsiteY7" fmla="*/ 250861 h 426391"/>
                <a:gd name="connsiteX8" fmla="*/ 79047 w 343397"/>
                <a:gd name="connsiteY8" fmla="*/ 296200 h 426391"/>
                <a:gd name="connsiteX9" fmla="*/ 18532 w 343397"/>
                <a:gd name="connsiteY9" fmla="*/ 303058 h 426391"/>
                <a:gd name="connsiteX10" fmla="*/ 5070 w 343397"/>
                <a:gd name="connsiteY10" fmla="*/ 362430 h 426391"/>
                <a:gd name="connsiteX11" fmla="*/ 57330 w 343397"/>
                <a:gd name="connsiteY11" fmla="*/ 405674 h 426391"/>
                <a:gd name="connsiteX12" fmla="*/ 343398 w 343397"/>
                <a:gd name="connsiteY12" fmla="*/ 360081 h 42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3397" h="426391">
                  <a:moveTo>
                    <a:pt x="343398" y="360081"/>
                  </a:moveTo>
                  <a:cubicBezTo>
                    <a:pt x="322506" y="247178"/>
                    <a:pt x="311267" y="124433"/>
                    <a:pt x="236337" y="37438"/>
                  </a:cubicBezTo>
                  <a:cubicBezTo>
                    <a:pt x="220525" y="19086"/>
                    <a:pt x="200269" y="2004"/>
                    <a:pt x="176139" y="163"/>
                  </a:cubicBezTo>
                  <a:cubicBezTo>
                    <a:pt x="134419" y="-3076"/>
                    <a:pt x="102225" y="42517"/>
                    <a:pt x="103304" y="84364"/>
                  </a:cubicBezTo>
                  <a:cubicBezTo>
                    <a:pt x="104447" y="126210"/>
                    <a:pt x="128323" y="163548"/>
                    <a:pt x="151437" y="198473"/>
                  </a:cubicBezTo>
                  <a:cubicBezTo>
                    <a:pt x="130101" y="180566"/>
                    <a:pt x="107813" y="162152"/>
                    <a:pt x="80889" y="154849"/>
                  </a:cubicBezTo>
                  <a:cubicBezTo>
                    <a:pt x="53965" y="147547"/>
                    <a:pt x="21008" y="154722"/>
                    <a:pt x="6848" y="178725"/>
                  </a:cubicBezTo>
                  <a:cubicBezTo>
                    <a:pt x="-6297" y="200950"/>
                    <a:pt x="815" y="230668"/>
                    <a:pt x="16881" y="250861"/>
                  </a:cubicBezTo>
                  <a:cubicBezTo>
                    <a:pt x="32946" y="271054"/>
                    <a:pt x="56314" y="283881"/>
                    <a:pt x="79047" y="296200"/>
                  </a:cubicBezTo>
                  <a:cubicBezTo>
                    <a:pt x="60124" y="285722"/>
                    <a:pt x="34661" y="288580"/>
                    <a:pt x="18532" y="303058"/>
                  </a:cubicBezTo>
                  <a:cubicBezTo>
                    <a:pt x="2403" y="317472"/>
                    <a:pt x="-3249" y="342491"/>
                    <a:pt x="5070" y="362430"/>
                  </a:cubicBezTo>
                  <a:cubicBezTo>
                    <a:pt x="14023" y="383894"/>
                    <a:pt x="35867" y="396847"/>
                    <a:pt x="57330" y="405674"/>
                  </a:cubicBezTo>
                  <a:cubicBezTo>
                    <a:pt x="158041" y="447076"/>
                    <a:pt x="282120" y="423645"/>
                    <a:pt x="343398" y="360081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1" name="任意多边形: 形状 490">
              <a:extLst>
                <a:ext uri="{FF2B5EF4-FFF2-40B4-BE49-F238E27FC236}">
                  <a16:creationId xmlns:a16="http://schemas.microsoft.com/office/drawing/2014/main" id="{73C00A2B-F3E9-97FE-A61C-E87E4F591D4F}"/>
                </a:ext>
              </a:extLst>
            </p:cNvPr>
            <p:cNvSpPr/>
            <p:nvPr/>
          </p:nvSpPr>
          <p:spPr>
            <a:xfrm>
              <a:off x="7321728" y="4473806"/>
              <a:ext cx="335818" cy="365206"/>
            </a:xfrm>
            <a:custGeom>
              <a:avLst/>
              <a:gdLst>
                <a:gd name="connsiteX0" fmla="*/ 280555 w 335818"/>
                <a:gd name="connsiteY0" fmla="*/ 30303 h 365206"/>
                <a:gd name="connsiteX1" fmla="*/ 119456 w 335818"/>
                <a:gd name="connsiteY1" fmla="*/ 19063 h 365206"/>
                <a:gd name="connsiteX2" fmla="*/ 4902 w 335818"/>
                <a:gd name="connsiteY2" fmla="*/ 157049 h 365206"/>
                <a:gd name="connsiteX3" fmla="*/ 54749 w 335818"/>
                <a:gd name="connsiteY3" fmla="*/ 326086 h 365206"/>
                <a:gd name="connsiteX4" fmla="*/ 228231 w 335818"/>
                <a:gd name="connsiteY4" fmla="*/ 351677 h 365206"/>
                <a:gd name="connsiteX5" fmla="*/ 333578 w 335818"/>
                <a:gd name="connsiteY5" fmla="*/ 209246 h 365206"/>
                <a:gd name="connsiteX6" fmla="*/ 280555 w 335818"/>
                <a:gd name="connsiteY6" fmla="*/ 30303 h 36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818" h="365206">
                  <a:moveTo>
                    <a:pt x="280555" y="30303"/>
                  </a:moveTo>
                  <a:cubicBezTo>
                    <a:pt x="239534" y="-9893"/>
                    <a:pt x="170954" y="-6337"/>
                    <a:pt x="119456" y="19063"/>
                  </a:cubicBezTo>
                  <a:cubicBezTo>
                    <a:pt x="64084" y="46368"/>
                    <a:pt x="19443" y="97041"/>
                    <a:pt x="4902" y="157049"/>
                  </a:cubicBezTo>
                  <a:cubicBezTo>
                    <a:pt x="-9640" y="217056"/>
                    <a:pt x="8521" y="285192"/>
                    <a:pt x="54749" y="326086"/>
                  </a:cubicBezTo>
                  <a:cubicBezTo>
                    <a:pt x="101041" y="366916"/>
                    <a:pt x="171716" y="376378"/>
                    <a:pt x="228231" y="351677"/>
                  </a:cubicBezTo>
                  <a:cubicBezTo>
                    <a:pt x="284810" y="326975"/>
                    <a:pt x="325386" y="270397"/>
                    <a:pt x="333578" y="209246"/>
                  </a:cubicBezTo>
                  <a:cubicBezTo>
                    <a:pt x="341896" y="148096"/>
                    <a:pt x="327672" y="76467"/>
                    <a:pt x="280555" y="30303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2" name="任意多边形: 形状 491">
              <a:extLst>
                <a:ext uri="{FF2B5EF4-FFF2-40B4-BE49-F238E27FC236}">
                  <a16:creationId xmlns:a16="http://schemas.microsoft.com/office/drawing/2014/main" id="{BF4191D7-1F5C-8C68-49FB-151A83D1748D}"/>
                </a:ext>
              </a:extLst>
            </p:cNvPr>
            <p:cNvSpPr/>
            <p:nvPr/>
          </p:nvSpPr>
          <p:spPr>
            <a:xfrm>
              <a:off x="7489892" y="4693193"/>
              <a:ext cx="320979" cy="322843"/>
            </a:xfrm>
            <a:custGeom>
              <a:avLst/>
              <a:gdLst>
                <a:gd name="connsiteX0" fmla="*/ 283206 w 320979"/>
                <a:gd name="connsiteY0" fmla="*/ 50185 h 322843"/>
                <a:gd name="connsiteX1" fmla="*/ 140268 w 320979"/>
                <a:gd name="connsiteY1" fmla="*/ 4528 h 322843"/>
                <a:gd name="connsiteX2" fmla="*/ 22031 w 320979"/>
                <a:gd name="connsiteY2" fmla="*/ 104160 h 322843"/>
                <a:gd name="connsiteX3" fmla="*/ 1457 w 320979"/>
                <a:gd name="connsiteY3" fmla="*/ 205760 h 322843"/>
                <a:gd name="connsiteX4" fmla="*/ 74926 w 320979"/>
                <a:gd name="connsiteY4" fmla="*/ 305836 h 322843"/>
                <a:gd name="connsiteX5" fmla="*/ 200148 w 320979"/>
                <a:gd name="connsiteY5" fmla="*/ 314344 h 322843"/>
                <a:gd name="connsiteX6" fmla="*/ 314893 w 320979"/>
                <a:gd name="connsiteY6" fmla="*/ 197123 h 322843"/>
                <a:gd name="connsiteX7" fmla="*/ 283206 w 320979"/>
                <a:gd name="connsiteY7" fmla="*/ 50185 h 32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979" h="322843">
                  <a:moveTo>
                    <a:pt x="283206" y="50185"/>
                  </a:moveTo>
                  <a:cubicBezTo>
                    <a:pt x="251583" y="7576"/>
                    <a:pt x="191639" y="-8807"/>
                    <a:pt x="140268" y="4528"/>
                  </a:cubicBezTo>
                  <a:cubicBezTo>
                    <a:pt x="88896" y="17863"/>
                    <a:pt x="46732" y="57169"/>
                    <a:pt x="22031" y="104160"/>
                  </a:cubicBezTo>
                  <a:cubicBezTo>
                    <a:pt x="5711" y="135274"/>
                    <a:pt x="-3814" y="171025"/>
                    <a:pt x="1457" y="205760"/>
                  </a:cubicBezTo>
                  <a:cubicBezTo>
                    <a:pt x="7870" y="248241"/>
                    <a:pt x="36826" y="286023"/>
                    <a:pt x="74926" y="305836"/>
                  </a:cubicBezTo>
                  <a:cubicBezTo>
                    <a:pt x="113090" y="325584"/>
                    <a:pt x="159318" y="327743"/>
                    <a:pt x="200148" y="314344"/>
                  </a:cubicBezTo>
                  <a:cubicBezTo>
                    <a:pt x="254123" y="296565"/>
                    <a:pt x="298320" y="251479"/>
                    <a:pt x="314893" y="197123"/>
                  </a:cubicBezTo>
                  <a:cubicBezTo>
                    <a:pt x="331530" y="142831"/>
                    <a:pt x="311781" y="88666"/>
                    <a:pt x="283206" y="50185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3" name="任意多边形: 形状 492">
              <a:extLst>
                <a:ext uri="{FF2B5EF4-FFF2-40B4-BE49-F238E27FC236}">
                  <a16:creationId xmlns:a16="http://schemas.microsoft.com/office/drawing/2014/main" id="{05DD2E12-0605-9B23-1657-82DA89B9F425}"/>
                </a:ext>
              </a:extLst>
            </p:cNvPr>
            <p:cNvSpPr/>
            <p:nvPr/>
          </p:nvSpPr>
          <p:spPr>
            <a:xfrm>
              <a:off x="7737372" y="4821274"/>
              <a:ext cx="335549" cy="332596"/>
            </a:xfrm>
            <a:custGeom>
              <a:avLst/>
              <a:gdLst>
                <a:gd name="connsiteX0" fmla="*/ 252389 w 335549"/>
                <a:gd name="connsiteY0" fmla="*/ 22941 h 332596"/>
                <a:gd name="connsiteX1" fmla="*/ 90527 w 335549"/>
                <a:gd name="connsiteY1" fmla="*/ 11321 h 332596"/>
                <a:gd name="connsiteX2" fmla="*/ 4231 w 335549"/>
                <a:gd name="connsiteY2" fmla="*/ 134574 h 332596"/>
                <a:gd name="connsiteX3" fmla="*/ 5247 w 335549"/>
                <a:gd name="connsiteY3" fmla="*/ 217442 h 332596"/>
                <a:gd name="connsiteX4" fmla="*/ 184317 w 335549"/>
                <a:gd name="connsiteY4" fmla="*/ 332186 h 332596"/>
                <a:gd name="connsiteX5" fmla="*/ 257342 w 335549"/>
                <a:gd name="connsiteY5" fmla="*/ 311295 h 332596"/>
                <a:gd name="connsiteX6" fmla="*/ 335002 w 335549"/>
                <a:gd name="connsiteY6" fmla="*/ 153687 h 332596"/>
                <a:gd name="connsiteX7" fmla="*/ 252389 w 335549"/>
                <a:gd name="connsiteY7" fmla="*/ 22941 h 33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549" h="332596">
                  <a:moveTo>
                    <a:pt x="252389" y="22941"/>
                  </a:moveTo>
                  <a:cubicBezTo>
                    <a:pt x="200192" y="3954"/>
                    <a:pt x="141200" y="-11349"/>
                    <a:pt x="90527" y="11321"/>
                  </a:cubicBezTo>
                  <a:cubicBezTo>
                    <a:pt x="42902" y="32593"/>
                    <a:pt x="14264" y="83456"/>
                    <a:pt x="4231" y="134574"/>
                  </a:cubicBezTo>
                  <a:cubicBezTo>
                    <a:pt x="-1103" y="161942"/>
                    <a:pt x="-2056" y="190517"/>
                    <a:pt x="5247" y="217442"/>
                  </a:cubicBezTo>
                  <a:cubicBezTo>
                    <a:pt x="25376" y="291546"/>
                    <a:pt x="107736" y="337456"/>
                    <a:pt x="184317" y="332186"/>
                  </a:cubicBezTo>
                  <a:cubicBezTo>
                    <a:pt x="209780" y="330408"/>
                    <a:pt x="235180" y="323931"/>
                    <a:pt x="257342" y="311295"/>
                  </a:cubicBezTo>
                  <a:cubicBezTo>
                    <a:pt x="311063" y="280687"/>
                    <a:pt x="339955" y="215283"/>
                    <a:pt x="335002" y="153687"/>
                  </a:cubicBezTo>
                  <a:cubicBezTo>
                    <a:pt x="330113" y="92029"/>
                    <a:pt x="293981" y="38117"/>
                    <a:pt x="252389" y="22941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4" name="任意多边形: 形状 493">
              <a:extLst>
                <a:ext uri="{FF2B5EF4-FFF2-40B4-BE49-F238E27FC236}">
                  <a16:creationId xmlns:a16="http://schemas.microsoft.com/office/drawing/2014/main" id="{B2E0A948-931E-D3CD-13F4-993FD3C6D781}"/>
                </a:ext>
              </a:extLst>
            </p:cNvPr>
            <p:cNvSpPr/>
            <p:nvPr/>
          </p:nvSpPr>
          <p:spPr>
            <a:xfrm>
              <a:off x="8048409" y="4796256"/>
              <a:ext cx="332054" cy="335485"/>
            </a:xfrm>
            <a:custGeom>
              <a:avLst/>
              <a:gdLst>
                <a:gd name="connsiteX0" fmla="*/ 3201 w 332054"/>
                <a:gd name="connsiteY0" fmla="*/ 170705 h 335485"/>
                <a:gd name="connsiteX1" fmla="*/ 39904 w 332054"/>
                <a:gd name="connsiteY1" fmla="*/ 62564 h 335485"/>
                <a:gd name="connsiteX2" fmla="*/ 140424 w 332054"/>
                <a:gd name="connsiteY2" fmla="*/ 5287 h 335485"/>
                <a:gd name="connsiteX3" fmla="*/ 271298 w 332054"/>
                <a:gd name="connsiteY3" fmla="*/ 24083 h 335485"/>
                <a:gd name="connsiteX4" fmla="*/ 326353 w 332054"/>
                <a:gd name="connsiteY4" fmla="*/ 189501 h 335485"/>
                <a:gd name="connsiteX5" fmla="*/ 204750 w 332054"/>
                <a:gd name="connsiteY5" fmla="*/ 322724 h 335485"/>
                <a:gd name="connsiteX6" fmla="*/ 151029 w 332054"/>
                <a:gd name="connsiteY6" fmla="*/ 335360 h 335485"/>
                <a:gd name="connsiteX7" fmla="*/ 98006 w 332054"/>
                <a:gd name="connsiteY7" fmla="*/ 315358 h 335485"/>
                <a:gd name="connsiteX8" fmla="*/ 12726 w 332054"/>
                <a:gd name="connsiteY8" fmla="*/ 219409 h 335485"/>
                <a:gd name="connsiteX9" fmla="*/ 3201 w 332054"/>
                <a:gd name="connsiteY9" fmla="*/ 170705 h 33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054" h="335485">
                  <a:moveTo>
                    <a:pt x="3201" y="170705"/>
                  </a:moveTo>
                  <a:cubicBezTo>
                    <a:pt x="-1053" y="131716"/>
                    <a:pt x="13869" y="91901"/>
                    <a:pt x="39904" y="62564"/>
                  </a:cubicBezTo>
                  <a:cubicBezTo>
                    <a:pt x="65939" y="33291"/>
                    <a:pt x="102261" y="14114"/>
                    <a:pt x="140424" y="5287"/>
                  </a:cubicBezTo>
                  <a:cubicBezTo>
                    <a:pt x="184557" y="-4936"/>
                    <a:pt x="233643" y="-1190"/>
                    <a:pt x="271298" y="24083"/>
                  </a:cubicBezTo>
                  <a:cubicBezTo>
                    <a:pt x="322796" y="58691"/>
                    <a:pt x="342990" y="129684"/>
                    <a:pt x="326353" y="189501"/>
                  </a:cubicBezTo>
                  <a:cubicBezTo>
                    <a:pt x="309716" y="249318"/>
                    <a:pt x="261265" y="297006"/>
                    <a:pt x="204750" y="322724"/>
                  </a:cubicBezTo>
                  <a:cubicBezTo>
                    <a:pt x="187859" y="330407"/>
                    <a:pt x="169571" y="336440"/>
                    <a:pt x="151029" y="335360"/>
                  </a:cubicBezTo>
                  <a:cubicBezTo>
                    <a:pt x="131979" y="334217"/>
                    <a:pt x="114072" y="325645"/>
                    <a:pt x="98006" y="315358"/>
                  </a:cubicBezTo>
                  <a:cubicBezTo>
                    <a:pt x="61557" y="291926"/>
                    <a:pt x="31776" y="258335"/>
                    <a:pt x="12726" y="219409"/>
                  </a:cubicBezTo>
                  <a:cubicBezTo>
                    <a:pt x="2693" y="198962"/>
                    <a:pt x="-4419" y="175404"/>
                    <a:pt x="3201" y="170705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5" name="任意多边形: 形状 494">
              <a:extLst>
                <a:ext uri="{FF2B5EF4-FFF2-40B4-BE49-F238E27FC236}">
                  <a16:creationId xmlns:a16="http://schemas.microsoft.com/office/drawing/2014/main" id="{F22DB685-251A-DE45-01DC-CECC5C19A917}"/>
                </a:ext>
              </a:extLst>
            </p:cNvPr>
            <p:cNvSpPr/>
            <p:nvPr/>
          </p:nvSpPr>
          <p:spPr>
            <a:xfrm>
              <a:off x="8177525" y="4442388"/>
              <a:ext cx="339140" cy="404549"/>
            </a:xfrm>
            <a:custGeom>
              <a:avLst/>
              <a:gdLst>
                <a:gd name="connsiteX0" fmla="*/ 78110 w 339140"/>
                <a:gd name="connsiteY0" fmla="*/ 381571 h 404549"/>
                <a:gd name="connsiteX1" fmla="*/ 4514 w 339140"/>
                <a:gd name="connsiteY1" fmla="*/ 111251 h 404549"/>
                <a:gd name="connsiteX2" fmla="*/ 10737 w 339140"/>
                <a:gd name="connsiteY2" fmla="*/ 96583 h 404549"/>
                <a:gd name="connsiteX3" fmla="*/ 42614 w 339140"/>
                <a:gd name="connsiteY3" fmla="*/ 109283 h 404549"/>
                <a:gd name="connsiteX4" fmla="*/ 73729 w 339140"/>
                <a:gd name="connsiteY4" fmla="*/ 178371 h 404549"/>
                <a:gd name="connsiteX5" fmla="*/ 104780 w 339140"/>
                <a:gd name="connsiteY5" fmla="*/ 24129 h 404549"/>
                <a:gd name="connsiteX6" fmla="*/ 147770 w 339140"/>
                <a:gd name="connsiteY6" fmla="*/ 1269 h 404549"/>
                <a:gd name="connsiteX7" fmla="*/ 169931 w 339140"/>
                <a:gd name="connsiteY7" fmla="*/ 42671 h 404549"/>
                <a:gd name="connsiteX8" fmla="*/ 167709 w 339140"/>
                <a:gd name="connsiteY8" fmla="*/ 207835 h 404549"/>
                <a:gd name="connsiteX9" fmla="*/ 190315 w 339140"/>
                <a:gd name="connsiteY9" fmla="*/ 78168 h 404549"/>
                <a:gd name="connsiteX10" fmla="*/ 227843 w 339140"/>
                <a:gd name="connsiteY10" fmla="*/ 31940 h 404549"/>
                <a:gd name="connsiteX11" fmla="*/ 264419 w 339140"/>
                <a:gd name="connsiteY11" fmla="*/ 55181 h 404549"/>
                <a:gd name="connsiteX12" fmla="*/ 270896 w 339140"/>
                <a:gd name="connsiteY12" fmla="*/ 100583 h 404549"/>
                <a:gd name="connsiteX13" fmla="*/ 244480 w 339140"/>
                <a:gd name="connsiteY13" fmla="*/ 242823 h 404549"/>
                <a:gd name="connsiteX14" fmla="*/ 271468 w 339140"/>
                <a:gd name="connsiteY14" fmla="*/ 195833 h 404549"/>
                <a:gd name="connsiteX15" fmla="*/ 321506 w 339140"/>
                <a:gd name="connsiteY15" fmla="*/ 186753 h 404549"/>
                <a:gd name="connsiteX16" fmla="*/ 336111 w 339140"/>
                <a:gd name="connsiteY16" fmla="*/ 249364 h 404549"/>
                <a:gd name="connsiteX17" fmla="*/ 190823 w 339140"/>
                <a:gd name="connsiteY17" fmla="*/ 399287 h 404549"/>
                <a:gd name="connsiteX18" fmla="*/ 137039 w 339140"/>
                <a:gd name="connsiteY18" fmla="*/ 401891 h 404549"/>
                <a:gd name="connsiteX19" fmla="*/ 78110 w 339140"/>
                <a:gd name="connsiteY19" fmla="*/ 381571 h 40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9140" h="404549">
                  <a:moveTo>
                    <a:pt x="78110" y="381571"/>
                  </a:moveTo>
                  <a:cubicBezTo>
                    <a:pt x="16071" y="307847"/>
                    <a:pt x="-11615" y="206247"/>
                    <a:pt x="4514" y="111251"/>
                  </a:cubicBezTo>
                  <a:cubicBezTo>
                    <a:pt x="5403" y="105917"/>
                    <a:pt x="6673" y="100139"/>
                    <a:pt x="10737" y="96583"/>
                  </a:cubicBezTo>
                  <a:cubicBezTo>
                    <a:pt x="20516" y="88010"/>
                    <a:pt x="35184" y="98678"/>
                    <a:pt x="42614" y="109283"/>
                  </a:cubicBezTo>
                  <a:cubicBezTo>
                    <a:pt x="57219" y="130047"/>
                    <a:pt x="67887" y="153669"/>
                    <a:pt x="73729" y="178371"/>
                  </a:cubicBezTo>
                  <a:cubicBezTo>
                    <a:pt x="62172" y="125666"/>
                    <a:pt x="73729" y="68262"/>
                    <a:pt x="104780" y="24129"/>
                  </a:cubicBezTo>
                  <a:cubicBezTo>
                    <a:pt x="114814" y="9842"/>
                    <a:pt x="131260" y="-4382"/>
                    <a:pt x="147770" y="1269"/>
                  </a:cubicBezTo>
                  <a:cubicBezTo>
                    <a:pt x="163454" y="6667"/>
                    <a:pt x="168153" y="26225"/>
                    <a:pt x="169931" y="42671"/>
                  </a:cubicBezTo>
                  <a:cubicBezTo>
                    <a:pt x="175710" y="97535"/>
                    <a:pt x="174948" y="153161"/>
                    <a:pt x="167709" y="207835"/>
                  </a:cubicBezTo>
                  <a:cubicBezTo>
                    <a:pt x="170566" y="163956"/>
                    <a:pt x="178187" y="120395"/>
                    <a:pt x="190315" y="78168"/>
                  </a:cubicBezTo>
                  <a:cubicBezTo>
                    <a:pt x="196157" y="57911"/>
                    <a:pt x="206952" y="34607"/>
                    <a:pt x="227843" y="31940"/>
                  </a:cubicBezTo>
                  <a:cubicBezTo>
                    <a:pt x="243147" y="30035"/>
                    <a:pt x="257752" y="41274"/>
                    <a:pt x="264419" y="55181"/>
                  </a:cubicBezTo>
                  <a:cubicBezTo>
                    <a:pt x="271087" y="69087"/>
                    <a:pt x="271404" y="85153"/>
                    <a:pt x="270896" y="100583"/>
                  </a:cubicBezTo>
                  <a:cubicBezTo>
                    <a:pt x="269245" y="148970"/>
                    <a:pt x="260355" y="197103"/>
                    <a:pt x="244480" y="242823"/>
                  </a:cubicBezTo>
                  <a:cubicBezTo>
                    <a:pt x="251148" y="225869"/>
                    <a:pt x="258260" y="208343"/>
                    <a:pt x="271468" y="195833"/>
                  </a:cubicBezTo>
                  <a:cubicBezTo>
                    <a:pt x="284676" y="183260"/>
                    <a:pt x="305948" y="177228"/>
                    <a:pt x="321506" y="186753"/>
                  </a:cubicBezTo>
                  <a:cubicBezTo>
                    <a:pt x="341128" y="198754"/>
                    <a:pt x="341635" y="227075"/>
                    <a:pt x="336111" y="249364"/>
                  </a:cubicBezTo>
                  <a:cubicBezTo>
                    <a:pt x="318521" y="320103"/>
                    <a:pt x="260990" y="379412"/>
                    <a:pt x="190823" y="399287"/>
                  </a:cubicBezTo>
                  <a:cubicBezTo>
                    <a:pt x="173360" y="404240"/>
                    <a:pt x="154565" y="406844"/>
                    <a:pt x="137039" y="401891"/>
                  </a:cubicBezTo>
                  <a:cubicBezTo>
                    <a:pt x="119513" y="396938"/>
                    <a:pt x="103701" y="383095"/>
                    <a:pt x="78110" y="381571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6" name="任意多边形: 形状 495">
              <a:extLst>
                <a:ext uri="{FF2B5EF4-FFF2-40B4-BE49-F238E27FC236}">
                  <a16:creationId xmlns:a16="http://schemas.microsoft.com/office/drawing/2014/main" id="{59FF446F-A6CE-784D-A7C3-D5F1061DA3D7}"/>
                </a:ext>
              </a:extLst>
            </p:cNvPr>
            <p:cNvSpPr/>
            <p:nvPr/>
          </p:nvSpPr>
          <p:spPr>
            <a:xfrm>
              <a:off x="5536372" y="3350794"/>
              <a:ext cx="2197496" cy="1893753"/>
            </a:xfrm>
            <a:custGeom>
              <a:avLst/>
              <a:gdLst>
                <a:gd name="connsiteX0" fmla="*/ 701106 w 2197496"/>
                <a:gd name="connsiteY0" fmla="*/ 74958 h 1893753"/>
                <a:gd name="connsiteX1" fmla="*/ 279910 w 2197496"/>
                <a:gd name="connsiteY1" fmla="*/ 566575 h 1893753"/>
                <a:gd name="connsiteX2" fmla="*/ 258320 w 2197496"/>
                <a:gd name="connsiteY2" fmla="*/ 1225895 h 1893753"/>
                <a:gd name="connsiteX3" fmla="*/ 9019 w 2197496"/>
                <a:gd name="connsiteY3" fmla="*/ 1356578 h 1893753"/>
                <a:gd name="connsiteX4" fmla="*/ 118430 w 2197496"/>
                <a:gd name="connsiteY4" fmla="*/ 1629247 h 1893753"/>
                <a:gd name="connsiteX5" fmla="*/ 431675 w 2197496"/>
                <a:gd name="connsiteY5" fmla="*/ 1650520 h 1893753"/>
                <a:gd name="connsiteX6" fmla="*/ 768225 w 2197496"/>
                <a:gd name="connsiteY6" fmla="*/ 1861276 h 1893753"/>
                <a:gd name="connsiteX7" fmla="*/ 1167958 w 2197496"/>
                <a:gd name="connsiteY7" fmla="*/ 1883311 h 1893753"/>
                <a:gd name="connsiteX8" fmla="*/ 1549085 w 2197496"/>
                <a:gd name="connsiteY8" fmla="*/ 1757327 h 1893753"/>
                <a:gd name="connsiteX9" fmla="*/ 1821373 w 2197496"/>
                <a:gd name="connsiteY9" fmla="*/ 1466687 h 1893753"/>
                <a:gd name="connsiteX10" fmla="*/ 1908114 w 2197496"/>
                <a:gd name="connsiteY10" fmla="*/ 1142012 h 1893753"/>
                <a:gd name="connsiteX11" fmla="*/ 2093216 w 2197496"/>
                <a:gd name="connsiteY11" fmla="*/ 1060668 h 1893753"/>
                <a:gd name="connsiteX12" fmla="*/ 2186561 w 2197496"/>
                <a:gd name="connsiteY12" fmla="*/ 877026 h 1893753"/>
                <a:gd name="connsiteX13" fmla="*/ 2190308 w 2197496"/>
                <a:gd name="connsiteY13" fmla="*/ 735612 h 1893753"/>
                <a:gd name="connsiteX14" fmla="*/ 2007110 w 2197496"/>
                <a:gd name="connsiteY14" fmla="*/ 592864 h 1893753"/>
                <a:gd name="connsiteX15" fmla="*/ 1823913 w 2197496"/>
                <a:gd name="connsiteY15" fmla="*/ 718975 h 1893753"/>
                <a:gd name="connsiteX16" fmla="*/ 1399669 w 2197496"/>
                <a:gd name="connsiteY16" fmla="*/ 91658 h 1893753"/>
                <a:gd name="connsiteX17" fmla="*/ 701106 w 2197496"/>
                <a:gd name="connsiteY17" fmla="*/ 74958 h 18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7496" h="1893753">
                  <a:moveTo>
                    <a:pt x="701106" y="74958"/>
                  </a:moveTo>
                  <a:cubicBezTo>
                    <a:pt x="497525" y="164239"/>
                    <a:pt x="348871" y="355183"/>
                    <a:pt x="279910" y="566575"/>
                  </a:cubicBezTo>
                  <a:cubicBezTo>
                    <a:pt x="210949" y="777903"/>
                    <a:pt x="215394" y="1007773"/>
                    <a:pt x="258320" y="1225895"/>
                  </a:cubicBezTo>
                  <a:cubicBezTo>
                    <a:pt x="160086" y="1188303"/>
                    <a:pt x="39944" y="1256058"/>
                    <a:pt x="9019" y="1356578"/>
                  </a:cubicBezTo>
                  <a:cubicBezTo>
                    <a:pt x="-21905" y="1457162"/>
                    <a:pt x="29657" y="1572732"/>
                    <a:pt x="118430" y="1629247"/>
                  </a:cubicBezTo>
                  <a:cubicBezTo>
                    <a:pt x="207202" y="1685762"/>
                    <a:pt x="324487" y="1687032"/>
                    <a:pt x="431675" y="1650520"/>
                  </a:cubicBezTo>
                  <a:cubicBezTo>
                    <a:pt x="517654" y="1753834"/>
                    <a:pt x="638876" y="1824764"/>
                    <a:pt x="768225" y="1861276"/>
                  </a:cubicBezTo>
                  <a:cubicBezTo>
                    <a:pt x="897575" y="1897789"/>
                    <a:pt x="1034735" y="1901027"/>
                    <a:pt x="1167958" y="1883311"/>
                  </a:cubicBezTo>
                  <a:cubicBezTo>
                    <a:pt x="1301498" y="1865531"/>
                    <a:pt x="1433324" y="1826288"/>
                    <a:pt x="1549085" y="1757327"/>
                  </a:cubicBezTo>
                  <a:cubicBezTo>
                    <a:pt x="1664845" y="1688366"/>
                    <a:pt x="1763905" y="1588544"/>
                    <a:pt x="1821373" y="1466687"/>
                  </a:cubicBezTo>
                  <a:cubicBezTo>
                    <a:pt x="1868045" y="1367754"/>
                    <a:pt x="1886270" y="1257645"/>
                    <a:pt x="1908114" y="1142012"/>
                  </a:cubicBezTo>
                  <a:cubicBezTo>
                    <a:pt x="1977519" y="1144552"/>
                    <a:pt x="2045337" y="1110960"/>
                    <a:pt x="2093216" y="1060668"/>
                  </a:cubicBezTo>
                  <a:cubicBezTo>
                    <a:pt x="2141095" y="1010376"/>
                    <a:pt x="2170432" y="944590"/>
                    <a:pt x="2186561" y="877026"/>
                  </a:cubicBezTo>
                  <a:cubicBezTo>
                    <a:pt x="2197610" y="830671"/>
                    <a:pt x="2202627" y="781649"/>
                    <a:pt x="2190308" y="735612"/>
                  </a:cubicBezTo>
                  <a:cubicBezTo>
                    <a:pt x="2168718" y="655411"/>
                    <a:pt x="2090168" y="594197"/>
                    <a:pt x="2007110" y="592864"/>
                  </a:cubicBezTo>
                  <a:cubicBezTo>
                    <a:pt x="1924052" y="591530"/>
                    <a:pt x="1843598" y="650141"/>
                    <a:pt x="1823913" y="718975"/>
                  </a:cubicBezTo>
                  <a:cubicBezTo>
                    <a:pt x="1776605" y="463006"/>
                    <a:pt x="1623761" y="224056"/>
                    <a:pt x="1399669" y="91658"/>
                  </a:cubicBezTo>
                  <a:cubicBezTo>
                    <a:pt x="1175514" y="-40676"/>
                    <a:pt x="905639" y="-14768"/>
                    <a:pt x="701106" y="74958"/>
                  </a:cubicBezTo>
                  <a:close/>
                </a:path>
              </a:pathLst>
            </a:custGeom>
            <a:solidFill>
              <a:srgbClr val="F9D2C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7" name="任意多边形: 形状 496">
              <a:extLst>
                <a:ext uri="{FF2B5EF4-FFF2-40B4-BE49-F238E27FC236}">
                  <a16:creationId xmlns:a16="http://schemas.microsoft.com/office/drawing/2014/main" id="{997EB4E6-4B75-EF23-6FC0-DF8C1FAC9524}"/>
                </a:ext>
              </a:extLst>
            </p:cNvPr>
            <p:cNvSpPr/>
            <p:nvPr/>
          </p:nvSpPr>
          <p:spPr>
            <a:xfrm rot="20535542">
              <a:off x="5912325" y="4551345"/>
              <a:ext cx="447400" cy="451591"/>
            </a:xfrm>
            <a:custGeom>
              <a:avLst/>
              <a:gdLst>
                <a:gd name="connsiteX0" fmla="*/ 447400 w 447400"/>
                <a:gd name="connsiteY0" fmla="*/ 225796 h 451591"/>
                <a:gd name="connsiteX1" fmla="*/ 223700 w 447400"/>
                <a:gd name="connsiteY1" fmla="*/ 451591 h 451591"/>
                <a:gd name="connsiteX2" fmla="*/ 0 w 447400"/>
                <a:gd name="connsiteY2" fmla="*/ 225796 h 451591"/>
                <a:gd name="connsiteX3" fmla="*/ 223700 w 447400"/>
                <a:gd name="connsiteY3" fmla="*/ 0 h 451591"/>
                <a:gd name="connsiteX4" fmla="*/ 447400 w 447400"/>
                <a:gd name="connsiteY4" fmla="*/ 225796 h 45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400" h="451591">
                  <a:moveTo>
                    <a:pt x="447400" y="225796"/>
                  </a:moveTo>
                  <a:cubicBezTo>
                    <a:pt x="447400" y="350499"/>
                    <a:pt x="347246" y="451591"/>
                    <a:pt x="223700" y="451591"/>
                  </a:cubicBezTo>
                  <a:cubicBezTo>
                    <a:pt x="100154" y="451591"/>
                    <a:pt x="0" y="350499"/>
                    <a:pt x="0" y="225796"/>
                  </a:cubicBezTo>
                  <a:cubicBezTo>
                    <a:pt x="0" y="101092"/>
                    <a:pt x="100154" y="0"/>
                    <a:pt x="223700" y="0"/>
                  </a:cubicBezTo>
                  <a:cubicBezTo>
                    <a:pt x="347246" y="0"/>
                    <a:pt x="447400" y="101092"/>
                    <a:pt x="447400" y="225796"/>
                  </a:cubicBezTo>
                  <a:close/>
                </a:path>
              </a:pathLst>
            </a:custGeom>
            <a:solidFill>
              <a:srgbClr val="E8A69C">
                <a:alpha val="61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8" name="任意多边形: 形状 497">
              <a:extLst>
                <a:ext uri="{FF2B5EF4-FFF2-40B4-BE49-F238E27FC236}">
                  <a16:creationId xmlns:a16="http://schemas.microsoft.com/office/drawing/2014/main" id="{85B69B30-B619-C7FB-CD54-C4DCA14C9B67}"/>
                </a:ext>
              </a:extLst>
            </p:cNvPr>
            <p:cNvSpPr/>
            <p:nvPr/>
          </p:nvSpPr>
          <p:spPr>
            <a:xfrm rot="20535542">
              <a:off x="6981568" y="4228677"/>
              <a:ext cx="447400" cy="451591"/>
            </a:xfrm>
            <a:custGeom>
              <a:avLst/>
              <a:gdLst>
                <a:gd name="connsiteX0" fmla="*/ 447400 w 447400"/>
                <a:gd name="connsiteY0" fmla="*/ 225796 h 451591"/>
                <a:gd name="connsiteX1" fmla="*/ 223700 w 447400"/>
                <a:gd name="connsiteY1" fmla="*/ 451591 h 451591"/>
                <a:gd name="connsiteX2" fmla="*/ 0 w 447400"/>
                <a:gd name="connsiteY2" fmla="*/ 225796 h 451591"/>
                <a:gd name="connsiteX3" fmla="*/ 223700 w 447400"/>
                <a:gd name="connsiteY3" fmla="*/ 0 h 451591"/>
                <a:gd name="connsiteX4" fmla="*/ 447400 w 447400"/>
                <a:gd name="connsiteY4" fmla="*/ 225796 h 45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400" h="451591">
                  <a:moveTo>
                    <a:pt x="447400" y="225796"/>
                  </a:moveTo>
                  <a:cubicBezTo>
                    <a:pt x="447400" y="350499"/>
                    <a:pt x="347246" y="451591"/>
                    <a:pt x="223700" y="451591"/>
                  </a:cubicBezTo>
                  <a:cubicBezTo>
                    <a:pt x="100154" y="451591"/>
                    <a:pt x="0" y="350499"/>
                    <a:pt x="0" y="225796"/>
                  </a:cubicBezTo>
                  <a:cubicBezTo>
                    <a:pt x="0" y="101092"/>
                    <a:pt x="100154" y="0"/>
                    <a:pt x="223700" y="0"/>
                  </a:cubicBezTo>
                  <a:cubicBezTo>
                    <a:pt x="347246" y="0"/>
                    <a:pt x="447400" y="101092"/>
                    <a:pt x="447400" y="225796"/>
                  </a:cubicBezTo>
                  <a:close/>
                </a:path>
              </a:pathLst>
            </a:custGeom>
            <a:solidFill>
              <a:srgbClr val="E8A69C">
                <a:alpha val="61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99" name="图形 4">
              <a:extLst>
                <a:ext uri="{FF2B5EF4-FFF2-40B4-BE49-F238E27FC236}">
                  <a16:creationId xmlns:a16="http://schemas.microsoft.com/office/drawing/2014/main" id="{BCF5AD12-8F2D-8913-CBBC-15F6AAB23B28}"/>
                </a:ext>
              </a:extLst>
            </p:cNvPr>
            <p:cNvGrpSpPr/>
            <p:nvPr/>
          </p:nvGrpSpPr>
          <p:grpSpPr>
            <a:xfrm>
              <a:off x="6244509" y="4295111"/>
              <a:ext cx="879316" cy="591490"/>
              <a:chOff x="12163491" y="4944598"/>
              <a:chExt cx="879316" cy="591490"/>
            </a:xfrm>
          </p:grpSpPr>
          <p:sp>
            <p:nvSpPr>
              <p:cNvPr id="516" name="任意多边形: 形状 515">
                <a:extLst>
                  <a:ext uri="{FF2B5EF4-FFF2-40B4-BE49-F238E27FC236}">
                    <a16:creationId xmlns:a16="http://schemas.microsoft.com/office/drawing/2014/main" id="{EB943DBC-148E-DB00-56BE-AF7A85A9AD50}"/>
                  </a:ext>
                </a:extLst>
              </p:cNvPr>
              <p:cNvSpPr/>
              <p:nvPr/>
            </p:nvSpPr>
            <p:spPr>
              <a:xfrm>
                <a:off x="12372614" y="5246555"/>
                <a:ext cx="616966" cy="289534"/>
              </a:xfrm>
              <a:custGeom>
                <a:avLst/>
                <a:gdLst>
                  <a:gd name="connsiteX0" fmla="*/ 616966 w 616966"/>
                  <a:gd name="connsiteY0" fmla="*/ 34676 h 289534"/>
                  <a:gd name="connsiteX1" fmla="*/ 549529 w 616966"/>
                  <a:gd name="connsiteY1" fmla="*/ 125164 h 289534"/>
                  <a:gd name="connsiteX2" fmla="*/ 271082 w 616966"/>
                  <a:gd name="connsiteY2" fmla="*/ 278834 h 289534"/>
                  <a:gd name="connsiteX3" fmla="*/ 0 w 616966"/>
                  <a:gd name="connsiteY3" fmla="*/ 262324 h 289534"/>
                  <a:gd name="connsiteX4" fmla="*/ 56705 w 616966"/>
                  <a:gd name="connsiteY4" fmla="*/ 184029 h 289534"/>
                  <a:gd name="connsiteX5" fmla="*/ 316103 w 616966"/>
                  <a:gd name="connsiteY5" fmla="*/ 19754 h 289534"/>
                  <a:gd name="connsiteX6" fmla="*/ 616966 w 616966"/>
                  <a:gd name="connsiteY6" fmla="*/ 34676 h 289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6966" h="289534">
                    <a:moveTo>
                      <a:pt x="616966" y="34676"/>
                    </a:moveTo>
                    <a:cubicBezTo>
                      <a:pt x="599630" y="68078"/>
                      <a:pt x="575818" y="98113"/>
                      <a:pt x="549529" y="125164"/>
                    </a:cubicBezTo>
                    <a:cubicBezTo>
                      <a:pt x="474472" y="202190"/>
                      <a:pt x="376492" y="256990"/>
                      <a:pt x="271082" y="278834"/>
                    </a:cubicBezTo>
                    <a:cubicBezTo>
                      <a:pt x="181356" y="297376"/>
                      <a:pt x="86678" y="291788"/>
                      <a:pt x="0" y="262324"/>
                    </a:cubicBezTo>
                    <a:cubicBezTo>
                      <a:pt x="12700" y="232923"/>
                      <a:pt x="34227" y="207333"/>
                      <a:pt x="56705" y="184029"/>
                    </a:cubicBezTo>
                    <a:cubicBezTo>
                      <a:pt x="128588" y="109670"/>
                      <a:pt x="216916" y="49472"/>
                      <a:pt x="316103" y="19754"/>
                    </a:cubicBezTo>
                    <a:cubicBezTo>
                      <a:pt x="414338" y="-9583"/>
                      <a:pt x="523558" y="-7551"/>
                      <a:pt x="616966" y="34676"/>
                    </a:cubicBezTo>
                    <a:close/>
                  </a:path>
                </a:pathLst>
              </a:custGeom>
              <a:solidFill>
                <a:srgbClr val="EF8F9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7" name="任意多边形: 形状 516">
                <a:extLst>
                  <a:ext uri="{FF2B5EF4-FFF2-40B4-BE49-F238E27FC236}">
                    <a16:creationId xmlns:a16="http://schemas.microsoft.com/office/drawing/2014/main" id="{7A03C04A-2425-9C6C-7063-BA4D9B188E53}"/>
                  </a:ext>
                </a:extLst>
              </p:cNvPr>
              <p:cNvSpPr/>
              <p:nvPr/>
            </p:nvSpPr>
            <p:spPr>
              <a:xfrm>
                <a:off x="12163491" y="4944598"/>
                <a:ext cx="879316" cy="564343"/>
              </a:xfrm>
              <a:custGeom>
                <a:avLst/>
                <a:gdLst>
                  <a:gd name="connsiteX0" fmla="*/ 777384 w 879316"/>
                  <a:gd name="connsiteY0" fmla="*/ 2432 h 564343"/>
                  <a:gd name="connsiteX1" fmla="*/ 872253 w 879316"/>
                  <a:gd name="connsiteY1" fmla="*/ 93682 h 564343"/>
                  <a:gd name="connsiteX2" fmla="*/ 836947 w 879316"/>
                  <a:gd name="connsiteY2" fmla="*/ 313265 h 564343"/>
                  <a:gd name="connsiteX3" fmla="*/ 826026 w 879316"/>
                  <a:gd name="connsiteY3" fmla="*/ 336633 h 564343"/>
                  <a:gd name="connsiteX4" fmla="*/ 525226 w 879316"/>
                  <a:gd name="connsiteY4" fmla="*/ 321774 h 564343"/>
                  <a:gd name="connsiteX5" fmla="*/ 265828 w 879316"/>
                  <a:gd name="connsiteY5" fmla="*/ 486048 h 564343"/>
                  <a:gd name="connsiteX6" fmla="*/ 209123 w 879316"/>
                  <a:gd name="connsiteY6" fmla="*/ 564344 h 564343"/>
                  <a:gd name="connsiteX7" fmla="*/ 164609 w 879316"/>
                  <a:gd name="connsiteY7" fmla="*/ 546755 h 564343"/>
                  <a:gd name="connsiteX8" fmla="*/ 31450 w 879316"/>
                  <a:gd name="connsiteY8" fmla="*/ 442360 h 564343"/>
                  <a:gd name="connsiteX9" fmla="*/ 6431 w 879316"/>
                  <a:gd name="connsiteY9" fmla="*/ 307804 h 564343"/>
                  <a:gd name="connsiteX10" fmla="*/ 98951 w 879316"/>
                  <a:gd name="connsiteY10" fmla="*/ 222714 h 564343"/>
                  <a:gd name="connsiteX11" fmla="*/ 227728 w 879316"/>
                  <a:gd name="connsiteY11" fmla="*/ 217443 h 564343"/>
                  <a:gd name="connsiteX12" fmla="*/ 504017 w 879316"/>
                  <a:gd name="connsiteY12" fmla="*/ 146704 h 564343"/>
                  <a:gd name="connsiteX13" fmla="*/ 607459 w 879316"/>
                  <a:gd name="connsiteY13" fmla="*/ 61995 h 564343"/>
                  <a:gd name="connsiteX14" fmla="*/ 777384 w 879316"/>
                  <a:gd name="connsiteY14" fmla="*/ 2432 h 5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9316" h="564343">
                    <a:moveTo>
                      <a:pt x="777384" y="2432"/>
                    </a:moveTo>
                    <a:cubicBezTo>
                      <a:pt x="822914" y="11386"/>
                      <a:pt x="861459" y="48597"/>
                      <a:pt x="872253" y="93682"/>
                    </a:cubicBezTo>
                    <a:cubicBezTo>
                      <a:pt x="893716" y="183598"/>
                      <a:pt x="861713" y="252813"/>
                      <a:pt x="836947" y="313265"/>
                    </a:cubicBezTo>
                    <a:cubicBezTo>
                      <a:pt x="833646" y="321202"/>
                      <a:pt x="830026" y="329076"/>
                      <a:pt x="826026" y="336633"/>
                    </a:cubicBezTo>
                    <a:cubicBezTo>
                      <a:pt x="732617" y="294405"/>
                      <a:pt x="623397" y="292373"/>
                      <a:pt x="525226" y="321774"/>
                    </a:cubicBezTo>
                    <a:cubicBezTo>
                      <a:pt x="426103" y="351492"/>
                      <a:pt x="337710" y="411626"/>
                      <a:pt x="265828" y="486048"/>
                    </a:cubicBezTo>
                    <a:cubicBezTo>
                      <a:pt x="243350" y="509416"/>
                      <a:pt x="221823" y="535007"/>
                      <a:pt x="209123" y="564344"/>
                    </a:cubicBezTo>
                    <a:cubicBezTo>
                      <a:pt x="193946" y="559200"/>
                      <a:pt x="179151" y="553358"/>
                      <a:pt x="164609" y="546755"/>
                    </a:cubicBezTo>
                    <a:cubicBezTo>
                      <a:pt x="112603" y="523196"/>
                      <a:pt x="63645" y="489604"/>
                      <a:pt x="31450" y="442360"/>
                    </a:cubicBezTo>
                    <a:cubicBezTo>
                      <a:pt x="4907" y="403244"/>
                      <a:pt x="-8999" y="352508"/>
                      <a:pt x="6431" y="307804"/>
                    </a:cubicBezTo>
                    <a:cubicBezTo>
                      <a:pt x="20591" y="266783"/>
                      <a:pt x="57739" y="236430"/>
                      <a:pt x="98951" y="222714"/>
                    </a:cubicBezTo>
                    <a:cubicBezTo>
                      <a:pt x="140162" y="209061"/>
                      <a:pt x="184993" y="210268"/>
                      <a:pt x="227728" y="217443"/>
                    </a:cubicBezTo>
                    <a:cubicBezTo>
                      <a:pt x="277766" y="225889"/>
                      <a:pt x="393908" y="228619"/>
                      <a:pt x="504017" y="146704"/>
                    </a:cubicBezTo>
                    <a:cubicBezTo>
                      <a:pt x="539768" y="120098"/>
                      <a:pt x="571581" y="88475"/>
                      <a:pt x="607459" y="61995"/>
                    </a:cubicBezTo>
                    <a:cubicBezTo>
                      <a:pt x="657179" y="25229"/>
                      <a:pt x="716742" y="-9633"/>
                      <a:pt x="777384" y="24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00" name="任意多边形: 形状 499">
              <a:extLst>
                <a:ext uri="{FF2B5EF4-FFF2-40B4-BE49-F238E27FC236}">
                  <a16:creationId xmlns:a16="http://schemas.microsoft.com/office/drawing/2014/main" id="{59F990AA-5DC6-8857-AC6D-143385E22F13}"/>
                </a:ext>
              </a:extLst>
            </p:cNvPr>
            <p:cNvSpPr/>
            <p:nvPr/>
          </p:nvSpPr>
          <p:spPr>
            <a:xfrm>
              <a:off x="7432616" y="4077312"/>
              <a:ext cx="176341" cy="165676"/>
            </a:xfrm>
            <a:custGeom>
              <a:avLst/>
              <a:gdLst>
                <a:gd name="connsiteX0" fmla="*/ 171763 w 176341"/>
                <a:gd name="connsiteY0" fmla="*/ 12015 h 165676"/>
                <a:gd name="connsiteX1" fmla="*/ 172081 w 176341"/>
                <a:gd name="connsiteY1" fmla="*/ 12141 h 165676"/>
                <a:gd name="connsiteX2" fmla="*/ 171509 w 176341"/>
                <a:gd name="connsiteY2" fmla="*/ 11760 h 165676"/>
                <a:gd name="connsiteX3" fmla="*/ 169477 w 176341"/>
                <a:gd name="connsiteY3" fmla="*/ 10491 h 165676"/>
                <a:gd name="connsiteX4" fmla="*/ 152459 w 176341"/>
                <a:gd name="connsiteY4" fmla="*/ 2997 h 165676"/>
                <a:gd name="connsiteX5" fmla="*/ 85213 w 176341"/>
                <a:gd name="connsiteY5" fmla="*/ 9347 h 165676"/>
                <a:gd name="connsiteX6" fmla="*/ 7425 w 176341"/>
                <a:gd name="connsiteY6" fmla="*/ 103073 h 165676"/>
                <a:gd name="connsiteX7" fmla="*/ 503 w 176341"/>
                <a:gd name="connsiteY7" fmla="*/ 144857 h 165676"/>
                <a:gd name="connsiteX8" fmla="*/ 2853 w 176341"/>
                <a:gd name="connsiteY8" fmla="*/ 163589 h 165676"/>
                <a:gd name="connsiteX9" fmla="*/ 16759 w 176341"/>
                <a:gd name="connsiteY9" fmla="*/ 157048 h 165676"/>
                <a:gd name="connsiteX10" fmla="*/ 69147 w 176341"/>
                <a:gd name="connsiteY10" fmla="*/ 46495 h 165676"/>
                <a:gd name="connsiteX11" fmla="*/ 138616 w 176341"/>
                <a:gd name="connsiteY11" fmla="*/ 27635 h 165676"/>
                <a:gd name="connsiteX12" fmla="*/ 156333 w 176341"/>
                <a:gd name="connsiteY12" fmla="*/ 31572 h 165676"/>
                <a:gd name="connsiteX13" fmla="*/ 166620 w 176341"/>
                <a:gd name="connsiteY13" fmla="*/ 32589 h 165676"/>
                <a:gd name="connsiteX14" fmla="*/ 176335 w 176341"/>
                <a:gd name="connsiteY14" fmla="*/ 20587 h 165676"/>
                <a:gd name="connsiteX15" fmla="*/ 171763 w 176341"/>
                <a:gd name="connsiteY15" fmla="*/ 12015 h 16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6341" h="165676">
                  <a:moveTo>
                    <a:pt x="171763" y="12015"/>
                  </a:moveTo>
                  <a:cubicBezTo>
                    <a:pt x="171890" y="12078"/>
                    <a:pt x="172017" y="12141"/>
                    <a:pt x="172081" y="12141"/>
                  </a:cubicBezTo>
                  <a:cubicBezTo>
                    <a:pt x="171890" y="12015"/>
                    <a:pt x="171700" y="11888"/>
                    <a:pt x="171509" y="11760"/>
                  </a:cubicBezTo>
                  <a:cubicBezTo>
                    <a:pt x="170874" y="11253"/>
                    <a:pt x="170239" y="10872"/>
                    <a:pt x="169477" y="10491"/>
                  </a:cubicBezTo>
                  <a:cubicBezTo>
                    <a:pt x="164207" y="7252"/>
                    <a:pt x="158364" y="4966"/>
                    <a:pt x="152459" y="2997"/>
                  </a:cubicBezTo>
                  <a:cubicBezTo>
                    <a:pt x="134489" y="-3035"/>
                    <a:pt x="110422" y="521"/>
                    <a:pt x="85213" y="9347"/>
                  </a:cubicBezTo>
                  <a:cubicBezTo>
                    <a:pt x="47049" y="26556"/>
                    <a:pt x="20125" y="63958"/>
                    <a:pt x="7425" y="103073"/>
                  </a:cubicBezTo>
                  <a:cubicBezTo>
                    <a:pt x="3107" y="116599"/>
                    <a:pt x="1139" y="130696"/>
                    <a:pt x="503" y="144857"/>
                  </a:cubicBezTo>
                  <a:cubicBezTo>
                    <a:pt x="1012" y="151016"/>
                    <a:pt x="-2100" y="158763"/>
                    <a:pt x="2853" y="163589"/>
                  </a:cubicBezTo>
                  <a:cubicBezTo>
                    <a:pt x="7996" y="168478"/>
                    <a:pt x="17204" y="164160"/>
                    <a:pt x="16759" y="157048"/>
                  </a:cubicBezTo>
                  <a:cubicBezTo>
                    <a:pt x="17776" y="115202"/>
                    <a:pt x="37714" y="71323"/>
                    <a:pt x="69147" y="46495"/>
                  </a:cubicBezTo>
                  <a:cubicBezTo>
                    <a:pt x="91118" y="29223"/>
                    <a:pt x="118359" y="26429"/>
                    <a:pt x="138616" y="27635"/>
                  </a:cubicBezTo>
                  <a:cubicBezTo>
                    <a:pt x="144649" y="28397"/>
                    <a:pt x="150364" y="30429"/>
                    <a:pt x="156333" y="31572"/>
                  </a:cubicBezTo>
                  <a:cubicBezTo>
                    <a:pt x="164905" y="32842"/>
                    <a:pt x="160777" y="33287"/>
                    <a:pt x="166620" y="32589"/>
                  </a:cubicBezTo>
                  <a:cubicBezTo>
                    <a:pt x="172398" y="32017"/>
                    <a:pt x="176526" y="26239"/>
                    <a:pt x="176335" y="20587"/>
                  </a:cubicBezTo>
                  <a:cubicBezTo>
                    <a:pt x="176208" y="17222"/>
                    <a:pt x="174367" y="14110"/>
                    <a:pt x="171763" y="12015"/>
                  </a:cubicBezTo>
                  <a:close/>
                </a:path>
              </a:pathLst>
            </a:custGeom>
            <a:solidFill>
              <a:srgbClr val="E2A18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1" name="任意多边形: 形状 500">
              <a:extLst>
                <a:ext uri="{FF2B5EF4-FFF2-40B4-BE49-F238E27FC236}">
                  <a16:creationId xmlns:a16="http://schemas.microsoft.com/office/drawing/2014/main" id="{7BA3ACA0-2895-D7D8-19D3-E5092E0A3DA7}"/>
                </a:ext>
              </a:extLst>
            </p:cNvPr>
            <p:cNvSpPr/>
            <p:nvPr/>
          </p:nvSpPr>
          <p:spPr>
            <a:xfrm>
              <a:off x="5625710" y="4672982"/>
              <a:ext cx="226206" cy="86465"/>
            </a:xfrm>
            <a:custGeom>
              <a:avLst/>
              <a:gdLst>
                <a:gd name="connsiteX0" fmla="*/ 517 w 226206"/>
                <a:gd name="connsiteY0" fmla="*/ 54647 h 86465"/>
                <a:gd name="connsiteX1" fmla="*/ 327 w 226206"/>
                <a:gd name="connsiteY1" fmla="*/ 54965 h 86465"/>
                <a:gd name="connsiteX2" fmla="*/ 581 w 226206"/>
                <a:gd name="connsiteY2" fmla="*/ 54330 h 86465"/>
                <a:gd name="connsiteX3" fmla="*/ 1470 w 226206"/>
                <a:gd name="connsiteY3" fmla="*/ 52171 h 86465"/>
                <a:gd name="connsiteX4" fmla="*/ 10931 w 226206"/>
                <a:gd name="connsiteY4" fmla="*/ 36169 h 86465"/>
                <a:gd name="connsiteX5" fmla="*/ 69415 w 226206"/>
                <a:gd name="connsiteY5" fmla="*/ 2259 h 86465"/>
                <a:gd name="connsiteX6" fmla="*/ 187144 w 226206"/>
                <a:gd name="connsiteY6" fmla="*/ 33438 h 86465"/>
                <a:gd name="connsiteX7" fmla="*/ 217052 w 226206"/>
                <a:gd name="connsiteY7" fmla="*/ 63410 h 86465"/>
                <a:gd name="connsiteX8" fmla="*/ 226069 w 226206"/>
                <a:gd name="connsiteY8" fmla="*/ 80047 h 86465"/>
                <a:gd name="connsiteX9" fmla="*/ 210956 w 226206"/>
                <a:gd name="connsiteY9" fmla="*/ 82777 h 86465"/>
                <a:gd name="connsiteX10" fmla="*/ 104149 w 226206"/>
                <a:gd name="connsiteY10" fmla="*/ 23151 h 86465"/>
                <a:gd name="connsiteX11" fmla="*/ 36649 w 226206"/>
                <a:gd name="connsiteY11" fmla="*/ 48107 h 86465"/>
                <a:gd name="connsiteX12" fmla="*/ 24520 w 226206"/>
                <a:gd name="connsiteY12" fmla="*/ 61569 h 86465"/>
                <a:gd name="connsiteX13" fmla="*/ 16710 w 226206"/>
                <a:gd name="connsiteY13" fmla="*/ 68363 h 86465"/>
                <a:gd name="connsiteX14" fmla="*/ 1851 w 226206"/>
                <a:gd name="connsiteY14" fmla="*/ 64236 h 86465"/>
                <a:gd name="connsiteX15" fmla="*/ 517 w 226206"/>
                <a:gd name="connsiteY15" fmla="*/ 54647 h 8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6206" h="86465">
                  <a:moveTo>
                    <a:pt x="517" y="54647"/>
                  </a:moveTo>
                  <a:cubicBezTo>
                    <a:pt x="454" y="54774"/>
                    <a:pt x="390" y="54901"/>
                    <a:pt x="327" y="54965"/>
                  </a:cubicBezTo>
                  <a:cubicBezTo>
                    <a:pt x="390" y="54774"/>
                    <a:pt x="517" y="54584"/>
                    <a:pt x="581" y="54330"/>
                  </a:cubicBezTo>
                  <a:cubicBezTo>
                    <a:pt x="835" y="53568"/>
                    <a:pt x="1089" y="52869"/>
                    <a:pt x="1470" y="52171"/>
                  </a:cubicBezTo>
                  <a:cubicBezTo>
                    <a:pt x="3883" y="46456"/>
                    <a:pt x="7312" y="41185"/>
                    <a:pt x="10931" y="36169"/>
                  </a:cubicBezTo>
                  <a:cubicBezTo>
                    <a:pt x="22044" y="20802"/>
                    <a:pt x="43697" y="9752"/>
                    <a:pt x="69415" y="2259"/>
                  </a:cubicBezTo>
                  <a:cubicBezTo>
                    <a:pt x="110436" y="-5932"/>
                    <a:pt x="154124" y="8990"/>
                    <a:pt x="187144" y="33438"/>
                  </a:cubicBezTo>
                  <a:cubicBezTo>
                    <a:pt x="198510" y="41947"/>
                    <a:pt x="208289" y="52297"/>
                    <a:pt x="217052" y="63410"/>
                  </a:cubicBezTo>
                  <a:cubicBezTo>
                    <a:pt x="220227" y="68681"/>
                    <a:pt x="227276" y="73252"/>
                    <a:pt x="226069" y="80047"/>
                  </a:cubicBezTo>
                  <a:cubicBezTo>
                    <a:pt x="224736" y="87032"/>
                    <a:pt x="214703" y="88874"/>
                    <a:pt x="210956" y="82777"/>
                  </a:cubicBezTo>
                  <a:cubicBezTo>
                    <a:pt x="185874" y="49250"/>
                    <a:pt x="144091" y="25120"/>
                    <a:pt x="104149" y="23151"/>
                  </a:cubicBezTo>
                  <a:cubicBezTo>
                    <a:pt x="76209" y="21818"/>
                    <a:pt x="52460" y="35407"/>
                    <a:pt x="36649" y="48107"/>
                  </a:cubicBezTo>
                  <a:cubicBezTo>
                    <a:pt x="32204" y="52234"/>
                    <a:pt x="28711" y="57187"/>
                    <a:pt x="24520" y="61569"/>
                  </a:cubicBezTo>
                  <a:cubicBezTo>
                    <a:pt x="18297" y="67538"/>
                    <a:pt x="21917" y="65506"/>
                    <a:pt x="16710" y="68363"/>
                  </a:cubicBezTo>
                  <a:cubicBezTo>
                    <a:pt x="11630" y="71284"/>
                    <a:pt x="4962" y="68934"/>
                    <a:pt x="1851" y="64236"/>
                  </a:cubicBezTo>
                  <a:cubicBezTo>
                    <a:pt x="-118" y="61441"/>
                    <a:pt x="-435" y="57886"/>
                    <a:pt x="517" y="54647"/>
                  </a:cubicBezTo>
                  <a:close/>
                </a:path>
              </a:pathLst>
            </a:custGeom>
            <a:solidFill>
              <a:srgbClr val="E2A18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02" name="图形 4">
              <a:extLst>
                <a:ext uri="{FF2B5EF4-FFF2-40B4-BE49-F238E27FC236}">
                  <a16:creationId xmlns:a16="http://schemas.microsoft.com/office/drawing/2014/main" id="{3B2C9522-9E52-AB61-0ACA-DD6395EA370A}"/>
                </a:ext>
              </a:extLst>
            </p:cNvPr>
            <p:cNvGrpSpPr/>
            <p:nvPr/>
          </p:nvGrpSpPr>
          <p:grpSpPr>
            <a:xfrm>
              <a:off x="6820747" y="3977154"/>
              <a:ext cx="153500" cy="199527"/>
              <a:chOff x="12739729" y="4626641"/>
              <a:chExt cx="153500" cy="199527"/>
            </a:xfrm>
            <a:solidFill>
              <a:srgbClr val="000000"/>
            </a:solidFill>
          </p:grpSpPr>
          <p:sp>
            <p:nvSpPr>
              <p:cNvPr id="514" name="任意多边形: 形状 513">
                <a:extLst>
                  <a:ext uri="{FF2B5EF4-FFF2-40B4-BE49-F238E27FC236}">
                    <a16:creationId xmlns:a16="http://schemas.microsoft.com/office/drawing/2014/main" id="{9B02EAB4-EDB6-AE71-8905-DEE9480635A1}"/>
                  </a:ext>
                </a:extLst>
              </p:cNvPr>
              <p:cNvSpPr/>
              <p:nvPr/>
            </p:nvSpPr>
            <p:spPr>
              <a:xfrm>
                <a:off x="12811975" y="4626641"/>
                <a:ext cx="67310" cy="85143"/>
              </a:xfrm>
              <a:custGeom>
                <a:avLst/>
                <a:gdLst>
                  <a:gd name="connsiteX0" fmla="*/ 45398 w 67310"/>
                  <a:gd name="connsiteY0" fmla="*/ 9493 h 85143"/>
                  <a:gd name="connsiteX1" fmla="*/ 4885 w 67310"/>
                  <a:gd name="connsiteY1" fmla="*/ 58579 h 85143"/>
                  <a:gd name="connsiteX2" fmla="*/ 59 w 67310"/>
                  <a:gd name="connsiteY2" fmla="*/ 66453 h 85143"/>
                  <a:gd name="connsiteX3" fmla="*/ 2790 w 67310"/>
                  <a:gd name="connsiteY3" fmla="*/ 70644 h 85143"/>
                  <a:gd name="connsiteX4" fmla="*/ 31111 w 67310"/>
                  <a:gd name="connsiteY4" fmla="*/ 84169 h 85143"/>
                  <a:gd name="connsiteX5" fmla="*/ 37143 w 67310"/>
                  <a:gd name="connsiteY5" fmla="*/ 85058 h 85143"/>
                  <a:gd name="connsiteX6" fmla="*/ 44573 w 67310"/>
                  <a:gd name="connsiteY6" fmla="*/ 79724 h 85143"/>
                  <a:gd name="connsiteX7" fmla="*/ 66925 w 67310"/>
                  <a:gd name="connsiteY7" fmla="*/ 18701 h 85143"/>
                  <a:gd name="connsiteX8" fmla="*/ 62226 w 67310"/>
                  <a:gd name="connsiteY8" fmla="*/ 1111 h 85143"/>
                  <a:gd name="connsiteX9" fmla="*/ 45398 w 67310"/>
                  <a:gd name="connsiteY9" fmla="*/ 9493 h 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310" h="85143">
                    <a:moveTo>
                      <a:pt x="45398" y="9493"/>
                    </a:moveTo>
                    <a:cubicBezTo>
                      <a:pt x="35302" y="28289"/>
                      <a:pt x="21459" y="45053"/>
                      <a:pt x="4885" y="58579"/>
                    </a:cubicBezTo>
                    <a:cubicBezTo>
                      <a:pt x="2409" y="60611"/>
                      <a:pt x="-449" y="63278"/>
                      <a:pt x="59" y="66453"/>
                    </a:cubicBezTo>
                    <a:cubicBezTo>
                      <a:pt x="377" y="68104"/>
                      <a:pt x="1583" y="69501"/>
                      <a:pt x="2790" y="70644"/>
                    </a:cubicBezTo>
                    <a:cubicBezTo>
                      <a:pt x="10537" y="77819"/>
                      <a:pt x="21014" y="81121"/>
                      <a:pt x="31111" y="84169"/>
                    </a:cubicBezTo>
                    <a:cubicBezTo>
                      <a:pt x="33079" y="84741"/>
                      <a:pt x="35111" y="85376"/>
                      <a:pt x="37143" y="85058"/>
                    </a:cubicBezTo>
                    <a:cubicBezTo>
                      <a:pt x="40255" y="84614"/>
                      <a:pt x="42604" y="82137"/>
                      <a:pt x="44573" y="79724"/>
                    </a:cubicBezTo>
                    <a:cubicBezTo>
                      <a:pt x="58479" y="62706"/>
                      <a:pt x="64131" y="40481"/>
                      <a:pt x="66925" y="18701"/>
                    </a:cubicBezTo>
                    <a:cubicBezTo>
                      <a:pt x="67750" y="12351"/>
                      <a:pt x="67687" y="4477"/>
                      <a:pt x="62226" y="1111"/>
                    </a:cubicBezTo>
                    <a:cubicBezTo>
                      <a:pt x="57654" y="-1746"/>
                      <a:pt x="50097" y="857"/>
                      <a:pt x="45398" y="94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5" name="任意多边形: 形状 514">
                <a:extLst>
                  <a:ext uri="{FF2B5EF4-FFF2-40B4-BE49-F238E27FC236}">
                    <a16:creationId xmlns:a16="http://schemas.microsoft.com/office/drawing/2014/main" id="{DD1A9B66-0CDB-B6D3-7B2E-994485ADC0FE}"/>
                  </a:ext>
                </a:extLst>
              </p:cNvPr>
              <p:cNvSpPr/>
              <p:nvPr/>
            </p:nvSpPr>
            <p:spPr>
              <a:xfrm>
                <a:off x="12739729" y="4672669"/>
                <a:ext cx="153500" cy="153499"/>
              </a:xfrm>
              <a:custGeom>
                <a:avLst/>
                <a:gdLst>
                  <a:gd name="connsiteX0" fmla="*/ 3662 w 153500"/>
                  <a:gd name="connsiteY0" fmla="*/ 100118 h 153499"/>
                  <a:gd name="connsiteX1" fmla="*/ 53382 w 153500"/>
                  <a:gd name="connsiteY1" fmla="*/ 3661 h 153499"/>
                  <a:gd name="connsiteX2" fmla="*/ 149839 w 153500"/>
                  <a:gd name="connsiteY2" fmla="*/ 53382 h 153499"/>
                  <a:gd name="connsiteX3" fmla="*/ 100118 w 153500"/>
                  <a:gd name="connsiteY3" fmla="*/ 149838 h 153499"/>
                  <a:gd name="connsiteX4" fmla="*/ 3662 w 153500"/>
                  <a:gd name="connsiteY4" fmla="*/ 100118 h 15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500" h="153499">
                    <a:moveTo>
                      <a:pt x="3662" y="100118"/>
                    </a:moveTo>
                    <a:cubicBezTo>
                      <a:pt x="-9229" y="59732"/>
                      <a:pt x="12996" y="16552"/>
                      <a:pt x="53382" y="3661"/>
                    </a:cubicBezTo>
                    <a:cubicBezTo>
                      <a:pt x="93768" y="-9229"/>
                      <a:pt x="136948" y="12996"/>
                      <a:pt x="149839" y="53382"/>
                    </a:cubicBezTo>
                    <a:cubicBezTo>
                      <a:pt x="162729" y="93768"/>
                      <a:pt x="140504" y="136948"/>
                      <a:pt x="100118" y="149838"/>
                    </a:cubicBezTo>
                    <a:cubicBezTo>
                      <a:pt x="59732" y="162729"/>
                      <a:pt x="16552" y="140504"/>
                      <a:pt x="3662" y="100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03" name="图形 4">
              <a:extLst>
                <a:ext uri="{FF2B5EF4-FFF2-40B4-BE49-F238E27FC236}">
                  <a16:creationId xmlns:a16="http://schemas.microsoft.com/office/drawing/2014/main" id="{2C53613E-56B8-B77D-95AB-BDEC9739DB01}"/>
                </a:ext>
              </a:extLst>
            </p:cNvPr>
            <p:cNvGrpSpPr/>
            <p:nvPr/>
          </p:nvGrpSpPr>
          <p:grpSpPr>
            <a:xfrm>
              <a:off x="6102884" y="4278896"/>
              <a:ext cx="195214" cy="153499"/>
              <a:chOff x="12021866" y="4928383"/>
              <a:chExt cx="195214" cy="153499"/>
            </a:xfrm>
            <a:solidFill>
              <a:srgbClr val="000000"/>
            </a:solidFill>
          </p:grpSpPr>
          <p:sp>
            <p:nvSpPr>
              <p:cNvPr id="512" name="任意多边形: 形状 511">
                <a:extLst>
                  <a:ext uri="{FF2B5EF4-FFF2-40B4-BE49-F238E27FC236}">
                    <a16:creationId xmlns:a16="http://schemas.microsoft.com/office/drawing/2014/main" id="{B33E373C-74A8-C183-869F-DA374BC31E59}"/>
                  </a:ext>
                </a:extLst>
              </p:cNvPr>
              <p:cNvSpPr/>
              <p:nvPr/>
            </p:nvSpPr>
            <p:spPr>
              <a:xfrm>
                <a:off x="12021866" y="4934336"/>
                <a:ext cx="89754" cy="59832"/>
              </a:xfrm>
              <a:custGeom>
                <a:avLst/>
                <a:gdLst>
                  <a:gd name="connsiteX0" fmla="*/ 19341 w 89754"/>
                  <a:gd name="connsiteY0" fmla="*/ 2280 h 59832"/>
                  <a:gd name="connsiteX1" fmla="*/ 80809 w 89754"/>
                  <a:gd name="connsiteY1" fmla="*/ 18727 h 59832"/>
                  <a:gd name="connsiteX2" fmla="*/ 89255 w 89754"/>
                  <a:gd name="connsiteY2" fmla="*/ 22346 h 59832"/>
                  <a:gd name="connsiteX3" fmla="*/ 89445 w 89754"/>
                  <a:gd name="connsiteY3" fmla="*/ 27363 h 59832"/>
                  <a:gd name="connsiteX4" fmla="*/ 74269 w 89754"/>
                  <a:gd name="connsiteY4" fmla="*/ 54795 h 59832"/>
                  <a:gd name="connsiteX5" fmla="*/ 69887 w 89754"/>
                  <a:gd name="connsiteY5" fmla="*/ 58986 h 59832"/>
                  <a:gd name="connsiteX6" fmla="*/ 60743 w 89754"/>
                  <a:gd name="connsiteY6" fmla="*/ 58986 h 59832"/>
                  <a:gd name="connsiteX7" fmla="*/ 7086 w 89754"/>
                  <a:gd name="connsiteY7" fmla="*/ 22219 h 59832"/>
                  <a:gd name="connsiteX8" fmla="*/ 736 w 89754"/>
                  <a:gd name="connsiteY8" fmla="*/ 5201 h 59832"/>
                  <a:gd name="connsiteX9" fmla="*/ 19341 w 89754"/>
                  <a:gd name="connsiteY9" fmla="*/ 2280 h 59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754" h="59832">
                    <a:moveTo>
                      <a:pt x="19341" y="2280"/>
                    </a:moveTo>
                    <a:cubicBezTo>
                      <a:pt x="38518" y="11742"/>
                      <a:pt x="59537" y="17330"/>
                      <a:pt x="80809" y="18727"/>
                    </a:cubicBezTo>
                    <a:cubicBezTo>
                      <a:pt x="84047" y="18917"/>
                      <a:pt x="87921" y="19425"/>
                      <a:pt x="89255" y="22346"/>
                    </a:cubicBezTo>
                    <a:cubicBezTo>
                      <a:pt x="90016" y="23870"/>
                      <a:pt x="89763" y="25712"/>
                      <a:pt x="89445" y="27363"/>
                    </a:cubicBezTo>
                    <a:cubicBezTo>
                      <a:pt x="87350" y="37713"/>
                      <a:pt x="80682" y="46413"/>
                      <a:pt x="74269" y="54795"/>
                    </a:cubicBezTo>
                    <a:cubicBezTo>
                      <a:pt x="72999" y="56382"/>
                      <a:pt x="71728" y="58097"/>
                      <a:pt x="69887" y="58986"/>
                    </a:cubicBezTo>
                    <a:cubicBezTo>
                      <a:pt x="67093" y="60383"/>
                      <a:pt x="63727" y="59811"/>
                      <a:pt x="60743" y="58986"/>
                    </a:cubicBezTo>
                    <a:cubicBezTo>
                      <a:pt x="39534" y="53207"/>
                      <a:pt x="22071" y="38348"/>
                      <a:pt x="7086" y="22219"/>
                    </a:cubicBezTo>
                    <a:cubicBezTo>
                      <a:pt x="2704" y="17520"/>
                      <a:pt x="-1804" y="11107"/>
                      <a:pt x="736" y="5201"/>
                    </a:cubicBezTo>
                    <a:cubicBezTo>
                      <a:pt x="2895" y="248"/>
                      <a:pt x="10578" y="-2038"/>
                      <a:pt x="19341" y="22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3" name="任意多边形: 形状 512">
                <a:extLst>
                  <a:ext uri="{FF2B5EF4-FFF2-40B4-BE49-F238E27FC236}">
                    <a16:creationId xmlns:a16="http://schemas.microsoft.com/office/drawing/2014/main" id="{8F6BE6F0-F060-9367-0C9C-D464CE6A4FF4}"/>
                  </a:ext>
                </a:extLst>
              </p:cNvPr>
              <p:cNvSpPr/>
              <p:nvPr/>
            </p:nvSpPr>
            <p:spPr>
              <a:xfrm>
                <a:off x="12063581" y="4928383"/>
                <a:ext cx="153499" cy="153499"/>
              </a:xfrm>
              <a:custGeom>
                <a:avLst/>
                <a:gdLst>
                  <a:gd name="connsiteX0" fmla="*/ 149838 w 153499"/>
                  <a:gd name="connsiteY0" fmla="*/ 53382 h 153499"/>
                  <a:gd name="connsiteX1" fmla="*/ 53382 w 153499"/>
                  <a:gd name="connsiteY1" fmla="*/ 3662 h 153499"/>
                  <a:gd name="connsiteX2" fmla="*/ 3662 w 153499"/>
                  <a:gd name="connsiteY2" fmla="*/ 100118 h 153499"/>
                  <a:gd name="connsiteX3" fmla="*/ 100118 w 153499"/>
                  <a:gd name="connsiteY3" fmla="*/ 149838 h 153499"/>
                  <a:gd name="connsiteX4" fmla="*/ 149838 w 153499"/>
                  <a:gd name="connsiteY4" fmla="*/ 53382 h 15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499" h="153499">
                    <a:moveTo>
                      <a:pt x="149838" y="53382"/>
                    </a:moveTo>
                    <a:cubicBezTo>
                      <a:pt x="136948" y="12996"/>
                      <a:pt x="93768" y="-9229"/>
                      <a:pt x="53382" y="3662"/>
                    </a:cubicBezTo>
                    <a:cubicBezTo>
                      <a:pt x="12996" y="16552"/>
                      <a:pt x="-9229" y="59732"/>
                      <a:pt x="3662" y="100118"/>
                    </a:cubicBezTo>
                    <a:cubicBezTo>
                      <a:pt x="16552" y="140504"/>
                      <a:pt x="59732" y="162729"/>
                      <a:pt x="100118" y="149838"/>
                    </a:cubicBezTo>
                    <a:cubicBezTo>
                      <a:pt x="140504" y="136948"/>
                      <a:pt x="162729" y="93768"/>
                      <a:pt x="149838" y="533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04" name="任意多边形: 形状 503">
              <a:extLst>
                <a:ext uri="{FF2B5EF4-FFF2-40B4-BE49-F238E27FC236}">
                  <a16:creationId xmlns:a16="http://schemas.microsoft.com/office/drawing/2014/main" id="{F76515B9-5276-93C3-4678-1D16E24919C8}"/>
                </a:ext>
              </a:extLst>
            </p:cNvPr>
            <p:cNvSpPr/>
            <p:nvPr/>
          </p:nvSpPr>
          <p:spPr>
            <a:xfrm>
              <a:off x="5495232" y="2980030"/>
              <a:ext cx="1993068" cy="1604216"/>
            </a:xfrm>
            <a:custGeom>
              <a:avLst/>
              <a:gdLst>
                <a:gd name="connsiteX0" fmla="*/ 1290997 w 1993068"/>
                <a:gd name="connsiteY0" fmla="*/ 286672 h 1604216"/>
                <a:gd name="connsiteX1" fmla="*/ 1417885 w 1993068"/>
                <a:gd name="connsiteY1" fmla="*/ 303673 h 1604216"/>
                <a:gd name="connsiteX2" fmla="*/ 1993068 w 1993068"/>
                <a:gd name="connsiteY2" fmla="*/ 971375 h 1604216"/>
                <a:gd name="connsiteX3" fmla="*/ 1850003 w 1993068"/>
                <a:gd name="connsiteY3" fmla="*/ 1127648 h 1604216"/>
                <a:gd name="connsiteX4" fmla="*/ 1828095 w 1993068"/>
                <a:gd name="connsiteY4" fmla="*/ 1105931 h 1604216"/>
                <a:gd name="connsiteX5" fmla="*/ 1749228 w 1993068"/>
                <a:gd name="connsiteY5" fmla="*/ 902795 h 1604216"/>
                <a:gd name="connsiteX6" fmla="*/ 1432427 w 1993068"/>
                <a:gd name="connsiteY6" fmla="*/ 720804 h 1604216"/>
                <a:gd name="connsiteX7" fmla="*/ 1343780 w 1993068"/>
                <a:gd name="connsiteY7" fmla="*/ 895492 h 1604216"/>
                <a:gd name="connsiteX8" fmla="*/ 1173219 w 1993068"/>
                <a:gd name="connsiteY8" fmla="*/ 980519 h 1604216"/>
                <a:gd name="connsiteX9" fmla="*/ 1033011 w 1993068"/>
                <a:gd name="connsiteY9" fmla="*/ 865648 h 1604216"/>
                <a:gd name="connsiteX10" fmla="*/ 940746 w 1993068"/>
                <a:gd name="connsiteY10" fmla="*/ 1053988 h 1604216"/>
                <a:gd name="connsiteX11" fmla="*/ 761866 w 1993068"/>
                <a:gd name="connsiteY11" fmla="*/ 1155779 h 1604216"/>
                <a:gd name="connsiteX12" fmla="*/ 582797 w 1993068"/>
                <a:gd name="connsiteY12" fmla="*/ 1067768 h 1604216"/>
                <a:gd name="connsiteX13" fmla="*/ 293872 w 1993068"/>
                <a:gd name="connsiteY13" fmla="*/ 1380696 h 1604216"/>
                <a:gd name="connsiteX14" fmla="*/ 309366 w 1993068"/>
                <a:gd name="connsiteY14" fmla="*/ 1600279 h 1604216"/>
                <a:gd name="connsiteX15" fmla="*/ 161791 w 1993068"/>
                <a:gd name="connsiteY15" fmla="*/ 1604216 h 1604216"/>
                <a:gd name="connsiteX16" fmla="*/ 101403 w 1993068"/>
                <a:gd name="connsiteY16" fmla="*/ 1419177 h 1604216"/>
                <a:gd name="connsiteX17" fmla="*/ 14725 w 1993068"/>
                <a:gd name="connsiteY17" fmla="*/ 1363678 h 1604216"/>
                <a:gd name="connsiteX18" fmla="*/ 882 w 1993068"/>
                <a:gd name="connsiteY18" fmla="*/ 1255665 h 1604216"/>
                <a:gd name="connsiteX19" fmla="*/ 333432 w 1993068"/>
                <a:gd name="connsiteY19" fmla="*/ 560086 h 1604216"/>
                <a:gd name="connsiteX20" fmla="*/ 1059745 w 1993068"/>
                <a:gd name="connsiteY20" fmla="*/ 301450 h 1604216"/>
                <a:gd name="connsiteX21" fmla="*/ 1290997 w 1993068"/>
                <a:gd name="connsiteY21" fmla="*/ 286672 h 1604216"/>
                <a:gd name="connsiteX22" fmla="*/ 1241609 w 1993068"/>
                <a:gd name="connsiteY22" fmla="*/ 64468 h 1604216"/>
                <a:gd name="connsiteX23" fmla="*/ 1309237 w 1993068"/>
                <a:gd name="connsiteY23" fmla="*/ 97805 h 1604216"/>
                <a:gd name="connsiteX24" fmla="*/ 1283519 w 1993068"/>
                <a:gd name="connsiteY24" fmla="*/ 168036 h 1604216"/>
                <a:gd name="connsiteX25" fmla="*/ 1121721 w 1993068"/>
                <a:gd name="connsiteY25" fmla="*/ 242204 h 1604216"/>
                <a:gd name="connsiteX26" fmla="*/ 1127372 w 1993068"/>
                <a:gd name="connsiteY26" fmla="*/ 200612 h 1604216"/>
                <a:gd name="connsiteX27" fmla="*/ 1175887 w 1993068"/>
                <a:gd name="connsiteY27" fmla="*/ 112410 h 1604216"/>
                <a:gd name="connsiteX28" fmla="*/ 1241609 w 1993068"/>
                <a:gd name="connsiteY28" fmla="*/ 64468 h 1604216"/>
                <a:gd name="connsiteX29" fmla="*/ 998213 w 1993068"/>
                <a:gd name="connsiteY29" fmla="*/ 16 h 1604216"/>
                <a:gd name="connsiteX30" fmla="*/ 1061141 w 1993068"/>
                <a:gd name="connsiteY30" fmla="*/ 33671 h 1604216"/>
                <a:gd name="connsiteX31" fmla="*/ 1089716 w 1993068"/>
                <a:gd name="connsiteY31" fmla="*/ 100790 h 1604216"/>
                <a:gd name="connsiteX32" fmla="*/ 1085018 w 1993068"/>
                <a:gd name="connsiteY32" fmla="*/ 218646 h 1604216"/>
                <a:gd name="connsiteX33" fmla="*/ 1007421 w 1993068"/>
                <a:gd name="connsiteY33" fmla="*/ 179594 h 1604216"/>
                <a:gd name="connsiteX34" fmla="*/ 953319 w 1993068"/>
                <a:gd name="connsiteY34" fmla="*/ 107394 h 1604216"/>
                <a:gd name="connsiteX35" fmla="*/ 940428 w 1993068"/>
                <a:gd name="connsiteY35" fmla="*/ 37481 h 1604216"/>
                <a:gd name="connsiteX36" fmla="*/ 998213 w 1993068"/>
                <a:gd name="connsiteY36" fmla="*/ 16 h 160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993068" h="1604216">
                  <a:moveTo>
                    <a:pt x="1290997" y="286672"/>
                  </a:moveTo>
                  <a:cubicBezTo>
                    <a:pt x="1327878" y="288215"/>
                    <a:pt x="1369752" y="293116"/>
                    <a:pt x="1417885" y="303673"/>
                  </a:cubicBezTo>
                  <a:cubicBezTo>
                    <a:pt x="1750625" y="376824"/>
                    <a:pt x="1992623" y="588534"/>
                    <a:pt x="1993068" y="971375"/>
                  </a:cubicBezTo>
                  <a:cubicBezTo>
                    <a:pt x="1916868" y="988266"/>
                    <a:pt x="1867084" y="1045861"/>
                    <a:pt x="1850003" y="1127648"/>
                  </a:cubicBezTo>
                  <a:cubicBezTo>
                    <a:pt x="1840160" y="1124029"/>
                    <a:pt x="1833747" y="1114758"/>
                    <a:pt x="1828095" y="1105931"/>
                  </a:cubicBezTo>
                  <a:cubicBezTo>
                    <a:pt x="1791202" y="1048400"/>
                    <a:pt x="1775644" y="965850"/>
                    <a:pt x="1749228" y="902795"/>
                  </a:cubicBezTo>
                  <a:cubicBezTo>
                    <a:pt x="1594860" y="898032"/>
                    <a:pt x="1505007" y="821642"/>
                    <a:pt x="1432427" y="720804"/>
                  </a:cubicBezTo>
                  <a:cubicBezTo>
                    <a:pt x="1411725" y="783161"/>
                    <a:pt x="1386325" y="845391"/>
                    <a:pt x="1343780" y="895492"/>
                  </a:cubicBezTo>
                  <a:cubicBezTo>
                    <a:pt x="1301235" y="945530"/>
                    <a:pt x="1238879" y="982361"/>
                    <a:pt x="1173219" y="980519"/>
                  </a:cubicBezTo>
                  <a:cubicBezTo>
                    <a:pt x="1107497" y="978741"/>
                    <a:pt x="1042029" y="930735"/>
                    <a:pt x="1033011" y="865648"/>
                  </a:cubicBezTo>
                  <a:cubicBezTo>
                    <a:pt x="1013454" y="933275"/>
                    <a:pt x="985704" y="999760"/>
                    <a:pt x="940746" y="1053988"/>
                  </a:cubicBezTo>
                  <a:cubicBezTo>
                    <a:pt x="895851" y="1108217"/>
                    <a:pt x="831971" y="1149302"/>
                    <a:pt x="761866" y="1155779"/>
                  </a:cubicBezTo>
                  <a:cubicBezTo>
                    <a:pt x="691762" y="1162256"/>
                    <a:pt x="616579" y="1129554"/>
                    <a:pt x="582797" y="1067768"/>
                  </a:cubicBezTo>
                  <a:cubicBezTo>
                    <a:pt x="548760" y="1151524"/>
                    <a:pt x="431666" y="1312116"/>
                    <a:pt x="293872" y="1380696"/>
                  </a:cubicBezTo>
                  <a:cubicBezTo>
                    <a:pt x="289935" y="1420828"/>
                    <a:pt x="300920" y="1547447"/>
                    <a:pt x="309366" y="1600279"/>
                  </a:cubicBezTo>
                  <a:cubicBezTo>
                    <a:pt x="243834" y="1579578"/>
                    <a:pt x="214497" y="1582562"/>
                    <a:pt x="161791" y="1604216"/>
                  </a:cubicBezTo>
                  <a:cubicBezTo>
                    <a:pt x="140963" y="1543510"/>
                    <a:pt x="114611" y="1481979"/>
                    <a:pt x="101403" y="1419177"/>
                  </a:cubicBezTo>
                  <a:cubicBezTo>
                    <a:pt x="64954" y="1423749"/>
                    <a:pt x="30283" y="1396888"/>
                    <a:pt x="14725" y="1363678"/>
                  </a:cubicBezTo>
                  <a:cubicBezTo>
                    <a:pt x="-832" y="1330467"/>
                    <a:pt x="-1150" y="1292304"/>
                    <a:pt x="882" y="1255665"/>
                  </a:cubicBezTo>
                  <a:cubicBezTo>
                    <a:pt x="15234" y="992393"/>
                    <a:pt x="137535" y="736616"/>
                    <a:pt x="333432" y="560086"/>
                  </a:cubicBezTo>
                  <a:cubicBezTo>
                    <a:pt x="529329" y="383555"/>
                    <a:pt x="797744" y="271986"/>
                    <a:pt x="1059745" y="301450"/>
                  </a:cubicBezTo>
                  <a:cubicBezTo>
                    <a:pt x="1114656" y="307641"/>
                    <a:pt x="1180355" y="282043"/>
                    <a:pt x="1290997" y="286672"/>
                  </a:cubicBezTo>
                  <a:close/>
                  <a:moveTo>
                    <a:pt x="1241609" y="64468"/>
                  </a:moveTo>
                  <a:cubicBezTo>
                    <a:pt x="1268597" y="58435"/>
                    <a:pt x="1301235" y="71326"/>
                    <a:pt x="1309237" y="97805"/>
                  </a:cubicBezTo>
                  <a:cubicBezTo>
                    <a:pt x="1316793" y="122824"/>
                    <a:pt x="1300982" y="148605"/>
                    <a:pt x="1283519" y="168036"/>
                  </a:cubicBezTo>
                  <a:cubicBezTo>
                    <a:pt x="1241228" y="215026"/>
                    <a:pt x="1178744" y="249697"/>
                    <a:pt x="1121721" y="242204"/>
                  </a:cubicBezTo>
                  <a:cubicBezTo>
                    <a:pt x="1118864" y="228298"/>
                    <a:pt x="1122673" y="214010"/>
                    <a:pt x="1127372" y="200612"/>
                  </a:cubicBezTo>
                  <a:cubicBezTo>
                    <a:pt x="1138485" y="168798"/>
                    <a:pt x="1154995" y="138890"/>
                    <a:pt x="1175887" y="112410"/>
                  </a:cubicBezTo>
                  <a:cubicBezTo>
                    <a:pt x="1193032" y="90693"/>
                    <a:pt x="1214622" y="70564"/>
                    <a:pt x="1241609" y="64468"/>
                  </a:cubicBezTo>
                  <a:close/>
                  <a:moveTo>
                    <a:pt x="998213" y="16"/>
                  </a:moveTo>
                  <a:cubicBezTo>
                    <a:pt x="1022788" y="587"/>
                    <a:pt x="1045775" y="14557"/>
                    <a:pt x="1061141" y="33671"/>
                  </a:cubicBezTo>
                  <a:cubicBezTo>
                    <a:pt x="1076509" y="52848"/>
                    <a:pt x="1085018" y="76724"/>
                    <a:pt x="1089716" y="100790"/>
                  </a:cubicBezTo>
                  <a:cubicBezTo>
                    <a:pt x="1097337" y="139716"/>
                    <a:pt x="1095749" y="180419"/>
                    <a:pt x="1085018" y="218646"/>
                  </a:cubicBezTo>
                  <a:cubicBezTo>
                    <a:pt x="1058094" y="214329"/>
                    <a:pt x="1030090" y="199660"/>
                    <a:pt x="1007421" y="179594"/>
                  </a:cubicBezTo>
                  <a:cubicBezTo>
                    <a:pt x="984815" y="159464"/>
                    <a:pt x="967416" y="134128"/>
                    <a:pt x="953319" y="107394"/>
                  </a:cubicBezTo>
                  <a:cubicBezTo>
                    <a:pt x="941952" y="85805"/>
                    <a:pt x="932491" y="60531"/>
                    <a:pt x="940428" y="37481"/>
                  </a:cubicBezTo>
                  <a:cubicBezTo>
                    <a:pt x="948429" y="14240"/>
                    <a:pt x="973639" y="-556"/>
                    <a:pt x="998213" y="16"/>
                  </a:cubicBezTo>
                  <a:close/>
                </a:path>
              </a:pathLst>
            </a:custGeom>
            <a:solidFill>
              <a:srgbClr val="FFC45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05" name="图形 4">
              <a:extLst>
                <a:ext uri="{FF2B5EF4-FFF2-40B4-BE49-F238E27FC236}">
                  <a16:creationId xmlns:a16="http://schemas.microsoft.com/office/drawing/2014/main" id="{E9ABEBD5-8670-1C0D-3148-5A4075AE20AD}"/>
                </a:ext>
              </a:extLst>
            </p:cNvPr>
            <p:cNvGrpSpPr/>
            <p:nvPr/>
          </p:nvGrpSpPr>
          <p:grpSpPr>
            <a:xfrm>
              <a:off x="6508104" y="4207706"/>
              <a:ext cx="187186" cy="144407"/>
              <a:chOff x="12427086" y="4857193"/>
              <a:chExt cx="187186" cy="144407"/>
            </a:xfrm>
          </p:grpSpPr>
          <p:sp>
            <p:nvSpPr>
              <p:cNvPr id="509" name="任意多边形: 形状 508">
                <a:extLst>
                  <a:ext uri="{FF2B5EF4-FFF2-40B4-BE49-F238E27FC236}">
                    <a16:creationId xmlns:a16="http://schemas.microsoft.com/office/drawing/2014/main" id="{2DE17398-6071-708C-FFA5-6F5C3B9A231E}"/>
                  </a:ext>
                </a:extLst>
              </p:cNvPr>
              <p:cNvSpPr/>
              <p:nvPr/>
            </p:nvSpPr>
            <p:spPr>
              <a:xfrm>
                <a:off x="12427086" y="4857193"/>
                <a:ext cx="187186" cy="143520"/>
              </a:xfrm>
              <a:custGeom>
                <a:avLst/>
                <a:gdLst>
                  <a:gd name="connsiteX0" fmla="*/ 183780 w 187186"/>
                  <a:gd name="connsiteY0" fmla="*/ 38592 h 143520"/>
                  <a:gd name="connsiteX1" fmla="*/ 103833 w 187186"/>
                  <a:gd name="connsiteY1" fmla="*/ 747 h 143520"/>
                  <a:gd name="connsiteX2" fmla="*/ 900 w 187186"/>
                  <a:gd name="connsiteY2" fmla="*/ 98346 h 143520"/>
                  <a:gd name="connsiteX3" fmla="*/ 57796 w 187186"/>
                  <a:gd name="connsiteY3" fmla="*/ 143050 h 143520"/>
                  <a:gd name="connsiteX4" fmla="*/ 131583 w 187186"/>
                  <a:gd name="connsiteY4" fmla="*/ 124698 h 143520"/>
                  <a:gd name="connsiteX5" fmla="*/ 175207 w 187186"/>
                  <a:gd name="connsiteY5" fmla="*/ 88694 h 143520"/>
                  <a:gd name="connsiteX6" fmla="*/ 183780 w 187186"/>
                  <a:gd name="connsiteY6" fmla="*/ 38592 h 14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186" h="143520">
                    <a:moveTo>
                      <a:pt x="183780" y="38592"/>
                    </a:moveTo>
                    <a:cubicBezTo>
                      <a:pt x="171270" y="12558"/>
                      <a:pt x="143330" y="-3762"/>
                      <a:pt x="103833" y="747"/>
                    </a:cubicBezTo>
                    <a:cubicBezTo>
                      <a:pt x="28903" y="9256"/>
                      <a:pt x="-6212" y="58278"/>
                      <a:pt x="900" y="98346"/>
                    </a:cubicBezTo>
                    <a:cubicBezTo>
                      <a:pt x="5408" y="123683"/>
                      <a:pt x="32205" y="140383"/>
                      <a:pt x="57796" y="143050"/>
                    </a:cubicBezTo>
                    <a:cubicBezTo>
                      <a:pt x="83386" y="145717"/>
                      <a:pt x="108786" y="136700"/>
                      <a:pt x="131583" y="124698"/>
                    </a:cubicBezTo>
                    <a:cubicBezTo>
                      <a:pt x="148474" y="115809"/>
                      <a:pt x="164920" y="104759"/>
                      <a:pt x="175207" y="88694"/>
                    </a:cubicBezTo>
                    <a:cubicBezTo>
                      <a:pt x="185367" y="72628"/>
                      <a:pt x="191336" y="54340"/>
                      <a:pt x="183780" y="38592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0" name="任意多边形: 形状 509">
                <a:extLst>
                  <a:ext uri="{FF2B5EF4-FFF2-40B4-BE49-F238E27FC236}">
                    <a16:creationId xmlns:a16="http://schemas.microsoft.com/office/drawing/2014/main" id="{63B61289-CA6C-27A1-A843-0C8BC35EC620}"/>
                  </a:ext>
                </a:extLst>
              </p:cNvPr>
              <p:cNvSpPr/>
              <p:nvPr/>
            </p:nvSpPr>
            <p:spPr>
              <a:xfrm>
                <a:off x="12579949" y="4922765"/>
                <a:ext cx="33795" cy="44493"/>
              </a:xfrm>
              <a:custGeom>
                <a:avLst/>
                <a:gdLst>
                  <a:gd name="connsiteX0" fmla="*/ 31806 w 33795"/>
                  <a:gd name="connsiteY0" fmla="*/ 706 h 44493"/>
                  <a:gd name="connsiteX1" fmla="*/ 2089 w 33795"/>
                  <a:gd name="connsiteY1" fmla="*/ 44458 h 44493"/>
                  <a:gd name="connsiteX2" fmla="*/ 31806 w 33795"/>
                  <a:gd name="connsiteY2" fmla="*/ 706 h 4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95" h="44493">
                    <a:moveTo>
                      <a:pt x="31806" y="706"/>
                    </a:moveTo>
                    <a:cubicBezTo>
                      <a:pt x="19360" y="-6659"/>
                      <a:pt x="-7691" y="46045"/>
                      <a:pt x="2089" y="44458"/>
                    </a:cubicBezTo>
                    <a:cubicBezTo>
                      <a:pt x="13455" y="42617"/>
                      <a:pt x="41458" y="6422"/>
                      <a:pt x="31806" y="706"/>
                    </a:cubicBezTo>
                    <a:close/>
                  </a:path>
                </a:pathLst>
              </a:custGeom>
              <a:solidFill>
                <a:srgbClr val="6D4E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1" name="任意多边形: 形状 510">
                <a:extLst>
                  <a:ext uri="{FF2B5EF4-FFF2-40B4-BE49-F238E27FC236}">
                    <a16:creationId xmlns:a16="http://schemas.microsoft.com/office/drawing/2014/main" id="{95C5A2F3-CA93-3FCE-88F6-510408453E39}"/>
                  </a:ext>
                </a:extLst>
              </p:cNvPr>
              <p:cNvSpPr/>
              <p:nvPr/>
            </p:nvSpPr>
            <p:spPr>
              <a:xfrm>
                <a:off x="12443625" y="4977937"/>
                <a:ext cx="52519" cy="23663"/>
              </a:xfrm>
              <a:custGeom>
                <a:avLst/>
                <a:gdLst>
                  <a:gd name="connsiteX0" fmla="*/ 109 w 52519"/>
                  <a:gd name="connsiteY0" fmla="*/ 4526 h 23663"/>
                  <a:gd name="connsiteX1" fmla="*/ 52307 w 52519"/>
                  <a:gd name="connsiteY1" fmla="*/ 22687 h 23663"/>
                  <a:gd name="connsiteX2" fmla="*/ 109 w 52519"/>
                  <a:gd name="connsiteY2" fmla="*/ 4526 h 2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19" h="23663">
                    <a:moveTo>
                      <a:pt x="109" y="4526"/>
                    </a:moveTo>
                    <a:cubicBezTo>
                      <a:pt x="-2685" y="21417"/>
                      <a:pt x="48941" y="25926"/>
                      <a:pt x="52307" y="22687"/>
                    </a:cubicBezTo>
                    <a:cubicBezTo>
                      <a:pt x="56307" y="18877"/>
                      <a:pt x="2713" y="-11222"/>
                      <a:pt x="109" y="4526"/>
                    </a:cubicBezTo>
                    <a:close/>
                  </a:path>
                </a:pathLst>
              </a:custGeom>
              <a:solidFill>
                <a:srgbClr val="6D4E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06" name="任意多边形: 形状 505">
              <a:extLst>
                <a:ext uri="{FF2B5EF4-FFF2-40B4-BE49-F238E27FC236}">
                  <a16:creationId xmlns:a16="http://schemas.microsoft.com/office/drawing/2014/main" id="{960B7595-EA2A-76ED-314F-0ACBB8D55F79}"/>
                </a:ext>
              </a:extLst>
            </p:cNvPr>
            <p:cNvSpPr/>
            <p:nvPr/>
          </p:nvSpPr>
          <p:spPr>
            <a:xfrm>
              <a:off x="5530345" y="3676365"/>
              <a:ext cx="1843607" cy="742179"/>
            </a:xfrm>
            <a:custGeom>
              <a:avLst/>
              <a:gdLst>
                <a:gd name="connsiteX0" fmla="*/ 603319 w 1843607"/>
                <a:gd name="connsiteY0" fmla="*/ 157788 h 742179"/>
                <a:gd name="connsiteX1" fmla="*/ 592961 w 1843607"/>
                <a:gd name="connsiteY1" fmla="*/ 162836 h 742179"/>
                <a:gd name="connsiteX2" fmla="*/ 557655 w 1843607"/>
                <a:gd name="connsiteY2" fmla="*/ 217255 h 742179"/>
                <a:gd name="connsiteX3" fmla="*/ 556702 w 1843607"/>
                <a:gd name="connsiteY3" fmla="*/ 336064 h 742179"/>
                <a:gd name="connsiteX4" fmla="*/ 620583 w 1843607"/>
                <a:gd name="connsiteY4" fmla="*/ 191030 h 742179"/>
                <a:gd name="connsiteX5" fmla="*/ 614487 w 1843607"/>
                <a:gd name="connsiteY5" fmla="*/ 158454 h 742179"/>
                <a:gd name="connsiteX6" fmla="*/ 603319 w 1843607"/>
                <a:gd name="connsiteY6" fmla="*/ 157788 h 742179"/>
                <a:gd name="connsiteX7" fmla="*/ 609153 w 1843607"/>
                <a:gd name="connsiteY7" fmla="*/ 131530 h 742179"/>
                <a:gd name="connsiteX8" fmla="*/ 640586 w 1843607"/>
                <a:gd name="connsiteY8" fmla="*/ 147913 h 742179"/>
                <a:gd name="connsiteX9" fmla="*/ 647443 w 1843607"/>
                <a:gd name="connsiteY9" fmla="*/ 192236 h 742179"/>
                <a:gd name="connsiteX10" fmla="*/ 619123 w 1843607"/>
                <a:gd name="connsiteY10" fmla="*/ 277517 h 742179"/>
                <a:gd name="connsiteX11" fmla="*/ 576831 w 1843607"/>
                <a:gd name="connsiteY11" fmla="*/ 358416 h 742179"/>
                <a:gd name="connsiteX12" fmla="*/ 571688 w 1843607"/>
                <a:gd name="connsiteY12" fmla="*/ 366544 h 742179"/>
                <a:gd name="connsiteX13" fmla="*/ 674304 w 1843607"/>
                <a:gd name="connsiteY13" fmla="*/ 433092 h 742179"/>
                <a:gd name="connsiteX14" fmla="*/ 814830 w 1843607"/>
                <a:gd name="connsiteY14" fmla="*/ 407692 h 742179"/>
                <a:gd name="connsiteX15" fmla="*/ 930209 w 1843607"/>
                <a:gd name="connsiteY15" fmla="*/ 296376 h 742179"/>
                <a:gd name="connsiteX16" fmla="*/ 943607 w 1843607"/>
                <a:gd name="connsiteY16" fmla="*/ 305520 h 742179"/>
                <a:gd name="connsiteX17" fmla="*/ 921700 w 1843607"/>
                <a:gd name="connsiteY17" fmla="*/ 343747 h 742179"/>
                <a:gd name="connsiteX18" fmla="*/ 780412 w 1843607"/>
                <a:gd name="connsiteY18" fmla="*/ 451697 h 742179"/>
                <a:gd name="connsiteX19" fmla="*/ 624520 w 1843607"/>
                <a:gd name="connsiteY19" fmla="*/ 445665 h 742179"/>
                <a:gd name="connsiteX20" fmla="*/ 555876 w 1843607"/>
                <a:gd name="connsiteY20" fmla="*/ 390737 h 742179"/>
                <a:gd name="connsiteX21" fmla="*/ 464373 w 1843607"/>
                <a:gd name="connsiteY21" fmla="*/ 510181 h 742179"/>
                <a:gd name="connsiteX22" fmla="*/ 325435 w 1843607"/>
                <a:gd name="connsiteY22" fmla="*/ 656866 h 742179"/>
                <a:gd name="connsiteX23" fmla="*/ 163764 w 1843607"/>
                <a:gd name="connsiteY23" fmla="*/ 740432 h 742179"/>
                <a:gd name="connsiteX24" fmla="*/ 80642 w 1843607"/>
                <a:gd name="connsiteY24" fmla="*/ 736114 h 742179"/>
                <a:gd name="connsiteX25" fmla="*/ 4633 w 1843607"/>
                <a:gd name="connsiteY25" fmla="*/ 703348 h 742179"/>
                <a:gd name="connsiteX26" fmla="*/ 13396 w 1843607"/>
                <a:gd name="connsiteY26" fmla="*/ 686393 h 742179"/>
                <a:gd name="connsiteX27" fmla="*/ 46924 w 1843607"/>
                <a:gd name="connsiteY27" fmla="*/ 701125 h 742179"/>
                <a:gd name="connsiteX28" fmla="*/ 193355 w 1843607"/>
                <a:gd name="connsiteY28" fmla="*/ 706142 h 742179"/>
                <a:gd name="connsiteX29" fmla="*/ 332293 w 1843607"/>
                <a:gd name="connsiteY29" fmla="*/ 610765 h 742179"/>
                <a:gd name="connsiteX30" fmla="*/ 456245 w 1843607"/>
                <a:gd name="connsiteY30" fmla="*/ 474875 h 742179"/>
                <a:gd name="connsiteX31" fmla="*/ 539557 w 1843607"/>
                <a:gd name="connsiteY31" fmla="*/ 363559 h 742179"/>
                <a:gd name="connsiteX32" fmla="*/ 526667 w 1843607"/>
                <a:gd name="connsiteY32" fmla="*/ 326983 h 742179"/>
                <a:gd name="connsiteX33" fmla="*/ 551241 w 1843607"/>
                <a:gd name="connsiteY33" fmla="*/ 170646 h 742179"/>
                <a:gd name="connsiteX34" fmla="*/ 609153 w 1843607"/>
                <a:gd name="connsiteY34" fmla="*/ 131530 h 742179"/>
                <a:gd name="connsiteX35" fmla="*/ 1403438 w 1843607"/>
                <a:gd name="connsiteY35" fmla="*/ 97 h 742179"/>
                <a:gd name="connsiteX36" fmla="*/ 1411792 w 1843607"/>
                <a:gd name="connsiteY36" fmla="*/ 5420 h 742179"/>
                <a:gd name="connsiteX37" fmla="*/ 1480499 w 1843607"/>
                <a:gd name="connsiteY37" fmla="*/ 93939 h 742179"/>
                <a:gd name="connsiteX38" fmla="*/ 1559303 w 1843607"/>
                <a:gd name="connsiteY38" fmla="*/ 151089 h 742179"/>
                <a:gd name="connsiteX39" fmla="*/ 1652394 w 1843607"/>
                <a:gd name="connsiteY39" fmla="*/ 184363 h 742179"/>
                <a:gd name="connsiteX40" fmla="*/ 1819589 w 1843607"/>
                <a:gd name="connsiteY40" fmla="*/ 141436 h 742179"/>
                <a:gd name="connsiteX41" fmla="*/ 1841687 w 1843607"/>
                <a:gd name="connsiteY41" fmla="*/ 156676 h 742179"/>
                <a:gd name="connsiteX42" fmla="*/ 1748850 w 1843607"/>
                <a:gd name="connsiteY42" fmla="*/ 217001 h 742179"/>
                <a:gd name="connsiteX43" fmla="*/ 1641472 w 1843607"/>
                <a:gd name="connsiteY43" fmla="*/ 211667 h 742179"/>
                <a:gd name="connsiteX44" fmla="*/ 1538856 w 1843607"/>
                <a:gd name="connsiteY44" fmla="*/ 173186 h 742179"/>
                <a:gd name="connsiteX45" fmla="*/ 1454663 w 1843607"/>
                <a:gd name="connsiteY45" fmla="*/ 106464 h 742179"/>
                <a:gd name="connsiteX46" fmla="*/ 1399540 w 1843607"/>
                <a:gd name="connsiteY46" fmla="*/ 30912 h 742179"/>
                <a:gd name="connsiteX47" fmla="*/ 1377931 w 1843607"/>
                <a:gd name="connsiteY47" fmla="*/ 91048 h 742179"/>
                <a:gd name="connsiteX48" fmla="*/ 1340355 w 1843607"/>
                <a:gd name="connsiteY48" fmla="*/ 161438 h 742179"/>
                <a:gd name="connsiteX49" fmla="*/ 1134615 w 1843607"/>
                <a:gd name="connsiteY49" fmla="*/ 287041 h 742179"/>
                <a:gd name="connsiteX50" fmla="*/ 1029078 w 1843607"/>
                <a:gd name="connsiteY50" fmla="*/ 239226 h 742179"/>
                <a:gd name="connsiteX51" fmla="*/ 975421 w 1843607"/>
                <a:gd name="connsiteY51" fmla="*/ 118449 h 742179"/>
                <a:gd name="connsiteX52" fmla="*/ 992121 w 1843607"/>
                <a:gd name="connsiteY52" fmla="*/ 113115 h 742179"/>
                <a:gd name="connsiteX53" fmla="*/ 1058161 w 1843607"/>
                <a:gd name="connsiteY53" fmla="*/ 231923 h 742179"/>
                <a:gd name="connsiteX54" fmla="*/ 1152649 w 1843607"/>
                <a:gd name="connsiteY54" fmla="*/ 259927 h 742179"/>
                <a:gd name="connsiteX55" fmla="*/ 1255075 w 1843607"/>
                <a:gd name="connsiteY55" fmla="*/ 217953 h 742179"/>
                <a:gd name="connsiteX56" fmla="*/ 1329687 w 1843607"/>
                <a:gd name="connsiteY56" fmla="*/ 126132 h 742179"/>
                <a:gd name="connsiteX57" fmla="*/ 1385948 w 1843607"/>
                <a:gd name="connsiteY57" fmla="*/ 9102 h 742179"/>
                <a:gd name="connsiteX58" fmla="*/ 1393729 w 1843607"/>
                <a:gd name="connsiteY58" fmla="*/ 6296 h 742179"/>
                <a:gd name="connsiteX59" fmla="*/ 1394632 w 1843607"/>
                <a:gd name="connsiteY59" fmla="*/ 2221 h 742179"/>
                <a:gd name="connsiteX60" fmla="*/ 1403438 w 1843607"/>
                <a:gd name="connsiteY60" fmla="*/ 97 h 74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43607" h="742179">
                  <a:moveTo>
                    <a:pt x="603319" y="157788"/>
                  </a:moveTo>
                  <a:cubicBezTo>
                    <a:pt x="599581" y="158835"/>
                    <a:pt x="595977" y="160836"/>
                    <a:pt x="592961" y="162836"/>
                  </a:cubicBezTo>
                  <a:cubicBezTo>
                    <a:pt x="574545" y="175028"/>
                    <a:pt x="564449" y="196999"/>
                    <a:pt x="557655" y="217255"/>
                  </a:cubicBezTo>
                  <a:cubicBezTo>
                    <a:pt x="544955" y="255038"/>
                    <a:pt x="543304" y="298218"/>
                    <a:pt x="556702" y="336064"/>
                  </a:cubicBezTo>
                  <a:cubicBezTo>
                    <a:pt x="583562" y="291296"/>
                    <a:pt x="609153" y="242211"/>
                    <a:pt x="620583" y="191030"/>
                  </a:cubicBezTo>
                  <a:cubicBezTo>
                    <a:pt x="622805" y="181251"/>
                    <a:pt x="625726" y="164169"/>
                    <a:pt x="614487" y="158454"/>
                  </a:cubicBezTo>
                  <a:cubicBezTo>
                    <a:pt x="610931" y="156645"/>
                    <a:pt x="607058" y="156740"/>
                    <a:pt x="603319" y="157788"/>
                  </a:cubicBezTo>
                  <a:close/>
                  <a:moveTo>
                    <a:pt x="609153" y="131530"/>
                  </a:moveTo>
                  <a:cubicBezTo>
                    <a:pt x="621536" y="131594"/>
                    <a:pt x="633410" y="137690"/>
                    <a:pt x="640586" y="147913"/>
                  </a:cubicBezTo>
                  <a:cubicBezTo>
                    <a:pt x="649602" y="160804"/>
                    <a:pt x="649856" y="177250"/>
                    <a:pt x="647443" y="192236"/>
                  </a:cubicBezTo>
                  <a:cubicBezTo>
                    <a:pt x="642744" y="221319"/>
                    <a:pt x="630743" y="250593"/>
                    <a:pt x="619123" y="277517"/>
                  </a:cubicBezTo>
                  <a:cubicBezTo>
                    <a:pt x="607057" y="305520"/>
                    <a:pt x="592770" y="332444"/>
                    <a:pt x="576831" y="358416"/>
                  </a:cubicBezTo>
                  <a:cubicBezTo>
                    <a:pt x="575117" y="361146"/>
                    <a:pt x="573402" y="363813"/>
                    <a:pt x="571688" y="366544"/>
                  </a:cubicBezTo>
                  <a:cubicBezTo>
                    <a:pt x="594802" y="402167"/>
                    <a:pt x="632457" y="424964"/>
                    <a:pt x="674304" y="433092"/>
                  </a:cubicBezTo>
                  <a:cubicBezTo>
                    <a:pt x="722691" y="442490"/>
                    <a:pt x="772411" y="432203"/>
                    <a:pt x="814830" y="407692"/>
                  </a:cubicBezTo>
                  <a:cubicBezTo>
                    <a:pt x="862645" y="380069"/>
                    <a:pt x="895474" y="338096"/>
                    <a:pt x="930209" y="296376"/>
                  </a:cubicBezTo>
                  <a:cubicBezTo>
                    <a:pt x="936495" y="288820"/>
                    <a:pt x="947163" y="297519"/>
                    <a:pt x="943607" y="305520"/>
                  </a:cubicBezTo>
                  <a:cubicBezTo>
                    <a:pt x="937702" y="319300"/>
                    <a:pt x="930273" y="331492"/>
                    <a:pt x="921700" y="343747"/>
                  </a:cubicBezTo>
                  <a:cubicBezTo>
                    <a:pt x="887473" y="392642"/>
                    <a:pt x="837245" y="432647"/>
                    <a:pt x="780412" y="451697"/>
                  </a:cubicBezTo>
                  <a:cubicBezTo>
                    <a:pt x="730057" y="468588"/>
                    <a:pt x="673288" y="467001"/>
                    <a:pt x="624520" y="445665"/>
                  </a:cubicBezTo>
                  <a:cubicBezTo>
                    <a:pt x="596770" y="433536"/>
                    <a:pt x="573339" y="414423"/>
                    <a:pt x="555876" y="390737"/>
                  </a:cubicBezTo>
                  <a:cubicBezTo>
                    <a:pt x="527873" y="432330"/>
                    <a:pt x="496694" y="471890"/>
                    <a:pt x="464373" y="510181"/>
                  </a:cubicBezTo>
                  <a:cubicBezTo>
                    <a:pt x="421002" y="561552"/>
                    <a:pt x="374965" y="611400"/>
                    <a:pt x="325435" y="656866"/>
                  </a:cubicBezTo>
                  <a:cubicBezTo>
                    <a:pt x="279080" y="699411"/>
                    <a:pt x="227264" y="732685"/>
                    <a:pt x="163764" y="740432"/>
                  </a:cubicBezTo>
                  <a:cubicBezTo>
                    <a:pt x="136142" y="743797"/>
                    <a:pt x="107820" y="742273"/>
                    <a:pt x="80642" y="736114"/>
                  </a:cubicBezTo>
                  <a:cubicBezTo>
                    <a:pt x="53020" y="729891"/>
                    <a:pt x="28318" y="718715"/>
                    <a:pt x="4633" y="703348"/>
                  </a:cubicBezTo>
                  <a:cubicBezTo>
                    <a:pt x="-5464" y="696807"/>
                    <a:pt x="2537" y="680234"/>
                    <a:pt x="13396" y="686393"/>
                  </a:cubicBezTo>
                  <a:cubicBezTo>
                    <a:pt x="24255" y="692489"/>
                    <a:pt x="35303" y="696807"/>
                    <a:pt x="46924" y="701125"/>
                  </a:cubicBezTo>
                  <a:cubicBezTo>
                    <a:pt x="93279" y="718397"/>
                    <a:pt x="145984" y="720429"/>
                    <a:pt x="193355" y="706142"/>
                  </a:cubicBezTo>
                  <a:cubicBezTo>
                    <a:pt x="248917" y="689441"/>
                    <a:pt x="291907" y="650833"/>
                    <a:pt x="332293" y="610765"/>
                  </a:cubicBezTo>
                  <a:cubicBezTo>
                    <a:pt x="375854" y="567585"/>
                    <a:pt x="417192" y="522182"/>
                    <a:pt x="456245" y="474875"/>
                  </a:cubicBezTo>
                  <a:cubicBezTo>
                    <a:pt x="485773" y="439188"/>
                    <a:pt x="514220" y="402421"/>
                    <a:pt x="539557" y="363559"/>
                  </a:cubicBezTo>
                  <a:cubicBezTo>
                    <a:pt x="533969" y="352002"/>
                    <a:pt x="529587" y="339747"/>
                    <a:pt x="526667" y="326983"/>
                  </a:cubicBezTo>
                  <a:cubicBezTo>
                    <a:pt x="514792" y="275294"/>
                    <a:pt x="522666" y="215922"/>
                    <a:pt x="551241" y="170646"/>
                  </a:cubicBezTo>
                  <a:cubicBezTo>
                    <a:pt x="563433" y="151406"/>
                    <a:pt x="584832" y="131340"/>
                    <a:pt x="609153" y="131530"/>
                  </a:cubicBezTo>
                  <a:close/>
                  <a:moveTo>
                    <a:pt x="1403438" y="97"/>
                  </a:moveTo>
                  <a:cubicBezTo>
                    <a:pt x="1406510" y="494"/>
                    <a:pt x="1409506" y="2134"/>
                    <a:pt x="1411792" y="5420"/>
                  </a:cubicBezTo>
                  <a:cubicBezTo>
                    <a:pt x="1433128" y="35963"/>
                    <a:pt x="1454401" y="67078"/>
                    <a:pt x="1480499" y="93939"/>
                  </a:cubicBezTo>
                  <a:cubicBezTo>
                    <a:pt x="1503613" y="117814"/>
                    <a:pt x="1529204" y="136928"/>
                    <a:pt x="1559303" y="151089"/>
                  </a:cubicBezTo>
                  <a:cubicBezTo>
                    <a:pt x="1588957" y="165058"/>
                    <a:pt x="1620453" y="176679"/>
                    <a:pt x="1652394" y="184363"/>
                  </a:cubicBezTo>
                  <a:cubicBezTo>
                    <a:pt x="1711195" y="198523"/>
                    <a:pt x="1780283" y="193316"/>
                    <a:pt x="1819589" y="141436"/>
                  </a:cubicBezTo>
                  <a:cubicBezTo>
                    <a:pt x="1828860" y="129245"/>
                    <a:pt x="1850069" y="143976"/>
                    <a:pt x="1841687" y="156676"/>
                  </a:cubicBezTo>
                  <a:cubicBezTo>
                    <a:pt x="1820351" y="189125"/>
                    <a:pt x="1786760" y="209382"/>
                    <a:pt x="1748850" y="217001"/>
                  </a:cubicBezTo>
                  <a:cubicBezTo>
                    <a:pt x="1713100" y="224177"/>
                    <a:pt x="1676587" y="220748"/>
                    <a:pt x="1641472" y="211667"/>
                  </a:cubicBezTo>
                  <a:cubicBezTo>
                    <a:pt x="1606420" y="202587"/>
                    <a:pt x="1571241" y="189506"/>
                    <a:pt x="1538856" y="173186"/>
                  </a:cubicBezTo>
                  <a:cubicBezTo>
                    <a:pt x="1505582" y="156422"/>
                    <a:pt x="1478420" y="133165"/>
                    <a:pt x="1454663" y="106464"/>
                  </a:cubicBezTo>
                  <a:lnTo>
                    <a:pt x="1399540" y="30912"/>
                  </a:lnTo>
                  <a:lnTo>
                    <a:pt x="1377931" y="91048"/>
                  </a:lnTo>
                  <a:cubicBezTo>
                    <a:pt x="1367200" y="115527"/>
                    <a:pt x="1354706" y="139213"/>
                    <a:pt x="1340355" y="161438"/>
                  </a:cubicBezTo>
                  <a:cubicBezTo>
                    <a:pt x="1295460" y="230971"/>
                    <a:pt x="1222245" y="292566"/>
                    <a:pt x="1134615" y="287041"/>
                  </a:cubicBezTo>
                  <a:cubicBezTo>
                    <a:pt x="1094928" y="284565"/>
                    <a:pt x="1056002" y="269198"/>
                    <a:pt x="1029078" y="239226"/>
                  </a:cubicBezTo>
                  <a:cubicBezTo>
                    <a:pt x="998598" y="205317"/>
                    <a:pt x="986025" y="161692"/>
                    <a:pt x="975421" y="118449"/>
                  </a:cubicBezTo>
                  <a:cubicBezTo>
                    <a:pt x="972754" y="107590"/>
                    <a:pt x="988311" y="102447"/>
                    <a:pt x="992121" y="113115"/>
                  </a:cubicBezTo>
                  <a:cubicBezTo>
                    <a:pt x="1007171" y="155215"/>
                    <a:pt x="1022665" y="202332"/>
                    <a:pt x="1058161" y="231923"/>
                  </a:cubicBezTo>
                  <a:cubicBezTo>
                    <a:pt x="1084260" y="253767"/>
                    <a:pt x="1119185" y="261769"/>
                    <a:pt x="1152649" y="259927"/>
                  </a:cubicBezTo>
                  <a:cubicBezTo>
                    <a:pt x="1190622" y="257832"/>
                    <a:pt x="1225610" y="241385"/>
                    <a:pt x="1255075" y="217953"/>
                  </a:cubicBezTo>
                  <a:cubicBezTo>
                    <a:pt x="1286190" y="193188"/>
                    <a:pt x="1310320" y="160550"/>
                    <a:pt x="1329687" y="126132"/>
                  </a:cubicBezTo>
                  <a:cubicBezTo>
                    <a:pt x="1350960" y="88286"/>
                    <a:pt x="1366263" y="47710"/>
                    <a:pt x="1385948" y="9102"/>
                  </a:cubicBezTo>
                  <a:lnTo>
                    <a:pt x="1393729" y="6296"/>
                  </a:lnTo>
                  <a:lnTo>
                    <a:pt x="1394632" y="2221"/>
                  </a:lnTo>
                  <a:cubicBezTo>
                    <a:pt x="1397219" y="542"/>
                    <a:pt x="1400366" y="-301"/>
                    <a:pt x="1403438" y="97"/>
                  </a:cubicBezTo>
                  <a:close/>
                </a:path>
              </a:pathLst>
            </a:custGeom>
            <a:solidFill>
              <a:srgbClr val="EDA53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7" name="任意多边形: 形状 506">
              <a:extLst>
                <a:ext uri="{FF2B5EF4-FFF2-40B4-BE49-F238E27FC236}">
                  <a16:creationId xmlns:a16="http://schemas.microsoft.com/office/drawing/2014/main" id="{C16EEA4B-2B6A-1F5B-24DB-7E8B571408CF}"/>
                </a:ext>
              </a:extLst>
            </p:cNvPr>
            <p:cNvSpPr/>
            <p:nvPr/>
          </p:nvSpPr>
          <p:spPr>
            <a:xfrm>
              <a:off x="5363104" y="5585764"/>
              <a:ext cx="162065" cy="193709"/>
            </a:xfrm>
            <a:custGeom>
              <a:avLst/>
              <a:gdLst>
                <a:gd name="connsiteX0" fmla="*/ 150601 w 162065"/>
                <a:gd name="connsiteY0" fmla="*/ 385 h 193709"/>
                <a:gd name="connsiteX1" fmla="*/ 60177 w 162065"/>
                <a:gd name="connsiteY1" fmla="*/ 54614 h 193709"/>
                <a:gd name="connsiteX2" fmla="*/ 39349 w 162065"/>
                <a:gd name="connsiteY2" fmla="*/ 76902 h 193709"/>
                <a:gd name="connsiteX3" fmla="*/ 614 w 162065"/>
                <a:gd name="connsiteY3" fmla="*/ 162056 h 193709"/>
                <a:gd name="connsiteX4" fmla="*/ 9504 w 162065"/>
                <a:gd name="connsiteY4" fmla="*/ 174756 h 193709"/>
                <a:gd name="connsiteX5" fmla="*/ 36174 w 162065"/>
                <a:gd name="connsiteY5" fmla="*/ 188281 h 193709"/>
                <a:gd name="connsiteX6" fmla="*/ 158666 w 162065"/>
                <a:gd name="connsiteY6" fmla="*/ 25531 h 193709"/>
                <a:gd name="connsiteX7" fmla="*/ 150601 w 162065"/>
                <a:gd name="connsiteY7" fmla="*/ 385 h 19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065" h="193709">
                  <a:moveTo>
                    <a:pt x="150601" y="385"/>
                  </a:moveTo>
                  <a:cubicBezTo>
                    <a:pt x="112945" y="-3298"/>
                    <a:pt x="73512" y="19816"/>
                    <a:pt x="60177" y="54614"/>
                  </a:cubicBezTo>
                  <a:cubicBezTo>
                    <a:pt x="53001" y="61853"/>
                    <a:pt x="46017" y="69219"/>
                    <a:pt x="39349" y="76902"/>
                  </a:cubicBezTo>
                  <a:cubicBezTo>
                    <a:pt x="19093" y="100080"/>
                    <a:pt x="-4085" y="129163"/>
                    <a:pt x="614" y="162056"/>
                  </a:cubicBezTo>
                  <a:cubicBezTo>
                    <a:pt x="1503" y="168152"/>
                    <a:pt x="5059" y="172533"/>
                    <a:pt x="9504" y="174756"/>
                  </a:cubicBezTo>
                  <a:cubicBezTo>
                    <a:pt x="6901" y="188853"/>
                    <a:pt x="26395" y="201172"/>
                    <a:pt x="36174" y="188281"/>
                  </a:cubicBezTo>
                  <a:cubicBezTo>
                    <a:pt x="77132" y="134116"/>
                    <a:pt x="117835" y="79760"/>
                    <a:pt x="158666" y="25531"/>
                  </a:cubicBezTo>
                  <a:cubicBezTo>
                    <a:pt x="164698" y="17466"/>
                    <a:pt x="163111" y="1655"/>
                    <a:pt x="150601" y="385"/>
                  </a:cubicBezTo>
                  <a:close/>
                </a:path>
              </a:pathLst>
            </a:custGeom>
            <a:solidFill>
              <a:srgbClr val="E694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8" name="任意多边形: 形状 507">
              <a:extLst>
                <a:ext uri="{FF2B5EF4-FFF2-40B4-BE49-F238E27FC236}">
                  <a16:creationId xmlns:a16="http://schemas.microsoft.com/office/drawing/2014/main" id="{3EEDC998-EAF9-EC87-E03B-7A5A3E9C319B}"/>
                </a:ext>
              </a:extLst>
            </p:cNvPr>
            <p:cNvSpPr/>
            <p:nvPr/>
          </p:nvSpPr>
          <p:spPr>
            <a:xfrm>
              <a:off x="8184569" y="4748255"/>
              <a:ext cx="225009" cy="142483"/>
            </a:xfrm>
            <a:custGeom>
              <a:avLst/>
              <a:gdLst>
                <a:gd name="connsiteX0" fmla="*/ 205305 w 225009"/>
                <a:gd name="connsiteY0" fmla="*/ 84276 h 142483"/>
                <a:gd name="connsiteX1" fmla="*/ 161617 w 225009"/>
                <a:gd name="connsiteY1" fmla="*/ 65988 h 142483"/>
                <a:gd name="connsiteX2" fmla="*/ 117675 w 225009"/>
                <a:gd name="connsiteY2" fmla="*/ 47637 h 142483"/>
                <a:gd name="connsiteX3" fmla="*/ 72273 w 225009"/>
                <a:gd name="connsiteY3" fmla="*/ 28650 h 142483"/>
                <a:gd name="connsiteX4" fmla="*/ 64462 w 225009"/>
                <a:gd name="connsiteY4" fmla="*/ 25793 h 142483"/>
                <a:gd name="connsiteX5" fmla="*/ 49412 w 225009"/>
                <a:gd name="connsiteY5" fmla="*/ 18427 h 142483"/>
                <a:gd name="connsiteX6" fmla="*/ 47507 w 225009"/>
                <a:gd name="connsiteY6" fmla="*/ 17601 h 142483"/>
                <a:gd name="connsiteX7" fmla="*/ 41793 w 225009"/>
                <a:gd name="connsiteY7" fmla="*/ 10108 h 142483"/>
                <a:gd name="connsiteX8" fmla="*/ 23505 w 225009"/>
                <a:gd name="connsiteY8" fmla="*/ 647 h 142483"/>
                <a:gd name="connsiteX9" fmla="*/ 14170 w 225009"/>
                <a:gd name="connsiteY9" fmla="*/ 10680 h 142483"/>
                <a:gd name="connsiteX10" fmla="*/ 391 w 225009"/>
                <a:gd name="connsiteY10" fmla="*/ 23380 h 142483"/>
                <a:gd name="connsiteX11" fmla="*/ 5598 w 225009"/>
                <a:gd name="connsiteY11" fmla="*/ 44779 h 142483"/>
                <a:gd name="connsiteX12" fmla="*/ 33474 w 225009"/>
                <a:gd name="connsiteY12" fmla="*/ 73926 h 142483"/>
                <a:gd name="connsiteX13" fmla="*/ 64589 w 225009"/>
                <a:gd name="connsiteY13" fmla="*/ 97230 h 142483"/>
                <a:gd name="connsiteX14" fmla="*/ 129867 w 225009"/>
                <a:gd name="connsiteY14" fmla="*/ 133679 h 142483"/>
                <a:gd name="connsiteX15" fmla="*/ 200352 w 225009"/>
                <a:gd name="connsiteY15" fmla="*/ 138124 h 142483"/>
                <a:gd name="connsiteX16" fmla="*/ 224990 w 225009"/>
                <a:gd name="connsiteY16" fmla="*/ 112470 h 142483"/>
                <a:gd name="connsiteX17" fmla="*/ 205305 w 225009"/>
                <a:gd name="connsiteY17" fmla="*/ 84276 h 14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5009" h="142483">
                  <a:moveTo>
                    <a:pt x="205305" y="84276"/>
                  </a:moveTo>
                  <a:cubicBezTo>
                    <a:pt x="191589" y="76847"/>
                    <a:pt x="176032" y="71957"/>
                    <a:pt x="161617" y="65988"/>
                  </a:cubicBezTo>
                  <a:cubicBezTo>
                    <a:pt x="146948" y="59892"/>
                    <a:pt x="132344" y="53733"/>
                    <a:pt x="117675" y="47637"/>
                  </a:cubicBezTo>
                  <a:cubicBezTo>
                    <a:pt x="102562" y="41350"/>
                    <a:pt x="87385" y="35000"/>
                    <a:pt x="72273" y="28650"/>
                  </a:cubicBezTo>
                  <a:cubicBezTo>
                    <a:pt x="70113" y="27761"/>
                    <a:pt x="67383" y="26809"/>
                    <a:pt x="64462" y="25793"/>
                  </a:cubicBezTo>
                  <a:cubicBezTo>
                    <a:pt x="59509" y="23126"/>
                    <a:pt x="54556" y="20649"/>
                    <a:pt x="49412" y="18427"/>
                  </a:cubicBezTo>
                  <a:cubicBezTo>
                    <a:pt x="48777" y="18173"/>
                    <a:pt x="48143" y="17855"/>
                    <a:pt x="47507" y="17601"/>
                  </a:cubicBezTo>
                  <a:cubicBezTo>
                    <a:pt x="44777" y="15506"/>
                    <a:pt x="42681" y="13093"/>
                    <a:pt x="41793" y="10108"/>
                  </a:cubicBezTo>
                  <a:cubicBezTo>
                    <a:pt x="39570" y="2552"/>
                    <a:pt x="30870" y="-1703"/>
                    <a:pt x="23505" y="647"/>
                  </a:cubicBezTo>
                  <a:cubicBezTo>
                    <a:pt x="18298" y="2298"/>
                    <a:pt x="15313" y="6108"/>
                    <a:pt x="14170" y="10680"/>
                  </a:cubicBezTo>
                  <a:cubicBezTo>
                    <a:pt x="7883" y="12394"/>
                    <a:pt x="1851" y="16903"/>
                    <a:pt x="391" y="23380"/>
                  </a:cubicBezTo>
                  <a:cubicBezTo>
                    <a:pt x="-1197" y="30365"/>
                    <a:pt x="2359" y="38747"/>
                    <a:pt x="5598" y="44779"/>
                  </a:cubicBezTo>
                  <a:cubicBezTo>
                    <a:pt x="11948" y="56654"/>
                    <a:pt x="23250" y="65544"/>
                    <a:pt x="33474" y="73926"/>
                  </a:cubicBezTo>
                  <a:cubicBezTo>
                    <a:pt x="43507" y="82117"/>
                    <a:pt x="53921" y="89864"/>
                    <a:pt x="64589" y="97230"/>
                  </a:cubicBezTo>
                  <a:cubicBezTo>
                    <a:pt x="85036" y="111327"/>
                    <a:pt x="106435" y="124980"/>
                    <a:pt x="129867" y="133679"/>
                  </a:cubicBezTo>
                  <a:cubicBezTo>
                    <a:pt x="152283" y="141998"/>
                    <a:pt x="177238" y="146252"/>
                    <a:pt x="200352" y="138124"/>
                  </a:cubicBezTo>
                  <a:cubicBezTo>
                    <a:pt x="212226" y="133933"/>
                    <a:pt x="224482" y="126504"/>
                    <a:pt x="224990" y="112470"/>
                  </a:cubicBezTo>
                  <a:cubicBezTo>
                    <a:pt x="225498" y="99643"/>
                    <a:pt x="215973" y="90055"/>
                    <a:pt x="205305" y="84276"/>
                  </a:cubicBezTo>
                  <a:close/>
                </a:path>
              </a:pathLst>
            </a:custGeom>
            <a:solidFill>
              <a:srgbClr val="E694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6B98876-7E93-D4D0-8D1E-7695D0732611}"/>
              </a:ext>
            </a:extLst>
          </p:cNvPr>
          <p:cNvSpPr txBox="1"/>
          <p:nvPr/>
        </p:nvSpPr>
        <p:spPr>
          <a:xfrm>
            <a:off x="9410515" y="3930545"/>
            <a:ext cx="1824262" cy="155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E44B6DE-B3DF-34E6-9022-2BE216591D5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31992" y="2972082"/>
            <a:ext cx="1902996" cy="726391"/>
          </a:xfrm>
          <a:custGeom>
            <a:avLst/>
            <a:gdLst>
              <a:gd name="connsiteX0" fmla="*/ 77213 w 1902996"/>
              <a:gd name="connsiteY0" fmla="*/ 5 h 726391"/>
              <a:gd name="connsiteX1" fmla="*/ 115858 w 1902996"/>
              <a:gd name="connsiteY1" fmla="*/ 10394 h 726391"/>
              <a:gd name="connsiteX2" fmla="*/ 360854 w 1902996"/>
              <a:gd name="connsiteY2" fmla="*/ 153863 h 726391"/>
              <a:gd name="connsiteX3" fmla="*/ 1616732 w 1902996"/>
              <a:gd name="connsiteY3" fmla="*/ 153863 h 726391"/>
              <a:gd name="connsiteX4" fmla="*/ 1902996 w 1902996"/>
              <a:gd name="connsiteY4" fmla="*/ 440127 h 726391"/>
              <a:gd name="connsiteX5" fmla="*/ 1616732 w 1902996"/>
              <a:gd name="connsiteY5" fmla="*/ 726391 h 726391"/>
              <a:gd name="connsiteX6" fmla="*/ 286264 w 1902996"/>
              <a:gd name="connsiteY6" fmla="*/ 726391 h 726391"/>
              <a:gd name="connsiteX7" fmla="*/ 22496 w 1902996"/>
              <a:gd name="connsiteY7" fmla="*/ 551554 h 726391"/>
              <a:gd name="connsiteX8" fmla="*/ 12300 w 1902996"/>
              <a:gd name="connsiteY8" fmla="*/ 501051 h 726391"/>
              <a:gd name="connsiteX9" fmla="*/ 11712 w 1902996"/>
              <a:gd name="connsiteY9" fmla="*/ 500468 h 726391"/>
              <a:gd name="connsiteX10" fmla="*/ 1361 w 1902996"/>
              <a:gd name="connsiteY10" fmla="*/ 461965 h 726391"/>
              <a:gd name="connsiteX11" fmla="*/ 1422 w 1902996"/>
              <a:gd name="connsiteY11" fmla="*/ 447172 h 726391"/>
              <a:gd name="connsiteX12" fmla="*/ 0 w 1902996"/>
              <a:gd name="connsiteY12" fmla="*/ 440127 h 726391"/>
              <a:gd name="connsiteX13" fmla="*/ 1482 w 1902996"/>
              <a:gd name="connsiteY13" fmla="*/ 432785 h 726391"/>
              <a:gd name="connsiteX14" fmla="*/ 2978 w 1902996"/>
              <a:gd name="connsiteY14" fmla="*/ 74789 h 726391"/>
              <a:gd name="connsiteX15" fmla="*/ 77213 w 1902996"/>
              <a:gd name="connsiteY15" fmla="*/ 5 h 72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996" h="726391">
                <a:moveTo>
                  <a:pt x="77213" y="5"/>
                </a:moveTo>
                <a:cubicBezTo>
                  <a:pt x="90114" y="-147"/>
                  <a:pt x="103389" y="3092"/>
                  <a:pt x="115858" y="10394"/>
                </a:cubicBezTo>
                <a:lnTo>
                  <a:pt x="360854" y="153863"/>
                </a:lnTo>
                <a:lnTo>
                  <a:pt x="1616732" y="153863"/>
                </a:lnTo>
                <a:cubicBezTo>
                  <a:pt x="1774831" y="153863"/>
                  <a:pt x="1902996" y="282028"/>
                  <a:pt x="1902996" y="440127"/>
                </a:cubicBezTo>
                <a:cubicBezTo>
                  <a:pt x="1902996" y="598226"/>
                  <a:pt x="1774831" y="726391"/>
                  <a:pt x="1616732" y="726391"/>
                </a:cubicBezTo>
                <a:lnTo>
                  <a:pt x="286264" y="726391"/>
                </a:lnTo>
                <a:cubicBezTo>
                  <a:pt x="167690" y="726391"/>
                  <a:pt x="65953" y="654298"/>
                  <a:pt x="22496" y="551554"/>
                </a:cubicBezTo>
                <a:lnTo>
                  <a:pt x="12300" y="501051"/>
                </a:lnTo>
                <a:lnTo>
                  <a:pt x="11712" y="500468"/>
                </a:lnTo>
                <a:cubicBezTo>
                  <a:pt x="5139" y="489410"/>
                  <a:pt x="1300" y="476349"/>
                  <a:pt x="1361" y="461965"/>
                </a:cubicBezTo>
                <a:lnTo>
                  <a:pt x="1422" y="447172"/>
                </a:lnTo>
                <a:lnTo>
                  <a:pt x="0" y="440127"/>
                </a:lnTo>
                <a:lnTo>
                  <a:pt x="1482" y="432785"/>
                </a:lnTo>
                <a:lnTo>
                  <a:pt x="2978" y="74789"/>
                </a:lnTo>
                <a:cubicBezTo>
                  <a:pt x="3159" y="31439"/>
                  <a:pt x="38508" y="462"/>
                  <a:pt x="77213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216000" rIns="80467" bIns="40234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2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CCDD48C9-0763-F0EC-E4FE-7B30B0C117F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551570" y="2972082"/>
            <a:ext cx="1902996" cy="726391"/>
          </a:xfrm>
          <a:custGeom>
            <a:avLst/>
            <a:gdLst>
              <a:gd name="connsiteX0" fmla="*/ 77213 w 1902996"/>
              <a:gd name="connsiteY0" fmla="*/ 5 h 726391"/>
              <a:gd name="connsiteX1" fmla="*/ 115858 w 1902996"/>
              <a:gd name="connsiteY1" fmla="*/ 10394 h 726391"/>
              <a:gd name="connsiteX2" fmla="*/ 360854 w 1902996"/>
              <a:gd name="connsiteY2" fmla="*/ 153863 h 726391"/>
              <a:gd name="connsiteX3" fmla="*/ 1616732 w 1902996"/>
              <a:gd name="connsiteY3" fmla="*/ 153863 h 726391"/>
              <a:gd name="connsiteX4" fmla="*/ 1902996 w 1902996"/>
              <a:gd name="connsiteY4" fmla="*/ 440127 h 726391"/>
              <a:gd name="connsiteX5" fmla="*/ 1616732 w 1902996"/>
              <a:gd name="connsiteY5" fmla="*/ 726391 h 726391"/>
              <a:gd name="connsiteX6" fmla="*/ 286264 w 1902996"/>
              <a:gd name="connsiteY6" fmla="*/ 726391 h 726391"/>
              <a:gd name="connsiteX7" fmla="*/ 22496 w 1902996"/>
              <a:gd name="connsiteY7" fmla="*/ 551554 h 726391"/>
              <a:gd name="connsiteX8" fmla="*/ 12300 w 1902996"/>
              <a:gd name="connsiteY8" fmla="*/ 501051 h 726391"/>
              <a:gd name="connsiteX9" fmla="*/ 11712 w 1902996"/>
              <a:gd name="connsiteY9" fmla="*/ 500468 h 726391"/>
              <a:gd name="connsiteX10" fmla="*/ 1361 w 1902996"/>
              <a:gd name="connsiteY10" fmla="*/ 461965 h 726391"/>
              <a:gd name="connsiteX11" fmla="*/ 1422 w 1902996"/>
              <a:gd name="connsiteY11" fmla="*/ 447172 h 726391"/>
              <a:gd name="connsiteX12" fmla="*/ 0 w 1902996"/>
              <a:gd name="connsiteY12" fmla="*/ 440127 h 726391"/>
              <a:gd name="connsiteX13" fmla="*/ 1482 w 1902996"/>
              <a:gd name="connsiteY13" fmla="*/ 432785 h 726391"/>
              <a:gd name="connsiteX14" fmla="*/ 2978 w 1902996"/>
              <a:gd name="connsiteY14" fmla="*/ 74789 h 726391"/>
              <a:gd name="connsiteX15" fmla="*/ 77213 w 1902996"/>
              <a:gd name="connsiteY15" fmla="*/ 5 h 72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996" h="726391">
                <a:moveTo>
                  <a:pt x="77213" y="5"/>
                </a:moveTo>
                <a:cubicBezTo>
                  <a:pt x="90114" y="-147"/>
                  <a:pt x="103389" y="3092"/>
                  <a:pt x="115858" y="10394"/>
                </a:cubicBezTo>
                <a:lnTo>
                  <a:pt x="360854" y="153863"/>
                </a:lnTo>
                <a:lnTo>
                  <a:pt x="1616732" y="153863"/>
                </a:lnTo>
                <a:cubicBezTo>
                  <a:pt x="1774831" y="153863"/>
                  <a:pt x="1902996" y="282028"/>
                  <a:pt x="1902996" y="440127"/>
                </a:cubicBezTo>
                <a:cubicBezTo>
                  <a:pt x="1902996" y="598226"/>
                  <a:pt x="1774831" y="726391"/>
                  <a:pt x="1616732" y="726391"/>
                </a:cubicBezTo>
                <a:lnTo>
                  <a:pt x="286264" y="726391"/>
                </a:lnTo>
                <a:cubicBezTo>
                  <a:pt x="167690" y="726391"/>
                  <a:pt x="65953" y="654298"/>
                  <a:pt x="22496" y="551554"/>
                </a:cubicBezTo>
                <a:lnTo>
                  <a:pt x="12300" y="501051"/>
                </a:lnTo>
                <a:lnTo>
                  <a:pt x="11712" y="500468"/>
                </a:lnTo>
                <a:cubicBezTo>
                  <a:pt x="5139" y="489410"/>
                  <a:pt x="1300" y="476349"/>
                  <a:pt x="1361" y="461965"/>
                </a:cubicBezTo>
                <a:lnTo>
                  <a:pt x="1422" y="447172"/>
                </a:lnTo>
                <a:lnTo>
                  <a:pt x="0" y="440127"/>
                </a:lnTo>
                <a:lnTo>
                  <a:pt x="1482" y="432785"/>
                </a:lnTo>
                <a:lnTo>
                  <a:pt x="2978" y="74789"/>
                </a:lnTo>
                <a:cubicBezTo>
                  <a:pt x="3159" y="31439"/>
                  <a:pt x="38508" y="462"/>
                  <a:pt x="77213" y="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216000" rIns="80467" bIns="40234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3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076D15E-A2E7-5F90-BA8A-72CB687ACB7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371148" y="2972082"/>
            <a:ext cx="1902996" cy="726391"/>
          </a:xfrm>
          <a:custGeom>
            <a:avLst/>
            <a:gdLst>
              <a:gd name="connsiteX0" fmla="*/ 77213 w 1902996"/>
              <a:gd name="connsiteY0" fmla="*/ 5 h 726391"/>
              <a:gd name="connsiteX1" fmla="*/ 115858 w 1902996"/>
              <a:gd name="connsiteY1" fmla="*/ 10394 h 726391"/>
              <a:gd name="connsiteX2" fmla="*/ 360854 w 1902996"/>
              <a:gd name="connsiteY2" fmla="*/ 153863 h 726391"/>
              <a:gd name="connsiteX3" fmla="*/ 1616732 w 1902996"/>
              <a:gd name="connsiteY3" fmla="*/ 153863 h 726391"/>
              <a:gd name="connsiteX4" fmla="*/ 1902996 w 1902996"/>
              <a:gd name="connsiteY4" fmla="*/ 440127 h 726391"/>
              <a:gd name="connsiteX5" fmla="*/ 1616732 w 1902996"/>
              <a:gd name="connsiteY5" fmla="*/ 726391 h 726391"/>
              <a:gd name="connsiteX6" fmla="*/ 286264 w 1902996"/>
              <a:gd name="connsiteY6" fmla="*/ 726391 h 726391"/>
              <a:gd name="connsiteX7" fmla="*/ 22496 w 1902996"/>
              <a:gd name="connsiteY7" fmla="*/ 551554 h 726391"/>
              <a:gd name="connsiteX8" fmla="*/ 12300 w 1902996"/>
              <a:gd name="connsiteY8" fmla="*/ 501051 h 726391"/>
              <a:gd name="connsiteX9" fmla="*/ 11712 w 1902996"/>
              <a:gd name="connsiteY9" fmla="*/ 500468 h 726391"/>
              <a:gd name="connsiteX10" fmla="*/ 1361 w 1902996"/>
              <a:gd name="connsiteY10" fmla="*/ 461965 h 726391"/>
              <a:gd name="connsiteX11" fmla="*/ 1422 w 1902996"/>
              <a:gd name="connsiteY11" fmla="*/ 447172 h 726391"/>
              <a:gd name="connsiteX12" fmla="*/ 0 w 1902996"/>
              <a:gd name="connsiteY12" fmla="*/ 440127 h 726391"/>
              <a:gd name="connsiteX13" fmla="*/ 1482 w 1902996"/>
              <a:gd name="connsiteY13" fmla="*/ 432785 h 726391"/>
              <a:gd name="connsiteX14" fmla="*/ 2978 w 1902996"/>
              <a:gd name="connsiteY14" fmla="*/ 74789 h 726391"/>
              <a:gd name="connsiteX15" fmla="*/ 77213 w 1902996"/>
              <a:gd name="connsiteY15" fmla="*/ 5 h 72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996" h="726391">
                <a:moveTo>
                  <a:pt x="77213" y="5"/>
                </a:moveTo>
                <a:cubicBezTo>
                  <a:pt x="90114" y="-147"/>
                  <a:pt x="103389" y="3092"/>
                  <a:pt x="115858" y="10394"/>
                </a:cubicBezTo>
                <a:lnTo>
                  <a:pt x="360854" y="153863"/>
                </a:lnTo>
                <a:lnTo>
                  <a:pt x="1616732" y="153863"/>
                </a:lnTo>
                <a:cubicBezTo>
                  <a:pt x="1774831" y="153863"/>
                  <a:pt x="1902996" y="282028"/>
                  <a:pt x="1902996" y="440127"/>
                </a:cubicBezTo>
                <a:cubicBezTo>
                  <a:pt x="1902996" y="598226"/>
                  <a:pt x="1774831" y="726391"/>
                  <a:pt x="1616732" y="726391"/>
                </a:cubicBezTo>
                <a:lnTo>
                  <a:pt x="286264" y="726391"/>
                </a:lnTo>
                <a:cubicBezTo>
                  <a:pt x="167690" y="726391"/>
                  <a:pt x="65953" y="654298"/>
                  <a:pt x="22496" y="551554"/>
                </a:cubicBezTo>
                <a:lnTo>
                  <a:pt x="12300" y="501051"/>
                </a:lnTo>
                <a:lnTo>
                  <a:pt x="11712" y="500468"/>
                </a:lnTo>
                <a:cubicBezTo>
                  <a:pt x="5139" y="489410"/>
                  <a:pt x="1300" y="476349"/>
                  <a:pt x="1361" y="461965"/>
                </a:cubicBezTo>
                <a:lnTo>
                  <a:pt x="1422" y="447172"/>
                </a:lnTo>
                <a:lnTo>
                  <a:pt x="0" y="440127"/>
                </a:lnTo>
                <a:lnTo>
                  <a:pt x="1482" y="432785"/>
                </a:lnTo>
                <a:lnTo>
                  <a:pt x="2978" y="74789"/>
                </a:lnTo>
                <a:cubicBezTo>
                  <a:pt x="3159" y="31439"/>
                  <a:pt x="38508" y="462"/>
                  <a:pt x="77213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216000" rIns="80467" bIns="40234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4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</p:spTree>
    <p:extLst>
      <p:ext uri="{BB962C8B-B14F-4D97-AF65-F5344CB8AC3E}">
        <p14:creationId xmlns:p14="http://schemas.microsoft.com/office/powerpoint/2010/main" val="413205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825F7A2-AC6D-0390-64D0-DFEDE6B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05480"/>
            <a:ext cx="9987610" cy="561975"/>
          </a:xfrm>
        </p:spPr>
        <p:txBody>
          <a:bodyPr/>
          <a:lstStyle/>
          <a:p>
            <a:r>
              <a:rPr lang="zh-CN" altLang="en-US" dirty="0"/>
              <a:t>请在此处输入页面标题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3C54C27-3CCE-5A54-96F8-CA80CB46B81E}"/>
              </a:ext>
            </a:extLst>
          </p:cNvPr>
          <p:cNvSpPr/>
          <p:nvPr/>
        </p:nvSpPr>
        <p:spPr>
          <a:xfrm>
            <a:off x="666750" y="3750609"/>
            <a:ext cx="10858500" cy="2159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75B6A8-575C-2BBD-FDE5-764C488AB81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81990" y="1657052"/>
            <a:ext cx="2336681" cy="1587797"/>
          </a:xfrm>
          <a:prstGeom prst="roundRect">
            <a:avLst>
              <a:gd name="adj" fmla="val 151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8FD23034-046B-F83D-96FB-5DE5276A3C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0490" y="2877851"/>
            <a:ext cx="1903210" cy="709582"/>
          </a:xfrm>
          <a:custGeom>
            <a:avLst/>
            <a:gdLst>
              <a:gd name="connsiteX0" fmla="*/ 286478 w 1903210"/>
              <a:gd name="connsiteY0" fmla="*/ 0 h 709582"/>
              <a:gd name="connsiteX1" fmla="*/ 1616946 w 1903210"/>
              <a:gd name="connsiteY1" fmla="*/ 0 h 709582"/>
              <a:gd name="connsiteX2" fmla="*/ 1903210 w 1903210"/>
              <a:gd name="connsiteY2" fmla="*/ 286264 h 709582"/>
              <a:gd name="connsiteX3" fmla="*/ 1616946 w 1903210"/>
              <a:gd name="connsiteY3" fmla="*/ 572528 h 709582"/>
              <a:gd name="connsiteX4" fmla="*/ 336508 w 1903210"/>
              <a:gd name="connsiteY4" fmla="*/ 572528 h 709582"/>
              <a:gd name="connsiteX5" fmla="*/ 111950 w 1903210"/>
              <a:gd name="connsiteY5" fmla="*/ 699748 h 709582"/>
              <a:gd name="connsiteX6" fmla="*/ 0 w 1903210"/>
              <a:gd name="connsiteY6" fmla="*/ 634190 h 709582"/>
              <a:gd name="connsiteX7" fmla="*/ 1429 w 1903210"/>
              <a:gd name="connsiteY7" fmla="*/ 292283 h 709582"/>
              <a:gd name="connsiteX8" fmla="*/ 214 w 1903210"/>
              <a:gd name="connsiteY8" fmla="*/ 286264 h 709582"/>
              <a:gd name="connsiteX9" fmla="*/ 1481 w 1903210"/>
              <a:gd name="connsiteY9" fmla="*/ 279991 h 709582"/>
              <a:gd name="connsiteX10" fmla="*/ 1618 w 1903210"/>
              <a:gd name="connsiteY10" fmla="*/ 247014 h 709582"/>
              <a:gd name="connsiteX11" fmla="*/ 12344 w 1903210"/>
              <a:gd name="connsiteY11" fmla="*/ 208461 h 709582"/>
              <a:gd name="connsiteX12" fmla="*/ 16793 w 1903210"/>
              <a:gd name="connsiteY12" fmla="*/ 204148 h 709582"/>
              <a:gd name="connsiteX13" fmla="*/ 22710 w 1903210"/>
              <a:gd name="connsiteY13" fmla="*/ 174837 h 709582"/>
              <a:gd name="connsiteX14" fmla="*/ 286478 w 1903210"/>
              <a:gd name="connsiteY14" fmla="*/ 0 h 70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3210" h="709582">
                <a:moveTo>
                  <a:pt x="286478" y="0"/>
                </a:moveTo>
                <a:lnTo>
                  <a:pt x="1616946" y="0"/>
                </a:lnTo>
                <a:cubicBezTo>
                  <a:pt x="1775045" y="0"/>
                  <a:pt x="1903210" y="128165"/>
                  <a:pt x="1903210" y="286264"/>
                </a:cubicBezTo>
                <a:cubicBezTo>
                  <a:pt x="1903210" y="444363"/>
                  <a:pt x="1775045" y="572528"/>
                  <a:pt x="1616946" y="572528"/>
                </a:cubicBezTo>
                <a:lnTo>
                  <a:pt x="336508" y="572528"/>
                </a:lnTo>
                <a:lnTo>
                  <a:pt x="111950" y="699748"/>
                </a:lnTo>
                <a:cubicBezTo>
                  <a:pt x="61892" y="728107"/>
                  <a:pt x="-240" y="691723"/>
                  <a:pt x="0" y="634190"/>
                </a:cubicBezTo>
                <a:lnTo>
                  <a:pt x="1429" y="292283"/>
                </a:lnTo>
                <a:lnTo>
                  <a:pt x="214" y="286264"/>
                </a:lnTo>
                <a:lnTo>
                  <a:pt x="1481" y="279991"/>
                </a:lnTo>
                <a:lnTo>
                  <a:pt x="1618" y="247014"/>
                </a:lnTo>
                <a:cubicBezTo>
                  <a:pt x="1679" y="232564"/>
                  <a:pt x="5647" y="219489"/>
                  <a:pt x="12344" y="208461"/>
                </a:cubicBezTo>
                <a:lnTo>
                  <a:pt x="16793" y="204148"/>
                </a:lnTo>
                <a:lnTo>
                  <a:pt x="22710" y="174837"/>
                </a:lnTo>
                <a:cubicBezTo>
                  <a:pt x="66167" y="72093"/>
                  <a:pt x="167904" y="0"/>
                  <a:pt x="286478" y="0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180000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步骤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1</a:t>
            </a:r>
            <a:endParaRPr lang="zh-CN" altLang="en-US" sz="2400" dirty="0">
              <a:solidFill>
                <a:srgbClr val="FFFFFF"/>
              </a:solidFill>
              <a:effectLst>
                <a:outerShdw blurRad="156464" dist="33528" dir="2700018" rotWithShape="0">
                  <a:schemeClr val="accent1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9D312-BF6E-BE8B-E3CA-A4DDEB0EEC23}"/>
              </a:ext>
            </a:extLst>
          </p:cNvPr>
          <p:cNvSpPr txBox="1"/>
          <p:nvPr/>
        </p:nvSpPr>
        <p:spPr>
          <a:xfrm>
            <a:off x="920071" y="2081172"/>
            <a:ext cx="1824262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请将此处文字替换为具体内容。</a:t>
            </a:r>
          </a:p>
        </p:txBody>
      </p:sp>
      <p:sp>
        <p:nvSpPr>
          <p:cNvPr id="549" name="图形 94">
            <a:extLst>
              <a:ext uri="{FF2B5EF4-FFF2-40B4-BE49-F238E27FC236}">
                <a16:creationId xmlns:a16="http://schemas.microsoft.com/office/drawing/2014/main" id="{9B4D4129-1944-2F8E-D631-A382C19D074D}"/>
              </a:ext>
            </a:extLst>
          </p:cNvPr>
          <p:cNvSpPr/>
          <p:nvPr/>
        </p:nvSpPr>
        <p:spPr>
          <a:xfrm>
            <a:off x="990123" y="1529751"/>
            <a:ext cx="330368" cy="408090"/>
          </a:xfrm>
          <a:custGeom>
            <a:avLst/>
            <a:gdLst>
              <a:gd name="connsiteX0" fmla="*/ 298490 w 1349414"/>
              <a:gd name="connsiteY0" fmla="*/ 1389063 h 1666874"/>
              <a:gd name="connsiteX1" fmla="*/ 159 w 1349414"/>
              <a:gd name="connsiteY1" fmla="*/ 1097399 h 1666874"/>
              <a:gd name="connsiteX2" fmla="*/ 0 w 1349414"/>
              <a:gd name="connsiteY2" fmla="*/ 1087676 h 1666874"/>
              <a:gd name="connsiteX3" fmla="*/ 39330 w 1349414"/>
              <a:gd name="connsiteY3" fmla="*/ 952500 h 1666874"/>
              <a:gd name="connsiteX4" fmla="*/ 142518 w 1349414"/>
              <a:gd name="connsiteY4" fmla="*/ 755650 h 1666874"/>
              <a:gd name="connsiteX5" fmla="*/ 142518 w 1349414"/>
              <a:gd name="connsiteY5" fmla="*/ 537289 h 1666874"/>
              <a:gd name="connsiteX6" fmla="*/ 674688 w 1349414"/>
              <a:gd name="connsiteY6" fmla="*/ 0 h 1666874"/>
              <a:gd name="connsiteX7" fmla="*/ 674688 w 1349414"/>
              <a:gd name="connsiteY7" fmla="*/ 357188 h 1666874"/>
              <a:gd name="connsiteX8" fmla="*/ 615196 w 1349414"/>
              <a:gd name="connsiteY8" fmla="*/ 416719 h 1666874"/>
              <a:gd name="connsiteX9" fmla="*/ 615196 w 1349414"/>
              <a:gd name="connsiteY9" fmla="*/ 654844 h 1666874"/>
              <a:gd name="connsiteX10" fmla="*/ 674727 w 1349414"/>
              <a:gd name="connsiteY10" fmla="*/ 714375 h 1666874"/>
              <a:gd name="connsiteX11" fmla="*/ 734259 w 1349414"/>
              <a:gd name="connsiteY11" fmla="*/ 654844 h 1666874"/>
              <a:gd name="connsiteX12" fmla="*/ 734259 w 1349414"/>
              <a:gd name="connsiteY12" fmla="*/ 416719 h 1666874"/>
              <a:gd name="connsiteX13" fmla="*/ 674727 w 1349414"/>
              <a:gd name="connsiteY13" fmla="*/ 357188 h 1666874"/>
              <a:gd name="connsiteX14" fmla="*/ 674688 w 1349414"/>
              <a:gd name="connsiteY14" fmla="*/ 357188 h 1666874"/>
              <a:gd name="connsiteX15" fmla="*/ 674688 w 1349414"/>
              <a:gd name="connsiteY15" fmla="*/ 0 h 1666874"/>
              <a:gd name="connsiteX16" fmla="*/ 1206818 w 1349414"/>
              <a:gd name="connsiteY16" fmla="*/ 537289 h 1666874"/>
              <a:gd name="connsiteX17" fmla="*/ 1206818 w 1349414"/>
              <a:gd name="connsiteY17" fmla="*/ 755690 h 1666874"/>
              <a:gd name="connsiteX18" fmla="*/ 1310084 w 1349414"/>
              <a:gd name="connsiteY18" fmla="*/ 952500 h 1666874"/>
              <a:gd name="connsiteX19" fmla="*/ 1349415 w 1349414"/>
              <a:gd name="connsiteY19" fmla="*/ 1087676 h 1666874"/>
              <a:gd name="connsiteX20" fmla="*/ 1349256 w 1349414"/>
              <a:gd name="connsiteY20" fmla="*/ 1097399 h 1666874"/>
              <a:gd name="connsiteX21" fmla="*/ 1050925 w 1349414"/>
              <a:gd name="connsiteY21" fmla="*/ 1389063 h 1666874"/>
              <a:gd name="connsiteX22" fmla="*/ 298450 w 1349414"/>
              <a:gd name="connsiteY22" fmla="*/ 1389063 h 1666874"/>
              <a:gd name="connsiteX23" fmla="*/ 801846 w 1349414"/>
              <a:gd name="connsiteY23" fmla="*/ 1491059 h 1666874"/>
              <a:gd name="connsiteX24" fmla="*/ 888762 w 1349414"/>
              <a:gd name="connsiteY24" fmla="*/ 1480661 h 1666874"/>
              <a:gd name="connsiteX25" fmla="*/ 899874 w 1349414"/>
              <a:gd name="connsiteY25" fmla="*/ 1562576 h 1666874"/>
              <a:gd name="connsiteX26" fmla="*/ 674330 w 1349414"/>
              <a:gd name="connsiteY26" fmla="*/ 1666875 h 1666874"/>
              <a:gd name="connsiteX27" fmla="*/ 449699 w 1349414"/>
              <a:gd name="connsiteY27" fmla="*/ 1563608 h 1666874"/>
              <a:gd name="connsiteX28" fmla="*/ 460335 w 1349414"/>
              <a:gd name="connsiteY28" fmla="*/ 1481614 h 1666874"/>
              <a:gd name="connsiteX29" fmla="*/ 547291 w 1349414"/>
              <a:gd name="connsiteY29" fmla="*/ 1491655 h 1666874"/>
              <a:gd name="connsiteX30" fmla="*/ 674330 w 1349414"/>
              <a:gd name="connsiteY30" fmla="*/ 1550075 h 1666874"/>
              <a:gd name="connsiteX31" fmla="*/ 801807 w 1349414"/>
              <a:gd name="connsiteY31" fmla="*/ 1491099 h 166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49414" h="1666874">
                <a:moveTo>
                  <a:pt x="298490" y="1389063"/>
                </a:moveTo>
                <a:cubicBezTo>
                  <a:pt x="136882" y="1389063"/>
                  <a:pt x="5239" y="1259364"/>
                  <a:pt x="159" y="1097399"/>
                </a:cubicBezTo>
                <a:lnTo>
                  <a:pt x="0" y="1087676"/>
                </a:lnTo>
                <a:cubicBezTo>
                  <a:pt x="0" y="1035209"/>
                  <a:pt x="13573" y="998022"/>
                  <a:pt x="39330" y="952500"/>
                </a:cubicBezTo>
                <a:lnTo>
                  <a:pt x="142518" y="755650"/>
                </a:lnTo>
                <a:lnTo>
                  <a:pt x="142518" y="537289"/>
                </a:lnTo>
                <a:cubicBezTo>
                  <a:pt x="142558" y="238125"/>
                  <a:pt x="357188" y="0"/>
                  <a:pt x="674688" y="0"/>
                </a:cubicBezTo>
                <a:lnTo>
                  <a:pt x="674688" y="357188"/>
                </a:lnTo>
                <a:cubicBezTo>
                  <a:pt x="641825" y="357209"/>
                  <a:pt x="615196" y="383856"/>
                  <a:pt x="615196" y="416719"/>
                </a:cubicBezTo>
                <a:lnTo>
                  <a:pt x="615196" y="654844"/>
                </a:lnTo>
                <a:cubicBezTo>
                  <a:pt x="615196" y="687722"/>
                  <a:pt x="641849" y="714375"/>
                  <a:pt x="674727" y="714375"/>
                </a:cubicBezTo>
                <a:cubicBezTo>
                  <a:pt x="707605" y="714375"/>
                  <a:pt x="734259" y="687722"/>
                  <a:pt x="734259" y="654844"/>
                </a:cubicBezTo>
                <a:lnTo>
                  <a:pt x="734259" y="416719"/>
                </a:lnTo>
                <a:cubicBezTo>
                  <a:pt x="734259" y="383841"/>
                  <a:pt x="707605" y="357188"/>
                  <a:pt x="674727" y="357188"/>
                </a:cubicBezTo>
                <a:cubicBezTo>
                  <a:pt x="674714" y="357188"/>
                  <a:pt x="674701" y="357188"/>
                  <a:pt x="674688" y="357188"/>
                </a:cubicBezTo>
                <a:lnTo>
                  <a:pt x="674688" y="0"/>
                </a:lnTo>
                <a:cubicBezTo>
                  <a:pt x="992227" y="0"/>
                  <a:pt x="1206818" y="238125"/>
                  <a:pt x="1206818" y="537289"/>
                </a:cubicBezTo>
                <a:lnTo>
                  <a:pt x="1206818" y="755690"/>
                </a:lnTo>
                <a:lnTo>
                  <a:pt x="1310084" y="952500"/>
                </a:lnTo>
                <a:cubicBezTo>
                  <a:pt x="1335881" y="998022"/>
                  <a:pt x="1349415" y="1035209"/>
                  <a:pt x="1349415" y="1087676"/>
                </a:cubicBezTo>
                <a:lnTo>
                  <a:pt x="1349256" y="1097399"/>
                </a:lnTo>
                <a:cubicBezTo>
                  <a:pt x="1344136" y="1259324"/>
                  <a:pt x="1212493" y="1389063"/>
                  <a:pt x="1050925" y="1389063"/>
                </a:cubicBezTo>
                <a:lnTo>
                  <a:pt x="298450" y="1389063"/>
                </a:lnTo>
                <a:close/>
                <a:moveTo>
                  <a:pt x="801846" y="1491059"/>
                </a:moveTo>
                <a:cubicBezTo>
                  <a:pt x="822801" y="1465580"/>
                  <a:pt x="861735" y="1460897"/>
                  <a:pt x="888762" y="1480661"/>
                </a:cubicBezTo>
                <a:cubicBezTo>
                  <a:pt x="915829" y="1500426"/>
                  <a:pt x="920790" y="1537097"/>
                  <a:pt x="899874" y="1562576"/>
                </a:cubicBezTo>
                <a:cubicBezTo>
                  <a:pt x="846177" y="1627862"/>
                  <a:pt x="763588" y="1666875"/>
                  <a:pt x="674330" y="1666875"/>
                </a:cubicBezTo>
                <a:cubicBezTo>
                  <a:pt x="585510" y="1666875"/>
                  <a:pt x="503317" y="1628259"/>
                  <a:pt x="449699" y="1563608"/>
                </a:cubicBezTo>
                <a:cubicBezTo>
                  <a:pt x="428585" y="1538208"/>
                  <a:pt x="433348" y="1501497"/>
                  <a:pt x="460335" y="1481614"/>
                </a:cubicBezTo>
                <a:cubicBezTo>
                  <a:pt x="487323" y="1461770"/>
                  <a:pt x="526217" y="1466255"/>
                  <a:pt x="547291" y="1491655"/>
                </a:cubicBezTo>
                <a:cubicBezTo>
                  <a:pt x="577691" y="1528326"/>
                  <a:pt x="624046" y="1550075"/>
                  <a:pt x="674330" y="1550075"/>
                </a:cubicBezTo>
                <a:cubicBezTo>
                  <a:pt x="724853" y="1550075"/>
                  <a:pt x="771406" y="1528048"/>
                  <a:pt x="801807" y="1491099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6" name="矩形: 圆角 565">
            <a:extLst>
              <a:ext uri="{FF2B5EF4-FFF2-40B4-BE49-F238E27FC236}">
                <a16:creationId xmlns:a16="http://schemas.microsoft.com/office/drawing/2014/main" id="{603ECC87-550B-17E0-34FA-F6DFC938545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76413" y="4622949"/>
            <a:ext cx="2336681" cy="1587797"/>
          </a:xfrm>
          <a:prstGeom prst="roundRect">
            <a:avLst>
              <a:gd name="adj" fmla="val 151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564A486-A4DC-F885-91DA-4D7D7B84BBF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74913" y="4191858"/>
            <a:ext cx="1903210" cy="736484"/>
          </a:xfrm>
          <a:custGeom>
            <a:avLst/>
            <a:gdLst>
              <a:gd name="connsiteX0" fmla="*/ 75853 w 1903210"/>
              <a:gd name="connsiteY0" fmla="*/ 5 h 736484"/>
              <a:gd name="connsiteX1" fmla="*/ 114498 w 1903210"/>
              <a:gd name="connsiteY1" fmla="*/ 10394 h 736484"/>
              <a:gd name="connsiteX2" fmla="*/ 376729 w 1903210"/>
              <a:gd name="connsiteY2" fmla="*/ 163956 h 736484"/>
              <a:gd name="connsiteX3" fmla="*/ 1616946 w 1903210"/>
              <a:gd name="connsiteY3" fmla="*/ 163956 h 736484"/>
              <a:gd name="connsiteX4" fmla="*/ 1903210 w 1903210"/>
              <a:gd name="connsiteY4" fmla="*/ 450220 h 736484"/>
              <a:gd name="connsiteX5" fmla="*/ 1616946 w 1903210"/>
              <a:gd name="connsiteY5" fmla="*/ 736484 h 736484"/>
              <a:gd name="connsiteX6" fmla="*/ 286478 w 1903210"/>
              <a:gd name="connsiteY6" fmla="*/ 736484 h 736484"/>
              <a:gd name="connsiteX7" fmla="*/ 22710 w 1903210"/>
              <a:gd name="connsiteY7" fmla="*/ 561647 h 736484"/>
              <a:gd name="connsiteX8" fmla="*/ 10361 w 1903210"/>
              <a:gd name="connsiteY8" fmla="*/ 500477 h 736484"/>
              <a:gd name="connsiteX9" fmla="*/ 10352 w 1903210"/>
              <a:gd name="connsiteY9" fmla="*/ 500469 h 736484"/>
              <a:gd name="connsiteX10" fmla="*/ 0 w 1903210"/>
              <a:gd name="connsiteY10" fmla="*/ 461966 h 736484"/>
              <a:gd name="connsiteX11" fmla="*/ 1618 w 1903210"/>
              <a:gd name="connsiteY11" fmla="*/ 74789 h 736484"/>
              <a:gd name="connsiteX12" fmla="*/ 75853 w 1903210"/>
              <a:gd name="connsiteY12" fmla="*/ 5 h 73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3210" h="736484">
                <a:moveTo>
                  <a:pt x="75853" y="5"/>
                </a:moveTo>
                <a:cubicBezTo>
                  <a:pt x="88754" y="-147"/>
                  <a:pt x="102029" y="3092"/>
                  <a:pt x="114498" y="10394"/>
                </a:cubicBezTo>
                <a:lnTo>
                  <a:pt x="376729" y="163956"/>
                </a:lnTo>
                <a:lnTo>
                  <a:pt x="1616946" y="163956"/>
                </a:lnTo>
                <a:cubicBezTo>
                  <a:pt x="1775045" y="163956"/>
                  <a:pt x="1903210" y="292121"/>
                  <a:pt x="1903210" y="450220"/>
                </a:cubicBezTo>
                <a:cubicBezTo>
                  <a:pt x="1903210" y="608319"/>
                  <a:pt x="1775045" y="736484"/>
                  <a:pt x="1616946" y="736484"/>
                </a:cubicBezTo>
                <a:lnTo>
                  <a:pt x="286478" y="736484"/>
                </a:lnTo>
                <a:cubicBezTo>
                  <a:pt x="167904" y="736484"/>
                  <a:pt x="66168" y="664391"/>
                  <a:pt x="22710" y="561647"/>
                </a:cubicBezTo>
                <a:lnTo>
                  <a:pt x="10361" y="500477"/>
                </a:lnTo>
                <a:lnTo>
                  <a:pt x="10352" y="500469"/>
                </a:lnTo>
                <a:cubicBezTo>
                  <a:pt x="3779" y="489410"/>
                  <a:pt x="-60" y="476349"/>
                  <a:pt x="0" y="461966"/>
                </a:cubicBezTo>
                <a:lnTo>
                  <a:pt x="1618" y="74789"/>
                </a:lnTo>
                <a:cubicBezTo>
                  <a:pt x="1800" y="31439"/>
                  <a:pt x="37148" y="462"/>
                  <a:pt x="75853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216000" rIns="80467" bIns="40234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2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步骤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2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2</a:t>
            </a:r>
            <a:endParaRPr lang="zh-CN" altLang="en-US" sz="2400" dirty="0">
              <a:solidFill>
                <a:srgbClr val="FFFFFF"/>
              </a:solidFill>
              <a:effectLst>
                <a:outerShdw blurRad="156464" dist="33528" dir="2700018" rotWithShape="0">
                  <a:schemeClr val="accent2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68" name="文本框 567">
            <a:extLst>
              <a:ext uri="{FF2B5EF4-FFF2-40B4-BE49-F238E27FC236}">
                <a16:creationId xmlns:a16="http://schemas.microsoft.com/office/drawing/2014/main" id="{83ED0CC0-97EF-4318-1D2F-7F9119F27375}"/>
              </a:ext>
            </a:extLst>
          </p:cNvPr>
          <p:cNvSpPr txBox="1"/>
          <p:nvPr/>
        </p:nvSpPr>
        <p:spPr>
          <a:xfrm>
            <a:off x="3114494" y="5105346"/>
            <a:ext cx="1824262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请将此处文字替换为具体内容。</a:t>
            </a:r>
          </a:p>
        </p:txBody>
      </p:sp>
      <p:sp>
        <p:nvSpPr>
          <p:cNvPr id="569" name="图形 94">
            <a:extLst>
              <a:ext uri="{FF2B5EF4-FFF2-40B4-BE49-F238E27FC236}">
                <a16:creationId xmlns:a16="http://schemas.microsoft.com/office/drawing/2014/main" id="{625450F6-AA7D-229E-8965-28D1FDCD5033}"/>
              </a:ext>
            </a:extLst>
          </p:cNvPr>
          <p:cNvSpPr/>
          <p:nvPr/>
        </p:nvSpPr>
        <p:spPr>
          <a:xfrm>
            <a:off x="4608388" y="5983009"/>
            <a:ext cx="330368" cy="408090"/>
          </a:xfrm>
          <a:custGeom>
            <a:avLst/>
            <a:gdLst>
              <a:gd name="connsiteX0" fmla="*/ 298490 w 1349414"/>
              <a:gd name="connsiteY0" fmla="*/ 1389063 h 1666874"/>
              <a:gd name="connsiteX1" fmla="*/ 159 w 1349414"/>
              <a:gd name="connsiteY1" fmla="*/ 1097399 h 1666874"/>
              <a:gd name="connsiteX2" fmla="*/ 0 w 1349414"/>
              <a:gd name="connsiteY2" fmla="*/ 1087676 h 1666874"/>
              <a:gd name="connsiteX3" fmla="*/ 39330 w 1349414"/>
              <a:gd name="connsiteY3" fmla="*/ 952500 h 1666874"/>
              <a:gd name="connsiteX4" fmla="*/ 142518 w 1349414"/>
              <a:gd name="connsiteY4" fmla="*/ 755650 h 1666874"/>
              <a:gd name="connsiteX5" fmla="*/ 142518 w 1349414"/>
              <a:gd name="connsiteY5" fmla="*/ 537289 h 1666874"/>
              <a:gd name="connsiteX6" fmla="*/ 674688 w 1349414"/>
              <a:gd name="connsiteY6" fmla="*/ 0 h 1666874"/>
              <a:gd name="connsiteX7" fmla="*/ 674688 w 1349414"/>
              <a:gd name="connsiteY7" fmla="*/ 357188 h 1666874"/>
              <a:gd name="connsiteX8" fmla="*/ 615196 w 1349414"/>
              <a:gd name="connsiteY8" fmla="*/ 416719 h 1666874"/>
              <a:gd name="connsiteX9" fmla="*/ 615196 w 1349414"/>
              <a:gd name="connsiteY9" fmla="*/ 654844 h 1666874"/>
              <a:gd name="connsiteX10" fmla="*/ 674727 w 1349414"/>
              <a:gd name="connsiteY10" fmla="*/ 714375 h 1666874"/>
              <a:gd name="connsiteX11" fmla="*/ 734259 w 1349414"/>
              <a:gd name="connsiteY11" fmla="*/ 654844 h 1666874"/>
              <a:gd name="connsiteX12" fmla="*/ 734259 w 1349414"/>
              <a:gd name="connsiteY12" fmla="*/ 416719 h 1666874"/>
              <a:gd name="connsiteX13" fmla="*/ 674727 w 1349414"/>
              <a:gd name="connsiteY13" fmla="*/ 357188 h 1666874"/>
              <a:gd name="connsiteX14" fmla="*/ 674688 w 1349414"/>
              <a:gd name="connsiteY14" fmla="*/ 357188 h 1666874"/>
              <a:gd name="connsiteX15" fmla="*/ 674688 w 1349414"/>
              <a:gd name="connsiteY15" fmla="*/ 0 h 1666874"/>
              <a:gd name="connsiteX16" fmla="*/ 1206818 w 1349414"/>
              <a:gd name="connsiteY16" fmla="*/ 537289 h 1666874"/>
              <a:gd name="connsiteX17" fmla="*/ 1206818 w 1349414"/>
              <a:gd name="connsiteY17" fmla="*/ 755690 h 1666874"/>
              <a:gd name="connsiteX18" fmla="*/ 1310084 w 1349414"/>
              <a:gd name="connsiteY18" fmla="*/ 952500 h 1666874"/>
              <a:gd name="connsiteX19" fmla="*/ 1349415 w 1349414"/>
              <a:gd name="connsiteY19" fmla="*/ 1087676 h 1666874"/>
              <a:gd name="connsiteX20" fmla="*/ 1349256 w 1349414"/>
              <a:gd name="connsiteY20" fmla="*/ 1097399 h 1666874"/>
              <a:gd name="connsiteX21" fmla="*/ 1050925 w 1349414"/>
              <a:gd name="connsiteY21" fmla="*/ 1389063 h 1666874"/>
              <a:gd name="connsiteX22" fmla="*/ 298450 w 1349414"/>
              <a:gd name="connsiteY22" fmla="*/ 1389063 h 1666874"/>
              <a:gd name="connsiteX23" fmla="*/ 801846 w 1349414"/>
              <a:gd name="connsiteY23" fmla="*/ 1491059 h 1666874"/>
              <a:gd name="connsiteX24" fmla="*/ 888762 w 1349414"/>
              <a:gd name="connsiteY24" fmla="*/ 1480661 h 1666874"/>
              <a:gd name="connsiteX25" fmla="*/ 899874 w 1349414"/>
              <a:gd name="connsiteY25" fmla="*/ 1562576 h 1666874"/>
              <a:gd name="connsiteX26" fmla="*/ 674330 w 1349414"/>
              <a:gd name="connsiteY26" fmla="*/ 1666875 h 1666874"/>
              <a:gd name="connsiteX27" fmla="*/ 449699 w 1349414"/>
              <a:gd name="connsiteY27" fmla="*/ 1563608 h 1666874"/>
              <a:gd name="connsiteX28" fmla="*/ 460335 w 1349414"/>
              <a:gd name="connsiteY28" fmla="*/ 1481614 h 1666874"/>
              <a:gd name="connsiteX29" fmla="*/ 547291 w 1349414"/>
              <a:gd name="connsiteY29" fmla="*/ 1491655 h 1666874"/>
              <a:gd name="connsiteX30" fmla="*/ 674330 w 1349414"/>
              <a:gd name="connsiteY30" fmla="*/ 1550075 h 1666874"/>
              <a:gd name="connsiteX31" fmla="*/ 801807 w 1349414"/>
              <a:gd name="connsiteY31" fmla="*/ 1491099 h 166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49414" h="1666874">
                <a:moveTo>
                  <a:pt x="298490" y="1389063"/>
                </a:moveTo>
                <a:cubicBezTo>
                  <a:pt x="136882" y="1389063"/>
                  <a:pt x="5239" y="1259364"/>
                  <a:pt x="159" y="1097399"/>
                </a:cubicBezTo>
                <a:lnTo>
                  <a:pt x="0" y="1087676"/>
                </a:lnTo>
                <a:cubicBezTo>
                  <a:pt x="0" y="1035209"/>
                  <a:pt x="13573" y="998022"/>
                  <a:pt x="39330" y="952500"/>
                </a:cubicBezTo>
                <a:lnTo>
                  <a:pt x="142518" y="755650"/>
                </a:lnTo>
                <a:lnTo>
                  <a:pt x="142518" y="537289"/>
                </a:lnTo>
                <a:cubicBezTo>
                  <a:pt x="142558" y="238125"/>
                  <a:pt x="357188" y="0"/>
                  <a:pt x="674688" y="0"/>
                </a:cubicBezTo>
                <a:lnTo>
                  <a:pt x="674688" y="357188"/>
                </a:lnTo>
                <a:cubicBezTo>
                  <a:pt x="641825" y="357209"/>
                  <a:pt x="615196" y="383856"/>
                  <a:pt x="615196" y="416719"/>
                </a:cubicBezTo>
                <a:lnTo>
                  <a:pt x="615196" y="654844"/>
                </a:lnTo>
                <a:cubicBezTo>
                  <a:pt x="615196" y="687722"/>
                  <a:pt x="641849" y="714375"/>
                  <a:pt x="674727" y="714375"/>
                </a:cubicBezTo>
                <a:cubicBezTo>
                  <a:pt x="707605" y="714375"/>
                  <a:pt x="734259" y="687722"/>
                  <a:pt x="734259" y="654844"/>
                </a:cubicBezTo>
                <a:lnTo>
                  <a:pt x="734259" y="416719"/>
                </a:lnTo>
                <a:cubicBezTo>
                  <a:pt x="734259" y="383841"/>
                  <a:pt x="707605" y="357188"/>
                  <a:pt x="674727" y="357188"/>
                </a:cubicBezTo>
                <a:cubicBezTo>
                  <a:pt x="674714" y="357188"/>
                  <a:pt x="674701" y="357188"/>
                  <a:pt x="674688" y="357188"/>
                </a:cubicBezTo>
                <a:lnTo>
                  <a:pt x="674688" y="0"/>
                </a:lnTo>
                <a:cubicBezTo>
                  <a:pt x="992227" y="0"/>
                  <a:pt x="1206818" y="238125"/>
                  <a:pt x="1206818" y="537289"/>
                </a:cubicBezTo>
                <a:lnTo>
                  <a:pt x="1206818" y="755690"/>
                </a:lnTo>
                <a:lnTo>
                  <a:pt x="1310084" y="952500"/>
                </a:lnTo>
                <a:cubicBezTo>
                  <a:pt x="1335881" y="998022"/>
                  <a:pt x="1349415" y="1035209"/>
                  <a:pt x="1349415" y="1087676"/>
                </a:cubicBezTo>
                <a:lnTo>
                  <a:pt x="1349256" y="1097399"/>
                </a:lnTo>
                <a:cubicBezTo>
                  <a:pt x="1344136" y="1259324"/>
                  <a:pt x="1212493" y="1389063"/>
                  <a:pt x="1050925" y="1389063"/>
                </a:cubicBezTo>
                <a:lnTo>
                  <a:pt x="298450" y="1389063"/>
                </a:lnTo>
                <a:close/>
                <a:moveTo>
                  <a:pt x="801846" y="1491059"/>
                </a:moveTo>
                <a:cubicBezTo>
                  <a:pt x="822801" y="1465580"/>
                  <a:pt x="861735" y="1460897"/>
                  <a:pt x="888762" y="1480661"/>
                </a:cubicBezTo>
                <a:cubicBezTo>
                  <a:pt x="915829" y="1500426"/>
                  <a:pt x="920790" y="1537097"/>
                  <a:pt x="899874" y="1562576"/>
                </a:cubicBezTo>
                <a:cubicBezTo>
                  <a:pt x="846177" y="1627862"/>
                  <a:pt x="763588" y="1666875"/>
                  <a:pt x="674330" y="1666875"/>
                </a:cubicBezTo>
                <a:cubicBezTo>
                  <a:pt x="585510" y="1666875"/>
                  <a:pt x="503317" y="1628259"/>
                  <a:pt x="449699" y="1563608"/>
                </a:cubicBezTo>
                <a:cubicBezTo>
                  <a:pt x="428585" y="1538208"/>
                  <a:pt x="433348" y="1501497"/>
                  <a:pt x="460335" y="1481614"/>
                </a:cubicBezTo>
                <a:cubicBezTo>
                  <a:pt x="487323" y="1461770"/>
                  <a:pt x="526217" y="1466255"/>
                  <a:pt x="547291" y="1491655"/>
                </a:cubicBezTo>
                <a:cubicBezTo>
                  <a:pt x="577691" y="1528326"/>
                  <a:pt x="624046" y="1550075"/>
                  <a:pt x="674330" y="1550075"/>
                </a:cubicBezTo>
                <a:cubicBezTo>
                  <a:pt x="724853" y="1550075"/>
                  <a:pt x="771406" y="1528048"/>
                  <a:pt x="801807" y="1491099"/>
                </a:cubicBezTo>
                <a:close/>
              </a:path>
            </a:pathLst>
          </a:custGeom>
          <a:solidFill>
            <a:schemeClr val="accent2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6E33557F-690C-FAB9-FED9-AA79E947F6C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90110" y="1657052"/>
            <a:ext cx="2336681" cy="1587797"/>
          </a:xfrm>
          <a:prstGeom prst="roundRect">
            <a:avLst>
              <a:gd name="adj" fmla="val 151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94A661C-E903-A2E2-BE48-D0FB6A6213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88610" y="2877851"/>
            <a:ext cx="1903210" cy="709582"/>
          </a:xfrm>
          <a:custGeom>
            <a:avLst/>
            <a:gdLst>
              <a:gd name="connsiteX0" fmla="*/ 286478 w 1903210"/>
              <a:gd name="connsiteY0" fmla="*/ 0 h 709582"/>
              <a:gd name="connsiteX1" fmla="*/ 1616946 w 1903210"/>
              <a:gd name="connsiteY1" fmla="*/ 0 h 709582"/>
              <a:gd name="connsiteX2" fmla="*/ 1903210 w 1903210"/>
              <a:gd name="connsiteY2" fmla="*/ 286264 h 709582"/>
              <a:gd name="connsiteX3" fmla="*/ 1616946 w 1903210"/>
              <a:gd name="connsiteY3" fmla="*/ 572528 h 709582"/>
              <a:gd name="connsiteX4" fmla="*/ 336508 w 1903210"/>
              <a:gd name="connsiteY4" fmla="*/ 572528 h 709582"/>
              <a:gd name="connsiteX5" fmla="*/ 111950 w 1903210"/>
              <a:gd name="connsiteY5" fmla="*/ 699748 h 709582"/>
              <a:gd name="connsiteX6" fmla="*/ 0 w 1903210"/>
              <a:gd name="connsiteY6" fmla="*/ 634190 h 709582"/>
              <a:gd name="connsiteX7" fmla="*/ 1430 w 1903210"/>
              <a:gd name="connsiteY7" fmla="*/ 292284 h 709582"/>
              <a:gd name="connsiteX8" fmla="*/ 214 w 1903210"/>
              <a:gd name="connsiteY8" fmla="*/ 286264 h 709582"/>
              <a:gd name="connsiteX9" fmla="*/ 1481 w 1903210"/>
              <a:gd name="connsiteY9" fmla="*/ 279990 h 709582"/>
              <a:gd name="connsiteX10" fmla="*/ 1619 w 1903210"/>
              <a:gd name="connsiteY10" fmla="*/ 247014 h 709582"/>
              <a:gd name="connsiteX11" fmla="*/ 12344 w 1903210"/>
              <a:gd name="connsiteY11" fmla="*/ 208461 h 709582"/>
              <a:gd name="connsiteX12" fmla="*/ 16793 w 1903210"/>
              <a:gd name="connsiteY12" fmla="*/ 204148 h 709582"/>
              <a:gd name="connsiteX13" fmla="*/ 22710 w 1903210"/>
              <a:gd name="connsiteY13" fmla="*/ 174837 h 709582"/>
              <a:gd name="connsiteX14" fmla="*/ 286478 w 1903210"/>
              <a:gd name="connsiteY14" fmla="*/ 0 h 70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3210" h="709582">
                <a:moveTo>
                  <a:pt x="286478" y="0"/>
                </a:moveTo>
                <a:lnTo>
                  <a:pt x="1616946" y="0"/>
                </a:lnTo>
                <a:cubicBezTo>
                  <a:pt x="1775045" y="0"/>
                  <a:pt x="1903210" y="128165"/>
                  <a:pt x="1903210" y="286264"/>
                </a:cubicBezTo>
                <a:cubicBezTo>
                  <a:pt x="1903210" y="444363"/>
                  <a:pt x="1775045" y="572528"/>
                  <a:pt x="1616946" y="572528"/>
                </a:cubicBezTo>
                <a:lnTo>
                  <a:pt x="336508" y="572528"/>
                </a:lnTo>
                <a:lnTo>
                  <a:pt x="111950" y="699748"/>
                </a:lnTo>
                <a:cubicBezTo>
                  <a:pt x="61892" y="728107"/>
                  <a:pt x="-240" y="691723"/>
                  <a:pt x="0" y="634190"/>
                </a:cubicBezTo>
                <a:lnTo>
                  <a:pt x="1430" y="292284"/>
                </a:lnTo>
                <a:lnTo>
                  <a:pt x="214" y="286264"/>
                </a:lnTo>
                <a:lnTo>
                  <a:pt x="1481" y="279990"/>
                </a:lnTo>
                <a:lnTo>
                  <a:pt x="1619" y="247014"/>
                </a:lnTo>
                <a:cubicBezTo>
                  <a:pt x="1679" y="232564"/>
                  <a:pt x="5647" y="219489"/>
                  <a:pt x="12344" y="208461"/>
                </a:cubicBezTo>
                <a:lnTo>
                  <a:pt x="16793" y="204148"/>
                </a:lnTo>
                <a:lnTo>
                  <a:pt x="22710" y="174837"/>
                </a:lnTo>
                <a:cubicBezTo>
                  <a:pt x="66168" y="72093"/>
                  <a:pt x="167904" y="0"/>
                  <a:pt x="2864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180000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3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步骤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3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3</a:t>
            </a:r>
            <a:endParaRPr lang="zh-CN" altLang="en-US" sz="2400" dirty="0">
              <a:solidFill>
                <a:srgbClr val="FFFFFF"/>
              </a:solidFill>
              <a:effectLst>
                <a:outerShdw blurRad="156464" dist="33528" dir="2700018" rotWithShape="0">
                  <a:schemeClr val="accent3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365B268A-6434-2997-CA61-E6AB1061C2DD}"/>
              </a:ext>
            </a:extLst>
          </p:cNvPr>
          <p:cNvSpPr txBox="1"/>
          <p:nvPr/>
        </p:nvSpPr>
        <p:spPr>
          <a:xfrm>
            <a:off x="4928191" y="2081172"/>
            <a:ext cx="1824262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请将此处文字替换为具体内容。</a:t>
            </a:r>
          </a:p>
        </p:txBody>
      </p:sp>
      <p:sp>
        <p:nvSpPr>
          <p:cNvPr id="264" name="图形 94">
            <a:extLst>
              <a:ext uri="{FF2B5EF4-FFF2-40B4-BE49-F238E27FC236}">
                <a16:creationId xmlns:a16="http://schemas.microsoft.com/office/drawing/2014/main" id="{F9961792-19F3-A1BB-4CE4-B66D9728BE82}"/>
              </a:ext>
            </a:extLst>
          </p:cNvPr>
          <p:cNvSpPr/>
          <p:nvPr/>
        </p:nvSpPr>
        <p:spPr>
          <a:xfrm>
            <a:off x="4998243" y="1529751"/>
            <a:ext cx="330368" cy="408090"/>
          </a:xfrm>
          <a:custGeom>
            <a:avLst/>
            <a:gdLst>
              <a:gd name="connsiteX0" fmla="*/ 298490 w 1349414"/>
              <a:gd name="connsiteY0" fmla="*/ 1389063 h 1666874"/>
              <a:gd name="connsiteX1" fmla="*/ 159 w 1349414"/>
              <a:gd name="connsiteY1" fmla="*/ 1097399 h 1666874"/>
              <a:gd name="connsiteX2" fmla="*/ 0 w 1349414"/>
              <a:gd name="connsiteY2" fmla="*/ 1087676 h 1666874"/>
              <a:gd name="connsiteX3" fmla="*/ 39330 w 1349414"/>
              <a:gd name="connsiteY3" fmla="*/ 952500 h 1666874"/>
              <a:gd name="connsiteX4" fmla="*/ 142518 w 1349414"/>
              <a:gd name="connsiteY4" fmla="*/ 755650 h 1666874"/>
              <a:gd name="connsiteX5" fmla="*/ 142518 w 1349414"/>
              <a:gd name="connsiteY5" fmla="*/ 537289 h 1666874"/>
              <a:gd name="connsiteX6" fmla="*/ 674688 w 1349414"/>
              <a:gd name="connsiteY6" fmla="*/ 0 h 1666874"/>
              <a:gd name="connsiteX7" fmla="*/ 674688 w 1349414"/>
              <a:gd name="connsiteY7" fmla="*/ 357188 h 1666874"/>
              <a:gd name="connsiteX8" fmla="*/ 615196 w 1349414"/>
              <a:gd name="connsiteY8" fmla="*/ 416719 h 1666874"/>
              <a:gd name="connsiteX9" fmla="*/ 615196 w 1349414"/>
              <a:gd name="connsiteY9" fmla="*/ 654844 h 1666874"/>
              <a:gd name="connsiteX10" fmla="*/ 674727 w 1349414"/>
              <a:gd name="connsiteY10" fmla="*/ 714375 h 1666874"/>
              <a:gd name="connsiteX11" fmla="*/ 734259 w 1349414"/>
              <a:gd name="connsiteY11" fmla="*/ 654844 h 1666874"/>
              <a:gd name="connsiteX12" fmla="*/ 734259 w 1349414"/>
              <a:gd name="connsiteY12" fmla="*/ 416719 h 1666874"/>
              <a:gd name="connsiteX13" fmla="*/ 674727 w 1349414"/>
              <a:gd name="connsiteY13" fmla="*/ 357188 h 1666874"/>
              <a:gd name="connsiteX14" fmla="*/ 674688 w 1349414"/>
              <a:gd name="connsiteY14" fmla="*/ 357188 h 1666874"/>
              <a:gd name="connsiteX15" fmla="*/ 674688 w 1349414"/>
              <a:gd name="connsiteY15" fmla="*/ 0 h 1666874"/>
              <a:gd name="connsiteX16" fmla="*/ 1206818 w 1349414"/>
              <a:gd name="connsiteY16" fmla="*/ 537289 h 1666874"/>
              <a:gd name="connsiteX17" fmla="*/ 1206818 w 1349414"/>
              <a:gd name="connsiteY17" fmla="*/ 755690 h 1666874"/>
              <a:gd name="connsiteX18" fmla="*/ 1310084 w 1349414"/>
              <a:gd name="connsiteY18" fmla="*/ 952500 h 1666874"/>
              <a:gd name="connsiteX19" fmla="*/ 1349415 w 1349414"/>
              <a:gd name="connsiteY19" fmla="*/ 1087676 h 1666874"/>
              <a:gd name="connsiteX20" fmla="*/ 1349256 w 1349414"/>
              <a:gd name="connsiteY20" fmla="*/ 1097399 h 1666874"/>
              <a:gd name="connsiteX21" fmla="*/ 1050925 w 1349414"/>
              <a:gd name="connsiteY21" fmla="*/ 1389063 h 1666874"/>
              <a:gd name="connsiteX22" fmla="*/ 298450 w 1349414"/>
              <a:gd name="connsiteY22" fmla="*/ 1389063 h 1666874"/>
              <a:gd name="connsiteX23" fmla="*/ 801846 w 1349414"/>
              <a:gd name="connsiteY23" fmla="*/ 1491059 h 1666874"/>
              <a:gd name="connsiteX24" fmla="*/ 888762 w 1349414"/>
              <a:gd name="connsiteY24" fmla="*/ 1480661 h 1666874"/>
              <a:gd name="connsiteX25" fmla="*/ 899874 w 1349414"/>
              <a:gd name="connsiteY25" fmla="*/ 1562576 h 1666874"/>
              <a:gd name="connsiteX26" fmla="*/ 674330 w 1349414"/>
              <a:gd name="connsiteY26" fmla="*/ 1666875 h 1666874"/>
              <a:gd name="connsiteX27" fmla="*/ 449699 w 1349414"/>
              <a:gd name="connsiteY27" fmla="*/ 1563608 h 1666874"/>
              <a:gd name="connsiteX28" fmla="*/ 460335 w 1349414"/>
              <a:gd name="connsiteY28" fmla="*/ 1481614 h 1666874"/>
              <a:gd name="connsiteX29" fmla="*/ 547291 w 1349414"/>
              <a:gd name="connsiteY29" fmla="*/ 1491655 h 1666874"/>
              <a:gd name="connsiteX30" fmla="*/ 674330 w 1349414"/>
              <a:gd name="connsiteY30" fmla="*/ 1550075 h 1666874"/>
              <a:gd name="connsiteX31" fmla="*/ 801807 w 1349414"/>
              <a:gd name="connsiteY31" fmla="*/ 1491099 h 166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49414" h="1666874">
                <a:moveTo>
                  <a:pt x="298490" y="1389063"/>
                </a:moveTo>
                <a:cubicBezTo>
                  <a:pt x="136882" y="1389063"/>
                  <a:pt x="5239" y="1259364"/>
                  <a:pt x="159" y="1097399"/>
                </a:cubicBezTo>
                <a:lnTo>
                  <a:pt x="0" y="1087676"/>
                </a:lnTo>
                <a:cubicBezTo>
                  <a:pt x="0" y="1035209"/>
                  <a:pt x="13573" y="998022"/>
                  <a:pt x="39330" y="952500"/>
                </a:cubicBezTo>
                <a:lnTo>
                  <a:pt x="142518" y="755650"/>
                </a:lnTo>
                <a:lnTo>
                  <a:pt x="142518" y="537289"/>
                </a:lnTo>
                <a:cubicBezTo>
                  <a:pt x="142558" y="238125"/>
                  <a:pt x="357188" y="0"/>
                  <a:pt x="674688" y="0"/>
                </a:cubicBezTo>
                <a:lnTo>
                  <a:pt x="674688" y="357188"/>
                </a:lnTo>
                <a:cubicBezTo>
                  <a:pt x="641825" y="357209"/>
                  <a:pt x="615196" y="383856"/>
                  <a:pt x="615196" y="416719"/>
                </a:cubicBezTo>
                <a:lnTo>
                  <a:pt x="615196" y="654844"/>
                </a:lnTo>
                <a:cubicBezTo>
                  <a:pt x="615196" y="687722"/>
                  <a:pt x="641849" y="714375"/>
                  <a:pt x="674727" y="714375"/>
                </a:cubicBezTo>
                <a:cubicBezTo>
                  <a:pt x="707605" y="714375"/>
                  <a:pt x="734259" y="687722"/>
                  <a:pt x="734259" y="654844"/>
                </a:cubicBezTo>
                <a:lnTo>
                  <a:pt x="734259" y="416719"/>
                </a:lnTo>
                <a:cubicBezTo>
                  <a:pt x="734259" y="383841"/>
                  <a:pt x="707605" y="357188"/>
                  <a:pt x="674727" y="357188"/>
                </a:cubicBezTo>
                <a:cubicBezTo>
                  <a:pt x="674714" y="357188"/>
                  <a:pt x="674701" y="357188"/>
                  <a:pt x="674688" y="357188"/>
                </a:cubicBezTo>
                <a:lnTo>
                  <a:pt x="674688" y="0"/>
                </a:lnTo>
                <a:cubicBezTo>
                  <a:pt x="992227" y="0"/>
                  <a:pt x="1206818" y="238125"/>
                  <a:pt x="1206818" y="537289"/>
                </a:cubicBezTo>
                <a:lnTo>
                  <a:pt x="1206818" y="755690"/>
                </a:lnTo>
                <a:lnTo>
                  <a:pt x="1310084" y="952500"/>
                </a:lnTo>
                <a:cubicBezTo>
                  <a:pt x="1335881" y="998022"/>
                  <a:pt x="1349415" y="1035209"/>
                  <a:pt x="1349415" y="1087676"/>
                </a:cubicBezTo>
                <a:lnTo>
                  <a:pt x="1349256" y="1097399"/>
                </a:lnTo>
                <a:cubicBezTo>
                  <a:pt x="1344136" y="1259324"/>
                  <a:pt x="1212493" y="1389063"/>
                  <a:pt x="1050925" y="1389063"/>
                </a:cubicBezTo>
                <a:lnTo>
                  <a:pt x="298450" y="1389063"/>
                </a:lnTo>
                <a:close/>
                <a:moveTo>
                  <a:pt x="801846" y="1491059"/>
                </a:moveTo>
                <a:cubicBezTo>
                  <a:pt x="822801" y="1465580"/>
                  <a:pt x="861735" y="1460897"/>
                  <a:pt x="888762" y="1480661"/>
                </a:cubicBezTo>
                <a:cubicBezTo>
                  <a:pt x="915829" y="1500426"/>
                  <a:pt x="920790" y="1537097"/>
                  <a:pt x="899874" y="1562576"/>
                </a:cubicBezTo>
                <a:cubicBezTo>
                  <a:pt x="846177" y="1627862"/>
                  <a:pt x="763588" y="1666875"/>
                  <a:pt x="674330" y="1666875"/>
                </a:cubicBezTo>
                <a:cubicBezTo>
                  <a:pt x="585510" y="1666875"/>
                  <a:pt x="503317" y="1628259"/>
                  <a:pt x="449699" y="1563608"/>
                </a:cubicBezTo>
                <a:cubicBezTo>
                  <a:pt x="428585" y="1538208"/>
                  <a:pt x="433348" y="1501497"/>
                  <a:pt x="460335" y="1481614"/>
                </a:cubicBezTo>
                <a:cubicBezTo>
                  <a:pt x="487323" y="1461770"/>
                  <a:pt x="526217" y="1466255"/>
                  <a:pt x="547291" y="1491655"/>
                </a:cubicBezTo>
                <a:cubicBezTo>
                  <a:pt x="577691" y="1528326"/>
                  <a:pt x="624046" y="1550075"/>
                  <a:pt x="674330" y="1550075"/>
                </a:cubicBezTo>
                <a:cubicBezTo>
                  <a:pt x="724853" y="1550075"/>
                  <a:pt x="771406" y="1528048"/>
                  <a:pt x="801807" y="1491099"/>
                </a:cubicBezTo>
                <a:close/>
              </a:path>
            </a:pathLst>
          </a:custGeom>
          <a:solidFill>
            <a:schemeClr val="accent3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3EC650EE-AEFF-CE60-3255-C79DA3D62EE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884533" y="4622949"/>
            <a:ext cx="2336681" cy="1587797"/>
          </a:xfrm>
          <a:prstGeom prst="roundRect">
            <a:avLst>
              <a:gd name="adj" fmla="val 151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8904C3A-32A9-4A51-4A62-6759AC46231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083033" y="4191858"/>
            <a:ext cx="1903210" cy="736484"/>
          </a:xfrm>
          <a:custGeom>
            <a:avLst/>
            <a:gdLst>
              <a:gd name="connsiteX0" fmla="*/ 75853 w 1903210"/>
              <a:gd name="connsiteY0" fmla="*/ 5 h 736484"/>
              <a:gd name="connsiteX1" fmla="*/ 114498 w 1903210"/>
              <a:gd name="connsiteY1" fmla="*/ 10394 h 736484"/>
              <a:gd name="connsiteX2" fmla="*/ 376730 w 1903210"/>
              <a:gd name="connsiteY2" fmla="*/ 163956 h 736484"/>
              <a:gd name="connsiteX3" fmla="*/ 1616946 w 1903210"/>
              <a:gd name="connsiteY3" fmla="*/ 163956 h 736484"/>
              <a:gd name="connsiteX4" fmla="*/ 1903210 w 1903210"/>
              <a:gd name="connsiteY4" fmla="*/ 450220 h 736484"/>
              <a:gd name="connsiteX5" fmla="*/ 1616946 w 1903210"/>
              <a:gd name="connsiteY5" fmla="*/ 736484 h 736484"/>
              <a:gd name="connsiteX6" fmla="*/ 286478 w 1903210"/>
              <a:gd name="connsiteY6" fmla="*/ 736484 h 736484"/>
              <a:gd name="connsiteX7" fmla="*/ 22710 w 1903210"/>
              <a:gd name="connsiteY7" fmla="*/ 561647 h 736484"/>
              <a:gd name="connsiteX8" fmla="*/ 10361 w 1903210"/>
              <a:gd name="connsiteY8" fmla="*/ 500477 h 736484"/>
              <a:gd name="connsiteX9" fmla="*/ 10352 w 1903210"/>
              <a:gd name="connsiteY9" fmla="*/ 500469 h 736484"/>
              <a:gd name="connsiteX10" fmla="*/ 0 w 1903210"/>
              <a:gd name="connsiteY10" fmla="*/ 461966 h 736484"/>
              <a:gd name="connsiteX11" fmla="*/ 1619 w 1903210"/>
              <a:gd name="connsiteY11" fmla="*/ 74789 h 736484"/>
              <a:gd name="connsiteX12" fmla="*/ 75853 w 1903210"/>
              <a:gd name="connsiteY12" fmla="*/ 5 h 73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3210" h="736484">
                <a:moveTo>
                  <a:pt x="75853" y="5"/>
                </a:moveTo>
                <a:cubicBezTo>
                  <a:pt x="88755" y="-147"/>
                  <a:pt x="102029" y="3092"/>
                  <a:pt x="114498" y="10394"/>
                </a:cubicBezTo>
                <a:lnTo>
                  <a:pt x="376730" y="163956"/>
                </a:lnTo>
                <a:lnTo>
                  <a:pt x="1616946" y="163956"/>
                </a:lnTo>
                <a:cubicBezTo>
                  <a:pt x="1775045" y="163956"/>
                  <a:pt x="1903210" y="292121"/>
                  <a:pt x="1903210" y="450220"/>
                </a:cubicBezTo>
                <a:cubicBezTo>
                  <a:pt x="1903210" y="608319"/>
                  <a:pt x="1775045" y="736484"/>
                  <a:pt x="1616946" y="736484"/>
                </a:cubicBezTo>
                <a:lnTo>
                  <a:pt x="286478" y="736484"/>
                </a:lnTo>
                <a:cubicBezTo>
                  <a:pt x="167904" y="736484"/>
                  <a:pt x="66168" y="664391"/>
                  <a:pt x="22710" y="561647"/>
                </a:cubicBezTo>
                <a:lnTo>
                  <a:pt x="10361" y="500477"/>
                </a:lnTo>
                <a:lnTo>
                  <a:pt x="10352" y="500469"/>
                </a:lnTo>
                <a:cubicBezTo>
                  <a:pt x="3779" y="489410"/>
                  <a:pt x="-60" y="476349"/>
                  <a:pt x="0" y="461966"/>
                </a:cubicBezTo>
                <a:lnTo>
                  <a:pt x="1619" y="74789"/>
                </a:lnTo>
                <a:cubicBezTo>
                  <a:pt x="1800" y="31439"/>
                  <a:pt x="37148" y="462"/>
                  <a:pt x="75853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216000" rIns="80467" bIns="40234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4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步骤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4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4</a:t>
            </a:r>
            <a:endParaRPr lang="zh-CN" altLang="en-US" sz="2400" dirty="0">
              <a:solidFill>
                <a:srgbClr val="FFFFFF"/>
              </a:solidFill>
              <a:effectLst>
                <a:outerShdw blurRad="156464" dist="33528" dir="2700018" rotWithShape="0">
                  <a:schemeClr val="accent4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F74A16B-C24C-7951-5EDF-B9F38CD54836}"/>
              </a:ext>
            </a:extLst>
          </p:cNvPr>
          <p:cNvSpPr txBox="1"/>
          <p:nvPr/>
        </p:nvSpPr>
        <p:spPr>
          <a:xfrm>
            <a:off x="7122614" y="5105346"/>
            <a:ext cx="1824262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请将此处文字替换为具体内容。</a:t>
            </a:r>
          </a:p>
        </p:txBody>
      </p:sp>
      <p:sp>
        <p:nvSpPr>
          <p:cNvPr id="271" name="图形 94">
            <a:extLst>
              <a:ext uri="{FF2B5EF4-FFF2-40B4-BE49-F238E27FC236}">
                <a16:creationId xmlns:a16="http://schemas.microsoft.com/office/drawing/2014/main" id="{5DA2549E-0AAA-968F-472A-07103A4C2F93}"/>
              </a:ext>
            </a:extLst>
          </p:cNvPr>
          <p:cNvSpPr/>
          <p:nvPr/>
        </p:nvSpPr>
        <p:spPr>
          <a:xfrm>
            <a:off x="8616508" y="5983009"/>
            <a:ext cx="330368" cy="408090"/>
          </a:xfrm>
          <a:custGeom>
            <a:avLst/>
            <a:gdLst>
              <a:gd name="connsiteX0" fmla="*/ 298490 w 1349414"/>
              <a:gd name="connsiteY0" fmla="*/ 1389063 h 1666874"/>
              <a:gd name="connsiteX1" fmla="*/ 159 w 1349414"/>
              <a:gd name="connsiteY1" fmla="*/ 1097399 h 1666874"/>
              <a:gd name="connsiteX2" fmla="*/ 0 w 1349414"/>
              <a:gd name="connsiteY2" fmla="*/ 1087676 h 1666874"/>
              <a:gd name="connsiteX3" fmla="*/ 39330 w 1349414"/>
              <a:gd name="connsiteY3" fmla="*/ 952500 h 1666874"/>
              <a:gd name="connsiteX4" fmla="*/ 142518 w 1349414"/>
              <a:gd name="connsiteY4" fmla="*/ 755650 h 1666874"/>
              <a:gd name="connsiteX5" fmla="*/ 142518 w 1349414"/>
              <a:gd name="connsiteY5" fmla="*/ 537289 h 1666874"/>
              <a:gd name="connsiteX6" fmla="*/ 674688 w 1349414"/>
              <a:gd name="connsiteY6" fmla="*/ 0 h 1666874"/>
              <a:gd name="connsiteX7" fmla="*/ 674688 w 1349414"/>
              <a:gd name="connsiteY7" fmla="*/ 357188 h 1666874"/>
              <a:gd name="connsiteX8" fmla="*/ 615196 w 1349414"/>
              <a:gd name="connsiteY8" fmla="*/ 416719 h 1666874"/>
              <a:gd name="connsiteX9" fmla="*/ 615196 w 1349414"/>
              <a:gd name="connsiteY9" fmla="*/ 654844 h 1666874"/>
              <a:gd name="connsiteX10" fmla="*/ 674727 w 1349414"/>
              <a:gd name="connsiteY10" fmla="*/ 714375 h 1666874"/>
              <a:gd name="connsiteX11" fmla="*/ 734259 w 1349414"/>
              <a:gd name="connsiteY11" fmla="*/ 654844 h 1666874"/>
              <a:gd name="connsiteX12" fmla="*/ 734259 w 1349414"/>
              <a:gd name="connsiteY12" fmla="*/ 416719 h 1666874"/>
              <a:gd name="connsiteX13" fmla="*/ 674727 w 1349414"/>
              <a:gd name="connsiteY13" fmla="*/ 357188 h 1666874"/>
              <a:gd name="connsiteX14" fmla="*/ 674688 w 1349414"/>
              <a:gd name="connsiteY14" fmla="*/ 357188 h 1666874"/>
              <a:gd name="connsiteX15" fmla="*/ 674688 w 1349414"/>
              <a:gd name="connsiteY15" fmla="*/ 0 h 1666874"/>
              <a:gd name="connsiteX16" fmla="*/ 1206818 w 1349414"/>
              <a:gd name="connsiteY16" fmla="*/ 537289 h 1666874"/>
              <a:gd name="connsiteX17" fmla="*/ 1206818 w 1349414"/>
              <a:gd name="connsiteY17" fmla="*/ 755690 h 1666874"/>
              <a:gd name="connsiteX18" fmla="*/ 1310084 w 1349414"/>
              <a:gd name="connsiteY18" fmla="*/ 952500 h 1666874"/>
              <a:gd name="connsiteX19" fmla="*/ 1349415 w 1349414"/>
              <a:gd name="connsiteY19" fmla="*/ 1087676 h 1666874"/>
              <a:gd name="connsiteX20" fmla="*/ 1349256 w 1349414"/>
              <a:gd name="connsiteY20" fmla="*/ 1097399 h 1666874"/>
              <a:gd name="connsiteX21" fmla="*/ 1050925 w 1349414"/>
              <a:gd name="connsiteY21" fmla="*/ 1389063 h 1666874"/>
              <a:gd name="connsiteX22" fmla="*/ 298450 w 1349414"/>
              <a:gd name="connsiteY22" fmla="*/ 1389063 h 1666874"/>
              <a:gd name="connsiteX23" fmla="*/ 801846 w 1349414"/>
              <a:gd name="connsiteY23" fmla="*/ 1491059 h 1666874"/>
              <a:gd name="connsiteX24" fmla="*/ 888762 w 1349414"/>
              <a:gd name="connsiteY24" fmla="*/ 1480661 h 1666874"/>
              <a:gd name="connsiteX25" fmla="*/ 899874 w 1349414"/>
              <a:gd name="connsiteY25" fmla="*/ 1562576 h 1666874"/>
              <a:gd name="connsiteX26" fmla="*/ 674330 w 1349414"/>
              <a:gd name="connsiteY26" fmla="*/ 1666875 h 1666874"/>
              <a:gd name="connsiteX27" fmla="*/ 449699 w 1349414"/>
              <a:gd name="connsiteY27" fmla="*/ 1563608 h 1666874"/>
              <a:gd name="connsiteX28" fmla="*/ 460335 w 1349414"/>
              <a:gd name="connsiteY28" fmla="*/ 1481614 h 1666874"/>
              <a:gd name="connsiteX29" fmla="*/ 547291 w 1349414"/>
              <a:gd name="connsiteY29" fmla="*/ 1491655 h 1666874"/>
              <a:gd name="connsiteX30" fmla="*/ 674330 w 1349414"/>
              <a:gd name="connsiteY30" fmla="*/ 1550075 h 1666874"/>
              <a:gd name="connsiteX31" fmla="*/ 801807 w 1349414"/>
              <a:gd name="connsiteY31" fmla="*/ 1491099 h 166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49414" h="1666874">
                <a:moveTo>
                  <a:pt x="298490" y="1389063"/>
                </a:moveTo>
                <a:cubicBezTo>
                  <a:pt x="136882" y="1389063"/>
                  <a:pt x="5239" y="1259364"/>
                  <a:pt x="159" y="1097399"/>
                </a:cubicBezTo>
                <a:lnTo>
                  <a:pt x="0" y="1087676"/>
                </a:lnTo>
                <a:cubicBezTo>
                  <a:pt x="0" y="1035209"/>
                  <a:pt x="13573" y="998022"/>
                  <a:pt x="39330" y="952500"/>
                </a:cubicBezTo>
                <a:lnTo>
                  <a:pt x="142518" y="755650"/>
                </a:lnTo>
                <a:lnTo>
                  <a:pt x="142518" y="537289"/>
                </a:lnTo>
                <a:cubicBezTo>
                  <a:pt x="142558" y="238125"/>
                  <a:pt x="357188" y="0"/>
                  <a:pt x="674688" y="0"/>
                </a:cubicBezTo>
                <a:lnTo>
                  <a:pt x="674688" y="357188"/>
                </a:lnTo>
                <a:cubicBezTo>
                  <a:pt x="641825" y="357209"/>
                  <a:pt x="615196" y="383856"/>
                  <a:pt x="615196" y="416719"/>
                </a:cubicBezTo>
                <a:lnTo>
                  <a:pt x="615196" y="654844"/>
                </a:lnTo>
                <a:cubicBezTo>
                  <a:pt x="615196" y="687722"/>
                  <a:pt x="641849" y="714375"/>
                  <a:pt x="674727" y="714375"/>
                </a:cubicBezTo>
                <a:cubicBezTo>
                  <a:pt x="707605" y="714375"/>
                  <a:pt x="734259" y="687722"/>
                  <a:pt x="734259" y="654844"/>
                </a:cubicBezTo>
                <a:lnTo>
                  <a:pt x="734259" y="416719"/>
                </a:lnTo>
                <a:cubicBezTo>
                  <a:pt x="734259" y="383841"/>
                  <a:pt x="707605" y="357188"/>
                  <a:pt x="674727" y="357188"/>
                </a:cubicBezTo>
                <a:cubicBezTo>
                  <a:pt x="674714" y="357188"/>
                  <a:pt x="674701" y="357188"/>
                  <a:pt x="674688" y="357188"/>
                </a:cubicBezTo>
                <a:lnTo>
                  <a:pt x="674688" y="0"/>
                </a:lnTo>
                <a:cubicBezTo>
                  <a:pt x="992227" y="0"/>
                  <a:pt x="1206818" y="238125"/>
                  <a:pt x="1206818" y="537289"/>
                </a:cubicBezTo>
                <a:lnTo>
                  <a:pt x="1206818" y="755690"/>
                </a:lnTo>
                <a:lnTo>
                  <a:pt x="1310084" y="952500"/>
                </a:lnTo>
                <a:cubicBezTo>
                  <a:pt x="1335881" y="998022"/>
                  <a:pt x="1349415" y="1035209"/>
                  <a:pt x="1349415" y="1087676"/>
                </a:cubicBezTo>
                <a:lnTo>
                  <a:pt x="1349256" y="1097399"/>
                </a:lnTo>
                <a:cubicBezTo>
                  <a:pt x="1344136" y="1259324"/>
                  <a:pt x="1212493" y="1389063"/>
                  <a:pt x="1050925" y="1389063"/>
                </a:cubicBezTo>
                <a:lnTo>
                  <a:pt x="298450" y="1389063"/>
                </a:lnTo>
                <a:close/>
                <a:moveTo>
                  <a:pt x="801846" y="1491059"/>
                </a:moveTo>
                <a:cubicBezTo>
                  <a:pt x="822801" y="1465580"/>
                  <a:pt x="861735" y="1460897"/>
                  <a:pt x="888762" y="1480661"/>
                </a:cubicBezTo>
                <a:cubicBezTo>
                  <a:pt x="915829" y="1500426"/>
                  <a:pt x="920790" y="1537097"/>
                  <a:pt x="899874" y="1562576"/>
                </a:cubicBezTo>
                <a:cubicBezTo>
                  <a:pt x="846177" y="1627862"/>
                  <a:pt x="763588" y="1666875"/>
                  <a:pt x="674330" y="1666875"/>
                </a:cubicBezTo>
                <a:cubicBezTo>
                  <a:pt x="585510" y="1666875"/>
                  <a:pt x="503317" y="1628259"/>
                  <a:pt x="449699" y="1563608"/>
                </a:cubicBezTo>
                <a:cubicBezTo>
                  <a:pt x="428585" y="1538208"/>
                  <a:pt x="433348" y="1501497"/>
                  <a:pt x="460335" y="1481614"/>
                </a:cubicBezTo>
                <a:cubicBezTo>
                  <a:pt x="487323" y="1461770"/>
                  <a:pt x="526217" y="1466255"/>
                  <a:pt x="547291" y="1491655"/>
                </a:cubicBezTo>
                <a:cubicBezTo>
                  <a:pt x="577691" y="1528326"/>
                  <a:pt x="624046" y="1550075"/>
                  <a:pt x="674330" y="1550075"/>
                </a:cubicBezTo>
                <a:cubicBezTo>
                  <a:pt x="724853" y="1550075"/>
                  <a:pt x="771406" y="1528048"/>
                  <a:pt x="801807" y="1491099"/>
                </a:cubicBezTo>
                <a:close/>
              </a:path>
            </a:pathLst>
          </a:custGeom>
          <a:solidFill>
            <a:schemeClr val="accent4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9BB4CF0A-443C-8D63-E4B6-585B53CA90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86243" y="1657052"/>
            <a:ext cx="2336681" cy="1587797"/>
          </a:xfrm>
          <a:prstGeom prst="roundRect">
            <a:avLst>
              <a:gd name="adj" fmla="val 151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8E3EF73-CBBC-8DD1-C869-24FB3606217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184743" y="2877851"/>
            <a:ext cx="1903210" cy="709582"/>
          </a:xfrm>
          <a:custGeom>
            <a:avLst/>
            <a:gdLst>
              <a:gd name="connsiteX0" fmla="*/ 286478 w 1903210"/>
              <a:gd name="connsiteY0" fmla="*/ 0 h 709582"/>
              <a:gd name="connsiteX1" fmla="*/ 1616946 w 1903210"/>
              <a:gd name="connsiteY1" fmla="*/ 0 h 709582"/>
              <a:gd name="connsiteX2" fmla="*/ 1903210 w 1903210"/>
              <a:gd name="connsiteY2" fmla="*/ 286264 h 709582"/>
              <a:gd name="connsiteX3" fmla="*/ 1616946 w 1903210"/>
              <a:gd name="connsiteY3" fmla="*/ 572528 h 709582"/>
              <a:gd name="connsiteX4" fmla="*/ 336508 w 1903210"/>
              <a:gd name="connsiteY4" fmla="*/ 572528 h 709582"/>
              <a:gd name="connsiteX5" fmla="*/ 111950 w 1903210"/>
              <a:gd name="connsiteY5" fmla="*/ 699748 h 709582"/>
              <a:gd name="connsiteX6" fmla="*/ 0 w 1903210"/>
              <a:gd name="connsiteY6" fmla="*/ 634190 h 709582"/>
              <a:gd name="connsiteX7" fmla="*/ 1429 w 1903210"/>
              <a:gd name="connsiteY7" fmla="*/ 292281 h 709582"/>
              <a:gd name="connsiteX8" fmla="*/ 214 w 1903210"/>
              <a:gd name="connsiteY8" fmla="*/ 286264 h 709582"/>
              <a:gd name="connsiteX9" fmla="*/ 1480 w 1903210"/>
              <a:gd name="connsiteY9" fmla="*/ 279993 h 709582"/>
              <a:gd name="connsiteX10" fmla="*/ 1618 w 1903210"/>
              <a:gd name="connsiteY10" fmla="*/ 247014 h 709582"/>
              <a:gd name="connsiteX11" fmla="*/ 12344 w 1903210"/>
              <a:gd name="connsiteY11" fmla="*/ 208461 h 709582"/>
              <a:gd name="connsiteX12" fmla="*/ 16793 w 1903210"/>
              <a:gd name="connsiteY12" fmla="*/ 204148 h 709582"/>
              <a:gd name="connsiteX13" fmla="*/ 22710 w 1903210"/>
              <a:gd name="connsiteY13" fmla="*/ 174837 h 709582"/>
              <a:gd name="connsiteX14" fmla="*/ 286478 w 1903210"/>
              <a:gd name="connsiteY14" fmla="*/ 0 h 70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3210" h="709582">
                <a:moveTo>
                  <a:pt x="286478" y="0"/>
                </a:moveTo>
                <a:lnTo>
                  <a:pt x="1616946" y="0"/>
                </a:lnTo>
                <a:cubicBezTo>
                  <a:pt x="1775045" y="0"/>
                  <a:pt x="1903210" y="128165"/>
                  <a:pt x="1903210" y="286264"/>
                </a:cubicBezTo>
                <a:cubicBezTo>
                  <a:pt x="1903210" y="444363"/>
                  <a:pt x="1775045" y="572528"/>
                  <a:pt x="1616946" y="572528"/>
                </a:cubicBezTo>
                <a:lnTo>
                  <a:pt x="336508" y="572528"/>
                </a:lnTo>
                <a:lnTo>
                  <a:pt x="111950" y="699748"/>
                </a:lnTo>
                <a:cubicBezTo>
                  <a:pt x="61892" y="728107"/>
                  <a:pt x="-240" y="691723"/>
                  <a:pt x="0" y="634190"/>
                </a:cubicBezTo>
                <a:lnTo>
                  <a:pt x="1429" y="292281"/>
                </a:lnTo>
                <a:lnTo>
                  <a:pt x="214" y="286264"/>
                </a:lnTo>
                <a:lnTo>
                  <a:pt x="1480" y="279993"/>
                </a:lnTo>
                <a:lnTo>
                  <a:pt x="1618" y="247014"/>
                </a:lnTo>
                <a:cubicBezTo>
                  <a:pt x="1679" y="232564"/>
                  <a:pt x="5646" y="219489"/>
                  <a:pt x="12344" y="208461"/>
                </a:cubicBezTo>
                <a:lnTo>
                  <a:pt x="16793" y="204148"/>
                </a:lnTo>
                <a:lnTo>
                  <a:pt x="22710" y="174837"/>
                </a:lnTo>
                <a:cubicBezTo>
                  <a:pt x="66167" y="72093"/>
                  <a:pt x="167904" y="0"/>
                  <a:pt x="2864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467" tIns="40234" rIns="80467" bIns="180000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5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步骤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5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5</a:t>
            </a:r>
            <a:endParaRPr lang="zh-CN" altLang="en-US" sz="2400" dirty="0">
              <a:solidFill>
                <a:srgbClr val="FFFFFF"/>
              </a:solidFill>
              <a:effectLst>
                <a:outerShdw blurRad="156464" dist="33528" dir="2700018" rotWithShape="0">
                  <a:schemeClr val="accent5">
                    <a:lumMod val="50000"/>
                    <a:alpha val="54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943D4576-B0A4-F6F9-D096-7A534E341657}"/>
              </a:ext>
            </a:extLst>
          </p:cNvPr>
          <p:cNvSpPr txBox="1"/>
          <p:nvPr/>
        </p:nvSpPr>
        <p:spPr>
          <a:xfrm>
            <a:off x="9224324" y="2081172"/>
            <a:ext cx="1824262" cy="66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请将此处文字替换为具体内容。</a:t>
            </a:r>
          </a:p>
        </p:txBody>
      </p:sp>
      <p:sp>
        <p:nvSpPr>
          <p:cNvPr id="278" name="图形 94">
            <a:extLst>
              <a:ext uri="{FF2B5EF4-FFF2-40B4-BE49-F238E27FC236}">
                <a16:creationId xmlns:a16="http://schemas.microsoft.com/office/drawing/2014/main" id="{F4A6F314-A30B-54C5-3048-7C9ABC18B60D}"/>
              </a:ext>
            </a:extLst>
          </p:cNvPr>
          <p:cNvSpPr/>
          <p:nvPr/>
        </p:nvSpPr>
        <p:spPr>
          <a:xfrm>
            <a:off x="9294376" y="1529751"/>
            <a:ext cx="330368" cy="408090"/>
          </a:xfrm>
          <a:custGeom>
            <a:avLst/>
            <a:gdLst>
              <a:gd name="connsiteX0" fmla="*/ 298490 w 1349414"/>
              <a:gd name="connsiteY0" fmla="*/ 1389063 h 1666874"/>
              <a:gd name="connsiteX1" fmla="*/ 159 w 1349414"/>
              <a:gd name="connsiteY1" fmla="*/ 1097399 h 1666874"/>
              <a:gd name="connsiteX2" fmla="*/ 0 w 1349414"/>
              <a:gd name="connsiteY2" fmla="*/ 1087676 h 1666874"/>
              <a:gd name="connsiteX3" fmla="*/ 39330 w 1349414"/>
              <a:gd name="connsiteY3" fmla="*/ 952500 h 1666874"/>
              <a:gd name="connsiteX4" fmla="*/ 142518 w 1349414"/>
              <a:gd name="connsiteY4" fmla="*/ 755650 h 1666874"/>
              <a:gd name="connsiteX5" fmla="*/ 142518 w 1349414"/>
              <a:gd name="connsiteY5" fmla="*/ 537289 h 1666874"/>
              <a:gd name="connsiteX6" fmla="*/ 674688 w 1349414"/>
              <a:gd name="connsiteY6" fmla="*/ 0 h 1666874"/>
              <a:gd name="connsiteX7" fmla="*/ 674688 w 1349414"/>
              <a:gd name="connsiteY7" fmla="*/ 357188 h 1666874"/>
              <a:gd name="connsiteX8" fmla="*/ 615196 w 1349414"/>
              <a:gd name="connsiteY8" fmla="*/ 416719 h 1666874"/>
              <a:gd name="connsiteX9" fmla="*/ 615196 w 1349414"/>
              <a:gd name="connsiteY9" fmla="*/ 654844 h 1666874"/>
              <a:gd name="connsiteX10" fmla="*/ 674727 w 1349414"/>
              <a:gd name="connsiteY10" fmla="*/ 714375 h 1666874"/>
              <a:gd name="connsiteX11" fmla="*/ 734259 w 1349414"/>
              <a:gd name="connsiteY11" fmla="*/ 654844 h 1666874"/>
              <a:gd name="connsiteX12" fmla="*/ 734259 w 1349414"/>
              <a:gd name="connsiteY12" fmla="*/ 416719 h 1666874"/>
              <a:gd name="connsiteX13" fmla="*/ 674727 w 1349414"/>
              <a:gd name="connsiteY13" fmla="*/ 357188 h 1666874"/>
              <a:gd name="connsiteX14" fmla="*/ 674688 w 1349414"/>
              <a:gd name="connsiteY14" fmla="*/ 357188 h 1666874"/>
              <a:gd name="connsiteX15" fmla="*/ 674688 w 1349414"/>
              <a:gd name="connsiteY15" fmla="*/ 0 h 1666874"/>
              <a:gd name="connsiteX16" fmla="*/ 1206818 w 1349414"/>
              <a:gd name="connsiteY16" fmla="*/ 537289 h 1666874"/>
              <a:gd name="connsiteX17" fmla="*/ 1206818 w 1349414"/>
              <a:gd name="connsiteY17" fmla="*/ 755690 h 1666874"/>
              <a:gd name="connsiteX18" fmla="*/ 1310084 w 1349414"/>
              <a:gd name="connsiteY18" fmla="*/ 952500 h 1666874"/>
              <a:gd name="connsiteX19" fmla="*/ 1349415 w 1349414"/>
              <a:gd name="connsiteY19" fmla="*/ 1087676 h 1666874"/>
              <a:gd name="connsiteX20" fmla="*/ 1349256 w 1349414"/>
              <a:gd name="connsiteY20" fmla="*/ 1097399 h 1666874"/>
              <a:gd name="connsiteX21" fmla="*/ 1050925 w 1349414"/>
              <a:gd name="connsiteY21" fmla="*/ 1389063 h 1666874"/>
              <a:gd name="connsiteX22" fmla="*/ 298450 w 1349414"/>
              <a:gd name="connsiteY22" fmla="*/ 1389063 h 1666874"/>
              <a:gd name="connsiteX23" fmla="*/ 801846 w 1349414"/>
              <a:gd name="connsiteY23" fmla="*/ 1491059 h 1666874"/>
              <a:gd name="connsiteX24" fmla="*/ 888762 w 1349414"/>
              <a:gd name="connsiteY24" fmla="*/ 1480661 h 1666874"/>
              <a:gd name="connsiteX25" fmla="*/ 899874 w 1349414"/>
              <a:gd name="connsiteY25" fmla="*/ 1562576 h 1666874"/>
              <a:gd name="connsiteX26" fmla="*/ 674330 w 1349414"/>
              <a:gd name="connsiteY26" fmla="*/ 1666875 h 1666874"/>
              <a:gd name="connsiteX27" fmla="*/ 449699 w 1349414"/>
              <a:gd name="connsiteY27" fmla="*/ 1563608 h 1666874"/>
              <a:gd name="connsiteX28" fmla="*/ 460335 w 1349414"/>
              <a:gd name="connsiteY28" fmla="*/ 1481614 h 1666874"/>
              <a:gd name="connsiteX29" fmla="*/ 547291 w 1349414"/>
              <a:gd name="connsiteY29" fmla="*/ 1491655 h 1666874"/>
              <a:gd name="connsiteX30" fmla="*/ 674330 w 1349414"/>
              <a:gd name="connsiteY30" fmla="*/ 1550075 h 1666874"/>
              <a:gd name="connsiteX31" fmla="*/ 801807 w 1349414"/>
              <a:gd name="connsiteY31" fmla="*/ 1491099 h 166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49414" h="1666874">
                <a:moveTo>
                  <a:pt x="298490" y="1389063"/>
                </a:moveTo>
                <a:cubicBezTo>
                  <a:pt x="136882" y="1389063"/>
                  <a:pt x="5239" y="1259364"/>
                  <a:pt x="159" y="1097399"/>
                </a:cubicBezTo>
                <a:lnTo>
                  <a:pt x="0" y="1087676"/>
                </a:lnTo>
                <a:cubicBezTo>
                  <a:pt x="0" y="1035209"/>
                  <a:pt x="13573" y="998022"/>
                  <a:pt x="39330" y="952500"/>
                </a:cubicBezTo>
                <a:lnTo>
                  <a:pt x="142518" y="755650"/>
                </a:lnTo>
                <a:lnTo>
                  <a:pt x="142518" y="537289"/>
                </a:lnTo>
                <a:cubicBezTo>
                  <a:pt x="142558" y="238125"/>
                  <a:pt x="357188" y="0"/>
                  <a:pt x="674688" y="0"/>
                </a:cubicBezTo>
                <a:lnTo>
                  <a:pt x="674688" y="357188"/>
                </a:lnTo>
                <a:cubicBezTo>
                  <a:pt x="641825" y="357209"/>
                  <a:pt x="615196" y="383856"/>
                  <a:pt x="615196" y="416719"/>
                </a:cubicBezTo>
                <a:lnTo>
                  <a:pt x="615196" y="654844"/>
                </a:lnTo>
                <a:cubicBezTo>
                  <a:pt x="615196" y="687722"/>
                  <a:pt x="641849" y="714375"/>
                  <a:pt x="674727" y="714375"/>
                </a:cubicBezTo>
                <a:cubicBezTo>
                  <a:pt x="707605" y="714375"/>
                  <a:pt x="734259" y="687722"/>
                  <a:pt x="734259" y="654844"/>
                </a:cubicBezTo>
                <a:lnTo>
                  <a:pt x="734259" y="416719"/>
                </a:lnTo>
                <a:cubicBezTo>
                  <a:pt x="734259" y="383841"/>
                  <a:pt x="707605" y="357188"/>
                  <a:pt x="674727" y="357188"/>
                </a:cubicBezTo>
                <a:cubicBezTo>
                  <a:pt x="674714" y="357188"/>
                  <a:pt x="674701" y="357188"/>
                  <a:pt x="674688" y="357188"/>
                </a:cubicBezTo>
                <a:lnTo>
                  <a:pt x="674688" y="0"/>
                </a:lnTo>
                <a:cubicBezTo>
                  <a:pt x="992227" y="0"/>
                  <a:pt x="1206818" y="238125"/>
                  <a:pt x="1206818" y="537289"/>
                </a:cubicBezTo>
                <a:lnTo>
                  <a:pt x="1206818" y="755690"/>
                </a:lnTo>
                <a:lnTo>
                  <a:pt x="1310084" y="952500"/>
                </a:lnTo>
                <a:cubicBezTo>
                  <a:pt x="1335881" y="998022"/>
                  <a:pt x="1349415" y="1035209"/>
                  <a:pt x="1349415" y="1087676"/>
                </a:cubicBezTo>
                <a:lnTo>
                  <a:pt x="1349256" y="1097399"/>
                </a:lnTo>
                <a:cubicBezTo>
                  <a:pt x="1344136" y="1259324"/>
                  <a:pt x="1212493" y="1389063"/>
                  <a:pt x="1050925" y="1389063"/>
                </a:cubicBezTo>
                <a:lnTo>
                  <a:pt x="298450" y="1389063"/>
                </a:lnTo>
                <a:close/>
                <a:moveTo>
                  <a:pt x="801846" y="1491059"/>
                </a:moveTo>
                <a:cubicBezTo>
                  <a:pt x="822801" y="1465580"/>
                  <a:pt x="861735" y="1460897"/>
                  <a:pt x="888762" y="1480661"/>
                </a:cubicBezTo>
                <a:cubicBezTo>
                  <a:pt x="915829" y="1500426"/>
                  <a:pt x="920790" y="1537097"/>
                  <a:pt x="899874" y="1562576"/>
                </a:cubicBezTo>
                <a:cubicBezTo>
                  <a:pt x="846177" y="1627862"/>
                  <a:pt x="763588" y="1666875"/>
                  <a:pt x="674330" y="1666875"/>
                </a:cubicBezTo>
                <a:cubicBezTo>
                  <a:pt x="585510" y="1666875"/>
                  <a:pt x="503317" y="1628259"/>
                  <a:pt x="449699" y="1563608"/>
                </a:cubicBezTo>
                <a:cubicBezTo>
                  <a:pt x="428585" y="1538208"/>
                  <a:pt x="433348" y="1501497"/>
                  <a:pt x="460335" y="1481614"/>
                </a:cubicBezTo>
                <a:cubicBezTo>
                  <a:pt x="487323" y="1461770"/>
                  <a:pt x="526217" y="1466255"/>
                  <a:pt x="547291" y="1491655"/>
                </a:cubicBezTo>
                <a:cubicBezTo>
                  <a:pt x="577691" y="1528326"/>
                  <a:pt x="624046" y="1550075"/>
                  <a:pt x="674330" y="1550075"/>
                </a:cubicBezTo>
                <a:cubicBezTo>
                  <a:pt x="724853" y="1550075"/>
                  <a:pt x="771406" y="1528048"/>
                  <a:pt x="801807" y="1491099"/>
                </a:cubicBezTo>
                <a:close/>
              </a:path>
            </a:pathLst>
          </a:custGeom>
          <a:solidFill>
            <a:schemeClr val="accent5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52DABEB7-CAA5-9040-5BEA-EC8363271E45}"/>
              </a:ext>
            </a:extLst>
          </p:cNvPr>
          <p:cNvSpPr/>
          <p:nvPr/>
        </p:nvSpPr>
        <p:spPr>
          <a:xfrm>
            <a:off x="832790" y="3753553"/>
            <a:ext cx="210012" cy="210012"/>
          </a:xfrm>
          <a:prstGeom prst="ellipse">
            <a:avLst/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1768CAA1-FDD2-5A4A-E102-3C17D271FDA6}"/>
              </a:ext>
            </a:extLst>
          </p:cNvPr>
          <p:cNvSpPr/>
          <p:nvPr/>
        </p:nvSpPr>
        <p:spPr>
          <a:xfrm>
            <a:off x="3018671" y="3753553"/>
            <a:ext cx="210012" cy="210012"/>
          </a:xfrm>
          <a:prstGeom prst="ellipse">
            <a:avLst/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7B1EC9BE-7006-FD00-AFAC-4931ECFE4907}"/>
              </a:ext>
            </a:extLst>
          </p:cNvPr>
          <p:cNvSpPr/>
          <p:nvPr/>
        </p:nvSpPr>
        <p:spPr>
          <a:xfrm>
            <a:off x="4823185" y="3753553"/>
            <a:ext cx="210012" cy="210012"/>
          </a:xfrm>
          <a:prstGeom prst="ellipse">
            <a:avLst/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284" name="椭圆 283">
            <a:extLst>
              <a:ext uri="{FF2B5EF4-FFF2-40B4-BE49-F238E27FC236}">
                <a16:creationId xmlns:a16="http://schemas.microsoft.com/office/drawing/2014/main" id="{0D2BD360-AA22-DCD1-9137-42330F49B261}"/>
              </a:ext>
            </a:extLst>
          </p:cNvPr>
          <p:cNvSpPr/>
          <p:nvPr/>
        </p:nvSpPr>
        <p:spPr>
          <a:xfrm>
            <a:off x="7032640" y="3753553"/>
            <a:ext cx="210012" cy="210012"/>
          </a:xfrm>
          <a:prstGeom prst="ellipse">
            <a:avLst/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3E3C6671-73F7-12C6-78AC-EFF65DDB3250}"/>
              </a:ext>
            </a:extLst>
          </p:cNvPr>
          <p:cNvSpPr/>
          <p:nvPr/>
        </p:nvSpPr>
        <p:spPr>
          <a:xfrm>
            <a:off x="9137089" y="3753553"/>
            <a:ext cx="210012" cy="210012"/>
          </a:xfrm>
          <a:prstGeom prst="ellipse">
            <a:avLst/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</p:spTree>
    <p:extLst>
      <p:ext uri="{BB962C8B-B14F-4D97-AF65-F5344CB8AC3E}">
        <p14:creationId xmlns:p14="http://schemas.microsoft.com/office/powerpoint/2010/main" val="6304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B1201DF-DB72-D086-EA94-0D67A3BA4D2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21270" y="1823776"/>
            <a:ext cx="2336681" cy="4193077"/>
          </a:xfrm>
          <a:prstGeom prst="roundRect">
            <a:avLst>
              <a:gd name="adj" fmla="val 120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23" name="标题 22">
            <a:extLst>
              <a:ext uri="{FF2B5EF4-FFF2-40B4-BE49-F238E27FC236}">
                <a16:creationId xmlns:a16="http://schemas.microsoft.com/office/drawing/2014/main" id="{B825F7A2-AC6D-0390-64D0-DFEDE6B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05480"/>
            <a:ext cx="9987610" cy="561975"/>
          </a:xfrm>
        </p:spPr>
        <p:txBody>
          <a:bodyPr/>
          <a:lstStyle/>
          <a:p>
            <a:r>
              <a:rPr lang="zh-CN" altLang="en-US" dirty="0"/>
              <a:t>请在此处输入页面标题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A9ABDC-B12E-F4B7-A38E-4A293429012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5390" y="1823776"/>
            <a:ext cx="2336681" cy="4193077"/>
          </a:xfrm>
          <a:prstGeom prst="roundRect">
            <a:avLst>
              <a:gd name="adj" fmla="val 120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33FF13D-7AB3-8B87-8BC4-F7D2D6066F7D}"/>
              </a:ext>
            </a:extLst>
          </p:cNvPr>
          <p:cNvGrpSpPr/>
          <p:nvPr/>
        </p:nvGrpSpPr>
        <p:grpSpPr>
          <a:xfrm>
            <a:off x="1240652" y="4043329"/>
            <a:ext cx="2228526" cy="1996748"/>
            <a:chOff x="7089398" y="1174554"/>
            <a:chExt cx="1950204" cy="1747373"/>
          </a:xfrm>
        </p:grpSpPr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FBFB7FD2-C95C-1105-6EE3-4AA5C767BE44}"/>
                </a:ext>
              </a:extLst>
            </p:cNvPr>
            <p:cNvSpPr/>
            <p:nvPr/>
          </p:nvSpPr>
          <p:spPr>
            <a:xfrm>
              <a:off x="7383384" y="2449220"/>
              <a:ext cx="1390445" cy="467958"/>
            </a:xfrm>
            <a:custGeom>
              <a:avLst/>
              <a:gdLst>
                <a:gd name="connsiteX0" fmla="*/ 0 w 1899037"/>
                <a:gd name="connsiteY0" fmla="*/ 550962 h 639126"/>
                <a:gd name="connsiteX1" fmla="*/ 403629 w 1899037"/>
                <a:gd name="connsiteY1" fmla="*/ 105164 h 639126"/>
                <a:gd name="connsiteX2" fmla="*/ 735763 w 1899037"/>
                <a:gd name="connsiteY2" fmla="*/ 23 h 639126"/>
                <a:gd name="connsiteX3" fmla="*/ 1128906 w 1899037"/>
                <a:gd name="connsiteY3" fmla="*/ 13313 h 639126"/>
                <a:gd name="connsiteX4" fmla="*/ 1564611 w 1899037"/>
                <a:gd name="connsiteY4" fmla="*/ 160398 h 639126"/>
                <a:gd name="connsiteX5" fmla="*/ 1898034 w 1899037"/>
                <a:gd name="connsiteY5" fmla="*/ 598346 h 639126"/>
                <a:gd name="connsiteX6" fmla="*/ 1823174 w 1899037"/>
                <a:gd name="connsiteY6" fmla="*/ 616346 h 639126"/>
                <a:gd name="connsiteX7" fmla="*/ 209890 w 1899037"/>
                <a:gd name="connsiteY7" fmla="*/ 639056 h 639126"/>
                <a:gd name="connsiteX8" fmla="*/ 0 w 1899037"/>
                <a:gd name="connsiteY8" fmla="*/ 550962 h 63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037" h="639126">
                  <a:moveTo>
                    <a:pt x="0" y="550962"/>
                  </a:moveTo>
                  <a:cubicBezTo>
                    <a:pt x="65720" y="432644"/>
                    <a:pt x="198731" y="246137"/>
                    <a:pt x="403629" y="105164"/>
                  </a:cubicBezTo>
                  <a:cubicBezTo>
                    <a:pt x="485611" y="48753"/>
                    <a:pt x="581500" y="19537"/>
                    <a:pt x="735763" y="23"/>
                  </a:cubicBezTo>
                  <a:cubicBezTo>
                    <a:pt x="750455" y="-1827"/>
                    <a:pt x="926867" y="107800"/>
                    <a:pt x="1128906" y="13313"/>
                  </a:cubicBezTo>
                  <a:cubicBezTo>
                    <a:pt x="1308123" y="13313"/>
                    <a:pt x="1471526" y="86379"/>
                    <a:pt x="1564611" y="160398"/>
                  </a:cubicBezTo>
                  <a:cubicBezTo>
                    <a:pt x="1657640" y="234361"/>
                    <a:pt x="1917156" y="498308"/>
                    <a:pt x="1898034" y="598346"/>
                  </a:cubicBezTo>
                  <a:cubicBezTo>
                    <a:pt x="1896800" y="604682"/>
                    <a:pt x="1831136" y="616234"/>
                    <a:pt x="1823174" y="616346"/>
                  </a:cubicBezTo>
                  <a:cubicBezTo>
                    <a:pt x="1285412" y="623916"/>
                    <a:pt x="747651" y="631486"/>
                    <a:pt x="209890" y="639056"/>
                  </a:cubicBezTo>
                  <a:cubicBezTo>
                    <a:pt x="132113" y="640122"/>
                    <a:pt x="25346" y="629916"/>
                    <a:pt x="0" y="550962"/>
                  </a:cubicBezTo>
                  <a:close/>
                </a:path>
              </a:pathLst>
            </a:custGeom>
            <a:solidFill>
              <a:srgbClr val="E694C5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42172E4-32D5-7634-BBE0-EAF43E8AB054}"/>
                </a:ext>
              </a:extLst>
            </p:cNvPr>
            <p:cNvSpPr/>
            <p:nvPr/>
          </p:nvSpPr>
          <p:spPr>
            <a:xfrm>
              <a:off x="7926071" y="2372255"/>
              <a:ext cx="277133" cy="153910"/>
            </a:xfrm>
            <a:custGeom>
              <a:avLst/>
              <a:gdLst>
                <a:gd name="connsiteX0" fmla="*/ 20200 w 378502"/>
                <a:gd name="connsiteY0" fmla="*/ 0 h 210207"/>
                <a:gd name="connsiteX1" fmla="*/ 2761 w 378502"/>
                <a:gd name="connsiteY1" fmla="*/ 86412 h 210207"/>
                <a:gd name="connsiteX2" fmla="*/ 462 w 378502"/>
                <a:gd name="connsiteY2" fmla="*/ 113552 h 210207"/>
                <a:gd name="connsiteX3" fmla="*/ 33434 w 378502"/>
                <a:gd name="connsiteY3" fmla="*/ 156955 h 210207"/>
                <a:gd name="connsiteX4" fmla="*/ 342352 w 378502"/>
                <a:gd name="connsiteY4" fmla="*/ 175515 h 210207"/>
                <a:gd name="connsiteX5" fmla="*/ 375829 w 378502"/>
                <a:gd name="connsiteY5" fmla="*/ 143160 h 210207"/>
                <a:gd name="connsiteX6" fmla="*/ 377343 w 378502"/>
                <a:gd name="connsiteY6" fmla="*/ 109403 h 210207"/>
                <a:gd name="connsiteX7" fmla="*/ 367081 w 378502"/>
                <a:gd name="connsiteY7" fmla="*/ 14636 h 210207"/>
                <a:gd name="connsiteX8" fmla="*/ 364278 w 378502"/>
                <a:gd name="connsiteY8" fmla="*/ 5159 h 210207"/>
                <a:gd name="connsiteX9" fmla="*/ 347119 w 378502"/>
                <a:gd name="connsiteY9" fmla="*/ 897 h 210207"/>
                <a:gd name="connsiteX10" fmla="*/ 20200 w 378502"/>
                <a:gd name="connsiteY10" fmla="*/ 0 h 21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502" h="210207">
                  <a:moveTo>
                    <a:pt x="20200" y="0"/>
                  </a:moveTo>
                  <a:cubicBezTo>
                    <a:pt x="14368" y="28823"/>
                    <a:pt x="8536" y="57645"/>
                    <a:pt x="2761" y="86412"/>
                  </a:cubicBezTo>
                  <a:cubicBezTo>
                    <a:pt x="966" y="95384"/>
                    <a:pt x="-884" y="104524"/>
                    <a:pt x="462" y="113552"/>
                  </a:cubicBezTo>
                  <a:cubicBezTo>
                    <a:pt x="3153" y="132057"/>
                    <a:pt x="18238" y="146076"/>
                    <a:pt x="33434" y="156955"/>
                  </a:cubicBezTo>
                  <a:cubicBezTo>
                    <a:pt x="121864" y="220376"/>
                    <a:pt x="246968" y="227890"/>
                    <a:pt x="342352" y="175515"/>
                  </a:cubicBezTo>
                  <a:cubicBezTo>
                    <a:pt x="356259" y="167889"/>
                    <a:pt x="370390" y="158076"/>
                    <a:pt x="375829" y="143160"/>
                  </a:cubicBezTo>
                  <a:cubicBezTo>
                    <a:pt x="379698" y="132450"/>
                    <a:pt x="378577" y="120674"/>
                    <a:pt x="377343" y="109403"/>
                  </a:cubicBezTo>
                  <a:cubicBezTo>
                    <a:pt x="373923" y="77832"/>
                    <a:pt x="370502" y="46206"/>
                    <a:pt x="367081" y="14636"/>
                  </a:cubicBezTo>
                  <a:cubicBezTo>
                    <a:pt x="366745" y="11327"/>
                    <a:pt x="366296" y="7794"/>
                    <a:pt x="364278" y="5159"/>
                  </a:cubicBezTo>
                  <a:cubicBezTo>
                    <a:pt x="360521" y="280"/>
                    <a:pt x="353231" y="336"/>
                    <a:pt x="347119" y="897"/>
                  </a:cubicBezTo>
                  <a:cubicBezTo>
                    <a:pt x="241865" y="9981"/>
                    <a:pt x="133584" y="10654"/>
                    <a:pt x="20200" y="0"/>
                  </a:cubicBezTo>
                  <a:close/>
                </a:path>
              </a:pathLst>
            </a:custGeom>
            <a:solidFill>
              <a:srgbClr val="F9D2C0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BB5B1AD-0D2E-3718-8431-4AF0C020315B}"/>
                </a:ext>
              </a:extLst>
            </p:cNvPr>
            <p:cNvSpPr/>
            <p:nvPr/>
          </p:nvSpPr>
          <p:spPr>
            <a:xfrm>
              <a:off x="7935318" y="2372296"/>
              <a:ext cx="263794" cy="67914"/>
            </a:xfrm>
            <a:custGeom>
              <a:avLst/>
              <a:gdLst>
                <a:gd name="connsiteX0" fmla="*/ 351648 w 360283"/>
                <a:gd name="connsiteY0" fmla="*/ 5159 h 92756"/>
                <a:gd name="connsiteX1" fmla="*/ 334489 w 360283"/>
                <a:gd name="connsiteY1" fmla="*/ 897 h 92756"/>
                <a:gd name="connsiteX2" fmla="*/ 7570 w 360283"/>
                <a:gd name="connsiteY2" fmla="*/ 0 h 92756"/>
                <a:gd name="connsiteX3" fmla="*/ 0 w 360283"/>
                <a:gd name="connsiteY3" fmla="*/ 37402 h 92756"/>
                <a:gd name="connsiteX4" fmla="*/ 360283 w 360283"/>
                <a:gd name="connsiteY4" fmla="*/ 68580 h 92756"/>
                <a:gd name="connsiteX5" fmla="*/ 354451 w 360283"/>
                <a:gd name="connsiteY5" fmla="*/ 14692 h 92756"/>
                <a:gd name="connsiteX6" fmla="*/ 351648 w 360283"/>
                <a:gd name="connsiteY6" fmla="*/ 5159 h 9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283" h="92756">
                  <a:moveTo>
                    <a:pt x="351648" y="5159"/>
                  </a:moveTo>
                  <a:cubicBezTo>
                    <a:pt x="347891" y="224"/>
                    <a:pt x="340601" y="336"/>
                    <a:pt x="334489" y="897"/>
                  </a:cubicBezTo>
                  <a:cubicBezTo>
                    <a:pt x="229291" y="9925"/>
                    <a:pt x="120954" y="10654"/>
                    <a:pt x="7570" y="0"/>
                  </a:cubicBezTo>
                  <a:cubicBezTo>
                    <a:pt x="5047" y="12449"/>
                    <a:pt x="2523" y="24897"/>
                    <a:pt x="0" y="37402"/>
                  </a:cubicBezTo>
                  <a:cubicBezTo>
                    <a:pt x="105029" y="97178"/>
                    <a:pt x="244039" y="110076"/>
                    <a:pt x="360283" y="68580"/>
                  </a:cubicBezTo>
                  <a:cubicBezTo>
                    <a:pt x="358321" y="50636"/>
                    <a:pt x="356414" y="32692"/>
                    <a:pt x="354451" y="14692"/>
                  </a:cubicBezTo>
                  <a:cubicBezTo>
                    <a:pt x="354115" y="11327"/>
                    <a:pt x="353666" y="7795"/>
                    <a:pt x="351648" y="5159"/>
                  </a:cubicBezTo>
                  <a:close/>
                </a:path>
              </a:pathLst>
            </a:custGeom>
            <a:solidFill>
              <a:srgbClr val="6F4998">
                <a:alpha val="15000"/>
              </a:srgbClr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C40E6334-5249-5253-FA43-F92AB8D225FF}"/>
                </a:ext>
              </a:extLst>
            </p:cNvPr>
            <p:cNvSpPr/>
            <p:nvPr/>
          </p:nvSpPr>
          <p:spPr>
            <a:xfrm>
              <a:off x="7566043" y="2145039"/>
              <a:ext cx="176848" cy="169184"/>
            </a:xfrm>
            <a:custGeom>
              <a:avLst/>
              <a:gdLst>
                <a:gd name="connsiteX0" fmla="*/ 217298 w 241535"/>
                <a:gd name="connsiteY0" fmla="*/ 47502 h 231068"/>
                <a:gd name="connsiteX1" fmla="*/ 109017 w 241535"/>
                <a:gd name="connsiteY1" fmla="*/ 343 h 231068"/>
                <a:gd name="connsiteX2" fmla="*/ 11390 w 241535"/>
                <a:gd name="connsiteY2" fmla="*/ 65447 h 231068"/>
                <a:gd name="connsiteX3" fmla="*/ 21539 w 241535"/>
                <a:gd name="connsiteY3" fmla="*/ 181578 h 231068"/>
                <a:gd name="connsiteX4" fmla="*/ 135652 w 241535"/>
                <a:gd name="connsiteY4" fmla="*/ 231037 h 231068"/>
                <a:gd name="connsiteX5" fmla="*/ 183316 w 241535"/>
                <a:gd name="connsiteY5" fmla="*/ 220439 h 231068"/>
                <a:gd name="connsiteX6" fmla="*/ 239279 w 241535"/>
                <a:gd name="connsiteY6" fmla="*/ 115690 h 231068"/>
                <a:gd name="connsiteX7" fmla="*/ 239111 w 241535"/>
                <a:gd name="connsiteY7" fmla="*/ 67521 h 231068"/>
                <a:gd name="connsiteX8" fmla="*/ 217298 w 241535"/>
                <a:gd name="connsiteY8" fmla="*/ 47502 h 2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35" h="231068">
                  <a:moveTo>
                    <a:pt x="217298" y="47502"/>
                  </a:moveTo>
                  <a:cubicBezTo>
                    <a:pt x="191391" y="15820"/>
                    <a:pt x="149839" y="-2797"/>
                    <a:pt x="109017" y="343"/>
                  </a:cubicBezTo>
                  <a:cubicBezTo>
                    <a:pt x="68194" y="3483"/>
                    <a:pt x="29502" y="28773"/>
                    <a:pt x="11390" y="65447"/>
                  </a:cubicBezTo>
                  <a:cubicBezTo>
                    <a:pt x="-6779" y="102120"/>
                    <a:pt x="-3078" y="148943"/>
                    <a:pt x="21539" y="181578"/>
                  </a:cubicBezTo>
                  <a:cubicBezTo>
                    <a:pt x="47446" y="215952"/>
                    <a:pt x="92643" y="231878"/>
                    <a:pt x="135652" y="231037"/>
                  </a:cubicBezTo>
                  <a:cubicBezTo>
                    <a:pt x="152082" y="230700"/>
                    <a:pt x="168793" y="228121"/>
                    <a:pt x="183316" y="220439"/>
                  </a:cubicBezTo>
                  <a:cubicBezTo>
                    <a:pt x="219765" y="201261"/>
                    <a:pt x="233616" y="156457"/>
                    <a:pt x="239279" y="115690"/>
                  </a:cubicBezTo>
                  <a:cubicBezTo>
                    <a:pt x="241522" y="99709"/>
                    <a:pt x="243036" y="83222"/>
                    <a:pt x="239111" y="67521"/>
                  </a:cubicBezTo>
                  <a:cubicBezTo>
                    <a:pt x="235242" y="51932"/>
                    <a:pt x="225036" y="37016"/>
                    <a:pt x="217298" y="47502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F1BC50D6-066F-15DD-0639-95039AD425BB}"/>
                </a:ext>
              </a:extLst>
            </p:cNvPr>
            <p:cNvSpPr/>
            <p:nvPr/>
          </p:nvSpPr>
          <p:spPr>
            <a:xfrm>
              <a:off x="7478371" y="2261516"/>
              <a:ext cx="177875" cy="172522"/>
            </a:xfrm>
            <a:custGeom>
              <a:avLst/>
              <a:gdLst>
                <a:gd name="connsiteX0" fmla="*/ 215692 w 242937"/>
                <a:gd name="connsiteY0" fmla="*/ 43916 h 235627"/>
                <a:gd name="connsiteX1" fmla="*/ 145262 w 242937"/>
                <a:gd name="connsiteY1" fmla="*/ 1187 h 235627"/>
                <a:gd name="connsiteX2" fmla="*/ 68775 w 242937"/>
                <a:gd name="connsiteY2" fmla="*/ 20870 h 235627"/>
                <a:gd name="connsiteX3" fmla="*/ 3784 w 242937"/>
                <a:gd name="connsiteY3" fmla="*/ 103861 h 235627"/>
                <a:gd name="connsiteX4" fmla="*/ 28962 w 242937"/>
                <a:gd name="connsiteY4" fmla="*/ 203282 h 235627"/>
                <a:gd name="connsiteX5" fmla="*/ 75336 w 242937"/>
                <a:gd name="connsiteY5" fmla="*/ 228236 h 235627"/>
                <a:gd name="connsiteX6" fmla="*/ 132308 w 242937"/>
                <a:gd name="connsiteY6" fmla="*/ 235133 h 235627"/>
                <a:gd name="connsiteX7" fmla="*/ 234758 w 242937"/>
                <a:gd name="connsiteY7" fmla="*/ 156740 h 235627"/>
                <a:gd name="connsiteX8" fmla="*/ 215692 w 242937"/>
                <a:gd name="connsiteY8" fmla="*/ 43916 h 23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37" h="235627">
                  <a:moveTo>
                    <a:pt x="215692" y="43916"/>
                  </a:moveTo>
                  <a:cubicBezTo>
                    <a:pt x="194944" y="25355"/>
                    <a:pt x="172682" y="6066"/>
                    <a:pt x="145262" y="1187"/>
                  </a:cubicBezTo>
                  <a:cubicBezTo>
                    <a:pt x="118738" y="-3523"/>
                    <a:pt x="91486" y="6346"/>
                    <a:pt x="68775" y="20870"/>
                  </a:cubicBezTo>
                  <a:cubicBezTo>
                    <a:pt x="38494" y="40215"/>
                    <a:pt x="13261" y="69206"/>
                    <a:pt x="3784" y="103861"/>
                  </a:cubicBezTo>
                  <a:cubicBezTo>
                    <a:pt x="-5693" y="138515"/>
                    <a:pt x="2606" y="178833"/>
                    <a:pt x="28962" y="203282"/>
                  </a:cubicBezTo>
                  <a:cubicBezTo>
                    <a:pt x="41971" y="215338"/>
                    <a:pt x="58401" y="223021"/>
                    <a:pt x="75336" y="228236"/>
                  </a:cubicBezTo>
                  <a:cubicBezTo>
                    <a:pt x="93729" y="233899"/>
                    <a:pt x="113131" y="236871"/>
                    <a:pt x="132308" y="235133"/>
                  </a:cubicBezTo>
                  <a:cubicBezTo>
                    <a:pt x="177393" y="230927"/>
                    <a:pt x="218159" y="198852"/>
                    <a:pt x="234758" y="156740"/>
                  </a:cubicBezTo>
                  <a:cubicBezTo>
                    <a:pt x="251300" y="114571"/>
                    <a:pt x="241655" y="67188"/>
                    <a:pt x="215692" y="43916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37AC996-C914-17FF-D406-5881C15026F6}"/>
                </a:ext>
              </a:extLst>
            </p:cNvPr>
            <p:cNvSpPr/>
            <p:nvPr/>
          </p:nvSpPr>
          <p:spPr>
            <a:xfrm>
              <a:off x="7352937" y="2390615"/>
              <a:ext cx="205630" cy="208836"/>
            </a:xfrm>
            <a:custGeom>
              <a:avLst/>
              <a:gdLst>
                <a:gd name="connsiteX0" fmla="*/ 225959 w 280845"/>
                <a:gd name="connsiteY0" fmla="*/ 31281 h 285224"/>
                <a:gd name="connsiteX1" fmla="*/ 169547 w 280845"/>
                <a:gd name="connsiteY1" fmla="*/ 159 h 285224"/>
                <a:gd name="connsiteX2" fmla="*/ 104556 w 280845"/>
                <a:gd name="connsiteY2" fmla="*/ 14234 h 285224"/>
                <a:gd name="connsiteX3" fmla="*/ 35079 w 280845"/>
                <a:gd name="connsiteY3" fmla="*/ 59262 h 285224"/>
                <a:gd name="connsiteX4" fmla="*/ 23247 w 280845"/>
                <a:gd name="connsiteY4" fmla="*/ 228553 h 285224"/>
                <a:gd name="connsiteX5" fmla="*/ 186426 w 280845"/>
                <a:gd name="connsiteY5" fmla="*/ 275208 h 285224"/>
                <a:gd name="connsiteX6" fmla="*/ 278109 w 280845"/>
                <a:gd name="connsiteY6" fmla="*/ 151954 h 285224"/>
                <a:gd name="connsiteX7" fmla="*/ 271772 w 280845"/>
                <a:gd name="connsiteY7" fmla="*/ 74739 h 285224"/>
                <a:gd name="connsiteX8" fmla="*/ 225959 w 280845"/>
                <a:gd name="connsiteY8" fmla="*/ 31281 h 28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845" h="285224">
                  <a:moveTo>
                    <a:pt x="225959" y="31281"/>
                  </a:moveTo>
                  <a:cubicBezTo>
                    <a:pt x="214631" y="11991"/>
                    <a:pt x="191865" y="1449"/>
                    <a:pt x="169547" y="159"/>
                  </a:cubicBezTo>
                  <a:cubicBezTo>
                    <a:pt x="147229" y="-1131"/>
                    <a:pt x="125191" y="5598"/>
                    <a:pt x="104556" y="14234"/>
                  </a:cubicBezTo>
                  <a:cubicBezTo>
                    <a:pt x="78873" y="24944"/>
                    <a:pt x="54032" y="38963"/>
                    <a:pt x="35079" y="59262"/>
                  </a:cubicBezTo>
                  <a:cubicBezTo>
                    <a:pt x="-6641" y="104010"/>
                    <a:pt x="-11856" y="178478"/>
                    <a:pt x="23247" y="228553"/>
                  </a:cubicBezTo>
                  <a:cubicBezTo>
                    <a:pt x="58350" y="278684"/>
                    <a:pt x="130126" y="299208"/>
                    <a:pt x="186426" y="275208"/>
                  </a:cubicBezTo>
                  <a:cubicBezTo>
                    <a:pt x="235547" y="254292"/>
                    <a:pt x="268688" y="204497"/>
                    <a:pt x="278109" y="151954"/>
                  </a:cubicBezTo>
                  <a:cubicBezTo>
                    <a:pt x="282707" y="126160"/>
                    <a:pt x="282090" y="98795"/>
                    <a:pt x="271772" y="74739"/>
                  </a:cubicBezTo>
                  <a:cubicBezTo>
                    <a:pt x="261454" y="50627"/>
                    <a:pt x="240482" y="30327"/>
                    <a:pt x="225959" y="31281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4CF32973-F6D9-8B79-0B3B-C4B791A27D6F}"/>
                </a:ext>
              </a:extLst>
            </p:cNvPr>
            <p:cNvSpPr/>
            <p:nvPr/>
          </p:nvSpPr>
          <p:spPr>
            <a:xfrm>
              <a:off x="7202597" y="2397270"/>
              <a:ext cx="169729" cy="176267"/>
            </a:xfrm>
            <a:custGeom>
              <a:avLst/>
              <a:gdLst>
                <a:gd name="connsiteX0" fmla="*/ 227905 w 231812"/>
                <a:gd name="connsiteY0" fmla="*/ 94360 h 240741"/>
                <a:gd name="connsiteX1" fmla="*/ 203568 w 231812"/>
                <a:gd name="connsiteY1" fmla="*/ 22977 h 240741"/>
                <a:gd name="connsiteX2" fmla="*/ 129100 w 231812"/>
                <a:gd name="connsiteY2" fmla="*/ 98 h 240741"/>
                <a:gd name="connsiteX3" fmla="*/ 21885 w 231812"/>
                <a:gd name="connsiteY3" fmla="*/ 57295 h 240741"/>
                <a:gd name="connsiteX4" fmla="*/ 10894 w 231812"/>
                <a:gd name="connsiteY4" fmla="*/ 176959 h 240741"/>
                <a:gd name="connsiteX5" fmla="*/ 157306 w 231812"/>
                <a:gd name="connsiteY5" fmla="*/ 233427 h 240741"/>
                <a:gd name="connsiteX6" fmla="*/ 227905 w 231812"/>
                <a:gd name="connsiteY6" fmla="*/ 94360 h 24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812" h="240741">
                  <a:moveTo>
                    <a:pt x="227905" y="94360"/>
                  </a:moveTo>
                  <a:cubicBezTo>
                    <a:pt x="235195" y="68846"/>
                    <a:pt x="223811" y="40192"/>
                    <a:pt x="203568" y="22977"/>
                  </a:cubicBezTo>
                  <a:cubicBezTo>
                    <a:pt x="183325" y="5818"/>
                    <a:pt x="155680" y="-911"/>
                    <a:pt x="129100" y="98"/>
                  </a:cubicBezTo>
                  <a:cubicBezTo>
                    <a:pt x="87156" y="1780"/>
                    <a:pt x="45829" y="22809"/>
                    <a:pt x="21885" y="57295"/>
                  </a:cubicBezTo>
                  <a:cubicBezTo>
                    <a:pt x="-2116" y="91725"/>
                    <a:pt x="-7275" y="139109"/>
                    <a:pt x="10894" y="176959"/>
                  </a:cubicBezTo>
                  <a:cubicBezTo>
                    <a:pt x="35791" y="228829"/>
                    <a:pt x="103754" y="254343"/>
                    <a:pt x="157306" y="233427"/>
                  </a:cubicBezTo>
                  <a:cubicBezTo>
                    <a:pt x="210914" y="212567"/>
                    <a:pt x="243494" y="149426"/>
                    <a:pt x="227905" y="94360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D9B8F081-C516-B797-FAF4-618387FB78A3}"/>
                </a:ext>
              </a:extLst>
            </p:cNvPr>
            <p:cNvSpPr/>
            <p:nvPr/>
          </p:nvSpPr>
          <p:spPr>
            <a:xfrm>
              <a:off x="7089398" y="2201333"/>
              <a:ext cx="191159" cy="233584"/>
            </a:xfrm>
            <a:custGeom>
              <a:avLst/>
              <a:gdLst>
                <a:gd name="connsiteX0" fmla="*/ 245013 w 261081"/>
                <a:gd name="connsiteY0" fmla="*/ 301573 h 319023"/>
                <a:gd name="connsiteX1" fmla="*/ 242209 w 261081"/>
                <a:gd name="connsiteY1" fmla="*/ 43851 h 319023"/>
                <a:gd name="connsiteX2" fmla="*/ 207330 w 261081"/>
                <a:gd name="connsiteY2" fmla="*/ 3028 h 319023"/>
                <a:gd name="connsiteX3" fmla="*/ 135274 w 261081"/>
                <a:gd name="connsiteY3" fmla="*/ 46991 h 319023"/>
                <a:gd name="connsiteX4" fmla="*/ 143685 w 261081"/>
                <a:gd name="connsiteY4" fmla="*/ 140525 h 319023"/>
                <a:gd name="connsiteX5" fmla="*/ 102806 w 261081"/>
                <a:gd name="connsiteY5" fmla="*/ 92749 h 319023"/>
                <a:gd name="connsiteX6" fmla="*/ 43815 w 261081"/>
                <a:gd name="connsiteY6" fmla="*/ 92917 h 319023"/>
                <a:gd name="connsiteX7" fmla="*/ 34394 w 261081"/>
                <a:gd name="connsiteY7" fmla="*/ 147310 h 319023"/>
                <a:gd name="connsiteX8" fmla="*/ 68824 w 261081"/>
                <a:gd name="connsiteY8" fmla="*/ 194413 h 319023"/>
                <a:gd name="connsiteX9" fmla="*/ 23572 w 261081"/>
                <a:gd name="connsiteY9" fmla="*/ 185385 h 319023"/>
                <a:gd name="connsiteX10" fmla="*/ 132 w 261081"/>
                <a:gd name="connsiteY10" fmla="*/ 225199 h 319023"/>
                <a:gd name="connsiteX11" fmla="*/ 27890 w 261081"/>
                <a:gd name="connsiteY11" fmla="*/ 268545 h 319023"/>
                <a:gd name="connsiteX12" fmla="*/ 245013 w 261081"/>
                <a:gd name="connsiteY12" fmla="*/ 301573 h 31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081" h="319023">
                  <a:moveTo>
                    <a:pt x="245013" y="301573"/>
                  </a:moveTo>
                  <a:cubicBezTo>
                    <a:pt x="256004" y="215217"/>
                    <a:pt x="276247" y="123983"/>
                    <a:pt x="242209" y="43851"/>
                  </a:cubicBezTo>
                  <a:cubicBezTo>
                    <a:pt x="235031" y="26916"/>
                    <a:pt x="224377" y="9926"/>
                    <a:pt x="207330" y="3028"/>
                  </a:cubicBezTo>
                  <a:cubicBezTo>
                    <a:pt x="177947" y="-8972"/>
                    <a:pt x="144133" y="16542"/>
                    <a:pt x="135274" y="46991"/>
                  </a:cubicBezTo>
                  <a:cubicBezTo>
                    <a:pt x="126414" y="77440"/>
                    <a:pt x="135049" y="109964"/>
                    <a:pt x="143685" y="140525"/>
                  </a:cubicBezTo>
                  <a:cubicBezTo>
                    <a:pt x="132414" y="122637"/>
                    <a:pt x="120582" y="104188"/>
                    <a:pt x="102806" y="92749"/>
                  </a:cubicBezTo>
                  <a:cubicBezTo>
                    <a:pt x="85030" y="81253"/>
                    <a:pt x="59572" y="78842"/>
                    <a:pt x="43815" y="92917"/>
                  </a:cubicBezTo>
                  <a:cubicBezTo>
                    <a:pt x="29179" y="105926"/>
                    <a:pt x="27441" y="129029"/>
                    <a:pt x="34394" y="147310"/>
                  </a:cubicBezTo>
                  <a:cubicBezTo>
                    <a:pt x="41348" y="165591"/>
                    <a:pt x="55254" y="180282"/>
                    <a:pt x="68824" y="194413"/>
                  </a:cubicBezTo>
                  <a:cubicBezTo>
                    <a:pt x="57553" y="182469"/>
                    <a:pt x="38544" y="178656"/>
                    <a:pt x="23572" y="185385"/>
                  </a:cubicBezTo>
                  <a:cubicBezTo>
                    <a:pt x="8600" y="192114"/>
                    <a:pt x="-1270" y="208824"/>
                    <a:pt x="132" y="225199"/>
                  </a:cubicBezTo>
                  <a:cubicBezTo>
                    <a:pt x="1646" y="242750"/>
                    <a:pt x="14375" y="257161"/>
                    <a:pt x="27890" y="268545"/>
                  </a:cubicBezTo>
                  <a:cubicBezTo>
                    <a:pt x="91086" y="321536"/>
                    <a:pt x="186134" y="333255"/>
                    <a:pt x="245013" y="301573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664C0B89-A53C-B027-E008-937B0FC387F5}"/>
                </a:ext>
              </a:extLst>
            </p:cNvPr>
            <p:cNvSpPr/>
            <p:nvPr/>
          </p:nvSpPr>
          <p:spPr>
            <a:xfrm>
              <a:off x="8400442" y="2135511"/>
              <a:ext cx="192613" cy="195851"/>
            </a:xfrm>
            <a:custGeom>
              <a:avLst/>
              <a:gdLst>
                <a:gd name="connsiteX0" fmla="*/ 248098 w 263067"/>
                <a:gd name="connsiteY0" fmla="*/ 46889 h 267489"/>
                <a:gd name="connsiteX1" fmla="*/ 134321 w 263067"/>
                <a:gd name="connsiteY1" fmla="*/ 1580 h 267489"/>
                <a:gd name="connsiteX2" fmla="*/ 19704 w 263067"/>
                <a:gd name="connsiteY2" fmla="*/ 74758 h 267489"/>
                <a:gd name="connsiteX3" fmla="*/ 16676 w 263067"/>
                <a:gd name="connsiteY3" fmla="*/ 208329 h 267489"/>
                <a:gd name="connsiteX4" fmla="*/ 136060 w 263067"/>
                <a:gd name="connsiteY4" fmla="*/ 266872 h 267489"/>
                <a:gd name="connsiteX5" fmla="*/ 245070 w 263067"/>
                <a:gd name="connsiteY5" fmla="*/ 188366 h 267489"/>
                <a:gd name="connsiteX6" fmla="*/ 248098 w 263067"/>
                <a:gd name="connsiteY6" fmla="*/ 46889 h 26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067" h="267489">
                  <a:moveTo>
                    <a:pt x="248098" y="46889"/>
                  </a:moveTo>
                  <a:cubicBezTo>
                    <a:pt x="227743" y="8365"/>
                    <a:pt x="177387" y="-4925"/>
                    <a:pt x="134321" y="1580"/>
                  </a:cubicBezTo>
                  <a:cubicBezTo>
                    <a:pt x="88059" y="8533"/>
                    <a:pt x="44096" y="34832"/>
                    <a:pt x="19704" y="74758"/>
                  </a:cubicBezTo>
                  <a:cubicBezTo>
                    <a:pt x="-4633" y="114740"/>
                    <a:pt x="-7325" y="168179"/>
                    <a:pt x="16676" y="208329"/>
                  </a:cubicBezTo>
                  <a:cubicBezTo>
                    <a:pt x="40676" y="248535"/>
                    <a:pt x="89517" y="271638"/>
                    <a:pt x="136060" y="266872"/>
                  </a:cubicBezTo>
                  <a:cubicBezTo>
                    <a:pt x="182602" y="262105"/>
                    <a:pt x="224995" y="230647"/>
                    <a:pt x="245070" y="188366"/>
                  </a:cubicBezTo>
                  <a:cubicBezTo>
                    <a:pt x="265145" y="146086"/>
                    <a:pt x="271481" y="91076"/>
                    <a:pt x="248098" y="46889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B24EE5B1-4361-0904-F638-2D30136B3A33}"/>
                </a:ext>
              </a:extLst>
            </p:cNvPr>
            <p:cNvSpPr/>
            <p:nvPr/>
          </p:nvSpPr>
          <p:spPr>
            <a:xfrm>
              <a:off x="8455804" y="2276746"/>
              <a:ext cx="182216" cy="174056"/>
            </a:xfrm>
            <a:custGeom>
              <a:avLst/>
              <a:gdLst>
                <a:gd name="connsiteX0" fmla="*/ 240560 w 248867"/>
                <a:gd name="connsiteY0" fmla="*/ 66183 h 237721"/>
                <a:gd name="connsiteX1" fmla="*/ 147924 w 248867"/>
                <a:gd name="connsiteY1" fmla="*/ 182 h 237721"/>
                <a:gd name="connsiteX2" fmla="*/ 39530 w 248867"/>
                <a:gd name="connsiteY2" fmla="*/ 44818 h 237721"/>
                <a:gd name="connsiteX3" fmla="*/ 1175 w 248867"/>
                <a:gd name="connsiteY3" fmla="*/ 113454 h 237721"/>
                <a:gd name="connsiteX4" fmla="*/ 31119 w 248867"/>
                <a:gd name="connsiteY4" fmla="*/ 202670 h 237721"/>
                <a:gd name="connsiteX5" fmla="*/ 119549 w 248867"/>
                <a:gd name="connsiteY5" fmla="*/ 237717 h 237721"/>
                <a:gd name="connsiteX6" fmla="*/ 229513 w 248867"/>
                <a:gd name="connsiteY6" fmla="*/ 179567 h 237721"/>
                <a:gd name="connsiteX7" fmla="*/ 240560 w 248867"/>
                <a:gd name="connsiteY7" fmla="*/ 66183 h 23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867" h="237721">
                  <a:moveTo>
                    <a:pt x="240560" y="66183"/>
                  </a:moveTo>
                  <a:cubicBezTo>
                    <a:pt x="227550" y="28108"/>
                    <a:pt x="188073" y="2425"/>
                    <a:pt x="147924" y="182"/>
                  </a:cubicBezTo>
                  <a:cubicBezTo>
                    <a:pt x="107774" y="-2061"/>
                    <a:pt x="68185" y="16612"/>
                    <a:pt x="39530" y="44818"/>
                  </a:cubicBezTo>
                  <a:cubicBezTo>
                    <a:pt x="20521" y="63491"/>
                    <a:pt x="5436" y="87155"/>
                    <a:pt x="1175" y="113454"/>
                  </a:cubicBezTo>
                  <a:cubicBezTo>
                    <a:pt x="-3984" y="145585"/>
                    <a:pt x="8184" y="179623"/>
                    <a:pt x="31119" y="202670"/>
                  </a:cubicBezTo>
                  <a:cubicBezTo>
                    <a:pt x="54110" y="225773"/>
                    <a:pt x="86970" y="237997"/>
                    <a:pt x="119549" y="237717"/>
                  </a:cubicBezTo>
                  <a:cubicBezTo>
                    <a:pt x="162615" y="237380"/>
                    <a:pt x="204952" y="215006"/>
                    <a:pt x="229513" y="179567"/>
                  </a:cubicBezTo>
                  <a:cubicBezTo>
                    <a:pt x="254074" y="144296"/>
                    <a:pt x="252279" y="100613"/>
                    <a:pt x="240560" y="66183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F85244E-72CC-24DE-28F2-A9D13A31F88C}"/>
                </a:ext>
              </a:extLst>
            </p:cNvPr>
            <p:cNvSpPr/>
            <p:nvPr/>
          </p:nvSpPr>
          <p:spPr>
            <a:xfrm>
              <a:off x="8565806" y="2381250"/>
              <a:ext cx="187927" cy="189028"/>
            </a:xfrm>
            <a:custGeom>
              <a:avLst/>
              <a:gdLst>
                <a:gd name="connsiteX0" fmla="*/ 223501 w 256666"/>
                <a:gd name="connsiteY0" fmla="*/ 46370 h 258170"/>
                <a:gd name="connsiteX1" fmla="*/ 109276 w 256666"/>
                <a:gd name="connsiteY1" fmla="*/ 556 h 258170"/>
                <a:gd name="connsiteX2" fmla="*/ 18490 w 256666"/>
                <a:gd name="connsiteY2" fmla="*/ 69641 h 258170"/>
                <a:gd name="connsiteX3" fmla="*/ 98 w 256666"/>
                <a:gd name="connsiteY3" fmla="*/ 129697 h 258170"/>
                <a:gd name="connsiteX4" fmla="*/ 102940 w 256666"/>
                <a:gd name="connsiteY4" fmla="*/ 253960 h 258170"/>
                <a:gd name="connsiteX5" fmla="*/ 160529 w 256666"/>
                <a:gd name="connsiteY5" fmla="*/ 255755 h 258170"/>
                <a:gd name="connsiteX6" fmla="*/ 253053 w 256666"/>
                <a:gd name="connsiteY6" fmla="*/ 159866 h 258170"/>
                <a:gd name="connsiteX7" fmla="*/ 223501 w 256666"/>
                <a:gd name="connsiteY7" fmla="*/ 46370 h 25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666" h="258170">
                  <a:moveTo>
                    <a:pt x="223501" y="46370"/>
                  </a:moveTo>
                  <a:cubicBezTo>
                    <a:pt x="190193" y="20631"/>
                    <a:pt x="151108" y="-4042"/>
                    <a:pt x="109276" y="556"/>
                  </a:cubicBezTo>
                  <a:cubicBezTo>
                    <a:pt x="69967" y="4930"/>
                    <a:pt x="37556" y="35043"/>
                    <a:pt x="18490" y="69641"/>
                  </a:cubicBezTo>
                  <a:cubicBezTo>
                    <a:pt x="8285" y="88146"/>
                    <a:pt x="995" y="108613"/>
                    <a:pt x="98" y="129697"/>
                  </a:cubicBezTo>
                  <a:cubicBezTo>
                    <a:pt x="-2482" y="187904"/>
                    <a:pt x="46360" y="240054"/>
                    <a:pt x="102940" y="253960"/>
                  </a:cubicBezTo>
                  <a:cubicBezTo>
                    <a:pt x="121725" y="258558"/>
                    <a:pt x="141576" y="259736"/>
                    <a:pt x="160529" y="255755"/>
                  </a:cubicBezTo>
                  <a:cubicBezTo>
                    <a:pt x="206399" y="246054"/>
                    <a:pt x="242343" y="205511"/>
                    <a:pt x="253053" y="159866"/>
                  </a:cubicBezTo>
                  <a:cubicBezTo>
                    <a:pt x="263651" y="114165"/>
                    <a:pt x="250081" y="66893"/>
                    <a:pt x="223501" y="46370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77659D2A-A220-FDAA-DD37-3AD5D4B599AD}"/>
                </a:ext>
              </a:extLst>
            </p:cNvPr>
            <p:cNvSpPr/>
            <p:nvPr/>
          </p:nvSpPr>
          <p:spPr>
            <a:xfrm>
              <a:off x="8737129" y="2425951"/>
              <a:ext cx="186533" cy="179882"/>
            </a:xfrm>
            <a:custGeom>
              <a:avLst/>
              <a:gdLst>
                <a:gd name="connsiteX0" fmla="*/ 5830 w 254762"/>
                <a:gd name="connsiteY0" fmla="*/ 88272 h 245679"/>
                <a:gd name="connsiteX1" fmla="*/ 57307 w 254762"/>
                <a:gd name="connsiteY1" fmla="*/ 18683 h 245679"/>
                <a:gd name="connsiteX2" fmla="*/ 143159 w 254762"/>
                <a:gd name="connsiteY2" fmla="*/ 571 h 245679"/>
                <a:gd name="connsiteX3" fmla="*/ 233328 w 254762"/>
                <a:gd name="connsiteY3" fmla="*/ 44366 h 245679"/>
                <a:gd name="connsiteX4" fmla="*/ 234898 w 254762"/>
                <a:gd name="connsiteY4" fmla="*/ 176535 h 245679"/>
                <a:gd name="connsiteX5" fmla="*/ 116299 w 254762"/>
                <a:gd name="connsiteY5" fmla="*/ 244666 h 245679"/>
                <a:gd name="connsiteX6" fmla="*/ 74579 w 254762"/>
                <a:gd name="connsiteY6" fmla="*/ 241358 h 245679"/>
                <a:gd name="connsiteX7" fmla="*/ 40934 w 254762"/>
                <a:gd name="connsiteY7" fmla="*/ 214666 h 245679"/>
                <a:gd name="connsiteX8" fmla="*/ 1513 w 254762"/>
                <a:gd name="connsiteY8" fmla="*/ 125675 h 245679"/>
                <a:gd name="connsiteX9" fmla="*/ 5830 w 254762"/>
                <a:gd name="connsiteY9" fmla="*/ 88272 h 24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762" h="245679">
                  <a:moveTo>
                    <a:pt x="5830" y="88272"/>
                  </a:moveTo>
                  <a:cubicBezTo>
                    <a:pt x="11774" y="59169"/>
                    <a:pt x="31737" y="33823"/>
                    <a:pt x="57307" y="18683"/>
                  </a:cubicBezTo>
                  <a:cubicBezTo>
                    <a:pt x="82878" y="3543"/>
                    <a:pt x="113551" y="-1897"/>
                    <a:pt x="143159" y="571"/>
                  </a:cubicBezTo>
                  <a:cubicBezTo>
                    <a:pt x="177421" y="3375"/>
                    <a:pt x="211963" y="17450"/>
                    <a:pt x="233328" y="44366"/>
                  </a:cubicBezTo>
                  <a:cubicBezTo>
                    <a:pt x="262543" y="81263"/>
                    <a:pt x="260748" y="137170"/>
                    <a:pt x="234898" y="176535"/>
                  </a:cubicBezTo>
                  <a:cubicBezTo>
                    <a:pt x="209047" y="215900"/>
                    <a:pt x="163065" y="239171"/>
                    <a:pt x="116299" y="244666"/>
                  </a:cubicBezTo>
                  <a:cubicBezTo>
                    <a:pt x="102280" y="246293"/>
                    <a:pt x="87700" y="246461"/>
                    <a:pt x="74579" y="241358"/>
                  </a:cubicBezTo>
                  <a:cubicBezTo>
                    <a:pt x="61065" y="236143"/>
                    <a:pt x="50130" y="225825"/>
                    <a:pt x="40934" y="214666"/>
                  </a:cubicBezTo>
                  <a:cubicBezTo>
                    <a:pt x="20074" y="189320"/>
                    <a:pt x="6279" y="158198"/>
                    <a:pt x="1513" y="125675"/>
                  </a:cubicBezTo>
                  <a:cubicBezTo>
                    <a:pt x="-1067" y="108516"/>
                    <a:pt x="-786" y="89842"/>
                    <a:pt x="5830" y="88272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7CD5FB1-2ED4-9343-477F-3BF024D6FBC6}"/>
                </a:ext>
              </a:extLst>
            </p:cNvPr>
            <p:cNvSpPr/>
            <p:nvPr/>
          </p:nvSpPr>
          <p:spPr>
            <a:xfrm>
              <a:off x="8859802" y="2257492"/>
              <a:ext cx="179800" cy="220467"/>
            </a:xfrm>
            <a:custGeom>
              <a:avLst/>
              <a:gdLst>
                <a:gd name="connsiteX0" fmla="*/ 18623 w 245566"/>
                <a:gd name="connsiteY0" fmla="*/ 262162 h 301109"/>
                <a:gd name="connsiteX1" fmla="*/ 27932 w 245566"/>
                <a:gd name="connsiteY1" fmla="*/ 49917 h 301109"/>
                <a:gd name="connsiteX2" fmla="*/ 35838 w 245566"/>
                <a:gd name="connsiteY2" fmla="*/ 40777 h 301109"/>
                <a:gd name="connsiteX3" fmla="*/ 55913 w 245566"/>
                <a:gd name="connsiteY3" fmla="*/ 57319 h 301109"/>
                <a:gd name="connsiteX4" fmla="*/ 62474 w 245566"/>
                <a:gd name="connsiteY4" fmla="*/ 114404 h 301109"/>
                <a:gd name="connsiteX5" fmla="*/ 120512 w 245566"/>
                <a:gd name="connsiteY5" fmla="*/ 10160 h 301109"/>
                <a:gd name="connsiteX6" fmla="*/ 156849 w 245566"/>
                <a:gd name="connsiteY6" fmla="*/ 3599 h 301109"/>
                <a:gd name="connsiteX7" fmla="*/ 163241 w 245566"/>
                <a:gd name="connsiteY7" fmla="*/ 38646 h 301109"/>
                <a:gd name="connsiteX8" fmla="*/ 123484 w 245566"/>
                <a:gd name="connsiteY8" fmla="*/ 157414 h 301109"/>
                <a:gd name="connsiteX9" fmla="*/ 169746 w 245566"/>
                <a:gd name="connsiteY9" fmla="*/ 68983 h 301109"/>
                <a:gd name="connsiteX10" fmla="*/ 207541 w 245566"/>
                <a:gd name="connsiteY10" fmla="*/ 44310 h 301109"/>
                <a:gd name="connsiteX11" fmla="*/ 228569 w 245566"/>
                <a:gd name="connsiteY11" fmla="*/ 69544 h 301109"/>
                <a:gd name="connsiteX12" fmla="*/ 222793 w 245566"/>
                <a:gd name="connsiteY12" fmla="*/ 103806 h 301109"/>
                <a:gd name="connsiteX13" fmla="*/ 170811 w 245566"/>
                <a:gd name="connsiteY13" fmla="*/ 200423 h 301109"/>
                <a:gd name="connsiteX14" fmla="*/ 201148 w 245566"/>
                <a:gd name="connsiteY14" fmla="*/ 172722 h 301109"/>
                <a:gd name="connsiteX15" fmla="*/ 239392 w 245566"/>
                <a:gd name="connsiteY15" fmla="*/ 177713 h 301109"/>
                <a:gd name="connsiteX16" fmla="*/ 235466 w 245566"/>
                <a:gd name="connsiteY16" fmla="*/ 226330 h 301109"/>
                <a:gd name="connsiteX17" fmla="*/ 95951 w 245566"/>
                <a:gd name="connsiteY17" fmla="*/ 301022 h 301109"/>
                <a:gd name="connsiteX18" fmla="*/ 56530 w 245566"/>
                <a:gd name="connsiteY18" fmla="*/ 290480 h 301109"/>
                <a:gd name="connsiteX19" fmla="*/ 18623 w 245566"/>
                <a:gd name="connsiteY19" fmla="*/ 262162 h 30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566" h="301109">
                  <a:moveTo>
                    <a:pt x="18623" y="262162"/>
                  </a:moveTo>
                  <a:cubicBezTo>
                    <a:pt x="-9190" y="194592"/>
                    <a:pt x="-5657" y="114853"/>
                    <a:pt x="27932" y="49917"/>
                  </a:cubicBezTo>
                  <a:cubicBezTo>
                    <a:pt x="29838" y="46273"/>
                    <a:pt x="32081" y="42403"/>
                    <a:pt x="35838" y="40777"/>
                  </a:cubicBezTo>
                  <a:cubicBezTo>
                    <a:pt x="44867" y="36852"/>
                    <a:pt x="52997" y="47955"/>
                    <a:pt x="55913" y="57319"/>
                  </a:cubicBezTo>
                  <a:cubicBezTo>
                    <a:pt x="61689" y="75712"/>
                    <a:pt x="63876" y="95170"/>
                    <a:pt x="62474" y="114404"/>
                  </a:cubicBezTo>
                  <a:cubicBezTo>
                    <a:pt x="66343" y="73637"/>
                    <a:pt x="87932" y="34889"/>
                    <a:pt x="120512" y="10160"/>
                  </a:cubicBezTo>
                  <a:cubicBezTo>
                    <a:pt x="131054" y="2141"/>
                    <a:pt x="146250" y="-4307"/>
                    <a:pt x="156849" y="3599"/>
                  </a:cubicBezTo>
                  <a:cubicBezTo>
                    <a:pt x="166942" y="11113"/>
                    <a:pt x="165821" y="26310"/>
                    <a:pt x="163241" y="38646"/>
                  </a:cubicBezTo>
                  <a:cubicBezTo>
                    <a:pt x="154718" y="79637"/>
                    <a:pt x="141372" y="119563"/>
                    <a:pt x="123484" y="157414"/>
                  </a:cubicBezTo>
                  <a:cubicBezTo>
                    <a:pt x="135652" y="126404"/>
                    <a:pt x="151241" y="96684"/>
                    <a:pt x="169746" y="68983"/>
                  </a:cubicBezTo>
                  <a:cubicBezTo>
                    <a:pt x="178662" y="55693"/>
                    <a:pt x="191840" y="41338"/>
                    <a:pt x="207541" y="44310"/>
                  </a:cubicBezTo>
                  <a:cubicBezTo>
                    <a:pt x="219036" y="46497"/>
                    <a:pt x="226999" y="57936"/>
                    <a:pt x="228569" y="69544"/>
                  </a:cubicBezTo>
                  <a:cubicBezTo>
                    <a:pt x="230139" y="81151"/>
                    <a:pt x="226718" y="92815"/>
                    <a:pt x="222793" y="103806"/>
                  </a:cubicBezTo>
                  <a:cubicBezTo>
                    <a:pt x="210457" y="138348"/>
                    <a:pt x="192849" y="171096"/>
                    <a:pt x="170811" y="200423"/>
                  </a:cubicBezTo>
                  <a:cubicBezTo>
                    <a:pt x="179559" y="189713"/>
                    <a:pt x="188699" y="178722"/>
                    <a:pt x="201148" y="172722"/>
                  </a:cubicBezTo>
                  <a:cubicBezTo>
                    <a:pt x="213597" y="166722"/>
                    <a:pt x="230307" y="167227"/>
                    <a:pt x="239392" y="177713"/>
                  </a:cubicBezTo>
                  <a:cubicBezTo>
                    <a:pt x="250775" y="190891"/>
                    <a:pt x="244606" y="211470"/>
                    <a:pt x="235466" y="226330"/>
                  </a:cubicBezTo>
                  <a:cubicBezTo>
                    <a:pt x="206419" y="273321"/>
                    <a:pt x="151185" y="302929"/>
                    <a:pt x="95951" y="301022"/>
                  </a:cubicBezTo>
                  <a:cubicBezTo>
                    <a:pt x="82156" y="300574"/>
                    <a:pt x="68025" y="298106"/>
                    <a:pt x="56530" y="290480"/>
                  </a:cubicBezTo>
                  <a:cubicBezTo>
                    <a:pt x="45035" y="282854"/>
                    <a:pt x="36792" y="269172"/>
                    <a:pt x="18623" y="262162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990D4114-184D-7851-4905-7F162503C8A6}"/>
                </a:ext>
              </a:extLst>
            </p:cNvPr>
            <p:cNvSpPr/>
            <p:nvPr/>
          </p:nvSpPr>
          <p:spPr>
            <a:xfrm>
              <a:off x="7438979" y="1366094"/>
              <a:ext cx="1279615" cy="1047979"/>
            </a:xfrm>
            <a:custGeom>
              <a:avLst/>
              <a:gdLst>
                <a:gd name="connsiteX0" fmla="*/ 824692 w 1747668"/>
                <a:gd name="connsiteY0" fmla="*/ 3657 h 1431305"/>
                <a:gd name="connsiteX1" fmla="*/ 406988 w 1747668"/>
                <a:gd name="connsiteY1" fmla="*/ 261378 h 1431305"/>
                <a:gd name="connsiteX2" fmla="*/ 239099 w 1747668"/>
                <a:gd name="connsiteY2" fmla="*/ 732522 h 1431305"/>
                <a:gd name="connsiteX3" fmla="*/ 28873 w 1747668"/>
                <a:gd name="connsiteY3" fmla="*/ 769308 h 1431305"/>
                <a:gd name="connsiteX4" fmla="*/ 44910 w 1747668"/>
                <a:gd name="connsiteY4" fmla="*/ 991478 h 1431305"/>
                <a:gd name="connsiteX5" fmla="*/ 266239 w 1747668"/>
                <a:gd name="connsiteY5" fmla="*/ 1079180 h 1431305"/>
                <a:gd name="connsiteX6" fmla="*/ 460596 w 1747668"/>
                <a:gd name="connsiteY6" fmla="*/ 1309144 h 1431305"/>
                <a:gd name="connsiteX7" fmla="*/ 744168 w 1747668"/>
                <a:gd name="connsiteY7" fmla="*/ 1417369 h 1431305"/>
                <a:gd name="connsiteX8" fmla="*/ 1048489 w 1747668"/>
                <a:gd name="connsiteY8" fmla="*/ 1414453 h 1431305"/>
                <a:gd name="connsiteX9" fmla="*/ 1312266 w 1747668"/>
                <a:gd name="connsiteY9" fmla="*/ 1267480 h 1431305"/>
                <a:gd name="connsiteX10" fmla="*/ 1449931 w 1747668"/>
                <a:gd name="connsiteY10" fmla="*/ 1053049 h 1431305"/>
                <a:gd name="connsiteX11" fmla="*/ 1602400 w 1747668"/>
                <a:gd name="connsiteY11" fmla="*/ 1037067 h 1431305"/>
                <a:gd name="connsiteX12" fmla="*/ 1712195 w 1747668"/>
                <a:gd name="connsiteY12" fmla="*/ 926038 h 1431305"/>
                <a:gd name="connsiteX13" fmla="*/ 1747522 w 1747668"/>
                <a:gd name="connsiteY13" fmla="*/ 824766 h 1431305"/>
                <a:gd name="connsiteX14" fmla="*/ 1648213 w 1747668"/>
                <a:gd name="connsiteY14" fmla="*/ 679363 h 1431305"/>
                <a:gd name="connsiteX15" fmla="*/ 1486773 w 1747668"/>
                <a:gd name="connsiteY15" fmla="*/ 728093 h 1431305"/>
                <a:gd name="connsiteX16" fmla="*/ 1325276 w 1747668"/>
                <a:gd name="connsiteY16" fmla="*/ 177097 h 1431305"/>
                <a:gd name="connsiteX17" fmla="*/ 824692 w 1747668"/>
                <a:gd name="connsiteY17" fmla="*/ 3657 h 143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47668" h="1431305">
                  <a:moveTo>
                    <a:pt x="824692" y="3657"/>
                  </a:moveTo>
                  <a:cubicBezTo>
                    <a:pt x="657027" y="21096"/>
                    <a:pt x="505568" y="124667"/>
                    <a:pt x="406988" y="261378"/>
                  </a:cubicBezTo>
                  <a:cubicBezTo>
                    <a:pt x="308408" y="398090"/>
                    <a:pt x="258501" y="565082"/>
                    <a:pt x="239099" y="732522"/>
                  </a:cubicBezTo>
                  <a:cubicBezTo>
                    <a:pt x="176799" y="682672"/>
                    <a:pt x="74406" y="703868"/>
                    <a:pt x="28873" y="769308"/>
                  </a:cubicBezTo>
                  <a:cubicBezTo>
                    <a:pt x="-16660" y="834804"/>
                    <a:pt x="-6118" y="930188"/>
                    <a:pt x="44910" y="991478"/>
                  </a:cubicBezTo>
                  <a:cubicBezTo>
                    <a:pt x="95939" y="1052824"/>
                    <a:pt x="180332" y="1080806"/>
                    <a:pt x="266239" y="1079180"/>
                  </a:cubicBezTo>
                  <a:cubicBezTo>
                    <a:pt x="304482" y="1173610"/>
                    <a:pt x="375586" y="1252901"/>
                    <a:pt x="460596" y="1309144"/>
                  </a:cubicBezTo>
                  <a:cubicBezTo>
                    <a:pt x="545606" y="1365388"/>
                    <a:pt x="643906" y="1399425"/>
                    <a:pt x="744168" y="1417369"/>
                  </a:cubicBezTo>
                  <a:cubicBezTo>
                    <a:pt x="844711" y="1435370"/>
                    <a:pt x="949011" y="1437500"/>
                    <a:pt x="1048489" y="1414453"/>
                  </a:cubicBezTo>
                  <a:cubicBezTo>
                    <a:pt x="1148022" y="1391406"/>
                    <a:pt x="1242621" y="1342172"/>
                    <a:pt x="1312266" y="1267480"/>
                  </a:cubicBezTo>
                  <a:cubicBezTo>
                    <a:pt x="1368846" y="1206807"/>
                    <a:pt x="1407426" y="1131498"/>
                    <a:pt x="1449931" y="1053049"/>
                  </a:cubicBezTo>
                  <a:cubicBezTo>
                    <a:pt x="1499502" y="1070881"/>
                    <a:pt x="1556194" y="1062357"/>
                    <a:pt x="1602400" y="1037067"/>
                  </a:cubicBezTo>
                  <a:cubicBezTo>
                    <a:pt x="1648606" y="1011777"/>
                    <a:pt x="1684998" y="971123"/>
                    <a:pt x="1712195" y="926038"/>
                  </a:cubicBezTo>
                  <a:cubicBezTo>
                    <a:pt x="1730868" y="895085"/>
                    <a:pt x="1745840" y="860879"/>
                    <a:pt x="1747522" y="824766"/>
                  </a:cubicBezTo>
                  <a:cubicBezTo>
                    <a:pt x="1750494" y="761850"/>
                    <a:pt x="1707877" y="699494"/>
                    <a:pt x="1648213" y="679363"/>
                  </a:cubicBezTo>
                  <a:cubicBezTo>
                    <a:pt x="1588549" y="659232"/>
                    <a:pt x="1516885" y="682952"/>
                    <a:pt x="1486773" y="728093"/>
                  </a:cubicBezTo>
                  <a:cubicBezTo>
                    <a:pt x="1511726" y="532334"/>
                    <a:pt x="1456604" y="324407"/>
                    <a:pt x="1325276" y="177097"/>
                  </a:cubicBezTo>
                  <a:cubicBezTo>
                    <a:pt x="1193948" y="29788"/>
                    <a:pt x="993142" y="-13895"/>
                    <a:pt x="824692" y="3657"/>
                  </a:cubicBezTo>
                  <a:close/>
                </a:path>
              </a:pathLst>
            </a:custGeom>
            <a:solidFill>
              <a:srgbClr val="F9D2C0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5C52C33B-8CC2-8D4E-B7EC-B10E529AEDB9}"/>
                </a:ext>
              </a:extLst>
            </p:cNvPr>
            <p:cNvSpPr/>
            <p:nvPr/>
          </p:nvSpPr>
          <p:spPr>
            <a:xfrm>
              <a:off x="7636502" y="1940947"/>
              <a:ext cx="248397" cy="250778"/>
            </a:xfrm>
            <a:custGeom>
              <a:avLst/>
              <a:gdLst>
                <a:gd name="connsiteX0" fmla="*/ 339255 w 339255"/>
                <a:gd name="connsiteY0" fmla="*/ 171254 h 342507"/>
                <a:gd name="connsiteX1" fmla="*/ 169628 w 339255"/>
                <a:gd name="connsiteY1" fmla="*/ 342508 h 342507"/>
                <a:gd name="connsiteX2" fmla="*/ 0 w 339255"/>
                <a:gd name="connsiteY2" fmla="*/ 171254 h 342507"/>
                <a:gd name="connsiteX3" fmla="*/ 169628 w 339255"/>
                <a:gd name="connsiteY3" fmla="*/ 0 h 342507"/>
                <a:gd name="connsiteX4" fmla="*/ 339255 w 339255"/>
                <a:gd name="connsiteY4" fmla="*/ 171254 h 3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55" h="342507">
                  <a:moveTo>
                    <a:pt x="339255" y="171254"/>
                  </a:moveTo>
                  <a:cubicBezTo>
                    <a:pt x="339255" y="265835"/>
                    <a:pt x="263310" y="342508"/>
                    <a:pt x="169628" y="342508"/>
                  </a:cubicBezTo>
                  <a:cubicBezTo>
                    <a:pt x="75945" y="342508"/>
                    <a:pt x="0" y="265835"/>
                    <a:pt x="0" y="171254"/>
                  </a:cubicBezTo>
                  <a:cubicBezTo>
                    <a:pt x="0" y="76673"/>
                    <a:pt x="75945" y="0"/>
                    <a:pt x="169628" y="0"/>
                  </a:cubicBezTo>
                  <a:cubicBezTo>
                    <a:pt x="263310" y="0"/>
                    <a:pt x="339255" y="76673"/>
                    <a:pt x="339255" y="171254"/>
                  </a:cubicBezTo>
                  <a:close/>
                </a:path>
              </a:pathLst>
            </a:custGeom>
            <a:solidFill>
              <a:srgbClr val="E8A69C">
                <a:alpha val="61000"/>
              </a:srgbClr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2694193E-F72F-9EC5-729F-DE787D483072}"/>
                </a:ext>
              </a:extLst>
            </p:cNvPr>
            <p:cNvSpPr/>
            <p:nvPr/>
          </p:nvSpPr>
          <p:spPr>
            <a:xfrm>
              <a:off x="8256469" y="1951212"/>
              <a:ext cx="248397" cy="250778"/>
            </a:xfrm>
            <a:custGeom>
              <a:avLst/>
              <a:gdLst>
                <a:gd name="connsiteX0" fmla="*/ 339255 w 339255"/>
                <a:gd name="connsiteY0" fmla="*/ 171254 h 342507"/>
                <a:gd name="connsiteX1" fmla="*/ 169628 w 339255"/>
                <a:gd name="connsiteY1" fmla="*/ 342508 h 342507"/>
                <a:gd name="connsiteX2" fmla="*/ 0 w 339255"/>
                <a:gd name="connsiteY2" fmla="*/ 171254 h 342507"/>
                <a:gd name="connsiteX3" fmla="*/ 169628 w 339255"/>
                <a:gd name="connsiteY3" fmla="*/ 0 h 342507"/>
                <a:gd name="connsiteX4" fmla="*/ 339255 w 339255"/>
                <a:gd name="connsiteY4" fmla="*/ 171254 h 3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55" h="342507">
                  <a:moveTo>
                    <a:pt x="339255" y="171254"/>
                  </a:moveTo>
                  <a:cubicBezTo>
                    <a:pt x="339255" y="265835"/>
                    <a:pt x="263310" y="342508"/>
                    <a:pt x="169628" y="342508"/>
                  </a:cubicBezTo>
                  <a:cubicBezTo>
                    <a:pt x="75945" y="342508"/>
                    <a:pt x="0" y="265835"/>
                    <a:pt x="0" y="171254"/>
                  </a:cubicBezTo>
                  <a:cubicBezTo>
                    <a:pt x="0" y="76673"/>
                    <a:pt x="75945" y="0"/>
                    <a:pt x="169628" y="0"/>
                  </a:cubicBezTo>
                  <a:cubicBezTo>
                    <a:pt x="263310" y="0"/>
                    <a:pt x="339255" y="76673"/>
                    <a:pt x="339255" y="171254"/>
                  </a:cubicBezTo>
                  <a:close/>
                </a:path>
              </a:pathLst>
            </a:custGeom>
            <a:solidFill>
              <a:srgbClr val="E8A69C">
                <a:alpha val="61000"/>
              </a:srgbClr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2" name="图形 13">
              <a:extLst>
                <a:ext uri="{FF2B5EF4-FFF2-40B4-BE49-F238E27FC236}">
                  <a16:creationId xmlns:a16="http://schemas.microsoft.com/office/drawing/2014/main" id="{33D6A5E8-319E-A280-2605-A7CA3F494736}"/>
                </a:ext>
              </a:extLst>
            </p:cNvPr>
            <p:cNvGrpSpPr/>
            <p:nvPr/>
          </p:nvGrpSpPr>
          <p:grpSpPr>
            <a:xfrm>
              <a:off x="7836897" y="1953022"/>
              <a:ext cx="508143" cy="266579"/>
              <a:chOff x="14588564" y="6060367"/>
              <a:chExt cx="694010" cy="364087"/>
            </a:xfrm>
          </p:grpSpPr>
          <p:sp>
            <p:nvSpPr>
              <p:cNvPr id="533" name="任意多边形: 形状 532">
                <a:extLst>
                  <a:ext uri="{FF2B5EF4-FFF2-40B4-BE49-F238E27FC236}">
                    <a16:creationId xmlns:a16="http://schemas.microsoft.com/office/drawing/2014/main" id="{7CB9694C-2A37-6007-D003-FFDB465A12EF}"/>
                  </a:ext>
                </a:extLst>
              </p:cNvPr>
              <p:cNvSpPr/>
              <p:nvPr/>
            </p:nvSpPr>
            <p:spPr>
              <a:xfrm>
                <a:off x="14588564" y="6060367"/>
                <a:ext cx="694010" cy="287380"/>
              </a:xfrm>
              <a:custGeom>
                <a:avLst/>
                <a:gdLst>
                  <a:gd name="connsiteX0" fmla="*/ 646331 w 694010"/>
                  <a:gd name="connsiteY0" fmla="*/ 12836 h 287380"/>
                  <a:gd name="connsiteX1" fmla="*/ 693771 w 694010"/>
                  <a:gd name="connsiteY1" fmla="*/ 100650 h 287380"/>
                  <a:gd name="connsiteX2" fmla="*/ 617564 w 694010"/>
                  <a:gd name="connsiteY2" fmla="*/ 251099 h 287380"/>
                  <a:gd name="connsiteX3" fmla="*/ 604275 w 694010"/>
                  <a:gd name="connsiteY3" fmla="*/ 265455 h 287380"/>
                  <a:gd name="connsiteX4" fmla="*/ 390460 w 694010"/>
                  <a:gd name="connsiteY4" fmla="*/ 185211 h 287380"/>
                  <a:gd name="connsiteX5" fmla="*/ 165206 w 694010"/>
                  <a:gd name="connsiteY5" fmla="*/ 243922 h 287380"/>
                  <a:gd name="connsiteX6" fmla="*/ 106158 w 694010"/>
                  <a:gd name="connsiteY6" fmla="*/ 287380 h 287380"/>
                  <a:gd name="connsiteX7" fmla="*/ 78065 w 694010"/>
                  <a:gd name="connsiteY7" fmla="*/ 264389 h 287380"/>
                  <a:gd name="connsiteX8" fmla="*/ 6008 w 694010"/>
                  <a:gd name="connsiteY8" fmla="*/ 158239 h 287380"/>
                  <a:gd name="connsiteX9" fmla="*/ 19017 w 694010"/>
                  <a:gd name="connsiteY9" fmla="*/ 55285 h 287380"/>
                  <a:gd name="connsiteX10" fmla="*/ 105486 w 694010"/>
                  <a:gd name="connsiteY10" fmla="*/ 15191 h 287380"/>
                  <a:gd name="connsiteX11" fmla="*/ 199692 w 694010"/>
                  <a:gd name="connsiteY11" fmla="*/ 41154 h 287380"/>
                  <a:gd name="connsiteX12" fmla="*/ 415581 w 694010"/>
                  <a:gd name="connsiteY12" fmla="*/ 53883 h 287380"/>
                  <a:gd name="connsiteX13" fmla="*/ 509844 w 694010"/>
                  <a:gd name="connsiteY13" fmla="*/ 16593 h 287380"/>
                  <a:gd name="connsiteX14" fmla="*/ 646331 w 694010"/>
                  <a:gd name="connsiteY14" fmla="*/ 12836 h 28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4010" h="287380">
                    <a:moveTo>
                      <a:pt x="646331" y="12836"/>
                    </a:moveTo>
                    <a:cubicBezTo>
                      <a:pt x="677116" y="29827"/>
                      <a:pt x="696406" y="65603"/>
                      <a:pt x="693771" y="100650"/>
                    </a:cubicBezTo>
                    <a:cubicBezTo>
                      <a:pt x="688500" y="170519"/>
                      <a:pt x="649415" y="213137"/>
                      <a:pt x="617564" y="251099"/>
                    </a:cubicBezTo>
                    <a:cubicBezTo>
                      <a:pt x="613359" y="256090"/>
                      <a:pt x="608929" y="260913"/>
                      <a:pt x="604275" y="265455"/>
                    </a:cubicBezTo>
                    <a:cubicBezTo>
                      <a:pt x="546573" y="213361"/>
                      <a:pt x="468180" y="186669"/>
                      <a:pt x="390460" y="185211"/>
                    </a:cubicBezTo>
                    <a:cubicBezTo>
                      <a:pt x="312011" y="183753"/>
                      <a:pt x="234290" y="206800"/>
                      <a:pt x="165206" y="243922"/>
                    </a:cubicBezTo>
                    <a:cubicBezTo>
                      <a:pt x="143561" y="255585"/>
                      <a:pt x="122140" y="269099"/>
                      <a:pt x="106158" y="287380"/>
                    </a:cubicBezTo>
                    <a:cubicBezTo>
                      <a:pt x="96401" y="280146"/>
                      <a:pt x="87037" y="272520"/>
                      <a:pt x="78065" y="264389"/>
                    </a:cubicBezTo>
                    <a:cubicBezTo>
                      <a:pt x="45934" y="235342"/>
                      <a:pt x="18345" y="199791"/>
                      <a:pt x="6008" y="158239"/>
                    </a:cubicBezTo>
                    <a:cubicBezTo>
                      <a:pt x="-4142" y="123865"/>
                      <a:pt x="-2459" y="83995"/>
                      <a:pt x="19017" y="55285"/>
                    </a:cubicBezTo>
                    <a:cubicBezTo>
                      <a:pt x="38700" y="28929"/>
                      <a:pt x="72569" y="15583"/>
                      <a:pt x="105486" y="15191"/>
                    </a:cubicBezTo>
                    <a:cubicBezTo>
                      <a:pt x="138402" y="14854"/>
                      <a:pt x="170477" y="26069"/>
                      <a:pt x="199692" y="41154"/>
                    </a:cubicBezTo>
                    <a:cubicBezTo>
                      <a:pt x="233898" y="58817"/>
                      <a:pt x="317113" y="87640"/>
                      <a:pt x="415581" y="53883"/>
                    </a:cubicBezTo>
                    <a:cubicBezTo>
                      <a:pt x="447544" y="42892"/>
                      <a:pt x="477825" y="27415"/>
                      <a:pt x="509844" y="16593"/>
                    </a:cubicBezTo>
                    <a:cubicBezTo>
                      <a:pt x="554256" y="1509"/>
                      <a:pt x="605284" y="-9875"/>
                      <a:pt x="646331" y="128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4" name="任意多边形: 形状 533">
                <a:extLst>
                  <a:ext uri="{FF2B5EF4-FFF2-40B4-BE49-F238E27FC236}">
                    <a16:creationId xmlns:a16="http://schemas.microsoft.com/office/drawing/2014/main" id="{389B3F6F-E186-8559-0932-85E7E4301E87}"/>
                  </a:ext>
                </a:extLst>
              </p:cNvPr>
              <p:cNvSpPr/>
              <p:nvPr/>
            </p:nvSpPr>
            <p:spPr>
              <a:xfrm>
                <a:off x="14694723" y="6245513"/>
                <a:ext cx="498116" cy="178942"/>
              </a:xfrm>
              <a:custGeom>
                <a:avLst/>
                <a:gdLst>
                  <a:gd name="connsiteX0" fmla="*/ 498116 w 498116"/>
                  <a:gd name="connsiteY0" fmla="*/ 80309 h 178942"/>
                  <a:gd name="connsiteX1" fmla="*/ 428527 w 498116"/>
                  <a:gd name="connsiteY1" fmla="*/ 130104 h 178942"/>
                  <a:gd name="connsiteX2" fmla="*/ 191945 w 498116"/>
                  <a:gd name="connsiteY2" fmla="*/ 176758 h 178942"/>
                  <a:gd name="connsiteX3" fmla="*/ 0 w 498116"/>
                  <a:gd name="connsiteY3" fmla="*/ 102234 h 178942"/>
                  <a:gd name="connsiteX4" fmla="*/ 59047 w 498116"/>
                  <a:gd name="connsiteY4" fmla="*/ 58776 h 178942"/>
                  <a:gd name="connsiteX5" fmla="*/ 284301 w 498116"/>
                  <a:gd name="connsiteY5" fmla="*/ 65 h 178942"/>
                  <a:gd name="connsiteX6" fmla="*/ 498116 w 498116"/>
                  <a:gd name="connsiteY6" fmla="*/ 80309 h 178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116" h="178942">
                    <a:moveTo>
                      <a:pt x="498116" y="80309"/>
                    </a:moveTo>
                    <a:cubicBezTo>
                      <a:pt x="477873" y="100440"/>
                      <a:pt x="453761" y="116646"/>
                      <a:pt x="428527" y="130104"/>
                    </a:cubicBezTo>
                    <a:cubicBezTo>
                      <a:pt x="356526" y="168403"/>
                      <a:pt x="273086" y="185338"/>
                      <a:pt x="191945" y="176758"/>
                    </a:cubicBezTo>
                    <a:cubicBezTo>
                      <a:pt x="122861" y="169413"/>
                      <a:pt x="55795" y="143506"/>
                      <a:pt x="0" y="102234"/>
                    </a:cubicBezTo>
                    <a:cubicBezTo>
                      <a:pt x="15981" y="83954"/>
                      <a:pt x="37402" y="70440"/>
                      <a:pt x="59047" y="58776"/>
                    </a:cubicBezTo>
                    <a:cubicBezTo>
                      <a:pt x="128132" y="21654"/>
                      <a:pt x="205852" y="-1393"/>
                      <a:pt x="284301" y="65"/>
                    </a:cubicBezTo>
                    <a:cubicBezTo>
                      <a:pt x="362022" y="1523"/>
                      <a:pt x="440415" y="28215"/>
                      <a:pt x="498116" y="80309"/>
                    </a:cubicBezTo>
                    <a:close/>
                  </a:path>
                </a:pathLst>
              </a:custGeom>
              <a:solidFill>
                <a:srgbClr val="EF8F9D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A0F97F44-5290-B32B-B3F9-0068583566B0}"/>
                </a:ext>
              </a:extLst>
            </p:cNvPr>
            <p:cNvSpPr/>
            <p:nvPr/>
          </p:nvSpPr>
          <p:spPr>
            <a:xfrm>
              <a:off x="8537794" y="1934749"/>
              <a:ext cx="116732" cy="69888"/>
            </a:xfrm>
            <a:custGeom>
              <a:avLst/>
              <a:gdLst>
                <a:gd name="connsiteX0" fmla="*/ 157852 w 159430"/>
                <a:gd name="connsiteY0" fmla="*/ 21980 h 95452"/>
                <a:gd name="connsiteX1" fmla="*/ 158077 w 159430"/>
                <a:gd name="connsiteY1" fmla="*/ 22148 h 95452"/>
                <a:gd name="connsiteX2" fmla="*/ 157740 w 159430"/>
                <a:gd name="connsiteY2" fmla="*/ 21755 h 95452"/>
                <a:gd name="connsiteX3" fmla="*/ 156563 w 159430"/>
                <a:gd name="connsiteY3" fmla="*/ 20410 h 95452"/>
                <a:gd name="connsiteX4" fmla="*/ 146021 w 159430"/>
                <a:gd name="connsiteY4" fmla="*/ 11045 h 95452"/>
                <a:gd name="connsiteX5" fmla="*/ 95945 w 159430"/>
                <a:gd name="connsiteY5" fmla="*/ 54 h 95452"/>
                <a:gd name="connsiteX6" fmla="*/ 18113 w 159430"/>
                <a:gd name="connsiteY6" fmla="*/ 49793 h 95452"/>
                <a:gd name="connsiteX7" fmla="*/ 3421 w 159430"/>
                <a:gd name="connsiteY7" fmla="*/ 78335 h 95452"/>
                <a:gd name="connsiteX8" fmla="*/ 786 w 159430"/>
                <a:gd name="connsiteY8" fmla="*/ 92410 h 95452"/>
                <a:gd name="connsiteX9" fmla="*/ 12337 w 159430"/>
                <a:gd name="connsiteY9" fmla="*/ 90896 h 95452"/>
                <a:gd name="connsiteX10" fmla="*/ 75702 w 159430"/>
                <a:gd name="connsiteY10" fmla="*/ 23157 h 95452"/>
                <a:gd name="connsiteX11" fmla="*/ 130207 w 159430"/>
                <a:gd name="connsiteY11" fmla="*/ 25624 h 95452"/>
                <a:gd name="connsiteX12" fmla="*/ 142095 w 159430"/>
                <a:gd name="connsiteY12" fmla="*/ 32522 h 95452"/>
                <a:gd name="connsiteX13" fmla="*/ 149273 w 159430"/>
                <a:gd name="connsiteY13" fmla="*/ 35606 h 95452"/>
                <a:gd name="connsiteX14" fmla="*/ 159086 w 159430"/>
                <a:gd name="connsiteY14" fmla="*/ 29213 h 95452"/>
                <a:gd name="connsiteX15" fmla="*/ 157852 w 159430"/>
                <a:gd name="connsiteY15" fmla="*/ 21980 h 9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430" h="95452">
                  <a:moveTo>
                    <a:pt x="157852" y="21980"/>
                  </a:moveTo>
                  <a:cubicBezTo>
                    <a:pt x="157908" y="22036"/>
                    <a:pt x="158021" y="22148"/>
                    <a:pt x="158077" y="22148"/>
                  </a:cubicBezTo>
                  <a:cubicBezTo>
                    <a:pt x="157964" y="22036"/>
                    <a:pt x="157852" y="21868"/>
                    <a:pt x="157740" y="21755"/>
                  </a:cubicBezTo>
                  <a:cubicBezTo>
                    <a:pt x="157404" y="21251"/>
                    <a:pt x="157011" y="20802"/>
                    <a:pt x="156563" y="20410"/>
                  </a:cubicBezTo>
                  <a:cubicBezTo>
                    <a:pt x="153478" y="16877"/>
                    <a:pt x="149777" y="13849"/>
                    <a:pt x="146021" y="11045"/>
                  </a:cubicBezTo>
                  <a:cubicBezTo>
                    <a:pt x="134413" y="2521"/>
                    <a:pt x="116245" y="-450"/>
                    <a:pt x="95945" y="54"/>
                  </a:cubicBezTo>
                  <a:cubicBezTo>
                    <a:pt x="64431" y="3643"/>
                    <a:pt x="36281" y="24447"/>
                    <a:pt x="18113" y="49793"/>
                  </a:cubicBezTo>
                  <a:cubicBezTo>
                    <a:pt x="11889" y="58541"/>
                    <a:pt x="7178" y="68298"/>
                    <a:pt x="3421" y="78335"/>
                  </a:cubicBezTo>
                  <a:cubicBezTo>
                    <a:pt x="2356" y="82877"/>
                    <a:pt x="-1682" y="87812"/>
                    <a:pt x="786" y="92410"/>
                  </a:cubicBezTo>
                  <a:cubicBezTo>
                    <a:pt x="3365" y="97120"/>
                    <a:pt x="11047" y="96167"/>
                    <a:pt x="12337" y="90896"/>
                  </a:cubicBezTo>
                  <a:cubicBezTo>
                    <a:pt x="22711" y="60896"/>
                    <a:pt x="47272" y="33812"/>
                    <a:pt x="75702" y="23157"/>
                  </a:cubicBezTo>
                  <a:cubicBezTo>
                    <a:pt x="95553" y="15755"/>
                    <a:pt x="115908" y="20073"/>
                    <a:pt x="130207" y="25624"/>
                  </a:cubicBezTo>
                  <a:cubicBezTo>
                    <a:pt x="134357" y="27587"/>
                    <a:pt x="138058" y="30391"/>
                    <a:pt x="142095" y="32522"/>
                  </a:cubicBezTo>
                  <a:cubicBezTo>
                    <a:pt x="147983" y="35438"/>
                    <a:pt x="144899" y="34765"/>
                    <a:pt x="149273" y="35606"/>
                  </a:cubicBezTo>
                  <a:cubicBezTo>
                    <a:pt x="153591" y="36503"/>
                    <a:pt x="157908" y="33307"/>
                    <a:pt x="159086" y="29213"/>
                  </a:cubicBezTo>
                  <a:cubicBezTo>
                    <a:pt x="159871" y="26802"/>
                    <a:pt x="159254" y="24110"/>
                    <a:pt x="157852" y="21980"/>
                  </a:cubicBezTo>
                  <a:close/>
                </a:path>
              </a:pathLst>
            </a:custGeom>
            <a:solidFill>
              <a:srgbClr val="E2A18A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6814F557-330E-8B7E-68A8-7267D751BA64}"/>
                </a:ext>
              </a:extLst>
            </p:cNvPr>
            <p:cNvSpPr/>
            <p:nvPr/>
          </p:nvSpPr>
          <p:spPr>
            <a:xfrm>
              <a:off x="7498256" y="1937705"/>
              <a:ext cx="116732" cy="69888"/>
            </a:xfrm>
            <a:custGeom>
              <a:avLst/>
              <a:gdLst>
                <a:gd name="connsiteX0" fmla="*/ 1578 w 159430"/>
                <a:gd name="connsiteY0" fmla="*/ 21980 h 95452"/>
                <a:gd name="connsiteX1" fmla="*/ 1354 w 159430"/>
                <a:gd name="connsiteY1" fmla="*/ 22148 h 95452"/>
                <a:gd name="connsiteX2" fmla="*/ 1691 w 159430"/>
                <a:gd name="connsiteY2" fmla="*/ 21755 h 95452"/>
                <a:gd name="connsiteX3" fmla="*/ 2868 w 159430"/>
                <a:gd name="connsiteY3" fmla="*/ 20410 h 95452"/>
                <a:gd name="connsiteX4" fmla="*/ 13410 w 159430"/>
                <a:gd name="connsiteY4" fmla="*/ 11045 h 95452"/>
                <a:gd name="connsiteX5" fmla="*/ 63485 w 159430"/>
                <a:gd name="connsiteY5" fmla="*/ 54 h 95452"/>
                <a:gd name="connsiteX6" fmla="*/ 141318 w 159430"/>
                <a:gd name="connsiteY6" fmla="*/ 49793 h 95452"/>
                <a:gd name="connsiteX7" fmla="*/ 156009 w 159430"/>
                <a:gd name="connsiteY7" fmla="*/ 78335 h 95452"/>
                <a:gd name="connsiteX8" fmla="*/ 158645 w 159430"/>
                <a:gd name="connsiteY8" fmla="*/ 92410 h 95452"/>
                <a:gd name="connsiteX9" fmla="*/ 147094 w 159430"/>
                <a:gd name="connsiteY9" fmla="*/ 90896 h 95452"/>
                <a:gd name="connsiteX10" fmla="*/ 83729 w 159430"/>
                <a:gd name="connsiteY10" fmla="*/ 23157 h 95452"/>
                <a:gd name="connsiteX11" fmla="*/ 29223 w 159430"/>
                <a:gd name="connsiteY11" fmla="*/ 25624 h 95452"/>
                <a:gd name="connsiteX12" fmla="*/ 17335 w 159430"/>
                <a:gd name="connsiteY12" fmla="*/ 32522 h 95452"/>
                <a:gd name="connsiteX13" fmla="*/ 10158 w 159430"/>
                <a:gd name="connsiteY13" fmla="*/ 35606 h 95452"/>
                <a:gd name="connsiteX14" fmla="*/ 345 w 159430"/>
                <a:gd name="connsiteY14" fmla="*/ 29213 h 95452"/>
                <a:gd name="connsiteX15" fmla="*/ 1578 w 159430"/>
                <a:gd name="connsiteY15" fmla="*/ 21980 h 9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430" h="95452">
                  <a:moveTo>
                    <a:pt x="1578" y="21980"/>
                  </a:moveTo>
                  <a:cubicBezTo>
                    <a:pt x="1522" y="22036"/>
                    <a:pt x="1410" y="22148"/>
                    <a:pt x="1354" y="22148"/>
                  </a:cubicBezTo>
                  <a:cubicBezTo>
                    <a:pt x="1466" y="22036"/>
                    <a:pt x="1578" y="21868"/>
                    <a:pt x="1691" y="21755"/>
                  </a:cubicBezTo>
                  <a:cubicBezTo>
                    <a:pt x="2027" y="21251"/>
                    <a:pt x="2419" y="20802"/>
                    <a:pt x="2868" y="20410"/>
                  </a:cubicBezTo>
                  <a:cubicBezTo>
                    <a:pt x="5952" y="16877"/>
                    <a:pt x="9653" y="13849"/>
                    <a:pt x="13410" y="11045"/>
                  </a:cubicBezTo>
                  <a:cubicBezTo>
                    <a:pt x="25018" y="2521"/>
                    <a:pt x="43186" y="-450"/>
                    <a:pt x="63485" y="54"/>
                  </a:cubicBezTo>
                  <a:cubicBezTo>
                    <a:pt x="95000" y="3643"/>
                    <a:pt x="123149" y="24447"/>
                    <a:pt x="141318" y="49793"/>
                  </a:cubicBezTo>
                  <a:cubicBezTo>
                    <a:pt x="147542" y="58541"/>
                    <a:pt x="152252" y="68298"/>
                    <a:pt x="156009" y="78335"/>
                  </a:cubicBezTo>
                  <a:cubicBezTo>
                    <a:pt x="157075" y="82877"/>
                    <a:pt x="161112" y="87812"/>
                    <a:pt x="158645" y="92410"/>
                  </a:cubicBezTo>
                  <a:cubicBezTo>
                    <a:pt x="156066" y="97120"/>
                    <a:pt x="148383" y="96167"/>
                    <a:pt x="147094" y="90896"/>
                  </a:cubicBezTo>
                  <a:cubicBezTo>
                    <a:pt x="136720" y="60896"/>
                    <a:pt x="112159" y="33812"/>
                    <a:pt x="83729" y="23157"/>
                  </a:cubicBezTo>
                  <a:cubicBezTo>
                    <a:pt x="63878" y="15755"/>
                    <a:pt x="43523" y="20073"/>
                    <a:pt x="29223" y="25624"/>
                  </a:cubicBezTo>
                  <a:cubicBezTo>
                    <a:pt x="25074" y="27587"/>
                    <a:pt x="21373" y="30391"/>
                    <a:pt x="17335" y="32522"/>
                  </a:cubicBezTo>
                  <a:cubicBezTo>
                    <a:pt x="11448" y="35382"/>
                    <a:pt x="14532" y="34765"/>
                    <a:pt x="10158" y="35606"/>
                  </a:cubicBezTo>
                  <a:cubicBezTo>
                    <a:pt x="5840" y="36503"/>
                    <a:pt x="1522" y="33307"/>
                    <a:pt x="345" y="29213"/>
                  </a:cubicBezTo>
                  <a:cubicBezTo>
                    <a:pt x="-440" y="26746"/>
                    <a:pt x="176" y="24110"/>
                    <a:pt x="1578" y="21980"/>
                  </a:cubicBezTo>
                  <a:close/>
                </a:path>
              </a:pathLst>
            </a:custGeom>
            <a:solidFill>
              <a:srgbClr val="E2A18A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3" name="图形 13">
              <a:extLst>
                <a:ext uri="{FF2B5EF4-FFF2-40B4-BE49-F238E27FC236}">
                  <a16:creationId xmlns:a16="http://schemas.microsoft.com/office/drawing/2014/main" id="{DE81307D-53CE-F7AD-BE8E-0EFBFB39823D}"/>
                </a:ext>
              </a:extLst>
            </p:cNvPr>
            <p:cNvGrpSpPr/>
            <p:nvPr/>
          </p:nvGrpSpPr>
          <p:grpSpPr>
            <a:xfrm>
              <a:off x="8235160" y="1780787"/>
              <a:ext cx="95050" cy="98739"/>
              <a:chOff x="15132502" y="5825132"/>
              <a:chExt cx="129817" cy="134855"/>
            </a:xfrm>
            <a:solidFill>
              <a:srgbClr val="000000"/>
            </a:solidFill>
          </p:grpSpPr>
          <p:sp>
            <p:nvSpPr>
              <p:cNvPr id="531" name="任意多边形: 形状 530">
                <a:extLst>
                  <a:ext uri="{FF2B5EF4-FFF2-40B4-BE49-F238E27FC236}">
                    <a16:creationId xmlns:a16="http://schemas.microsoft.com/office/drawing/2014/main" id="{B2E95E5D-AAB8-6E64-E76A-52105D5729BB}"/>
                  </a:ext>
                </a:extLst>
              </p:cNvPr>
              <p:cNvSpPr/>
              <p:nvPr/>
            </p:nvSpPr>
            <p:spPr>
              <a:xfrm>
                <a:off x="15200547" y="5825132"/>
                <a:ext cx="61772" cy="56928"/>
              </a:xfrm>
              <a:custGeom>
                <a:avLst/>
                <a:gdLst>
                  <a:gd name="connsiteX0" fmla="*/ 45900 w 61772"/>
                  <a:gd name="connsiteY0" fmla="*/ 4256 h 56928"/>
                  <a:gd name="connsiteX1" fmla="*/ 5301 w 61772"/>
                  <a:gd name="connsiteY1" fmla="*/ 30331 h 56928"/>
                  <a:gd name="connsiteX2" fmla="*/ 30 w 61772"/>
                  <a:gd name="connsiteY2" fmla="*/ 34929 h 56928"/>
                  <a:gd name="connsiteX3" fmla="*/ 1040 w 61772"/>
                  <a:gd name="connsiteY3" fmla="*/ 38574 h 56928"/>
                  <a:gd name="connsiteX4" fmla="*/ 18367 w 61772"/>
                  <a:gd name="connsiteY4" fmla="*/ 54836 h 56928"/>
                  <a:gd name="connsiteX5" fmla="*/ 22516 w 61772"/>
                  <a:gd name="connsiteY5" fmla="*/ 56854 h 56928"/>
                  <a:gd name="connsiteX6" fmla="*/ 29133 w 61772"/>
                  <a:gd name="connsiteY6" fmla="*/ 54724 h 56928"/>
                  <a:gd name="connsiteX7" fmla="*/ 59358 w 61772"/>
                  <a:gd name="connsiteY7" fmla="*/ 15807 h 56928"/>
                  <a:gd name="connsiteX8" fmla="*/ 60031 w 61772"/>
                  <a:gd name="connsiteY8" fmla="*/ 2013 h 56928"/>
                  <a:gd name="connsiteX9" fmla="*/ 45900 w 61772"/>
                  <a:gd name="connsiteY9" fmla="*/ 4256 h 5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772" h="56928">
                    <a:moveTo>
                      <a:pt x="45900" y="4256"/>
                    </a:moveTo>
                    <a:cubicBezTo>
                      <a:pt x="34236" y="15527"/>
                      <a:pt x="20386" y="24443"/>
                      <a:pt x="5301" y="30331"/>
                    </a:cubicBezTo>
                    <a:cubicBezTo>
                      <a:pt x="3002" y="31228"/>
                      <a:pt x="367" y="32462"/>
                      <a:pt x="30" y="34929"/>
                    </a:cubicBezTo>
                    <a:cubicBezTo>
                      <a:pt x="-138" y="36219"/>
                      <a:pt x="423" y="37452"/>
                      <a:pt x="1040" y="38574"/>
                    </a:cubicBezTo>
                    <a:cubicBezTo>
                      <a:pt x="4965" y="45527"/>
                      <a:pt x="11750" y="50350"/>
                      <a:pt x="18367" y="54836"/>
                    </a:cubicBezTo>
                    <a:cubicBezTo>
                      <a:pt x="19657" y="55733"/>
                      <a:pt x="20946" y="56630"/>
                      <a:pt x="22516" y="56854"/>
                    </a:cubicBezTo>
                    <a:cubicBezTo>
                      <a:pt x="24872" y="57247"/>
                      <a:pt x="27115" y="56013"/>
                      <a:pt x="29133" y="54724"/>
                    </a:cubicBezTo>
                    <a:cubicBezTo>
                      <a:pt x="43096" y="45639"/>
                      <a:pt x="52292" y="30892"/>
                      <a:pt x="59358" y="15807"/>
                    </a:cubicBezTo>
                    <a:cubicBezTo>
                      <a:pt x="61433" y="11377"/>
                      <a:pt x="63227" y="5714"/>
                      <a:pt x="60031" y="2013"/>
                    </a:cubicBezTo>
                    <a:cubicBezTo>
                      <a:pt x="57283" y="-1015"/>
                      <a:pt x="51227" y="-903"/>
                      <a:pt x="45900" y="4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2" name="任意多边形: 形状 531">
                <a:extLst>
                  <a:ext uri="{FF2B5EF4-FFF2-40B4-BE49-F238E27FC236}">
                    <a16:creationId xmlns:a16="http://schemas.microsoft.com/office/drawing/2014/main" id="{3E24506C-A66C-7E4A-A9D1-B15C0AE855D4}"/>
                  </a:ext>
                </a:extLst>
              </p:cNvPr>
              <p:cNvSpPr/>
              <p:nvPr/>
            </p:nvSpPr>
            <p:spPr>
              <a:xfrm>
                <a:off x="15132502" y="5843575"/>
                <a:ext cx="116412" cy="116412"/>
              </a:xfrm>
              <a:custGeom>
                <a:avLst/>
                <a:gdLst>
                  <a:gd name="connsiteX0" fmla="*/ 116412 w 116412"/>
                  <a:gd name="connsiteY0" fmla="*/ 58206 h 116412"/>
                  <a:gd name="connsiteX1" fmla="*/ 58206 w 116412"/>
                  <a:gd name="connsiteY1" fmla="*/ 116412 h 116412"/>
                  <a:gd name="connsiteX2" fmla="*/ 0 w 116412"/>
                  <a:gd name="connsiteY2" fmla="*/ 58206 h 116412"/>
                  <a:gd name="connsiteX3" fmla="*/ 58206 w 116412"/>
                  <a:gd name="connsiteY3" fmla="*/ 0 h 116412"/>
                  <a:gd name="connsiteX4" fmla="*/ 116412 w 116412"/>
                  <a:gd name="connsiteY4" fmla="*/ 58206 h 116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412" h="116412">
                    <a:moveTo>
                      <a:pt x="116412" y="58206"/>
                    </a:moveTo>
                    <a:cubicBezTo>
                      <a:pt x="116412" y="90352"/>
                      <a:pt x="90352" y="116412"/>
                      <a:pt x="58206" y="116412"/>
                    </a:cubicBezTo>
                    <a:cubicBezTo>
                      <a:pt x="26060" y="116412"/>
                      <a:pt x="0" y="90352"/>
                      <a:pt x="0" y="58206"/>
                    </a:cubicBezTo>
                    <a:cubicBezTo>
                      <a:pt x="0" y="26060"/>
                      <a:pt x="26060" y="0"/>
                      <a:pt x="58206" y="0"/>
                    </a:cubicBezTo>
                    <a:cubicBezTo>
                      <a:pt x="90352" y="0"/>
                      <a:pt x="116412" y="26060"/>
                      <a:pt x="116412" y="582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14" name="图形 13">
              <a:extLst>
                <a:ext uri="{FF2B5EF4-FFF2-40B4-BE49-F238E27FC236}">
                  <a16:creationId xmlns:a16="http://schemas.microsoft.com/office/drawing/2014/main" id="{1D205B0E-E670-97B3-B309-92AE49A50761}"/>
                </a:ext>
              </a:extLst>
            </p:cNvPr>
            <p:cNvGrpSpPr/>
            <p:nvPr/>
          </p:nvGrpSpPr>
          <p:grpSpPr>
            <a:xfrm>
              <a:off x="7824583" y="1801644"/>
              <a:ext cx="95050" cy="98739"/>
              <a:chOff x="14571746" y="5853618"/>
              <a:chExt cx="129817" cy="134855"/>
            </a:xfrm>
            <a:solidFill>
              <a:srgbClr val="000000"/>
            </a:solidFill>
          </p:grpSpPr>
          <p:sp>
            <p:nvSpPr>
              <p:cNvPr id="529" name="任意多边形: 形状 528">
                <a:extLst>
                  <a:ext uri="{FF2B5EF4-FFF2-40B4-BE49-F238E27FC236}">
                    <a16:creationId xmlns:a16="http://schemas.microsoft.com/office/drawing/2014/main" id="{FA4A702F-2A37-A58A-3935-E553B2F7DEF2}"/>
                  </a:ext>
                </a:extLst>
              </p:cNvPr>
              <p:cNvSpPr/>
              <p:nvPr/>
            </p:nvSpPr>
            <p:spPr>
              <a:xfrm>
                <a:off x="14571746" y="5853618"/>
                <a:ext cx="61772" cy="56928"/>
              </a:xfrm>
              <a:custGeom>
                <a:avLst/>
                <a:gdLst>
                  <a:gd name="connsiteX0" fmla="*/ 15873 w 61772"/>
                  <a:gd name="connsiteY0" fmla="*/ 4256 h 56928"/>
                  <a:gd name="connsiteX1" fmla="*/ 56471 w 61772"/>
                  <a:gd name="connsiteY1" fmla="*/ 30331 h 56928"/>
                  <a:gd name="connsiteX2" fmla="*/ 61742 w 61772"/>
                  <a:gd name="connsiteY2" fmla="*/ 34929 h 56928"/>
                  <a:gd name="connsiteX3" fmla="*/ 60733 w 61772"/>
                  <a:gd name="connsiteY3" fmla="*/ 38574 h 56928"/>
                  <a:gd name="connsiteX4" fmla="*/ 43406 w 61772"/>
                  <a:gd name="connsiteY4" fmla="*/ 54836 h 56928"/>
                  <a:gd name="connsiteX5" fmla="*/ 39256 w 61772"/>
                  <a:gd name="connsiteY5" fmla="*/ 56855 h 56928"/>
                  <a:gd name="connsiteX6" fmla="*/ 32639 w 61772"/>
                  <a:gd name="connsiteY6" fmla="*/ 54724 h 56928"/>
                  <a:gd name="connsiteX7" fmla="*/ 2415 w 61772"/>
                  <a:gd name="connsiteY7" fmla="*/ 15807 h 56928"/>
                  <a:gd name="connsiteX8" fmla="*/ 1742 w 61772"/>
                  <a:gd name="connsiteY8" fmla="*/ 2013 h 56928"/>
                  <a:gd name="connsiteX9" fmla="*/ 15873 w 61772"/>
                  <a:gd name="connsiteY9" fmla="*/ 4256 h 5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772" h="56928">
                    <a:moveTo>
                      <a:pt x="15873" y="4256"/>
                    </a:moveTo>
                    <a:cubicBezTo>
                      <a:pt x="27536" y="15527"/>
                      <a:pt x="41387" y="24443"/>
                      <a:pt x="56471" y="30331"/>
                    </a:cubicBezTo>
                    <a:cubicBezTo>
                      <a:pt x="58770" y="31228"/>
                      <a:pt x="61406" y="32462"/>
                      <a:pt x="61742" y="34929"/>
                    </a:cubicBezTo>
                    <a:cubicBezTo>
                      <a:pt x="61911" y="36219"/>
                      <a:pt x="61350" y="37452"/>
                      <a:pt x="60733" y="38574"/>
                    </a:cubicBezTo>
                    <a:cubicBezTo>
                      <a:pt x="56808" y="45527"/>
                      <a:pt x="50023" y="50350"/>
                      <a:pt x="43406" y="54836"/>
                    </a:cubicBezTo>
                    <a:cubicBezTo>
                      <a:pt x="42116" y="55733"/>
                      <a:pt x="40826" y="56630"/>
                      <a:pt x="39256" y="56855"/>
                    </a:cubicBezTo>
                    <a:cubicBezTo>
                      <a:pt x="36901" y="57247"/>
                      <a:pt x="34658" y="56013"/>
                      <a:pt x="32639" y="54724"/>
                    </a:cubicBezTo>
                    <a:cubicBezTo>
                      <a:pt x="18677" y="45639"/>
                      <a:pt x="9480" y="30892"/>
                      <a:pt x="2415" y="15807"/>
                    </a:cubicBezTo>
                    <a:cubicBezTo>
                      <a:pt x="340" y="11377"/>
                      <a:pt x="-1454" y="5714"/>
                      <a:pt x="1742" y="2013"/>
                    </a:cubicBezTo>
                    <a:cubicBezTo>
                      <a:pt x="4434" y="-1015"/>
                      <a:pt x="10490" y="-903"/>
                      <a:pt x="15873" y="4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0" name="任意多边形: 形状 529">
                <a:extLst>
                  <a:ext uri="{FF2B5EF4-FFF2-40B4-BE49-F238E27FC236}">
                    <a16:creationId xmlns:a16="http://schemas.microsoft.com/office/drawing/2014/main" id="{5A3700A4-610E-7384-D320-DA6020C6EFAE}"/>
                  </a:ext>
                </a:extLst>
              </p:cNvPr>
              <p:cNvSpPr/>
              <p:nvPr/>
            </p:nvSpPr>
            <p:spPr>
              <a:xfrm>
                <a:off x="14585152" y="5872061"/>
                <a:ext cx="116412" cy="116412"/>
              </a:xfrm>
              <a:custGeom>
                <a:avLst/>
                <a:gdLst>
                  <a:gd name="connsiteX0" fmla="*/ 116412 w 116412"/>
                  <a:gd name="connsiteY0" fmla="*/ 58206 h 116412"/>
                  <a:gd name="connsiteX1" fmla="*/ 58206 w 116412"/>
                  <a:gd name="connsiteY1" fmla="*/ 116412 h 116412"/>
                  <a:gd name="connsiteX2" fmla="*/ 0 w 116412"/>
                  <a:gd name="connsiteY2" fmla="*/ 58206 h 116412"/>
                  <a:gd name="connsiteX3" fmla="*/ 58206 w 116412"/>
                  <a:gd name="connsiteY3" fmla="*/ 0 h 116412"/>
                  <a:gd name="connsiteX4" fmla="*/ 116412 w 116412"/>
                  <a:gd name="connsiteY4" fmla="*/ 58206 h 116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412" h="116412">
                    <a:moveTo>
                      <a:pt x="116412" y="58206"/>
                    </a:moveTo>
                    <a:cubicBezTo>
                      <a:pt x="116412" y="90353"/>
                      <a:pt x="90352" y="116412"/>
                      <a:pt x="58206" y="116412"/>
                    </a:cubicBezTo>
                    <a:cubicBezTo>
                      <a:pt x="26060" y="116412"/>
                      <a:pt x="0" y="90353"/>
                      <a:pt x="0" y="58206"/>
                    </a:cubicBezTo>
                    <a:cubicBezTo>
                      <a:pt x="0" y="26060"/>
                      <a:pt x="26060" y="0"/>
                      <a:pt x="58206" y="0"/>
                    </a:cubicBezTo>
                    <a:cubicBezTo>
                      <a:pt x="90352" y="0"/>
                      <a:pt x="116412" y="26060"/>
                      <a:pt x="116412" y="582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15" name="任意多边形: 形状 514">
              <a:extLst>
                <a:ext uri="{FF2B5EF4-FFF2-40B4-BE49-F238E27FC236}">
                  <a16:creationId xmlns:a16="http://schemas.microsoft.com/office/drawing/2014/main" id="{79014C5F-CE6E-0D18-3E93-782E7B87E55A}"/>
                </a:ext>
              </a:extLst>
            </p:cNvPr>
            <p:cNvSpPr/>
            <p:nvPr/>
          </p:nvSpPr>
          <p:spPr>
            <a:xfrm>
              <a:off x="7502185" y="1307510"/>
              <a:ext cx="1133753" cy="609131"/>
            </a:xfrm>
            <a:custGeom>
              <a:avLst/>
              <a:gdLst>
                <a:gd name="connsiteX0" fmla="*/ 1000968 w 1548454"/>
                <a:gd name="connsiteY0" fmla="*/ 52829 h 831937"/>
                <a:gd name="connsiteX1" fmla="*/ 416664 w 1548454"/>
                <a:gd name="connsiteY1" fmla="*/ 71782 h 831937"/>
                <a:gd name="connsiteX2" fmla="*/ 15782 w 1548454"/>
                <a:gd name="connsiteY2" fmla="*/ 497281 h 831937"/>
                <a:gd name="connsiteX3" fmla="*/ 810 w 1548454"/>
                <a:gd name="connsiteY3" fmla="*/ 578478 h 831937"/>
                <a:gd name="connsiteX4" fmla="*/ 50549 w 1548454"/>
                <a:gd name="connsiteY4" fmla="*/ 638590 h 831937"/>
                <a:gd name="connsiteX5" fmla="*/ 51390 w 1548454"/>
                <a:gd name="connsiteY5" fmla="*/ 786180 h 831937"/>
                <a:gd name="connsiteX6" fmla="*/ 158886 w 1548454"/>
                <a:gd name="connsiteY6" fmla="*/ 817414 h 831937"/>
                <a:gd name="connsiteX7" fmla="*/ 198419 w 1548454"/>
                <a:gd name="connsiteY7" fmla="*/ 655245 h 831937"/>
                <a:gd name="connsiteX8" fmla="*/ 479356 w 1548454"/>
                <a:gd name="connsiteY8" fmla="*/ 495991 h 831937"/>
                <a:gd name="connsiteX9" fmla="*/ 588366 w 1548454"/>
                <a:gd name="connsiteY9" fmla="*/ 600908 h 831937"/>
                <a:gd name="connsiteX10" fmla="*/ 741059 w 1548454"/>
                <a:gd name="connsiteY10" fmla="*/ 568721 h 831937"/>
                <a:gd name="connsiteX11" fmla="*/ 851191 w 1548454"/>
                <a:gd name="connsiteY11" fmla="*/ 454047 h 831937"/>
                <a:gd name="connsiteX12" fmla="*/ 925883 w 1548454"/>
                <a:gd name="connsiteY12" fmla="*/ 569393 h 831937"/>
                <a:gd name="connsiteX13" fmla="*/ 1068707 w 1548454"/>
                <a:gd name="connsiteY13" fmla="*/ 547356 h 831937"/>
                <a:gd name="connsiteX14" fmla="*/ 1173062 w 1548454"/>
                <a:gd name="connsiteY14" fmla="*/ 441654 h 831937"/>
                <a:gd name="connsiteX15" fmla="*/ 1359793 w 1548454"/>
                <a:gd name="connsiteY15" fmla="*/ 646273 h 831937"/>
                <a:gd name="connsiteX16" fmla="*/ 1369830 w 1548454"/>
                <a:gd name="connsiteY16" fmla="*/ 811190 h 831937"/>
                <a:gd name="connsiteX17" fmla="*/ 1380653 w 1548454"/>
                <a:gd name="connsiteY17" fmla="*/ 831938 h 831937"/>
                <a:gd name="connsiteX18" fmla="*/ 1520112 w 1548454"/>
                <a:gd name="connsiteY18" fmla="*/ 752086 h 831937"/>
                <a:gd name="connsiteX19" fmla="*/ 1258970 w 1548454"/>
                <a:gd name="connsiteY19" fmla="*/ 137053 h 831937"/>
                <a:gd name="connsiteX20" fmla="*/ 1000968 w 1548454"/>
                <a:gd name="connsiteY20" fmla="*/ 52829 h 83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48454" h="831937">
                  <a:moveTo>
                    <a:pt x="1000968" y="52829"/>
                  </a:moveTo>
                  <a:cubicBezTo>
                    <a:pt x="818555" y="-28985"/>
                    <a:pt x="598908" y="-10424"/>
                    <a:pt x="416664" y="71782"/>
                  </a:cubicBezTo>
                  <a:cubicBezTo>
                    <a:pt x="234419" y="153988"/>
                    <a:pt x="86998" y="310494"/>
                    <a:pt x="15782" y="497281"/>
                  </a:cubicBezTo>
                  <a:cubicBezTo>
                    <a:pt x="5857" y="523300"/>
                    <a:pt x="-2723" y="550889"/>
                    <a:pt x="810" y="578478"/>
                  </a:cubicBezTo>
                  <a:cubicBezTo>
                    <a:pt x="4343" y="606067"/>
                    <a:pt x="23240" y="633487"/>
                    <a:pt x="50549" y="638590"/>
                  </a:cubicBezTo>
                  <a:cubicBezTo>
                    <a:pt x="45614" y="686983"/>
                    <a:pt x="50380" y="737507"/>
                    <a:pt x="51390" y="786180"/>
                  </a:cubicBezTo>
                  <a:cubicBezTo>
                    <a:pt x="94456" y="782760"/>
                    <a:pt x="116325" y="787358"/>
                    <a:pt x="158886" y="817414"/>
                  </a:cubicBezTo>
                  <a:cubicBezTo>
                    <a:pt x="164998" y="777320"/>
                    <a:pt x="186307" y="683338"/>
                    <a:pt x="198419" y="655245"/>
                  </a:cubicBezTo>
                  <a:cubicBezTo>
                    <a:pt x="313766" y="637525"/>
                    <a:pt x="435449" y="548646"/>
                    <a:pt x="479356" y="495991"/>
                  </a:cubicBezTo>
                  <a:cubicBezTo>
                    <a:pt x="489505" y="548421"/>
                    <a:pt x="536216" y="589412"/>
                    <a:pt x="588366" y="600908"/>
                  </a:cubicBezTo>
                  <a:cubicBezTo>
                    <a:pt x="640516" y="612403"/>
                    <a:pt x="696087" y="597487"/>
                    <a:pt x="741059" y="568721"/>
                  </a:cubicBezTo>
                  <a:cubicBezTo>
                    <a:pt x="786031" y="539954"/>
                    <a:pt x="821415" y="498346"/>
                    <a:pt x="851191" y="454047"/>
                  </a:cubicBezTo>
                  <a:cubicBezTo>
                    <a:pt x="842667" y="503113"/>
                    <a:pt x="878892" y="552907"/>
                    <a:pt x="925883" y="569393"/>
                  </a:cubicBezTo>
                  <a:cubicBezTo>
                    <a:pt x="972874" y="585880"/>
                    <a:pt x="1026426" y="573711"/>
                    <a:pt x="1068707" y="547356"/>
                  </a:cubicBezTo>
                  <a:cubicBezTo>
                    <a:pt x="1110987" y="521001"/>
                    <a:pt x="1143735" y="481916"/>
                    <a:pt x="1173062" y="441654"/>
                  </a:cubicBezTo>
                  <a:cubicBezTo>
                    <a:pt x="1202165" y="531206"/>
                    <a:pt x="1249381" y="607188"/>
                    <a:pt x="1359793" y="646273"/>
                  </a:cubicBezTo>
                  <a:cubicBezTo>
                    <a:pt x="1364279" y="697918"/>
                    <a:pt x="1356484" y="761115"/>
                    <a:pt x="1369830" y="811190"/>
                  </a:cubicBezTo>
                  <a:cubicBezTo>
                    <a:pt x="1371849" y="818872"/>
                    <a:pt x="1374372" y="827059"/>
                    <a:pt x="1380653" y="831938"/>
                  </a:cubicBezTo>
                  <a:cubicBezTo>
                    <a:pt x="1411887" y="776816"/>
                    <a:pt x="1461121" y="746759"/>
                    <a:pt x="1520112" y="752086"/>
                  </a:cubicBezTo>
                  <a:cubicBezTo>
                    <a:pt x="1608262" y="475467"/>
                    <a:pt x="1482373" y="266699"/>
                    <a:pt x="1258970" y="137053"/>
                  </a:cubicBezTo>
                  <a:cubicBezTo>
                    <a:pt x="1129885" y="62193"/>
                    <a:pt x="1051996" y="75707"/>
                    <a:pt x="1000968" y="52829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6" name="任意多边形: 形状 515">
              <a:extLst>
                <a:ext uri="{FF2B5EF4-FFF2-40B4-BE49-F238E27FC236}">
                  <a16:creationId xmlns:a16="http://schemas.microsoft.com/office/drawing/2014/main" id="{742AD585-8037-1EDB-EE93-DEF3297EE9A2}"/>
                </a:ext>
              </a:extLst>
            </p:cNvPr>
            <p:cNvSpPr/>
            <p:nvPr/>
          </p:nvSpPr>
          <p:spPr>
            <a:xfrm>
              <a:off x="8210056" y="1174554"/>
              <a:ext cx="75635" cy="132139"/>
            </a:xfrm>
            <a:custGeom>
              <a:avLst/>
              <a:gdLst>
                <a:gd name="connsiteX0" fmla="*/ 71578 w 103301"/>
                <a:gd name="connsiteY0" fmla="*/ 180472 h 180472"/>
                <a:gd name="connsiteX1" fmla="*/ 102195 w 103301"/>
                <a:gd name="connsiteY1" fmla="*/ 96416 h 180472"/>
                <a:gd name="connsiteX2" fmla="*/ 97092 w 103301"/>
                <a:gd name="connsiteY2" fmla="*/ 41350 h 180472"/>
                <a:gd name="connsiteX3" fmla="*/ 59409 w 103301"/>
                <a:gd name="connsiteY3" fmla="*/ 2546 h 180472"/>
                <a:gd name="connsiteX4" fmla="*/ 8998 w 103301"/>
                <a:gd name="connsiteY4" fmla="*/ 16228 h 180472"/>
                <a:gd name="connsiteX5" fmla="*/ 2156 w 103301"/>
                <a:gd name="connsiteY5" fmla="*/ 69724 h 180472"/>
                <a:gd name="connsiteX6" fmla="*/ 24530 w 103301"/>
                <a:gd name="connsiteY6" fmla="*/ 134379 h 180472"/>
                <a:gd name="connsiteX7" fmla="*/ 71578 w 103301"/>
                <a:gd name="connsiteY7" fmla="*/ 180472 h 18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301" h="180472">
                  <a:moveTo>
                    <a:pt x="71578" y="180472"/>
                  </a:moveTo>
                  <a:cubicBezTo>
                    <a:pt x="88120" y="155351"/>
                    <a:pt x="98718" y="126304"/>
                    <a:pt x="102195" y="96416"/>
                  </a:cubicBezTo>
                  <a:cubicBezTo>
                    <a:pt x="104325" y="77911"/>
                    <a:pt x="103765" y="58733"/>
                    <a:pt x="97092" y="41350"/>
                  </a:cubicBezTo>
                  <a:cubicBezTo>
                    <a:pt x="90419" y="23967"/>
                    <a:pt x="77017" y="8602"/>
                    <a:pt x="59409" y="2546"/>
                  </a:cubicBezTo>
                  <a:cubicBezTo>
                    <a:pt x="41802" y="-3510"/>
                    <a:pt x="20156" y="1312"/>
                    <a:pt x="8998" y="16228"/>
                  </a:cubicBezTo>
                  <a:cubicBezTo>
                    <a:pt x="-2049" y="31032"/>
                    <a:pt x="-1040" y="51499"/>
                    <a:pt x="2156" y="69724"/>
                  </a:cubicBezTo>
                  <a:cubicBezTo>
                    <a:pt x="6138" y="92322"/>
                    <a:pt x="12867" y="114640"/>
                    <a:pt x="24530" y="134379"/>
                  </a:cubicBezTo>
                  <a:cubicBezTo>
                    <a:pt x="36306" y="154061"/>
                    <a:pt x="53129" y="171164"/>
                    <a:pt x="71578" y="180472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7" name="任意多边形: 形状 516">
              <a:extLst>
                <a:ext uri="{FF2B5EF4-FFF2-40B4-BE49-F238E27FC236}">
                  <a16:creationId xmlns:a16="http://schemas.microsoft.com/office/drawing/2014/main" id="{A6C1AB81-627F-54E7-1732-AFB0AEF5CF90}"/>
                </a:ext>
              </a:extLst>
            </p:cNvPr>
            <p:cNvSpPr/>
            <p:nvPr/>
          </p:nvSpPr>
          <p:spPr>
            <a:xfrm>
              <a:off x="8277860" y="1251539"/>
              <a:ext cx="123585" cy="80751"/>
            </a:xfrm>
            <a:custGeom>
              <a:avLst/>
              <a:gdLst>
                <a:gd name="connsiteX0" fmla="*/ 0 w 168790"/>
                <a:gd name="connsiteY0" fmla="*/ 100842 h 110288"/>
                <a:gd name="connsiteX1" fmla="*/ 13682 w 168790"/>
                <a:gd name="connsiteY1" fmla="*/ 72131 h 110288"/>
                <a:gd name="connsiteX2" fmla="*/ 69085 w 168790"/>
                <a:gd name="connsiteY2" fmla="*/ 19645 h 110288"/>
                <a:gd name="connsiteX3" fmla="*/ 127627 w 168790"/>
                <a:gd name="connsiteY3" fmla="*/ 243 h 110288"/>
                <a:gd name="connsiteX4" fmla="*/ 168786 w 168790"/>
                <a:gd name="connsiteY4" fmla="*/ 39944 h 110288"/>
                <a:gd name="connsiteX5" fmla="*/ 133964 w 168790"/>
                <a:gd name="connsiteY5" fmla="*/ 84748 h 110288"/>
                <a:gd name="connsiteX6" fmla="*/ 0 w 168790"/>
                <a:gd name="connsiteY6" fmla="*/ 100842 h 11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790" h="110288">
                  <a:moveTo>
                    <a:pt x="0" y="100842"/>
                  </a:moveTo>
                  <a:cubicBezTo>
                    <a:pt x="1178" y="90187"/>
                    <a:pt x="7178" y="80655"/>
                    <a:pt x="13682" y="72131"/>
                  </a:cubicBezTo>
                  <a:cubicBezTo>
                    <a:pt x="29047" y="51720"/>
                    <a:pt x="47888" y="33888"/>
                    <a:pt x="69085" y="19645"/>
                  </a:cubicBezTo>
                  <a:cubicBezTo>
                    <a:pt x="86468" y="7925"/>
                    <a:pt x="106711" y="-1664"/>
                    <a:pt x="127627" y="243"/>
                  </a:cubicBezTo>
                  <a:cubicBezTo>
                    <a:pt x="148543" y="2093"/>
                    <a:pt x="169123" y="18972"/>
                    <a:pt x="168786" y="39944"/>
                  </a:cubicBezTo>
                  <a:cubicBezTo>
                    <a:pt x="168450" y="59739"/>
                    <a:pt x="151067" y="74767"/>
                    <a:pt x="133964" y="84748"/>
                  </a:cubicBezTo>
                  <a:cubicBezTo>
                    <a:pt x="92636" y="108804"/>
                    <a:pt x="39533" y="119403"/>
                    <a:pt x="0" y="100842"/>
                  </a:cubicBezTo>
                  <a:close/>
                </a:path>
              </a:pathLst>
            </a:custGeom>
            <a:solidFill>
              <a:srgbClr val="FFC45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8" name="图形 13">
              <a:extLst>
                <a:ext uri="{FF2B5EF4-FFF2-40B4-BE49-F238E27FC236}">
                  <a16:creationId xmlns:a16="http://schemas.microsoft.com/office/drawing/2014/main" id="{AAD28F02-5668-A392-1A2C-28471987609B}"/>
                </a:ext>
              </a:extLst>
            </p:cNvPr>
            <p:cNvGrpSpPr/>
            <p:nvPr/>
          </p:nvGrpSpPr>
          <p:grpSpPr>
            <a:xfrm>
              <a:off x="8037262" y="1844114"/>
              <a:ext cx="107223" cy="73855"/>
              <a:chOff x="14862217" y="5911622"/>
              <a:chExt cx="146443" cy="100869"/>
            </a:xfrm>
          </p:grpSpPr>
          <p:sp>
            <p:nvSpPr>
              <p:cNvPr id="526" name="任意多边形: 形状 525">
                <a:extLst>
                  <a:ext uri="{FF2B5EF4-FFF2-40B4-BE49-F238E27FC236}">
                    <a16:creationId xmlns:a16="http://schemas.microsoft.com/office/drawing/2014/main" id="{2B211661-C316-90FB-3C4A-229E954997B7}"/>
                  </a:ext>
                </a:extLst>
              </p:cNvPr>
              <p:cNvSpPr/>
              <p:nvPr/>
            </p:nvSpPr>
            <p:spPr>
              <a:xfrm>
                <a:off x="14862217" y="5911622"/>
                <a:ext cx="146443" cy="100869"/>
              </a:xfrm>
              <a:custGeom>
                <a:avLst/>
                <a:gdLst>
                  <a:gd name="connsiteX0" fmla="*/ 146190 w 146443"/>
                  <a:gd name="connsiteY0" fmla="*/ 48365 h 100869"/>
                  <a:gd name="connsiteX1" fmla="*/ 97180 w 146443"/>
                  <a:gd name="connsiteY1" fmla="*/ 2551 h 100869"/>
                  <a:gd name="connsiteX2" fmla="*/ 282 w 146443"/>
                  <a:gd name="connsiteY2" fmla="*/ 49262 h 100869"/>
                  <a:gd name="connsiteX3" fmla="*/ 31012 w 146443"/>
                  <a:gd name="connsiteY3" fmla="*/ 94683 h 100869"/>
                  <a:gd name="connsiteX4" fmla="*/ 88545 w 146443"/>
                  <a:gd name="connsiteY4" fmla="*/ 98440 h 100869"/>
                  <a:gd name="connsiteX5" fmla="*/ 128358 w 146443"/>
                  <a:gd name="connsiteY5" fmla="*/ 82514 h 100869"/>
                  <a:gd name="connsiteX6" fmla="*/ 146190 w 146443"/>
                  <a:gd name="connsiteY6" fmla="*/ 48365 h 10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443" h="100869">
                    <a:moveTo>
                      <a:pt x="146190" y="48365"/>
                    </a:moveTo>
                    <a:cubicBezTo>
                      <a:pt x="143162" y="26720"/>
                      <a:pt x="126732" y="8439"/>
                      <a:pt x="97180" y="2551"/>
                    </a:cubicBezTo>
                    <a:cubicBezTo>
                      <a:pt x="41105" y="-8608"/>
                      <a:pt x="4432" y="18645"/>
                      <a:pt x="282" y="49262"/>
                    </a:cubicBezTo>
                    <a:cubicBezTo>
                      <a:pt x="-2297" y="68608"/>
                      <a:pt x="13180" y="86832"/>
                      <a:pt x="31012" y="94683"/>
                    </a:cubicBezTo>
                    <a:cubicBezTo>
                      <a:pt x="48844" y="102533"/>
                      <a:pt x="69311" y="101860"/>
                      <a:pt x="88545" y="98440"/>
                    </a:cubicBezTo>
                    <a:cubicBezTo>
                      <a:pt x="102788" y="95916"/>
                      <a:pt x="117199" y="91767"/>
                      <a:pt x="128358" y="82514"/>
                    </a:cubicBezTo>
                    <a:cubicBezTo>
                      <a:pt x="139517" y="73318"/>
                      <a:pt x="148041" y="61486"/>
                      <a:pt x="146190" y="48365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7" name="任意多边形: 形状 526">
                <a:extLst>
                  <a:ext uri="{FF2B5EF4-FFF2-40B4-BE49-F238E27FC236}">
                    <a16:creationId xmlns:a16="http://schemas.microsoft.com/office/drawing/2014/main" id="{1476B031-0542-3E6D-9F2B-F76F9BF7971B}"/>
                  </a:ext>
                </a:extLst>
              </p:cNvPr>
              <p:cNvSpPr/>
              <p:nvPr/>
            </p:nvSpPr>
            <p:spPr>
              <a:xfrm>
                <a:off x="14969935" y="5978828"/>
                <a:ext cx="33446" cy="26135"/>
              </a:xfrm>
              <a:custGeom>
                <a:avLst/>
                <a:gdLst>
                  <a:gd name="connsiteX0" fmla="*/ 32697 w 33446"/>
                  <a:gd name="connsiteY0" fmla="*/ 1346 h 26135"/>
                  <a:gd name="connsiteX1" fmla="*/ 1127 w 33446"/>
                  <a:gd name="connsiteY1" fmla="*/ 26075 h 26135"/>
                  <a:gd name="connsiteX2" fmla="*/ 32697 w 33446"/>
                  <a:gd name="connsiteY2" fmla="*/ 1346 h 2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46" h="26135">
                    <a:moveTo>
                      <a:pt x="32697" y="1346"/>
                    </a:moveTo>
                    <a:cubicBezTo>
                      <a:pt x="25407" y="-6841"/>
                      <a:pt x="-6331" y="24953"/>
                      <a:pt x="1127" y="26075"/>
                    </a:cubicBezTo>
                    <a:cubicBezTo>
                      <a:pt x="9818" y="27365"/>
                      <a:pt x="38417" y="7738"/>
                      <a:pt x="32697" y="1346"/>
                    </a:cubicBezTo>
                    <a:close/>
                  </a:path>
                </a:pathLst>
              </a:custGeom>
              <a:solidFill>
                <a:srgbClr val="6D4E3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8" name="任意多边形: 形状 527">
                <a:extLst>
                  <a:ext uri="{FF2B5EF4-FFF2-40B4-BE49-F238E27FC236}">
                    <a16:creationId xmlns:a16="http://schemas.microsoft.com/office/drawing/2014/main" id="{407DC92A-652A-89B9-D5E9-3D26E0A19BA8}"/>
                  </a:ext>
                </a:extLst>
              </p:cNvPr>
              <p:cNvSpPr/>
              <p:nvPr/>
            </p:nvSpPr>
            <p:spPr>
              <a:xfrm>
                <a:off x="14867069" y="5981873"/>
                <a:ext cx="34478" cy="27404"/>
              </a:xfrm>
              <a:custGeom>
                <a:avLst/>
                <a:gdLst>
                  <a:gd name="connsiteX0" fmla="*/ 646 w 34478"/>
                  <a:gd name="connsiteY0" fmla="*/ 2115 h 27404"/>
                  <a:gd name="connsiteX1" fmla="*/ 34179 w 34478"/>
                  <a:gd name="connsiteY1" fmla="*/ 27292 h 27404"/>
                  <a:gd name="connsiteX2" fmla="*/ 646 w 34478"/>
                  <a:gd name="connsiteY2" fmla="*/ 2115 h 2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78" h="27404">
                    <a:moveTo>
                      <a:pt x="646" y="2115"/>
                    </a:moveTo>
                    <a:cubicBezTo>
                      <a:pt x="-5242" y="13666"/>
                      <a:pt x="30983" y="28862"/>
                      <a:pt x="34179" y="27292"/>
                    </a:cubicBezTo>
                    <a:cubicBezTo>
                      <a:pt x="37880" y="25442"/>
                      <a:pt x="6141" y="-8708"/>
                      <a:pt x="646" y="2115"/>
                    </a:cubicBezTo>
                    <a:close/>
                  </a:path>
                </a:pathLst>
              </a:custGeom>
              <a:solidFill>
                <a:srgbClr val="6D4E3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19" name="任意多边形: 形状 518">
              <a:extLst>
                <a:ext uri="{FF2B5EF4-FFF2-40B4-BE49-F238E27FC236}">
                  <a16:creationId xmlns:a16="http://schemas.microsoft.com/office/drawing/2014/main" id="{8E8628BD-6D72-2D70-29B7-3738E468CFF2}"/>
                </a:ext>
              </a:extLst>
            </p:cNvPr>
            <p:cNvSpPr/>
            <p:nvPr/>
          </p:nvSpPr>
          <p:spPr>
            <a:xfrm>
              <a:off x="7508656" y="1552999"/>
              <a:ext cx="566280" cy="250147"/>
            </a:xfrm>
            <a:custGeom>
              <a:avLst/>
              <a:gdLst>
                <a:gd name="connsiteX0" fmla="*/ 764296 w 773412"/>
                <a:gd name="connsiteY0" fmla="*/ 194970 h 341645"/>
                <a:gd name="connsiteX1" fmla="*/ 655230 w 773412"/>
                <a:gd name="connsiteY1" fmla="*/ 248746 h 341645"/>
                <a:gd name="connsiteX2" fmla="*/ 547846 w 773412"/>
                <a:gd name="connsiteY2" fmla="*/ 234615 h 341645"/>
                <a:gd name="connsiteX3" fmla="*/ 489135 w 773412"/>
                <a:gd name="connsiteY3" fmla="*/ 162839 h 341645"/>
                <a:gd name="connsiteX4" fmla="*/ 494687 w 773412"/>
                <a:gd name="connsiteY4" fmla="*/ 158185 h 341645"/>
                <a:gd name="connsiteX5" fmla="*/ 543921 w 773412"/>
                <a:gd name="connsiteY5" fmla="*/ 109512 h 341645"/>
                <a:gd name="connsiteX6" fmla="*/ 584071 w 773412"/>
                <a:gd name="connsiteY6" fmla="*/ 54446 h 341645"/>
                <a:gd name="connsiteX7" fmla="*/ 589342 w 773412"/>
                <a:gd name="connsiteY7" fmla="*/ 20857 h 341645"/>
                <a:gd name="connsiteX8" fmla="*/ 570444 w 773412"/>
                <a:gd name="connsiteY8" fmla="*/ 1735 h 341645"/>
                <a:gd name="connsiteX9" fmla="*/ 519584 w 773412"/>
                <a:gd name="connsiteY9" fmla="*/ 16595 h 341645"/>
                <a:gd name="connsiteX10" fmla="*/ 465696 w 773412"/>
                <a:gd name="connsiteY10" fmla="*/ 123811 h 341645"/>
                <a:gd name="connsiteX11" fmla="*/ 466537 w 773412"/>
                <a:gd name="connsiteY11" fmla="*/ 153194 h 341645"/>
                <a:gd name="connsiteX12" fmla="*/ 380686 w 773412"/>
                <a:gd name="connsiteY12" fmla="*/ 214372 h 341645"/>
                <a:gd name="connsiteX13" fmla="*/ 259787 w 773412"/>
                <a:gd name="connsiteY13" fmla="*/ 283906 h 341645"/>
                <a:gd name="connsiteX14" fmla="*/ 137375 w 773412"/>
                <a:gd name="connsiteY14" fmla="*/ 320691 h 341645"/>
                <a:gd name="connsiteX15" fmla="*/ 32795 w 773412"/>
                <a:gd name="connsiteY15" fmla="*/ 283233 h 341645"/>
                <a:gd name="connsiteX16" fmla="*/ 11991 w 773412"/>
                <a:gd name="connsiteY16" fmla="*/ 264840 h 341645"/>
                <a:gd name="connsiteX17" fmla="*/ 1785 w 773412"/>
                <a:gd name="connsiteY17" fmla="*/ 275046 h 341645"/>
                <a:gd name="connsiteX18" fmla="*/ 49113 w 773412"/>
                <a:gd name="connsiteY18" fmla="*/ 316261 h 341645"/>
                <a:gd name="connsiteX19" fmla="*/ 108160 w 773412"/>
                <a:gd name="connsiteY19" fmla="*/ 338579 h 341645"/>
                <a:gd name="connsiteX20" fmla="*/ 244199 w 773412"/>
                <a:gd name="connsiteY20" fmla="*/ 315588 h 341645"/>
                <a:gd name="connsiteX21" fmla="*/ 378443 w 773412"/>
                <a:gd name="connsiteY21" fmla="*/ 241737 h 341645"/>
                <a:gd name="connsiteX22" fmla="*/ 472144 w 773412"/>
                <a:gd name="connsiteY22" fmla="*/ 176578 h 341645"/>
                <a:gd name="connsiteX23" fmla="*/ 509042 w 773412"/>
                <a:gd name="connsiteY23" fmla="*/ 232092 h 341645"/>
                <a:gd name="connsiteX24" fmla="*/ 620239 w 773412"/>
                <a:gd name="connsiteY24" fmla="*/ 272466 h 341645"/>
                <a:gd name="connsiteX25" fmla="*/ 747193 w 773412"/>
                <a:gd name="connsiteY25" fmla="*/ 227157 h 341645"/>
                <a:gd name="connsiteX26" fmla="*/ 771866 w 773412"/>
                <a:gd name="connsiteY26" fmla="*/ 204615 h 341645"/>
                <a:gd name="connsiteX27" fmla="*/ 764296 w 773412"/>
                <a:gd name="connsiteY27" fmla="*/ 194970 h 341645"/>
                <a:gd name="connsiteX28" fmla="*/ 513528 w 773412"/>
                <a:gd name="connsiteY28" fmla="*/ 51810 h 341645"/>
                <a:gd name="connsiteX29" fmla="*/ 551603 w 773412"/>
                <a:gd name="connsiteY29" fmla="*/ 20688 h 341645"/>
                <a:gd name="connsiteX30" fmla="*/ 568145 w 773412"/>
                <a:gd name="connsiteY30" fmla="*/ 22483 h 341645"/>
                <a:gd name="connsiteX31" fmla="*/ 565061 w 773412"/>
                <a:gd name="connsiteY31" fmla="*/ 47436 h 341645"/>
                <a:gd name="connsiteX32" fmla="*/ 485434 w 773412"/>
                <a:gd name="connsiteY32" fmla="*/ 137437 h 341645"/>
                <a:gd name="connsiteX33" fmla="*/ 513528 w 773412"/>
                <a:gd name="connsiteY33" fmla="*/ 51810 h 34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3412" h="341645">
                  <a:moveTo>
                    <a:pt x="764296" y="194970"/>
                  </a:moveTo>
                  <a:cubicBezTo>
                    <a:pt x="729586" y="217064"/>
                    <a:pt x="696165" y="239774"/>
                    <a:pt x="655230" y="248746"/>
                  </a:cubicBezTo>
                  <a:cubicBezTo>
                    <a:pt x="618949" y="256653"/>
                    <a:pt x="580650" y="252616"/>
                    <a:pt x="547846" y="234615"/>
                  </a:cubicBezTo>
                  <a:cubicBezTo>
                    <a:pt x="519528" y="219083"/>
                    <a:pt x="497602" y="193905"/>
                    <a:pt x="489135" y="162839"/>
                  </a:cubicBezTo>
                  <a:cubicBezTo>
                    <a:pt x="490986" y="161269"/>
                    <a:pt x="492892" y="159755"/>
                    <a:pt x="494687" y="158185"/>
                  </a:cubicBezTo>
                  <a:cubicBezTo>
                    <a:pt x="512182" y="143101"/>
                    <a:pt x="528724" y="126951"/>
                    <a:pt x="543921" y="109512"/>
                  </a:cubicBezTo>
                  <a:cubicBezTo>
                    <a:pt x="558500" y="92745"/>
                    <a:pt x="573977" y="74409"/>
                    <a:pt x="584071" y="54446"/>
                  </a:cubicBezTo>
                  <a:cubicBezTo>
                    <a:pt x="589285" y="44184"/>
                    <a:pt x="592930" y="32240"/>
                    <a:pt x="589342" y="20857"/>
                  </a:cubicBezTo>
                  <a:cubicBezTo>
                    <a:pt x="586538" y="11829"/>
                    <a:pt x="579360" y="4707"/>
                    <a:pt x="570444" y="1735"/>
                  </a:cubicBezTo>
                  <a:cubicBezTo>
                    <a:pt x="552949" y="-4041"/>
                    <a:pt x="532818" y="5548"/>
                    <a:pt x="519584" y="16595"/>
                  </a:cubicBezTo>
                  <a:cubicBezTo>
                    <a:pt x="488462" y="42670"/>
                    <a:pt x="469116" y="83773"/>
                    <a:pt x="465696" y="123811"/>
                  </a:cubicBezTo>
                  <a:cubicBezTo>
                    <a:pt x="464855" y="133736"/>
                    <a:pt x="465191" y="143549"/>
                    <a:pt x="466537" y="153194"/>
                  </a:cubicBezTo>
                  <a:cubicBezTo>
                    <a:pt x="439284" y="175400"/>
                    <a:pt x="410237" y="195363"/>
                    <a:pt x="380686" y="214372"/>
                  </a:cubicBezTo>
                  <a:cubicBezTo>
                    <a:pt x="341545" y="239494"/>
                    <a:pt x="301227" y="262709"/>
                    <a:pt x="259787" y="283906"/>
                  </a:cubicBezTo>
                  <a:cubicBezTo>
                    <a:pt x="221376" y="303532"/>
                    <a:pt x="181394" y="321476"/>
                    <a:pt x="137375" y="320691"/>
                  </a:cubicBezTo>
                  <a:cubicBezTo>
                    <a:pt x="99861" y="320018"/>
                    <a:pt x="62234" y="306448"/>
                    <a:pt x="32795" y="283233"/>
                  </a:cubicBezTo>
                  <a:cubicBezTo>
                    <a:pt x="25393" y="277401"/>
                    <a:pt x="18384" y="271737"/>
                    <a:pt x="11991" y="264840"/>
                  </a:cubicBezTo>
                  <a:cubicBezTo>
                    <a:pt x="5542" y="257887"/>
                    <a:pt x="-3990" y="267980"/>
                    <a:pt x="1785" y="275046"/>
                  </a:cubicBezTo>
                  <a:cubicBezTo>
                    <a:pt x="15299" y="291588"/>
                    <a:pt x="30608" y="305382"/>
                    <a:pt x="49113" y="316261"/>
                  </a:cubicBezTo>
                  <a:cubicBezTo>
                    <a:pt x="67337" y="326971"/>
                    <a:pt x="87412" y="334654"/>
                    <a:pt x="108160" y="338579"/>
                  </a:cubicBezTo>
                  <a:cubicBezTo>
                    <a:pt x="155824" y="347663"/>
                    <a:pt x="200908" y="335551"/>
                    <a:pt x="244199" y="315588"/>
                  </a:cubicBezTo>
                  <a:cubicBezTo>
                    <a:pt x="290461" y="294223"/>
                    <a:pt x="335265" y="268821"/>
                    <a:pt x="378443" y="241737"/>
                  </a:cubicBezTo>
                  <a:cubicBezTo>
                    <a:pt x="410630" y="221550"/>
                    <a:pt x="442256" y="200185"/>
                    <a:pt x="472144" y="176578"/>
                  </a:cubicBezTo>
                  <a:cubicBezTo>
                    <a:pt x="479266" y="197718"/>
                    <a:pt x="491827" y="216952"/>
                    <a:pt x="509042" y="232092"/>
                  </a:cubicBezTo>
                  <a:cubicBezTo>
                    <a:pt x="539322" y="258728"/>
                    <a:pt x="579977" y="273027"/>
                    <a:pt x="620239" y="272466"/>
                  </a:cubicBezTo>
                  <a:cubicBezTo>
                    <a:pt x="665716" y="271849"/>
                    <a:pt x="711193" y="254578"/>
                    <a:pt x="747193" y="227157"/>
                  </a:cubicBezTo>
                  <a:cubicBezTo>
                    <a:pt x="756221" y="220260"/>
                    <a:pt x="764408" y="213195"/>
                    <a:pt x="771866" y="204615"/>
                  </a:cubicBezTo>
                  <a:cubicBezTo>
                    <a:pt x="776240" y="199681"/>
                    <a:pt x="770577" y="190933"/>
                    <a:pt x="764296" y="194970"/>
                  </a:cubicBezTo>
                  <a:close/>
                  <a:moveTo>
                    <a:pt x="513528" y="51810"/>
                  </a:moveTo>
                  <a:cubicBezTo>
                    <a:pt x="523117" y="38745"/>
                    <a:pt x="535509" y="25231"/>
                    <a:pt x="551603" y="20688"/>
                  </a:cubicBezTo>
                  <a:cubicBezTo>
                    <a:pt x="556874" y="19230"/>
                    <a:pt x="563883" y="18221"/>
                    <a:pt x="568145" y="22483"/>
                  </a:cubicBezTo>
                  <a:cubicBezTo>
                    <a:pt x="574930" y="29212"/>
                    <a:pt x="568874" y="40876"/>
                    <a:pt x="565061" y="47436"/>
                  </a:cubicBezTo>
                  <a:cubicBezTo>
                    <a:pt x="544986" y="81754"/>
                    <a:pt x="515154" y="111306"/>
                    <a:pt x="485434" y="137437"/>
                  </a:cubicBezTo>
                  <a:cubicBezTo>
                    <a:pt x="484425" y="106932"/>
                    <a:pt x="495584" y="76091"/>
                    <a:pt x="513528" y="51810"/>
                  </a:cubicBezTo>
                  <a:close/>
                </a:path>
              </a:pathLst>
            </a:custGeom>
            <a:solidFill>
              <a:srgbClr val="EDA53E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0" name="任意多边形: 形状 519">
              <a:extLst>
                <a:ext uri="{FF2B5EF4-FFF2-40B4-BE49-F238E27FC236}">
                  <a16:creationId xmlns:a16="http://schemas.microsoft.com/office/drawing/2014/main" id="{E7B363A5-2DCB-F19C-28CF-C04B67B38A57}"/>
                </a:ext>
              </a:extLst>
            </p:cNvPr>
            <p:cNvSpPr/>
            <p:nvPr/>
          </p:nvSpPr>
          <p:spPr>
            <a:xfrm>
              <a:off x="8121242" y="1604646"/>
              <a:ext cx="246359" cy="127447"/>
            </a:xfrm>
            <a:custGeom>
              <a:avLst/>
              <a:gdLst>
                <a:gd name="connsiteX0" fmla="*/ 323140 w 336471"/>
                <a:gd name="connsiteY0" fmla="*/ 22262 h 174064"/>
                <a:gd name="connsiteX1" fmla="*/ 255457 w 336471"/>
                <a:gd name="connsiteY1" fmla="*/ 93758 h 174064"/>
                <a:gd name="connsiteX2" fmla="*/ 180373 w 336471"/>
                <a:gd name="connsiteY2" fmla="*/ 142824 h 174064"/>
                <a:gd name="connsiteX3" fmla="*/ 96708 w 336471"/>
                <a:gd name="connsiteY3" fmla="*/ 149497 h 174064"/>
                <a:gd name="connsiteX4" fmla="*/ 34913 w 336471"/>
                <a:gd name="connsiteY4" fmla="*/ 107440 h 174064"/>
                <a:gd name="connsiteX5" fmla="*/ 14670 w 336471"/>
                <a:gd name="connsiteY5" fmla="*/ 6393 h 174064"/>
                <a:gd name="connsiteX6" fmla="*/ 1381 w 336471"/>
                <a:gd name="connsiteY6" fmla="*/ 6393 h 174064"/>
                <a:gd name="connsiteX7" fmla="*/ 12259 w 336471"/>
                <a:gd name="connsiteY7" fmla="*/ 106038 h 174064"/>
                <a:gd name="connsiteX8" fmla="*/ 77419 w 336471"/>
                <a:gd name="connsiteY8" fmla="*/ 164973 h 174064"/>
                <a:gd name="connsiteX9" fmla="*/ 255009 w 336471"/>
                <a:gd name="connsiteY9" fmla="*/ 121795 h 174064"/>
                <a:gd name="connsiteX10" fmla="*/ 335252 w 336471"/>
                <a:gd name="connsiteY10" fmla="*/ 31627 h 174064"/>
                <a:gd name="connsiteX11" fmla="*/ 323140 w 336471"/>
                <a:gd name="connsiteY11" fmla="*/ 22262 h 17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471" h="174064">
                  <a:moveTo>
                    <a:pt x="323140" y="22262"/>
                  </a:moveTo>
                  <a:cubicBezTo>
                    <a:pt x="299981" y="45589"/>
                    <a:pt x="279570" y="71384"/>
                    <a:pt x="255457" y="93758"/>
                  </a:cubicBezTo>
                  <a:cubicBezTo>
                    <a:pt x="233532" y="114169"/>
                    <a:pt x="208522" y="132169"/>
                    <a:pt x="180373" y="142824"/>
                  </a:cubicBezTo>
                  <a:cubicBezTo>
                    <a:pt x="153681" y="152973"/>
                    <a:pt x="124634" y="156730"/>
                    <a:pt x="96708" y="149497"/>
                  </a:cubicBezTo>
                  <a:cubicBezTo>
                    <a:pt x="72147" y="143104"/>
                    <a:pt x="48764" y="129254"/>
                    <a:pt x="34913" y="107440"/>
                  </a:cubicBezTo>
                  <a:cubicBezTo>
                    <a:pt x="16128" y="77832"/>
                    <a:pt x="15792" y="40262"/>
                    <a:pt x="14670" y="6393"/>
                  </a:cubicBezTo>
                  <a:cubicBezTo>
                    <a:pt x="14390" y="-2187"/>
                    <a:pt x="1997" y="-2075"/>
                    <a:pt x="1381" y="6393"/>
                  </a:cubicBezTo>
                  <a:cubicBezTo>
                    <a:pt x="-975" y="40094"/>
                    <a:pt x="-1928" y="74524"/>
                    <a:pt x="12259" y="106038"/>
                  </a:cubicBezTo>
                  <a:cubicBezTo>
                    <a:pt x="24820" y="133908"/>
                    <a:pt x="49325" y="153983"/>
                    <a:pt x="77419" y="164973"/>
                  </a:cubicBezTo>
                  <a:cubicBezTo>
                    <a:pt x="139438" y="189198"/>
                    <a:pt x="206504" y="161665"/>
                    <a:pt x="255009" y="121795"/>
                  </a:cubicBezTo>
                  <a:cubicBezTo>
                    <a:pt x="286018" y="96281"/>
                    <a:pt x="312990" y="64879"/>
                    <a:pt x="335252" y="31627"/>
                  </a:cubicBezTo>
                  <a:cubicBezTo>
                    <a:pt x="340131" y="24225"/>
                    <a:pt x="329196" y="16150"/>
                    <a:pt x="323140" y="22262"/>
                  </a:cubicBezTo>
                  <a:close/>
                </a:path>
              </a:pathLst>
            </a:custGeom>
            <a:solidFill>
              <a:srgbClr val="EDA53E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1" name="任意多边形: 形状 520">
              <a:extLst>
                <a:ext uri="{FF2B5EF4-FFF2-40B4-BE49-F238E27FC236}">
                  <a16:creationId xmlns:a16="http://schemas.microsoft.com/office/drawing/2014/main" id="{7770DC08-3456-B7CF-135C-DDFD4B52121A}"/>
                </a:ext>
              </a:extLst>
            </p:cNvPr>
            <p:cNvSpPr/>
            <p:nvPr/>
          </p:nvSpPr>
          <p:spPr>
            <a:xfrm>
              <a:off x="8358423" y="1618503"/>
              <a:ext cx="217731" cy="174387"/>
            </a:xfrm>
            <a:custGeom>
              <a:avLst/>
              <a:gdLst>
                <a:gd name="connsiteX0" fmla="*/ 281767 w 297372"/>
                <a:gd name="connsiteY0" fmla="*/ 199040 h 238174"/>
                <a:gd name="connsiteX1" fmla="*/ 151112 w 297372"/>
                <a:gd name="connsiteY1" fmla="*/ 191414 h 238174"/>
                <a:gd name="connsiteX2" fmla="*/ 91560 w 297372"/>
                <a:gd name="connsiteY2" fmla="*/ 145880 h 238174"/>
                <a:gd name="connsiteX3" fmla="*/ 47821 w 297372"/>
                <a:gd name="connsiteY3" fmla="*/ 86441 h 238174"/>
                <a:gd name="connsiteX4" fmla="*/ 18606 w 297372"/>
                <a:gd name="connsiteY4" fmla="*/ 6646 h 238174"/>
                <a:gd name="connsiteX5" fmla="*/ 382 w 297372"/>
                <a:gd name="connsiteY5" fmla="*/ 11692 h 238174"/>
                <a:gd name="connsiteX6" fmla="*/ 71653 w 297372"/>
                <a:gd name="connsiteY6" fmla="*/ 157208 h 238174"/>
                <a:gd name="connsiteX7" fmla="*/ 136869 w 297372"/>
                <a:gd name="connsiteY7" fmla="*/ 208741 h 238174"/>
                <a:gd name="connsiteX8" fmla="*/ 213187 w 297372"/>
                <a:gd name="connsiteY8" fmla="*/ 237395 h 238174"/>
                <a:gd name="connsiteX9" fmla="*/ 294160 w 297372"/>
                <a:gd name="connsiteY9" fmla="*/ 215245 h 238174"/>
                <a:gd name="connsiteX10" fmla="*/ 281767 w 297372"/>
                <a:gd name="connsiteY10" fmla="*/ 199040 h 2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7372" h="238174">
                  <a:moveTo>
                    <a:pt x="281767" y="199040"/>
                  </a:moveTo>
                  <a:cubicBezTo>
                    <a:pt x="241393" y="227414"/>
                    <a:pt x="190308" y="215245"/>
                    <a:pt x="151112" y="191414"/>
                  </a:cubicBezTo>
                  <a:cubicBezTo>
                    <a:pt x="129859" y="178460"/>
                    <a:pt x="109784" y="162815"/>
                    <a:pt x="91560" y="145880"/>
                  </a:cubicBezTo>
                  <a:cubicBezTo>
                    <a:pt x="73111" y="128665"/>
                    <a:pt x="59036" y="108983"/>
                    <a:pt x="47821" y="86441"/>
                  </a:cubicBezTo>
                  <a:cubicBezTo>
                    <a:pt x="35204" y="61039"/>
                    <a:pt x="27017" y="33674"/>
                    <a:pt x="18606" y="6646"/>
                  </a:cubicBezTo>
                  <a:cubicBezTo>
                    <a:pt x="15017" y="-4962"/>
                    <a:pt x="-2815" y="-139"/>
                    <a:pt x="382" y="11692"/>
                  </a:cubicBezTo>
                  <a:cubicBezTo>
                    <a:pt x="14625" y="64908"/>
                    <a:pt x="31335" y="117619"/>
                    <a:pt x="71653" y="157208"/>
                  </a:cubicBezTo>
                  <a:cubicBezTo>
                    <a:pt x="91279" y="176441"/>
                    <a:pt x="113653" y="194049"/>
                    <a:pt x="136869" y="208741"/>
                  </a:cubicBezTo>
                  <a:cubicBezTo>
                    <a:pt x="160140" y="223433"/>
                    <a:pt x="185710" y="234311"/>
                    <a:pt x="213187" y="237395"/>
                  </a:cubicBezTo>
                  <a:cubicBezTo>
                    <a:pt x="242290" y="240648"/>
                    <a:pt x="271281" y="233806"/>
                    <a:pt x="294160" y="215245"/>
                  </a:cubicBezTo>
                  <a:cubicBezTo>
                    <a:pt x="303188" y="207900"/>
                    <a:pt x="291300" y="192367"/>
                    <a:pt x="281767" y="199040"/>
                  </a:cubicBezTo>
                  <a:close/>
                </a:path>
              </a:pathLst>
            </a:custGeom>
            <a:solidFill>
              <a:srgbClr val="EDA53E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2" name="任意多边形: 形状 521">
              <a:extLst>
                <a:ext uri="{FF2B5EF4-FFF2-40B4-BE49-F238E27FC236}">
                  <a16:creationId xmlns:a16="http://schemas.microsoft.com/office/drawing/2014/main" id="{F592D73B-BBBC-A6FA-B5EB-5DBDF70F1715}"/>
                </a:ext>
              </a:extLst>
            </p:cNvPr>
            <p:cNvSpPr/>
            <p:nvPr/>
          </p:nvSpPr>
          <p:spPr>
            <a:xfrm>
              <a:off x="7187884" y="2384872"/>
              <a:ext cx="110954" cy="85275"/>
            </a:xfrm>
            <a:custGeom>
              <a:avLst/>
              <a:gdLst>
                <a:gd name="connsiteX0" fmla="*/ 145886 w 151539"/>
                <a:gd name="connsiteY0" fmla="*/ 5254 h 116467"/>
                <a:gd name="connsiteX1" fmla="*/ 68053 w 151539"/>
                <a:gd name="connsiteY1" fmla="*/ 23535 h 116467"/>
                <a:gd name="connsiteX2" fmla="*/ 47866 w 151539"/>
                <a:gd name="connsiteY2" fmla="*/ 34806 h 116467"/>
                <a:gd name="connsiteX3" fmla="*/ 202 w 151539"/>
                <a:gd name="connsiteY3" fmla="*/ 87348 h 116467"/>
                <a:gd name="connsiteX4" fmla="*/ 3679 w 151539"/>
                <a:gd name="connsiteY4" fmla="*/ 98564 h 116467"/>
                <a:gd name="connsiteX5" fmla="*/ 19829 w 151539"/>
                <a:gd name="connsiteY5" fmla="*/ 114489 h 116467"/>
                <a:gd name="connsiteX6" fmla="*/ 145886 w 151539"/>
                <a:gd name="connsiteY6" fmla="*/ 25217 h 116467"/>
                <a:gd name="connsiteX7" fmla="*/ 145886 w 151539"/>
                <a:gd name="connsiteY7" fmla="*/ 5254 h 1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539" h="116467">
                  <a:moveTo>
                    <a:pt x="145886" y="5254"/>
                  </a:moveTo>
                  <a:cubicBezTo>
                    <a:pt x="119530" y="-6129"/>
                    <a:pt x="85717" y="1441"/>
                    <a:pt x="68053" y="23535"/>
                  </a:cubicBezTo>
                  <a:cubicBezTo>
                    <a:pt x="61212" y="27068"/>
                    <a:pt x="54483" y="30825"/>
                    <a:pt x="47866" y="34806"/>
                  </a:cubicBezTo>
                  <a:cubicBezTo>
                    <a:pt x="27904" y="46862"/>
                    <a:pt x="4464" y="62507"/>
                    <a:pt x="202" y="87348"/>
                  </a:cubicBezTo>
                  <a:cubicBezTo>
                    <a:pt x="-583" y="91947"/>
                    <a:pt x="987" y="95928"/>
                    <a:pt x="3679" y="98564"/>
                  </a:cubicBezTo>
                  <a:cubicBezTo>
                    <a:pt x="-1480" y="108152"/>
                    <a:pt x="9791" y="121554"/>
                    <a:pt x="19829" y="114489"/>
                  </a:cubicBezTo>
                  <a:cubicBezTo>
                    <a:pt x="61885" y="84825"/>
                    <a:pt x="103885" y="54993"/>
                    <a:pt x="145886" y="25217"/>
                  </a:cubicBezTo>
                  <a:cubicBezTo>
                    <a:pt x="152110" y="20843"/>
                    <a:pt x="154634" y="9068"/>
                    <a:pt x="145886" y="5254"/>
                  </a:cubicBezTo>
                  <a:close/>
                </a:path>
              </a:pathLst>
            </a:custGeom>
            <a:solidFill>
              <a:srgbClr val="E694C5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3" name="任意多边形: 形状 522">
              <a:extLst>
                <a:ext uri="{FF2B5EF4-FFF2-40B4-BE49-F238E27FC236}">
                  <a16:creationId xmlns:a16="http://schemas.microsoft.com/office/drawing/2014/main" id="{C0A8B82B-6D5D-A5B8-0C70-5A2C12B7425B}"/>
                </a:ext>
              </a:extLst>
            </p:cNvPr>
            <p:cNvSpPr/>
            <p:nvPr/>
          </p:nvSpPr>
          <p:spPr>
            <a:xfrm>
              <a:off x="8843533" y="2401776"/>
              <a:ext cx="105943" cy="102658"/>
            </a:xfrm>
            <a:custGeom>
              <a:avLst/>
              <a:gdLst>
                <a:gd name="connsiteX0" fmla="*/ 135836 w 144695"/>
                <a:gd name="connsiteY0" fmla="*/ 102337 h 140208"/>
                <a:gd name="connsiteX1" fmla="*/ 108528 w 144695"/>
                <a:gd name="connsiteY1" fmla="*/ 79010 h 140208"/>
                <a:gd name="connsiteX2" fmla="*/ 81051 w 144695"/>
                <a:gd name="connsiteY2" fmla="*/ 55627 h 140208"/>
                <a:gd name="connsiteX3" fmla="*/ 52677 w 144695"/>
                <a:gd name="connsiteY3" fmla="*/ 31458 h 140208"/>
                <a:gd name="connsiteX4" fmla="*/ 47742 w 144695"/>
                <a:gd name="connsiteY4" fmla="*/ 27589 h 140208"/>
                <a:gd name="connsiteX5" fmla="*/ 38602 w 144695"/>
                <a:gd name="connsiteY5" fmla="*/ 18785 h 140208"/>
                <a:gd name="connsiteX6" fmla="*/ 37424 w 144695"/>
                <a:gd name="connsiteY6" fmla="*/ 17776 h 140208"/>
                <a:gd name="connsiteX7" fmla="*/ 35013 w 144695"/>
                <a:gd name="connsiteY7" fmla="*/ 11047 h 140208"/>
                <a:gd name="connsiteX8" fmla="*/ 23966 w 144695"/>
                <a:gd name="connsiteY8" fmla="*/ 0 h 140208"/>
                <a:gd name="connsiteX9" fmla="*/ 14882 w 144695"/>
                <a:gd name="connsiteY9" fmla="*/ 5103 h 140208"/>
                <a:gd name="connsiteX10" fmla="*/ 1985 w 144695"/>
                <a:gd name="connsiteY10" fmla="*/ 11103 h 140208"/>
                <a:gd name="connsiteX11" fmla="*/ 807 w 144695"/>
                <a:gd name="connsiteY11" fmla="*/ 27757 h 140208"/>
                <a:gd name="connsiteX12" fmla="*/ 14209 w 144695"/>
                <a:gd name="connsiteY12" fmla="*/ 55234 h 140208"/>
                <a:gd name="connsiteX13" fmla="*/ 31312 w 144695"/>
                <a:gd name="connsiteY13" fmla="*/ 79290 h 140208"/>
                <a:gd name="connsiteX14" fmla="*/ 70004 w 144695"/>
                <a:gd name="connsiteY14" fmla="*/ 120674 h 140208"/>
                <a:gd name="connsiteX15" fmla="*/ 119911 w 144695"/>
                <a:gd name="connsiteY15" fmla="*/ 140188 h 140208"/>
                <a:gd name="connsiteX16" fmla="*/ 143631 w 144695"/>
                <a:gd name="connsiteY16" fmla="*/ 127347 h 140208"/>
                <a:gd name="connsiteX17" fmla="*/ 135836 w 144695"/>
                <a:gd name="connsiteY17" fmla="*/ 102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4695" h="140208">
                  <a:moveTo>
                    <a:pt x="135836" y="102337"/>
                  </a:moveTo>
                  <a:cubicBezTo>
                    <a:pt x="127649" y="93814"/>
                    <a:pt x="117500" y="86692"/>
                    <a:pt x="108528" y="79010"/>
                  </a:cubicBezTo>
                  <a:cubicBezTo>
                    <a:pt x="99332" y="71215"/>
                    <a:pt x="90191" y="63421"/>
                    <a:pt x="81051" y="55627"/>
                  </a:cubicBezTo>
                  <a:cubicBezTo>
                    <a:pt x="71574" y="47552"/>
                    <a:pt x="62098" y="39533"/>
                    <a:pt x="52677" y="31458"/>
                  </a:cubicBezTo>
                  <a:cubicBezTo>
                    <a:pt x="51331" y="30337"/>
                    <a:pt x="49593" y="28991"/>
                    <a:pt x="47742" y="27589"/>
                  </a:cubicBezTo>
                  <a:cubicBezTo>
                    <a:pt x="44770" y="24561"/>
                    <a:pt x="41742" y="21589"/>
                    <a:pt x="38602" y="18785"/>
                  </a:cubicBezTo>
                  <a:cubicBezTo>
                    <a:pt x="38209" y="18449"/>
                    <a:pt x="37817" y="18112"/>
                    <a:pt x="37424" y="17776"/>
                  </a:cubicBezTo>
                  <a:cubicBezTo>
                    <a:pt x="35966" y="15645"/>
                    <a:pt x="34957" y="13402"/>
                    <a:pt x="35013" y="11047"/>
                  </a:cubicBezTo>
                  <a:cubicBezTo>
                    <a:pt x="35125" y="5103"/>
                    <a:pt x="29854" y="0"/>
                    <a:pt x="23966" y="0"/>
                  </a:cubicBezTo>
                  <a:cubicBezTo>
                    <a:pt x="19817" y="0"/>
                    <a:pt x="16789" y="2075"/>
                    <a:pt x="14882" y="5103"/>
                  </a:cubicBezTo>
                  <a:cubicBezTo>
                    <a:pt x="9947" y="4934"/>
                    <a:pt x="4508" y="6785"/>
                    <a:pt x="1985" y="11103"/>
                  </a:cubicBezTo>
                  <a:cubicBezTo>
                    <a:pt x="-763" y="15813"/>
                    <a:pt x="-146" y="22654"/>
                    <a:pt x="807" y="27757"/>
                  </a:cubicBezTo>
                  <a:cubicBezTo>
                    <a:pt x="2658" y="37795"/>
                    <a:pt x="8770" y="46823"/>
                    <a:pt x="14209" y="55234"/>
                  </a:cubicBezTo>
                  <a:cubicBezTo>
                    <a:pt x="19592" y="63477"/>
                    <a:pt x="25312" y="71496"/>
                    <a:pt x="31312" y="79290"/>
                  </a:cubicBezTo>
                  <a:cubicBezTo>
                    <a:pt x="42808" y="94206"/>
                    <a:pt x="55144" y="109010"/>
                    <a:pt x="70004" y="120674"/>
                  </a:cubicBezTo>
                  <a:cubicBezTo>
                    <a:pt x="84247" y="131833"/>
                    <a:pt x="101294" y="140693"/>
                    <a:pt x="119911" y="140188"/>
                  </a:cubicBezTo>
                  <a:cubicBezTo>
                    <a:pt x="129444" y="139908"/>
                    <a:pt x="140042" y="137384"/>
                    <a:pt x="143631" y="127347"/>
                  </a:cubicBezTo>
                  <a:cubicBezTo>
                    <a:pt x="146883" y="118094"/>
                    <a:pt x="142229" y="108954"/>
                    <a:pt x="135836" y="102337"/>
                  </a:cubicBezTo>
                  <a:close/>
                </a:path>
              </a:pathLst>
            </a:custGeom>
            <a:solidFill>
              <a:srgbClr val="E694C5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4" name="任意多边形: 形状 523">
              <a:extLst>
                <a:ext uri="{FF2B5EF4-FFF2-40B4-BE49-F238E27FC236}">
                  <a16:creationId xmlns:a16="http://schemas.microsoft.com/office/drawing/2014/main" id="{F06311E0-3CB1-2C08-1C5B-567247D393D1}"/>
                </a:ext>
              </a:extLst>
            </p:cNvPr>
            <p:cNvSpPr/>
            <p:nvPr/>
          </p:nvSpPr>
          <p:spPr>
            <a:xfrm>
              <a:off x="7663851" y="2702390"/>
              <a:ext cx="75294" cy="219537"/>
            </a:xfrm>
            <a:custGeom>
              <a:avLst/>
              <a:gdLst>
                <a:gd name="connsiteX0" fmla="*/ 70610 w 75294"/>
                <a:gd name="connsiteY0" fmla="*/ 265 h 219537"/>
                <a:gd name="connsiteX1" fmla="*/ 74926 w 75294"/>
                <a:gd name="connsiteY1" fmla="*/ 8015 h 219537"/>
                <a:gd name="connsiteX2" fmla="*/ 56491 w 75294"/>
                <a:gd name="connsiteY2" fmla="*/ 67055 h 219537"/>
                <a:gd name="connsiteX3" fmla="*/ 27956 w 75294"/>
                <a:gd name="connsiteY3" fmla="*/ 170971 h 219537"/>
                <a:gd name="connsiteX4" fmla="*/ 16433 w 75294"/>
                <a:gd name="connsiteY4" fmla="*/ 219537 h 219537"/>
                <a:gd name="connsiteX5" fmla="*/ 0 w 75294"/>
                <a:gd name="connsiteY5" fmla="*/ 219537 h 219537"/>
                <a:gd name="connsiteX6" fmla="*/ 530 w 75294"/>
                <a:gd name="connsiteY6" fmla="*/ 217202 h 219537"/>
                <a:gd name="connsiteX7" fmla="*/ 8043 w 75294"/>
                <a:gd name="connsiteY7" fmla="*/ 186162 h 219537"/>
                <a:gd name="connsiteX8" fmla="*/ 24097 w 75294"/>
                <a:gd name="connsiteY8" fmla="*/ 125398 h 219537"/>
                <a:gd name="connsiteX9" fmla="*/ 62198 w 75294"/>
                <a:gd name="connsiteY9" fmla="*/ 4524 h 219537"/>
                <a:gd name="connsiteX10" fmla="*/ 70610 w 75294"/>
                <a:gd name="connsiteY10" fmla="*/ 265 h 21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294" h="219537">
                  <a:moveTo>
                    <a:pt x="70610" y="265"/>
                  </a:moveTo>
                  <a:cubicBezTo>
                    <a:pt x="73776" y="1117"/>
                    <a:pt x="76260" y="3970"/>
                    <a:pt x="74926" y="8015"/>
                  </a:cubicBezTo>
                  <a:cubicBezTo>
                    <a:pt x="68521" y="27598"/>
                    <a:pt x="62362" y="47307"/>
                    <a:pt x="56491" y="67055"/>
                  </a:cubicBezTo>
                  <a:cubicBezTo>
                    <a:pt x="46267" y="101502"/>
                    <a:pt x="36660" y="136113"/>
                    <a:pt x="27956" y="170971"/>
                  </a:cubicBezTo>
                  <a:lnTo>
                    <a:pt x="16433" y="219537"/>
                  </a:lnTo>
                  <a:lnTo>
                    <a:pt x="0" y="219537"/>
                  </a:lnTo>
                  <a:lnTo>
                    <a:pt x="530" y="217202"/>
                  </a:lnTo>
                  <a:cubicBezTo>
                    <a:pt x="2952" y="206814"/>
                    <a:pt x="5457" y="196509"/>
                    <a:pt x="8043" y="186162"/>
                  </a:cubicBezTo>
                  <a:cubicBezTo>
                    <a:pt x="13094" y="165839"/>
                    <a:pt x="18472" y="145557"/>
                    <a:pt x="24097" y="125398"/>
                  </a:cubicBezTo>
                  <a:cubicBezTo>
                    <a:pt x="35470" y="84709"/>
                    <a:pt x="48321" y="44432"/>
                    <a:pt x="62198" y="4524"/>
                  </a:cubicBezTo>
                  <a:cubicBezTo>
                    <a:pt x="63594" y="562"/>
                    <a:pt x="67443" y="-587"/>
                    <a:pt x="70610" y="265"/>
                  </a:cubicBezTo>
                  <a:close/>
                </a:path>
              </a:pathLst>
            </a:custGeom>
            <a:solidFill>
              <a:srgbClr val="C181A5"/>
            </a:solidFill>
            <a:ln w="56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5" name="任意多边形: 形状 524">
              <a:extLst>
                <a:ext uri="{FF2B5EF4-FFF2-40B4-BE49-F238E27FC236}">
                  <a16:creationId xmlns:a16="http://schemas.microsoft.com/office/drawing/2014/main" id="{C4E1DC56-0446-C7FD-0679-046E0ED5B13E}"/>
                </a:ext>
              </a:extLst>
            </p:cNvPr>
            <p:cNvSpPr/>
            <p:nvPr/>
          </p:nvSpPr>
          <p:spPr>
            <a:xfrm>
              <a:off x="8346552" y="2672632"/>
              <a:ext cx="146648" cy="237886"/>
            </a:xfrm>
            <a:custGeom>
              <a:avLst/>
              <a:gdLst>
                <a:gd name="connsiteX0" fmla="*/ 198670 w 200288"/>
                <a:gd name="connsiteY0" fmla="*/ 300955 h 324899"/>
                <a:gd name="connsiteX1" fmla="*/ 181454 w 200288"/>
                <a:gd name="connsiteY1" fmla="*/ 269048 h 324899"/>
                <a:gd name="connsiteX2" fmla="*/ 144052 w 200288"/>
                <a:gd name="connsiteY2" fmla="*/ 204674 h 324899"/>
                <a:gd name="connsiteX3" fmla="*/ 64481 w 200288"/>
                <a:gd name="connsiteY3" fmla="*/ 75589 h 324899"/>
                <a:gd name="connsiteX4" fmla="*/ 17659 w 200288"/>
                <a:gd name="connsiteY4" fmla="*/ 4261 h 324899"/>
                <a:gd name="connsiteX5" fmla="*/ 1565 w 200288"/>
                <a:gd name="connsiteY5" fmla="*/ 13681 h 324899"/>
                <a:gd name="connsiteX6" fmla="*/ 148875 w 200288"/>
                <a:gd name="connsiteY6" fmla="*/ 255142 h 324899"/>
                <a:gd name="connsiteX7" fmla="*/ 168221 w 200288"/>
                <a:gd name="connsiteY7" fmla="*/ 289291 h 324899"/>
                <a:gd name="connsiteX8" fmla="*/ 177137 w 200288"/>
                <a:gd name="connsiteY8" fmla="*/ 305329 h 324899"/>
                <a:gd name="connsiteX9" fmla="*/ 179716 w 200288"/>
                <a:gd name="connsiteY9" fmla="*/ 319123 h 324899"/>
                <a:gd name="connsiteX10" fmla="*/ 187342 w 200288"/>
                <a:gd name="connsiteY10" fmla="*/ 324899 h 324899"/>
                <a:gd name="connsiteX11" fmla="*/ 198670 w 200288"/>
                <a:gd name="connsiteY11" fmla="*/ 300955 h 32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88" h="324899">
                  <a:moveTo>
                    <a:pt x="198670" y="300955"/>
                  </a:moveTo>
                  <a:cubicBezTo>
                    <a:pt x="194688" y="289740"/>
                    <a:pt x="187342" y="279310"/>
                    <a:pt x="181454" y="269048"/>
                  </a:cubicBezTo>
                  <a:cubicBezTo>
                    <a:pt x="169174" y="247515"/>
                    <a:pt x="156669" y="226039"/>
                    <a:pt x="144052" y="204674"/>
                  </a:cubicBezTo>
                  <a:cubicBezTo>
                    <a:pt x="118314" y="161159"/>
                    <a:pt x="91790" y="118150"/>
                    <a:pt x="64481" y="75589"/>
                  </a:cubicBezTo>
                  <a:cubicBezTo>
                    <a:pt x="49117" y="51645"/>
                    <a:pt x="33472" y="27869"/>
                    <a:pt x="17659" y="4261"/>
                  </a:cubicBezTo>
                  <a:cubicBezTo>
                    <a:pt x="11042" y="-5664"/>
                    <a:pt x="-5052" y="3532"/>
                    <a:pt x="1565" y="13681"/>
                  </a:cubicBezTo>
                  <a:cubicBezTo>
                    <a:pt x="52930" y="92748"/>
                    <a:pt x="102052" y="173328"/>
                    <a:pt x="148875" y="255142"/>
                  </a:cubicBezTo>
                  <a:cubicBezTo>
                    <a:pt x="155380" y="266525"/>
                    <a:pt x="161828" y="277908"/>
                    <a:pt x="168221" y="289291"/>
                  </a:cubicBezTo>
                  <a:cubicBezTo>
                    <a:pt x="171193" y="294562"/>
                    <a:pt x="174557" y="299833"/>
                    <a:pt x="177137" y="305329"/>
                  </a:cubicBezTo>
                  <a:cubicBezTo>
                    <a:pt x="179324" y="309983"/>
                    <a:pt x="178202" y="314301"/>
                    <a:pt x="179716" y="319123"/>
                  </a:cubicBezTo>
                  <a:cubicBezTo>
                    <a:pt x="180782" y="322432"/>
                    <a:pt x="183754" y="324899"/>
                    <a:pt x="187342" y="324899"/>
                  </a:cubicBezTo>
                  <a:cubicBezTo>
                    <a:pt x="200464" y="324955"/>
                    <a:pt x="202258" y="310880"/>
                    <a:pt x="198670" y="300955"/>
                  </a:cubicBezTo>
                  <a:close/>
                </a:path>
              </a:pathLst>
            </a:custGeom>
            <a:solidFill>
              <a:srgbClr val="C181A5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40" name="矩形: 圆角 539">
            <a:extLst>
              <a:ext uri="{FF2B5EF4-FFF2-40B4-BE49-F238E27FC236}">
                <a16:creationId xmlns:a16="http://schemas.microsoft.com/office/drawing/2014/main" id="{B4648085-568F-FA54-0F81-AB5EFB20885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63958" y="1623851"/>
            <a:ext cx="1672130" cy="470429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姓名</a:t>
            </a:r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A57B2178-99C8-82D0-3A2A-B2D76F313749}"/>
              </a:ext>
            </a:extLst>
          </p:cNvPr>
          <p:cNvSpPr txBox="1"/>
          <p:nvPr/>
        </p:nvSpPr>
        <p:spPr>
          <a:xfrm>
            <a:off x="1367500" y="2235036"/>
            <a:ext cx="1925033" cy="13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请在此输入人物简介</a:t>
            </a:r>
            <a:r>
              <a:rPr lang="en-US" altLang="zh-CN" sz="1600" dirty="0"/>
              <a:t>/</a:t>
            </a:r>
            <a:r>
              <a:rPr lang="zh-CN" altLang="en-US" sz="1600" dirty="0"/>
              <a:t>经历</a:t>
            </a:r>
            <a:r>
              <a:rPr lang="en-US" altLang="zh-CN" sz="1600" dirty="0"/>
              <a:t>/</a:t>
            </a:r>
            <a:r>
              <a:rPr lang="zh-CN" altLang="en-US" sz="1600" dirty="0"/>
              <a:t>成就</a:t>
            </a:r>
            <a:endParaRPr lang="en-US" altLang="zh-CN" sz="1600" dirty="0"/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请在此输入人物简介</a:t>
            </a:r>
            <a:r>
              <a:rPr lang="en-US" altLang="zh-CN" sz="1600" dirty="0"/>
              <a:t>/</a:t>
            </a:r>
            <a:r>
              <a:rPr lang="zh-CN" altLang="en-US" sz="1600" dirty="0"/>
              <a:t>经历</a:t>
            </a:r>
            <a:r>
              <a:rPr lang="en-US" altLang="zh-CN" sz="1600" dirty="0"/>
              <a:t>/</a:t>
            </a:r>
            <a:r>
              <a:rPr lang="zh-CN" altLang="en-US" sz="1600" dirty="0"/>
              <a:t>成就</a:t>
            </a:r>
          </a:p>
        </p:txBody>
      </p:sp>
      <p:sp>
        <p:nvSpPr>
          <p:cNvPr id="542" name="矩形: 圆角 541">
            <a:extLst>
              <a:ext uri="{FF2B5EF4-FFF2-40B4-BE49-F238E27FC236}">
                <a16:creationId xmlns:a16="http://schemas.microsoft.com/office/drawing/2014/main" id="{9020BE32-331A-6FB6-5AFE-E92D05F8909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968330" y="1823776"/>
            <a:ext cx="2336681" cy="4193077"/>
          </a:xfrm>
          <a:prstGeom prst="roundRect">
            <a:avLst>
              <a:gd name="adj" fmla="val 12000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6F25A102-ACDE-A752-A96D-B2A8C627CF17}"/>
              </a:ext>
            </a:extLst>
          </p:cNvPr>
          <p:cNvSpPr txBox="1"/>
          <p:nvPr/>
        </p:nvSpPr>
        <p:spPr>
          <a:xfrm>
            <a:off x="5120440" y="2235036"/>
            <a:ext cx="1925033" cy="13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请在此输入人物简介</a:t>
            </a:r>
            <a:r>
              <a:rPr lang="en-US" altLang="zh-CN" sz="1600" dirty="0"/>
              <a:t>/</a:t>
            </a:r>
            <a:r>
              <a:rPr lang="zh-CN" altLang="en-US" sz="1600" dirty="0"/>
              <a:t>经历</a:t>
            </a:r>
            <a:r>
              <a:rPr lang="en-US" altLang="zh-CN" sz="1600" dirty="0"/>
              <a:t>/</a:t>
            </a:r>
            <a:r>
              <a:rPr lang="zh-CN" altLang="en-US" sz="1600" dirty="0"/>
              <a:t>成就</a:t>
            </a:r>
            <a:endParaRPr lang="en-US" altLang="zh-CN" sz="1600" dirty="0"/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请在此输入人物简介</a:t>
            </a:r>
            <a:r>
              <a:rPr lang="en-US" altLang="zh-CN" sz="1600" dirty="0"/>
              <a:t>/</a:t>
            </a:r>
            <a:r>
              <a:rPr lang="zh-CN" altLang="en-US" sz="1600" dirty="0"/>
              <a:t>经历</a:t>
            </a:r>
            <a:r>
              <a:rPr lang="en-US" altLang="zh-CN" sz="1600" dirty="0"/>
              <a:t>/</a:t>
            </a:r>
            <a:r>
              <a:rPr lang="zh-CN" altLang="en-US" sz="1600" dirty="0"/>
              <a:t>成就</a:t>
            </a:r>
          </a:p>
        </p:txBody>
      </p:sp>
      <p:sp>
        <p:nvSpPr>
          <p:cNvPr id="602" name="文本框 601">
            <a:extLst>
              <a:ext uri="{FF2B5EF4-FFF2-40B4-BE49-F238E27FC236}">
                <a16:creationId xmlns:a16="http://schemas.microsoft.com/office/drawing/2014/main" id="{3593884C-CC1A-95B6-90E6-53C2C6820CD2}"/>
              </a:ext>
            </a:extLst>
          </p:cNvPr>
          <p:cNvSpPr txBox="1"/>
          <p:nvPr/>
        </p:nvSpPr>
        <p:spPr>
          <a:xfrm>
            <a:off x="8873380" y="2235036"/>
            <a:ext cx="1925033" cy="13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请在此输入人物简介</a:t>
            </a:r>
            <a:r>
              <a:rPr lang="en-US" altLang="zh-CN" sz="1600" dirty="0"/>
              <a:t>/</a:t>
            </a:r>
            <a:r>
              <a:rPr lang="zh-CN" altLang="en-US" sz="1600" dirty="0"/>
              <a:t>经历</a:t>
            </a:r>
            <a:r>
              <a:rPr lang="en-US" altLang="zh-CN" sz="1600" dirty="0"/>
              <a:t>/</a:t>
            </a:r>
            <a:r>
              <a:rPr lang="zh-CN" altLang="en-US" sz="1600" dirty="0"/>
              <a:t>成就</a:t>
            </a:r>
            <a:endParaRPr lang="en-US" altLang="zh-CN" sz="1600" dirty="0"/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请在此输入人物简介</a:t>
            </a:r>
            <a:r>
              <a:rPr lang="en-US" altLang="zh-CN" sz="1600" dirty="0"/>
              <a:t>/</a:t>
            </a:r>
            <a:r>
              <a:rPr lang="zh-CN" altLang="en-US" sz="1600" dirty="0"/>
              <a:t>经历</a:t>
            </a:r>
            <a:r>
              <a:rPr lang="en-US" altLang="zh-CN" sz="1600" dirty="0"/>
              <a:t>/</a:t>
            </a:r>
            <a:r>
              <a:rPr lang="zh-CN" altLang="en-US" sz="1600" dirty="0"/>
              <a:t>成就</a:t>
            </a:r>
          </a:p>
        </p:txBody>
      </p:sp>
      <p:grpSp>
        <p:nvGrpSpPr>
          <p:cNvPr id="606" name="图形 13">
            <a:extLst>
              <a:ext uri="{FF2B5EF4-FFF2-40B4-BE49-F238E27FC236}">
                <a16:creationId xmlns:a16="http://schemas.microsoft.com/office/drawing/2014/main" id="{C92CC5B3-6A2C-1DFB-60E7-5E1D38C48BB7}"/>
              </a:ext>
            </a:extLst>
          </p:cNvPr>
          <p:cNvGrpSpPr/>
          <p:nvPr/>
        </p:nvGrpSpPr>
        <p:grpSpPr>
          <a:xfrm>
            <a:off x="5415674" y="4231233"/>
            <a:ext cx="1443438" cy="1804126"/>
            <a:chOff x="17356442" y="5142308"/>
            <a:chExt cx="1687948" cy="2109734"/>
          </a:xfrm>
        </p:grpSpPr>
        <p:sp>
          <p:nvSpPr>
            <p:cNvPr id="607" name="任意多边形: 形状 606">
              <a:extLst>
                <a:ext uri="{FF2B5EF4-FFF2-40B4-BE49-F238E27FC236}">
                  <a16:creationId xmlns:a16="http://schemas.microsoft.com/office/drawing/2014/main" id="{58FA9D09-739B-BFFB-ABFA-4EA7AC3C9876}"/>
                </a:ext>
              </a:extLst>
            </p:cNvPr>
            <p:cNvSpPr/>
            <p:nvPr/>
          </p:nvSpPr>
          <p:spPr>
            <a:xfrm>
              <a:off x="17392334" y="6776947"/>
              <a:ext cx="1620798" cy="459934"/>
            </a:xfrm>
            <a:custGeom>
              <a:avLst/>
              <a:gdLst>
                <a:gd name="connsiteX0" fmla="*/ 1620798 w 1620798"/>
                <a:gd name="connsiteY0" fmla="*/ 457518 h 459934"/>
                <a:gd name="connsiteX1" fmla="*/ 1518798 w 1620798"/>
                <a:gd name="connsiteY1" fmla="*/ 200805 h 459934"/>
                <a:gd name="connsiteX2" fmla="*/ 1297244 w 1620798"/>
                <a:gd name="connsiteY2" fmla="*/ 72001 h 459934"/>
                <a:gd name="connsiteX3" fmla="*/ 994774 w 1620798"/>
                <a:gd name="connsiteY3" fmla="*/ 0 h 459934"/>
                <a:gd name="connsiteX4" fmla="*/ 657482 w 1620798"/>
                <a:gd name="connsiteY4" fmla="*/ 1009 h 459934"/>
                <a:gd name="connsiteX5" fmla="*/ 352096 w 1620798"/>
                <a:gd name="connsiteY5" fmla="*/ 66225 h 459934"/>
                <a:gd name="connsiteX6" fmla="*/ 0 w 1620798"/>
                <a:gd name="connsiteY6" fmla="*/ 451630 h 459934"/>
                <a:gd name="connsiteX7" fmla="*/ 1620798 w 1620798"/>
                <a:gd name="connsiteY7" fmla="*/ 457518 h 45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0798" h="459934">
                  <a:moveTo>
                    <a:pt x="1620798" y="457518"/>
                  </a:moveTo>
                  <a:cubicBezTo>
                    <a:pt x="1604480" y="370994"/>
                    <a:pt x="1574592" y="268937"/>
                    <a:pt x="1518798" y="200805"/>
                  </a:cubicBezTo>
                  <a:cubicBezTo>
                    <a:pt x="1463900" y="133739"/>
                    <a:pt x="1379955" y="97963"/>
                    <a:pt x="1297244" y="72001"/>
                  </a:cubicBezTo>
                  <a:cubicBezTo>
                    <a:pt x="1198328" y="40935"/>
                    <a:pt x="1096439" y="20467"/>
                    <a:pt x="994774" y="0"/>
                  </a:cubicBezTo>
                  <a:cubicBezTo>
                    <a:pt x="883970" y="36112"/>
                    <a:pt x="764866" y="36729"/>
                    <a:pt x="657482" y="1009"/>
                  </a:cubicBezTo>
                  <a:cubicBezTo>
                    <a:pt x="576173" y="-953"/>
                    <a:pt x="441200" y="35664"/>
                    <a:pt x="352096" y="66225"/>
                  </a:cubicBezTo>
                  <a:cubicBezTo>
                    <a:pt x="131328" y="141926"/>
                    <a:pt x="13009" y="357704"/>
                    <a:pt x="0" y="451630"/>
                  </a:cubicBezTo>
                  <a:cubicBezTo>
                    <a:pt x="177646" y="469686"/>
                    <a:pt x="1376030" y="451798"/>
                    <a:pt x="1620798" y="457518"/>
                  </a:cubicBezTo>
                  <a:close/>
                </a:path>
              </a:pathLst>
            </a:custGeom>
            <a:solidFill>
              <a:srgbClr val="FCDD5E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8" name="任意多边形: 形状 607">
              <a:extLst>
                <a:ext uri="{FF2B5EF4-FFF2-40B4-BE49-F238E27FC236}">
                  <a16:creationId xmlns:a16="http://schemas.microsoft.com/office/drawing/2014/main" id="{407BBA49-0EF9-54E4-71EC-C8B9DBFD96B5}"/>
                </a:ext>
              </a:extLst>
            </p:cNvPr>
            <p:cNvSpPr/>
            <p:nvPr/>
          </p:nvSpPr>
          <p:spPr>
            <a:xfrm>
              <a:off x="18636848" y="7024994"/>
              <a:ext cx="72075" cy="206022"/>
            </a:xfrm>
            <a:custGeom>
              <a:avLst/>
              <a:gdLst>
                <a:gd name="connsiteX0" fmla="*/ 71627 w 72075"/>
                <a:gd name="connsiteY0" fmla="*/ 198592 h 206022"/>
                <a:gd name="connsiteX1" fmla="*/ 48636 w 72075"/>
                <a:gd name="connsiteY1" fmla="*/ 114087 h 206022"/>
                <a:gd name="connsiteX2" fmla="*/ 22673 w 72075"/>
                <a:gd name="connsiteY2" fmla="*/ 37488 h 206022"/>
                <a:gd name="connsiteX3" fmla="*/ 13140 w 72075"/>
                <a:gd name="connsiteY3" fmla="*/ 9450 h 206022"/>
                <a:gd name="connsiteX4" fmla="*/ 8935 w 72075"/>
                <a:gd name="connsiteY4" fmla="*/ 815 h 206022"/>
                <a:gd name="connsiteX5" fmla="*/ 243 w 72075"/>
                <a:gd name="connsiteY5" fmla="*/ 7488 h 206022"/>
                <a:gd name="connsiteX6" fmla="*/ 33384 w 72075"/>
                <a:gd name="connsiteY6" fmla="*/ 108031 h 206022"/>
                <a:gd name="connsiteX7" fmla="*/ 61813 w 72075"/>
                <a:gd name="connsiteY7" fmla="*/ 202237 h 206022"/>
                <a:gd name="connsiteX8" fmla="*/ 71627 w 72075"/>
                <a:gd name="connsiteY8" fmla="*/ 198592 h 20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75" h="206022">
                  <a:moveTo>
                    <a:pt x="71627" y="198592"/>
                  </a:moveTo>
                  <a:cubicBezTo>
                    <a:pt x="63944" y="170442"/>
                    <a:pt x="56262" y="142293"/>
                    <a:pt x="48636" y="114087"/>
                  </a:cubicBezTo>
                  <a:cubicBezTo>
                    <a:pt x="41010" y="88236"/>
                    <a:pt x="31253" y="63058"/>
                    <a:pt x="22673" y="37488"/>
                  </a:cubicBezTo>
                  <a:cubicBezTo>
                    <a:pt x="19477" y="28180"/>
                    <a:pt x="15944" y="18927"/>
                    <a:pt x="13140" y="9450"/>
                  </a:cubicBezTo>
                  <a:cubicBezTo>
                    <a:pt x="12019" y="6422"/>
                    <a:pt x="12019" y="2553"/>
                    <a:pt x="8935" y="815"/>
                  </a:cubicBezTo>
                  <a:cubicBezTo>
                    <a:pt x="4617" y="-1877"/>
                    <a:pt x="-1271" y="2553"/>
                    <a:pt x="243" y="7488"/>
                  </a:cubicBezTo>
                  <a:cubicBezTo>
                    <a:pt x="10168" y="41357"/>
                    <a:pt x="22953" y="74329"/>
                    <a:pt x="33384" y="108031"/>
                  </a:cubicBezTo>
                  <a:cubicBezTo>
                    <a:pt x="41963" y="138143"/>
                    <a:pt x="51776" y="177340"/>
                    <a:pt x="61813" y="202237"/>
                  </a:cubicBezTo>
                  <a:cubicBezTo>
                    <a:pt x="64113" y="209302"/>
                    <a:pt x="74318" y="205545"/>
                    <a:pt x="71627" y="198592"/>
                  </a:cubicBezTo>
                  <a:close/>
                </a:path>
              </a:pathLst>
            </a:custGeom>
            <a:solidFill>
              <a:srgbClr val="C9AC32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9" name="任意多边形: 形状 608">
              <a:extLst>
                <a:ext uri="{FF2B5EF4-FFF2-40B4-BE49-F238E27FC236}">
                  <a16:creationId xmlns:a16="http://schemas.microsoft.com/office/drawing/2014/main" id="{F6C90DF4-B16A-5EAF-938F-0483ED8CC0F3}"/>
                </a:ext>
              </a:extLst>
            </p:cNvPr>
            <p:cNvSpPr/>
            <p:nvPr/>
          </p:nvSpPr>
          <p:spPr>
            <a:xfrm>
              <a:off x="18038714" y="6692610"/>
              <a:ext cx="337797" cy="178607"/>
            </a:xfrm>
            <a:custGeom>
              <a:avLst/>
              <a:gdLst>
                <a:gd name="connsiteX0" fmla="*/ 31457 w 337797"/>
                <a:gd name="connsiteY0" fmla="*/ 0 h 178607"/>
                <a:gd name="connsiteX1" fmla="*/ 2634 w 337797"/>
                <a:gd name="connsiteY1" fmla="*/ 88599 h 178607"/>
                <a:gd name="connsiteX2" fmla="*/ 447 w 337797"/>
                <a:gd name="connsiteY2" fmla="*/ 105085 h 178607"/>
                <a:gd name="connsiteX3" fmla="*/ 8690 w 337797"/>
                <a:gd name="connsiteY3" fmla="*/ 117758 h 178607"/>
                <a:gd name="connsiteX4" fmla="*/ 218300 w 337797"/>
                <a:gd name="connsiteY4" fmla="*/ 175179 h 178607"/>
                <a:gd name="connsiteX5" fmla="*/ 331516 w 337797"/>
                <a:gd name="connsiteY5" fmla="*/ 126394 h 178607"/>
                <a:gd name="connsiteX6" fmla="*/ 337347 w 337797"/>
                <a:gd name="connsiteY6" fmla="*/ 118207 h 178607"/>
                <a:gd name="connsiteX7" fmla="*/ 337179 w 337797"/>
                <a:gd name="connsiteY7" fmla="*/ 109010 h 178607"/>
                <a:gd name="connsiteX8" fmla="*/ 321310 w 337797"/>
                <a:gd name="connsiteY8" fmla="*/ 13907 h 178607"/>
                <a:gd name="connsiteX9" fmla="*/ 319123 w 337797"/>
                <a:gd name="connsiteY9" fmla="*/ 9196 h 178607"/>
                <a:gd name="connsiteX10" fmla="*/ 314637 w 337797"/>
                <a:gd name="connsiteY10" fmla="*/ 8692 h 178607"/>
                <a:gd name="connsiteX11" fmla="*/ 31457 w 337797"/>
                <a:gd name="connsiteY11" fmla="*/ 0 h 17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7797" h="178607">
                  <a:moveTo>
                    <a:pt x="31457" y="0"/>
                  </a:moveTo>
                  <a:cubicBezTo>
                    <a:pt x="21868" y="29552"/>
                    <a:pt x="12279" y="59047"/>
                    <a:pt x="2634" y="88599"/>
                  </a:cubicBezTo>
                  <a:cubicBezTo>
                    <a:pt x="896" y="93926"/>
                    <a:pt x="-842" y="99590"/>
                    <a:pt x="447" y="105085"/>
                  </a:cubicBezTo>
                  <a:cubicBezTo>
                    <a:pt x="1625" y="110076"/>
                    <a:pt x="5158" y="114113"/>
                    <a:pt x="8690" y="117758"/>
                  </a:cubicBezTo>
                  <a:cubicBezTo>
                    <a:pt x="61121" y="171702"/>
                    <a:pt x="143888" y="186170"/>
                    <a:pt x="218300" y="175179"/>
                  </a:cubicBezTo>
                  <a:cubicBezTo>
                    <a:pt x="259627" y="169067"/>
                    <a:pt x="301347" y="155272"/>
                    <a:pt x="331516" y="126394"/>
                  </a:cubicBezTo>
                  <a:cubicBezTo>
                    <a:pt x="333983" y="124038"/>
                    <a:pt x="336450" y="121459"/>
                    <a:pt x="337347" y="118207"/>
                  </a:cubicBezTo>
                  <a:cubicBezTo>
                    <a:pt x="338188" y="115235"/>
                    <a:pt x="337684" y="112094"/>
                    <a:pt x="337179" y="109010"/>
                  </a:cubicBezTo>
                  <a:cubicBezTo>
                    <a:pt x="331908" y="77328"/>
                    <a:pt x="326581" y="45589"/>
                    <a:pt x="321310" y="13907"/>
                  </a:cubicBezTo>
                  <a:cubicBezTo>
                    <a:pt x="321029" y="12168"/>
                    <a:pt x="320581" y="10150"/>
                    <a:pt x="319123" y="9196"/>
                  </a:cubicBezTo>
                  <a:cubicBezTo>
                    <a:pt x="317833" y="8355"/>
                    <a:pt x="316151" y="8524"/>
                    <a:pt x="314637" y="8692"/>
                  </a:cubicBezTo>
                  <a:cubicBezTo>
                    <a:pt x="221496" y="19682"/>
                    <a:pt x="126336" y="13626"/>
                    <a:pt x="31457" y="0"/>
                  </a:cubicBezTo>
                  <a:close/>
                </a:path>
              </a:pathLst>
            </a:custGeom>
            <a:solidFill>
              <a:srgbClr val="FFDFCF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0" name="任意多边形: 形状 609">
              <a:extLst>
                <a:ext uri="{FF2B5EF4-FFF2-40B4-BE49-F238E27FC236}">
                  <a16:creationId xmlns:a16="http://schemas.microsoft.com/office/drawing/2014/main" id="{EFA295E2-EBF7-3B6E-EF9B-083BFF09305C}"/>
                </a:ext>
              </a:extLst>
            </p:cNvPr>
            <p:cNvSpPr/>
            <p:nvPr/>
          </p:nvSpPr>
          <p:spPr>
            <a:xfrm>
              <a:off x="18047068" y="6692666"/>
              <a:ext cx="315591" cy="74599"/>
            </a:xfrm>
            <a:custGeom>
              <a:avLst/>
              <a:gdLst>
                <a:gd name="connsiteX0" fmla="*/ 315591 w 315591"/>
                <a:gd name="connsiteY0" fmla="*/ 29383 h 74599"/>
                <a:gd name="connsiteX1" fmla="*/ 313012 w 315591"/>
                <a:gd name="connsiteY1" fmla="*/ 13907 h 74599"/>
                <a:gd name="connsiteX2" fmla="*/ 310825 w 315591"/>
                <a:gd name="connsiteY2" fmla="*/ 9196 h 74599"/>
                <a:gd name="connsiteX3" fmla="*/ 306339 w 315591"/>
                <a:gd name="connsiteY3" fmla="*/ 8692 h 74599"/>
                <a:gd name="connsiteX4" fmla="*/ 23103 w 315591"/>
                <a:gd name="connsiteY4" fmla="*/ 0 h 74599"/>
                <a:gd name="connsiteX5" fmla="*/ 0 w 315591"/>
                <a:gd name="connsiteY5" fmla="*/ 70991 h 74599"/>
                <a:gd name="connsiteX6" fmla="*/ 315591 w 315591"/>
                <a:gd name="connsiteY6" fmla="*/ 29383 h 7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591" h="74599">
                  <a:moveTo>
                    <a:pt x="315591" y="29383"/>
                  </a:moveTo>
                  <a:cubicBezTo>
                    <a:pt x="314750" y="24225"/>
                    <a:pt x="313853" y="19066"/>
                    <a:pt x="313012" y="13907"/>
                  </a:cubicBezTo>
                  <a:cubicBezTo>
                    <a:pt x="312731" y="12168"/>
                    <a:pt x="312283" y="10150"/>
                    <a:pt x="310825" y="9196"/>
                  </a:cubicBezTo>
                  <a:cubicBezTo>
                    <a:pt x="309535" y="8355"/>
                    <a:pt x="307853" y="8523"/>
                    <a:pt x="306339" y="8692"/>
                  </a:cubicBezTo>
                  <a:cubicBezTo>
                    <a:pt x="213142" y="19682"/>
                    <a:pt x="117982" y="13626"/>
                    <a:pt x="23103" y="0"/>
                  </a:cubicBezTo>
                  <a:cubicBezTo>
                    <a:pt x="15421" y="23664"/>
                    <a:pt x="7738" y="47328"/>
                    <a:pt x="0" y="70991"/>
                  </a:cubicBezTo>
                  <a:cubicBezTo>
                    <a:pt x="106543" y="80132"/>
                    <a:pt x="219310" y="73851"/>
                    <a:pt x="315591" y="29383"/>
                  </a:cubicBezTo>
                  <a:close/>
                </a:path>
              </a:pathLst>
            </a:custGeom>
            <a:solidFill>
              <a:srgbClr val="6F4998">
                <a:alpha val="15000"/>
              </a:srgbClr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1" name="任意多边形: 形状 610">
              <a:extLst>
                <a:ext uri="{FF2B5EF4-FFF2-40B4-BE49-F238E27FC236}">
                  <a16:creationId xmlns:a16="http://schemas.microsoft.com/office/drawing/2014/main" id="{77BBB118-2004-83AB-033B-9997B90A75F1}"/>
                </a:ext>
              </a:extLst>
            </p:cNvPr>
            <p:cNvSpPr/>
            <p:nvPr/>
          </p:nvSpPr>
          <p:spPr>
            <a:xfrm>
              <a:off x="17541840" y="5908566"/>
              <a:ext cx="124533" cy="277230"/>
            </a:xfrm>
            <a:custGeom>
              <a:avLst/>
              <a:gdLst>
                <a:gd name="connsiteX0" fmla="*/ 1056 w 124533"/>
                <a:gd name="connsiteY0" fmla="*/ 39589 h 277230"/>
                <a:gd name="connsiteX1" fmla="*/ 38795 w 124533"/>
                <a:gd name="connsiteY1" fmla="*/ 252619 h 277230"/>
                <a:gd name="connsiteX2" fmla="*/ 62009 w 124533"/>
                <a:gd name="connsiteY2" fmla="*/ 277012 h 277230"/>
                <a:gd name="connsiteX3" fmla="*/ 86178 w 124533"/>
                <a:gd name="connsiteY3" fmla="*/ 263498 h 277230"/>
                <a:gd name="connsiteX4" fmla="*/ 93804 w 124533"/>
                <a:gd name="connsiteY4" fmla="*/ 235236 h 277230"/>
                <a:gd name="connsiteX5" fmla="*/ 124533 w 124533"/>
                <a:gd name="connsiteY5" fmla="*/ 0 h 277230"/>
                <a:gd name="connsiteX6" fmla="*/ 1056 w 124533"/>
                <a:gd name="connsiteY6" fmla="*/ 39589 h 27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533" h="277230">
                  <a:moveTo>
                    <a:pt x="1056" y="39589"/>
                  </a:moveTo>
                  <a:cubicBezTo>
                    <a:pt x="-3991" y="112263"/>
                    <a:pt x="9131" y="186114"/>
                    <a:pt x="38795" y="252619"/>
                  </a:cubicBezTo>
                  <a:cubicBezTo>
                    <a:pt x="43561" y="263329"/>
                    <a:pt x="50458" y="275161"/>
                    <a:pt x="62009" y="277012"/>
                  </a:cubicBezTo>
                  <a:cubicBezTo>
                    <a:pt x="71711" y="278526"/>
                    <a:pt x="81243" y="271965"/>
                    <a:pt x="86178" y="263498"/>
                  </a:cubicBezTo>
                  <a:cubicBezTo>
                    <a:pt x="91113" y="255030"/>
                    <a:pt x="92514" y="244993"/>
                    <a:pt x="93804" y="235236"/>
                  </a:cubicBezTo>
                  <a:cubicBezTo>
                    <a:pt x="104066" y="156842"/>
                    <a:pt x="114328" y="78449"/>
                    <a:pt x="124533" y="0"/>
                  </a:cubicBezTo>
                  <a:cubicBezTo>
                    <a:pt x="92290" y="22767"/>
                    <a:pt x="53654" y="36393"/>
                    <a:pt x="1056" y="39589"/>
                  </a:cubicBezTo>
                  <a:close/>
                </a:path>
              </a:pathLst>
            </a:custGeom>
            <a:solidFill>
              <a:srgbClr val="30457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2" name="任意多边形: 形状 611">
              <a:extLst>
                <a:ext uri="{FF2B5EF4-FFF2-40B4-BE49-F238E27FC236}">
                  <a16:creationId xmlns:a16="http://schemas.microsoft.com/office/drawing/2014/main" id="{CDC36BBB-B27F-7C08-4241-E64FF4865B4B}"/>
                </a:ext>
              </a:extLst>
            </p:cNvPr>
            <p:cNvSpPr/>
            <p:nvPr/>
          </p:nvSpPr>
          <p:spPr>
            <a:xfrm>
              <a:off x="17532495" y="5365440"/>
              <a:ext cx="1497132" cy="1363765"/>
            </a:xfrm>
            <a:custGeom>
              <a:avLst/>
              <a:gdLst>
                <a:gd name="connsiteX0" fmla="*/ 1180354 w 1497132"/>
                <a:gd name="connsiteY0" fmla="*/ 1105000 h 1363765"/>
                <a:gd name="connsiteX1" fmla="*/ 850407 w 1497132"/>
                <a:gd name="connsiteY1" fmla="*/ 1332665 h 1363765"/>
                <a:gd name="connsiteX2" fmla="*/ 444759 w 1497132"/>
                <a:gd name="connsiteY2" fmla="*/ 1351058 h 1363765"/>
                <a:gd name="connsiteX3" fmla="*/ 71635 w 1497132"/>
                <a:gd name="connsiteY3" fmla="*/ 1171337 h 1363765"/>
                <a:gd name="connsiteX4" fmla="*/ 2718 w 1497132"/>
                <a:gd name="connsiteY4" fmla="*/ 1012307 h 1363765"/>
                <a:gd name="connsiteX5" fmla="*/ 48139 w 1497132"/>
                <a:gd name="connsiteY5" fmla="*/ 848904 h 1363765"/>
                <a:gd name="connsiteX6" fmla="*/ 73765 w 1497132"/>
                <a:gd name="connsiteY6" fmla="*/ 819184 h 1363765"/>
                <a:gd name="connsiteX7" fmla="*/ 82906 w 1497132"/>
                <a:gd name="connsiteY7" fmla="*/ 775277 h 1363765"/>
                <a:gd name="connsiteX8" fmla="*/ 219393 w 1497132"/>
                <a:gd name="connsiteY8" fmla="*/ 232581 h 1363765"/>
                <a:gd name="connsiteX9" fmla="*/ 575078 w 1497132"/>
                <a:gd name="connsiteY9" fmla="*/ 11869 h 1363765"/>
                <a:gd name="connsiteX10" fmla="*/ 1032820 w 1497132"/>
                <a:gd name="connsiteY10" fmla="*/ 50561 h 1363765"/>
                <a:gd name="connsiteX11" fmla="*/ 1098428 w 1497132"/>
                <a:gd name="connsiteY11" fmla="*/ 94917 h 1363765"/>
                <a:gd name="connsiteX12" fmla="*/ 1224654 w 1497132"/>
                <a:gd name="connsiteY12" fmla="*/ 256694 h 1363765"/>
                <a:gd name="connsiteX13" fmla="*/ 1257009 w 1497132"/>
                <a:gd name="connsiteY13" fmla="*/ 420377 h 1363765"/>
                <a:gd name="connsiteX14" fmla="*/ 1245009 w 1497132"/>
                <a:gd name="connsiteY14" fmla="*/ 818904 h 1363765"/>
                <a:gd name="connsiteX15" fmla="*/ 1346337 w 1497132"/>
                <a:gd name="connsiteY15" fmla="*/ 750044 h 1363765"/>
                <a:gd name="connsiteX16" fmla="*/ 1462469 w 1497132"/>
                <a:gd name="connsiteY16" fmla="*/ 791932 h 1363765"/>
                <a:gd name="connsiteX17" fmla="*/ 1489946 w 1497132"/>
                <a:gd name="connsiteY17" fmla="*/ 833035 h 1363765"/>
                <a:gd name="connsiteX18" fmla="*/ 1497067 w 1497132"/>
                <a:gd name="connsiteY18" fmla="*/ 881260 h 1363765"/>
                <a:gd name="connsiteX19" fmla="*/ 1295757 w 1497132"/>
                <a:gd name="connsiteY19" fmla="*/ 1118289 h 1363765"/>
                <a:gd name="connsiteX20" fmla="*/ 1180354 w 1497132"/>
                <a:gd name="connsiteY20" fmla="*/ 1105000 h 136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7132" h="1363765">
                  <a:moveTo>
                    <a:pt x="1180354" y="1105000"/>
                  </a:moveTo>
                  <a:cubicBezTo>
                    <a:pt x="1103867" y="1217879"/>
                    <a:pt x="981511" y="1295095"/>
                    <a:pt x="850407" y="1332665"/>
                  </a:cubicBezTo>
                  <a:cubicBezTo>
                    <a:pt x="719303" y="1370179"/>
                    <a:pt x="579732" y="1370404"/>
                    <a:pt x="444759" y="1351058"/>
                  </a:cubicBezTo>
                  <a:cubicBezTo>
                    <a:pt x="299468" y="1330198"/>
                    <a:pt x="171393" y="1279001"/>
                    <a:pt x="71635" y="1171337"/>
                  </a:cubicBezTo>
                  <a:cubicBezTo>
                    <a:pt x="31821" y="1128383"/>
                    <a:pt x="12083" y="1070121"/>
                    <a:pt x="2718" y="1012307"/>
                  </a:cubicBezTo>
                  <a:cubicBezTo>
                    <a:pt x="-6590" y="954494"/>
                    <a:pt x="7877" y="891465"/>
                    <a:pt x="48139" y="848904"/>
                  </a:cubicBezTo>
                  <a:cubicBezTo>
                    <a:pt x="57167" y="839371"/>
                    <a:pt x="67485" y="830736"/>
                    <a:pt x="73765" y="819184"/>
                  </a:cubicBezTo>
                  <a:cubicBezTo>
                    <a:pt x="80943" y="805951"/>
                    <a:pt x="82009" y="790305"/>
                    <a:pt x="82906" y="775277"/>
                  </a:cubicBezTo>
                  <a:cubicBezTo>
                    <a:pt x="94009" y="586416"/>
                    <a:pt x="108812" y="386115"/>
                    <a:pt x="219393" y="232581"/>
                  </a:cubicBezTo>
                  <a:cubicBezTo>
                    <a:pt x="309506" y="107477"/>
                    <a:pt x="423282" y="38673"/>
                    <a:pt x="575078" y="11869"/>
                  </a:cubicBezTo>
                  <a:cubicBezTo>
                    <a:pt x="726930" y="-14935"/>
                    <a:pt x="884165" y="6093"/>
                    <a:pt x="1032820" y="50561"/>
                  </a:cubicBezTo>
                  <a:cubicBezTo>
                    <a:pt x="1053176" y="67384"/>
                    <a:pt x="1076671" y="79888"/>
                    <a:pt x="1098428" y="94917"/>
                  </a:cubicBezTo>
                  <a:cubicBezTo>
                    <a:pt x="1155625" y="134337"/>
                    <a:pt x="1200261" y="191646"/>
                    <a:pt x="1224654" y="256694"/>
                  </a:cubicBezTo>
                  <a:cubicBezTo>
                    <a:pt x="1244224" y="308900"/>
                    <a:pt x="1250672" y="364975"/>
                    <a:pt x="1257009" y="420377"/>
                  </a:cubicBezTo>
                  <a:cubicBezTo>
                    <a:pt x="1272149" y="552995"/>
                    <a:pt x="1286953" y="689987"/>
                    <a:pt x="1245009" y="818904"/>
                  </a:cubicBezTo>
                  <a:cubicBezTo>
                    <a:pt x="1264243" y="780941"/>
                    <a:pt x="1304000" y="754642"/>
                    <a:pt x="1346337" y="750044"/>
                  </a:cubicBezTo>
                  <a:cubicBezTo>
                    <a:pt x="1388617" y="745389"/>
                    <a:pt x="1432356" y="761819"/>
                    <a:pt x="1462469" y="791932"/>
                  </a:cubicBezTo>
                  <a:cubicBezTo>
                    <a:pt x="1474188" y="803651"/>
                    <a:pt x="1484057" y="817502"/>
                    <a:pt x="1489946" y="833035"/>
                  </a:cubicBezTo>
                  <a:cubicBezTo>
                    <a:pt x="1495721" y="848343"/>
                    <a:pt x="1497516" y="864885"/>
                    <a:pt x="1497067" y="881260"/>
                  </a:cubicBezTo>
                  <a:cubicBezTo>
                    <a:pt x="1495385" y="936213"/>
                    <a:pt x="1448001" y="1075392"/>
                    <a:pt x="1295757" y="1118289"/>
                  </a:cubicBezTo>
                  <a:cubicBezTo>
                    <a:pt x="1268392" y="1125860"/>
                    <a:pt x="1216242" y="1121037"/>
                    <a:pt x="1180354" y="1105000"/>
                  </a:cubicBezTo>
                  <a:close/>
                </a:path>
              </a:pathLst>
            </a:custGeom>
            <a:solidFill>
              <a:srgbClr val="FFDFCF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3" name="任意多边形: 形状 612">
              <a:extLst>
                <a:ext uri="{FF2B5EF4-FFF2-40B4-BE49-F238E27FC236}">
                  <a16:creationId xmlns:a16="http://schemas.microsoft.com/office/drawing/2014/main" id="{820368F1-A7B6-89A0-1DE5-C344B9C73541}"/>
                </a:ext>
              </a:extLst>
            </p:cNvPr>
            <p:cNvSpPr/>
            <p:nvPr/>
          </p:nvSpPr>
          <p:spPr>
            <a:xfrm>
              <a:off x="18123596" y="5142308"/>
              <a:ext cx="69774" cy="90271"/>
            </a:xfrm>
            <a:custGeom>
              <a:avLst/>
              <a:gdLst>
                <a:gd name="connsiteX0" fmla="*/ 67080 w 69774"/>
                <a:gd name="connsiteY0" fmla="*/ 90271 h 90271"/>
                <a:gd name="connsiteX1" fmla="*/ 6295 w 69774"/>
                <a:gd name="connsiteY1" fmla="*/ 49673 h 90271"/>
                <a:gd name="connsiteX2" fmla="*/ 743 w 69774"/>
                <a:gd name="connsiteY2" fmla="*/ 20962 h 90271"/>
                <a:gd name="connsiteX3" fmla="*/ 20257 w 69774"/>
                <a:gd name="connsiteY3" fmla="*/ 439 h 90271"/>
                <a:gd name="connsiteX4" fmla="*/ 41061 w 69774"/>
                <a:gd name="connsiteY4" fmla="*/ 5486 h 90271"/>
                <a:gd name="connsiteX5" fmla="*/ 55585 w 69774"/>
                <a:gd name="connsiteY5" fmla="*/ 21804 h 90271"/>
                <a:gd name="connsiteX6" fmla="*/ 67080 w 69774"/>
                <a:gd name="connsiteY6" fmla="*/ 90271 h 9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774" h="90271">
                  <a:moveTo>
                    <a:pt x="67080" y="90271"/>
                  </a:moveTo>
                  <a:cubicBezTo>
                    <a:pt x="43753" y="81636"/>
                    <a:pt x="18800" y="71150"/>
                    <a:pt x="6295" y="49673"/>
                  </a:cubicBezTo>
                  <a:cubicBezTo>
                    <a:pt x="1248" y="41037"/>
                    <a:pt x="-1388" y="30720"/>
                    <a:pt x="743" y="20962"/>
                  </a:cubicBezTo>
                  <a:cubicBezTo>
                    <a:pt x="2874" y="11205"/>
                    <a:pt x="10444" y="2402"/>
                    <a:pt x="20257" y="439"/>
                  </a:cubicBezTo>
                  <a:cubicBezTo>
                    <a:pt x="27435" y="-1019"/>
                    <a:pt x="35061" y="1280"/>
                    <a:pt x="41061" y="5486"/>
                  </a:cubicBezTo>
                  <a:cubicBezTo>
                    <a:pt x="47061" y="9691"/>
                    <a:pt x="51716" y="15579"/>
                    <a:pt x="55585" y="21804"/>
                  </a:cubicBezTo>
                  <a:cubicBezTo>
                    <a:pt x="68033" y="41766"/>
                    <a:pt x="73473" y="66047"/>
                    <a:pt x="67080" y="90271"/>
                  </a:cubicBezTo>
                  <a:close/>
                </a:path>
              </a:pathLst>
            </a:custGeom>
            <a:solidFill>
              <a:srgbClr val="3F579F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4" name="任意多边形: 形状 613">
              <a:extLst>
                <a:ext uri="{FF2B5EF4-FFF2-40B4-BE49-F238E27FC236}">
                  <a16:creationId xmlns:a16="http://schemas.microsoft.com/office/drawing/2014/main" id="{1567CB4D-24D4-07A5-3C42-D23D7DFCEEF5}"/>
                </a:ext>
              </a:extLst>
            </p:cNvPr>
            <p:cNvSpPr/>
            <p:nvPr/>
          </p:nvSpPr>
          <p:spPr>
            <a:xfrm>
              <a:off x="18211786" y="5147934"/>
              <a:ext cx="84293" cy="95075"/>
            </a:xfrm>
            <a:custGeom>
              <a:avLst/>
              <a:gdLst>
                <a:gd name="connsiteX0" fmla="*/ 31 w 84293"/>
                <a:gd name="connsiteY0" fmla="*/ 95075 h 95075"/>
                <a:gd name="connsiteX1" fmla="*/ 28237 w 84293"/>
                <a:gd name="connsiteY1" fmla="*/ 15729 h 95075"/>
                <a:gd name="connsiteX2" fmla="*/ 46069 w 84293"/>
                <a:gd name="connsiteY2" fmla="*/ 1766 h 95075"/>
                <a:gd name="connsiteX3" fmla="*/ 73882 w 84293"/>
                <a:gd name="connsiteY3" fmla="*/ 6252 h 95075"/>
                <a:gd name="connsiteX4" fmla="*/ 83976 w 84293"/>
                <a:gd name="connsiteY4" fmla="*/ 32552 h 95075"/>
                <a:gd name="connsiteX5" fmla="*/ 64910 w 84293"/>
                <a:gd name="connsiteY5" fmla="*/ 60926 h 95075"/>
                <a:gd name="connsiteX6" fmla="*/ 31 w 84293"/>
                <a:gd name="connsiteY6" fmla="*/ 95075 h 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293" h="95075">
                  <a:moveTo>
                    <a:pt x="31" y="95075"/>
                  </a:moveTo>
                  <a:cubicBezTo>
                    <a:pt x="-642" y="66365"/>
                    <a:pt x="9620" y="37598"/>
                    <a:pt x="28237" y="15729"/>
                  </a:cubicBezTo>
                  <a:cubicBezTo>
                    <a:pt x="33171" y="9897"/>
                    <a:pt x="38891" y="4458"/>
                    <a:pt x="46069" y="1766"/>
                  </a:cubicBezTo>
                  <a:cubicBezTo>
                    <a:pt x="55265" y="-1710"/>
                    <a:pt x="66256" y="28"/>
                    <a:pt x="73882" y="6252"/>
                  </a:cubicBezTo>
                  <a:cubicBezTo>
                    <a:pt x="81508" y="12421"/>
                    <a:pt x="85490" y="22851"/>
                    <a:pt x="83976" y="32552"/>
                  </a:cubicBezTo>
                  <a:cubicBezTo>
                    <a:pt x="82181" y="44047"/>
                    <a:pt x="73602" y="53187"/>
                    <a:pt x="64910" y="60926"/>
                  </a:cubicBezTo>
                  <a:cubicBezTo>
                    <a:pt x="46069" y="77580"/>
                    <a:pt x="24480" y="91206"/>
                    <a:pt x="31" y="95075"/>
                  </a:cubicBezTo>
                  <a:close/>
                </a:path>
              </a:pathLst>
            </a:custGeom>
            <a:solidFill>
              <a:srgbClr val="3F579F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5" name="任意多边形: 形状 614">
              <a:extLst>
                <a:ext uri="{FF2B5EF4-FFF2-40B4-BE49-F238E27FC236}">
                  <a16:creationId xmlns:a16="http://schemas.microsoft.com/office/drawing/2014/main" id="{AE869E80-6A16-AA33-C159-B5AD734C3AFD}"/>
                </a:ext>
              </a:extLst>
            </p:cNvPr>
            <p:cNvSpPr/>
            <p:nvPr/>
          </p:nvSpPr>
          <p:spPr>
            <a:xfrm>
              <a:off x="18724232" y="5865089"/>
              <a:ext cx="188245" cy="325759"/>
            </a:xfrm>
            <a:custGeom>
              <a:avLst/>
              <a:gdLst>
                <a:gd name="connsiteX0" fmla="*/ 0 w 188245"/>
                <a:gd name="connsiteY0" fmla="*/ 31196 h 325759"/>
                <a:gd name="connsiteX1" fmla="*/ 44692 w 188245"/>
                <a:gd name="connsiteY1" fmla="*/ 325760 h 325759"/>
                <a:gd name="connsiteX2" fmla="*/ 183086 w 188245"/>
                <a:gd name="connsiteY2" fmla="*/ 250282 h 325759"/>
                <a:gd name="connsiteX3" fmla="*/ 177254 w 188245"/>
                <a:gd name="connsiteY3" fmla="*/ 26654 h 325759"/>
                <a:gd name="connsiteX4" fmla="*/ 169179 w 188245"/>
                <a:gd name="connsiteY4" fmla="*/ 7645 h 325759"/>
                <a:gd name="connsiteX5" fmla="*/ 154431 w 188245"/>
                <a:gd name="connsiteY5" fmla="*/ 2598 h 325759"/>
                <a:gd name="connsiteX6" fmla="*/ 0 w 188245"/>
                <a:gd name="connsiteY6" fmla="*/ 31196 h 3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245" h="325759">
                  <a:moveTo>
                    <a:pt x="0" y="31196"/>
                  </a:moveTo>
                  <a:cubicBezTo>
                    <a:pt x="21869" y="128150"/>
                    <a:pt x="36786" y="226675"/>
                    <a:pt x="44692" y="325760"/>
                  </a:cubicBezTo>
                  <a:cubicBezTo>
                    <a:pt x="69646" y="276974"/>
                    <a:pt x="129590" y="238170"/>
                    <a:pt x="183086" y="250282"/>
                  </a:cubicBezTo>
                  <a:cubicBezTo>
                    <a:pt x="191553" y="172394"/>
                    <a:pt x="189591" y="104038"/>
                    <a:pt x="177254" y="26654"/>
                  </a:cubicBezTo>
                  <a:cubicBezTo>
                    <a:pt x="176132" y="19701"/>
                    <a:pt x="174618" y="12131"/>
                    <a:pt x="169179" y="7645"/>
                  </a:cubicBezTo>
                  <a:cubicBezTo>
                    <a:pt x="165142" y="4280"/>
                    <a:pt x="159646" y="3327"/>
                    <a:pt x="154431" y="2598"/>
                  </a:cubicBezTo>
                  <a:cubicBezTo>
                    <a:pt x="106880" y="-3851"/>
                    <a:pt x="57870" y="299"/>
                    <a:pt x="0" y="31196"/>
                  </a:cubicBezTo>
                  <a:close/>
                </a:path>
              </a:pathLst>
            </a:custGeom>
            <a:solidFill>
              <a:srgbClr val="30457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6" name="任意多边形: 形状 615">
              <a:extLst>
                <a:ext uri="{FF2B5EF4-FFF2-40B4-BE49-F238E27FC236}">
                  <a16:creationId xmlns:a16="http://schemas.microsoft.com/office/drawing/2014/main" id="{4DDFA8D6-65EB-B59D-DD61-0C88B4B2598C}"/>
                </a:ext>
              </a:extLst>
            </p:cNvPr>
            <p:cNvSpPr/>
            <p:nvPr/>
          </p:nvSpPr>
          <p:spPr>
            <a:xfrm>
              <a:off x="18796316" y="6202231"/>
              <a:ext cx="141731" cy="97367"/>
            </a:xfrm>
            <a:custGeom>
              <a:avLst/>
              <a:gdLst>
                <a:gd name="connsiteX0" fmla="*/ 141675 w 141731"/>
                <a:gd name="connsiteY0" fmla="*/ 42002 h 97367"/>
                <a:gd name="connsiteX1" fmla="*/ 141731 w 141731"/>
                <a:gd name="connsiteY1" fmla="*/ 42170 h 97367"/>
                <a:gd name="connsiteX2" fmla="*/ 141675 w 141731"/>
                <a:gd name="connsiteY2" fmla="*/ 41889 h 97367"/>
                <a:gd name="connsiteX3" fmla="*/ 141395 w 141731"/>
                <a:gd name="connsiteY3" fmla="*/ 40207 h 97367"/>
                <a:gd name="connsiteX4" fmla="*/ 139208 w 141731"/>
                <a:gd name="connsiteY4" fmla="*/ 34824 h 97367"/>
                <a:gd name="connsiteX5" fmla="*/ 63955 w 141731"/>
                <a:gd name="connsiteY5" fmla="*/ 2132 h 97367"/>
                <a:gd name="connsiteX6" fmla="*/ 702 w 141731"/>
                <a:gd name="connsiteY6" fmla="*/ 80077 h 97367"/>
                <a:gd name="connsiteX7" fmla="*/ 3113 w 141731"/>
                <a:gd name="connsiteY7" fmla="*/ 94208 h 97367"/>
                <a:gd name="connsiteX8" fmla="*/ 21618 w 141731"/>
                <a:gd name="connsiteY8" fmla="*/ 89329 h 97367"/>
                <a:gd name="connsiteX9" fmla="*/ 72759 w 141731"/>
                <a:gd name="connsiteY9" fmla="*/ 26693 h 97367"/>
                <a:gd name="connsiteX10" fmla="*/ 108759 w 141731"/>
                <a:gd name="connsiteY10" fmla="*/ 30562 h 97367"/>
                <a:gd name="connsiteX11" fmla="*/ 126254 w 141731"/>
                <a:gd name="connsiteY11" fmla="*/ 43572 h 97367"/>
                <a:gd name="connsiteX12" fmla="*/ 130797 w 141731"/>
                <a:gd name="connsiteY12" fmla="*/ 47665 h 97367"/>
                <a:gd name="connsiteX13" fmla="*/ 130797 w 141731"/>
                <a:gd name="connsiteY13" fmla="*/ 47665 h 97367"/>
                <a:gd name="connsiteX14" fmla="*/ 130853 w 141731"/>
                <a:gd name="connsiteY14" fmla="*/ 47665 h 97367"/>
                <a:gd name="connsiteX15" fmla="*/ 130853 w 141731"/>
                <a:gd name="connsiteY15" fmla="*/ 47665 h 97367"/>
                <a:gd name="connsiteX16" fmla="*/ 139769 w 141731"/>
                <a:gd name="connsiteY16" fmla="*/ 47104 h 97367"/>
                <a:gd name="connsiteX17" fmla="*/ 141675 w 141731"/>
                <a:gd name="connsiteY17" fmla="*/ 42002 h 9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731" h="97367">
                  <a:moveTo>
                    <a:pt x="141675" y="42002"/>
                  </a:moveTo>
                  <a:cubicBezTo>
                    <a:pt x="141675" y="42058"/>
                    <a:pt x="141675" y="42114"/>
                    <a:pt x="141731" y="42170"/>
                  </a:cubicBezTo>
                  <a:cubicBezTo>
                    <a:pt x="141731" y="42058"/>
                    <a:pt x="141675" y="42002"/>
                    <a:pt x="141675" y="41889"/>
                  </a:cubicBezTo>
                  <a:cubicBezTo>
                    <a:pt x="141675" y="41329"/>
                    <a:pt x="141563" y="40768"/>
                    <a:pt x="141395" y="40207"/>
                  </a:cubicBezTo>
                  <a:cubicBezTo>
                    <a:pt x="140890" y="38357"/>
                    <a:pt x="139825" y="36618"/>
                    <a:pt x="139208" y="34824"/>
                  </a:cubicBezTo>
                  <a:cubicBezTo>
                    <a:pt x="130740" y="14412"/>
                    <a:pt x="96983" y="-6896"/>
                    <a:pt x="63955" y="2132"/>
                  </a:cubicBezTo>
                  <a:cubicBezTo>
                    <a:pt x="31711" y="13291"/>
                    <a:pt x="7207" y="47216"/>
                    <a:pt x="702" y="80077"/>
                  </a:cubicBezTo>
                  <a:cubicBezTo>
                    <a:pt x="-195" y="84955"/>
                    <a:pt x="-924" y="90507"/>
                    <a:pt x="3113" y="94208"/>
                  </a:cubicBezTo>
                  <a:cubicBezTo>
                    <a:pt x="8833" y="100095"/>
                    <a:pt x="19599" y="97348"/>
                    <a:pt x="21618" y="89329"/>
                  </a:cubicBezTo>
                  <a:cubicBezTo>
                    <a:pt x="26440" y="59553"/>
                    <a:pt x="53805" y="33086"/>
                    <a:pt x="72759" y="26693"/>
                  </a:cubicBezTo>
                  <a:cubicBezTo>
                    <a:pt x="84983" y="22600"/>
                    <a:pt x="97937" y="25067"/>
                    <a:pt x="108759" y="30562"/>
                  </a:cubicBezTo>
                  <a:cubicBezTo>
                    <a:pt x="120871" y="38188"/>
                    <a:pt x="117955" y="36843"/>
                    <a:pt x="126254" y="43572"/>
                  </a:cubicBezTo>
                  <a:cubicBezTo>
                    <a:pt x="127824" y="45254"/>
                    <a:pt x="130180" y="47273"/>
                    <a:pt x="130797" y="47665"/>
                  </a:cubicBezTo>
                  <a:cubicBezTo>
                    <a:pt x="130797" y="47665"/>
                    <a:pt x="130797" y="47665"/>
                    <a:pt x="130797" y="47665"/>
                  </a:cubicBezTo>
                  <a:cubicBezTo>
                    <a:pt x="130797" y="47665"/>
                    <a:pt x="130797" y="47665"/>
                    <a:pt x="130853" y="47665"/>
                  </a:cubicBezTo>
                  <a:cubicBezTo>
                    <a:pt x="130853" y="47665"/>
                    <a:pt x="130853" y="47665"/>
                    <a:pt x="130853" y="47665"/>
                  </a:cubicBezTo>
                  <a:cubicBezTo>
                    <a:pt x="133376" y="49908"/>
                    <a:pt x="137469" y="49404"/>
                    <a:pt x="139769" y="47104"/>
                  </a:cubicBezTo>
                  <a:cubicBezTo>
                    <a:pt x="141114" y="45758"/>
                    <a:pt x="141731" y="43852"/>
                    <a:pt x="141675" y="42002"/>
                  </a:cubicBezTo>
                  <a:close/>
                </a:path>
              </a:pathLst>
            </a:custGeom>
            <a:solidFill>
              <a:srgbClr val="E5B39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7" name="任意多边形: 形状 616">
              <a:extLst>
                <a:ext uri="{FF2B5EF4-FFF2-40B4-BE49-F238E27FC236}">
                  <a16:creationId xmlns:a16="http://schemas.microsoft.com/office/drawing/2014/main" id="{FC6FDC52-FEEB-6B4A-46B2-7EECED911687}"/>
                </a:ext>
              </a:extLst>
            </p:cNvPr>
            <p:cNvSpPr/>
            <p:nvPr/>
          </p:nvSpPr>
          <p:spPr>
            <a:xfrm>
              <a:off x="17986809" y="6257189"/>
              <a:ext cx="281574" cy="91459"/>
            </a:xfrm>
            <a:custGeom>
              <a:avLst/>
              <a:gdLst>
                <a:gd name="connsiteX0" fmla="*/ 13941 w 281574"/>
                <a:gd name="connsiteY0" fmla="*/ 2464 h 91459"/>
                <a:gd name="connsiteX1" fmla="*/ 140278 w 281574"/>
                <a:gd name="connsiteY1" fmla="*/ 58090 h 91459"/>
                <a:gd name="connsiteX2" fmla="*/ 267793 w 281574"/>
                <a:gd name="connsiteY2" fmla="*/ 5212 h 91459"/>
                <a:gd name="connsiteX3" fmla="*/ 279345 w 281574"/>
                <a:gd name="connsiteY3" fmla="*/ 5380 h 91459"/>
                <a:gd name="connsiteX4" fmla="*/ 280466 w 281574"/>
                <a:gd name="connsiteY4" fmla="*/ 15025 h 91459"/>
                <a:gd name="connsiteX5" fmla="*/ 59193 w 281574"/>
                <a:gd name="connsiteY5" fmla="*/ 69642 h 91459"/>
                <a:gd name="connsiteX6" fmla="*/ 1043 w 281574"/>
                <a:gd name="connsiteY6" fmla="*/ 11997 h 91459"/>
                <a:gd name="connsiteX7" fmla="*/ 13941 w 281574"/>
                <a:gd name="connsiteY7" fmla="*/ 2464 h 91459"/>
                <a:gd name="connsiteX8" fmla="*/ 13941 w 281574"/>
                <a:gd name="connsiteY8" fmla="*/ 2464 h 9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574" h="91459">
                  <a:moveTo>
                    <a:pt x="13941" y="2464"/>
                  </a:moveTo>
                  <a:cubicBezTo>
                    <a:pt x="47810" y="36221"/>
                    <a:pt x="93007" y="57474"/>
                    <a:pt x="140278" y="58090"/>
                  </a:cubicBezTo>
                  <a:cubicBezTo>
                    <a:pt x="187605" y="58651"/>
                    <a:pt x="233363" y="38352"/>
                    <a:pt x="267793" y="5212"/>
                  </a:cubicBezTo>
                  <a:cubicBezTo>
                    <a:pt x="270989" y="2071"/>
                    <a:pt x="276204" y="2127"/>
                    <a:pt x="279345" y="5380"/>
                  </a:cubicBezTo>
                  <a:cubicBezTo>
                    <a:pt x="281868" y="8071"/>
                    <a:pt x="282260" y="11997"/>
                    <a:pt x="280466" y="15025"/>
                  </a:cubicBezTo>
                  <a:cubicBezTo>
                    <a:pt x="237120" y="89100"/>
                    <a:pt x="132372" y="113549"/>
                    <a:pt x="59193" y="69642"/>
                  </a:cubicBezTo>
                  <a:cubicBezTo>
                    <a:pt x="34969" y="55904"/>
                    <a:pt x="14165" y="35997"/>
                    <a:pt x="1043" y="11997"/>
                  </a:cubicBezTo>
                  <a:cubicBezTo>
                    <a:pt x="-3443" y="3922"/>
                    <a:pt x="7604" y="-4209"/>
                    <a:pt x="13941" y="2464"/>
                  </a:cubicBezTo>
                  <a:lnTo>
                    <a:pt x="13941" y="2464"/>
                  </a:lnTo>
                  <a:close/>
                </a:path>
              </a:pathLst>
            </a:custGeom>
            <a:solidFill>
              <a:srgbClr val="000000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8" name="任意多边形: 形状 617">
              <a:extLst>
                <a:ext uri="{FF2B5EF4-FFF2-40B4-BE49-F238E27FC236}">
                  <a16:creationId xmlns:a16="http://schemas.microsoft.com/office/drawing/2014/main" id="{159011C6-E708-540E-21CF-44E21FD85382}"/>
                </a:ext>
              </a:extLst>
            </p:cNvPr>
            <p:cNvSpPr/>
            <p:nvPr/>
          </p:nvSpPr>
          <p:spPr>
            <a:xfrm>
              <a:off x="18339663" y="6082740"/>
              <a:ext cx="173852" cy="109572"/>
            </a:xfrm>
            <a:custGeom>
              <a:avLst/>
              <a:gdLst>
                <a:gd name="connsiteX0" fmla="*/ 16828 w 173852"/>
                <a:gd name="connsiteY0" fmla="*/ 6052 h 109572"/>
                <a:gd name="connsiteX1" fmla="*/ 38865 w 173852"/>
                <a:gd name="connsiteY1" fmla="*/ 56519 h 109572"/>
                <a:gd name="connsiteX2" fmla="*/ 107053 w 173852"/>
                <a:gd name="connsiteY2" fmla="*/ 72108 h 109572"/>
                <a:gd name="connsiteX3" fmla="*/ 157745 w 173852"/>
                <a:gd name="connsiteY3" fmla="*/ 12781 h 109572"/>
                <a:gd name="connsiteX4" fmla="*/ 173614 w 173852"/>
                <a:gd name="connsiteY4" fmla="*/ 14519 h 109572"/>
                <a:gd name="connsiteX5" fmla="*/ 81707 w 173852"/>
                <a:gd name="connsiteY5" fmla="*/ 109398 h 109572"/>
                <a:gd name="connsiteX6" fmla="*/ 1519 w 173852"/>
                <a:gd name="connsiteY6" fmla="*/ 41099 h 109572"/>
                <a:gd name="connsiteX7" fmla="*/ 790 w 173852"/>
                <a:gd name="connsiteY7" fmla="*/ 7285 h 109572"/>
                <a:gd name="connsiteX8" fmla="*/ 9762 w 173852"/>
                <a:gd name="connsiteY8" fmla="*/ 52 h 109572"/>
                <a:gd name="connsiteX9" fmla="*/ 16828 w 173852"/>
                <a:gd name="connsiteY9" fmla="*/ 6052 h 109572"/>
                <a:gd name="connsiteX10" fmla="*/ 16828 w 173852"/>
                <a:gd name="connsiteY10" fmla="*/ 6052 h 10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852" h="109572">
                  <a:moveTo>
                    <a:pt x="16828" y="6052"/>
                  </a:moveTo>
                  <a:cubicBezTo>
                    <a:pt x="21819" y="26183"/>
                    <a:pt x="27538" y="45080"/>
                    <a:pt x="38865" y="56519"/>
                  </a:cubicBezTo>
                  <a:cubicBezTo>
                    <a:pt x="55912" y="74239"/>
                    <a:pt x="84062" y="80463"/>
                    <a:pt x="107053" y="72108"/>
                  </a:cubicBezTo>
                  <a:cubicBezTo>
                    <a:pt x="132455" y="62520"/>
                    <a:pt x="149950" y="39641"/>
                    <a:pt x="157745" y="12781"/>
                  </a:cubicBezTo>
                  <a:cubicBezTo>
                    <a:pt x="160212" y="4145"/>
                    <a:pt x="173109" y="5603"/>
                    <a:pt x="173614" y="14519"/>
                  </a:cubicBezTo>
                  <a:cubicBezTo>
                    <a:pt x="177539" y="63697"/>
                    <a:pt x="132399" y="112875"/>
                    <a:pt x="81707" y="109398"/>
                  </a:cubicBezTo>
                  <a:cubicBezTo>
                    <a:pt x="43520" y="108894"/>
                    <a:pt x="6398" y="79342"/>
                    <a:pt x="1519" y="41099"/>
                  </a:cubicBezTo>
                  <a:cubicBezTo>
                    <a:pt x="-331" y="29435"/>
                    <a:pt x="-387" y="18164"/>
                    <a:pt x="790" y="7285"/>
                  </a:cubicBezTo>
                  <a:cubicBezTo>
                    <a:pt x="1239" y="2799"/>
                    <a:pt x="5276" y="-453"/>
                    <a:pt x="9762" y="52"/>
                  </a:cubicBezTo>
                  <a:cubicBezTo>
                    <a:pt x="13295" y="276"/>
                    <a:pt x="15987" y="2855"/>
                    <a:pt x="16828" y="6052"/>
                  </a:cubicBezTo>
                  <a:lnTo>
                    <a:pt x="16828" y="6052"/>
                  </a:lnTo>
                  <a:close/>
                </a:path>
              </a:pathLst>
            </a:custGeom>
            <a:solidFill>
              <a:srgbClr val="18183A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9" name="任意多边形: 形状 618">
              <a:extLst>
                <a:ext uri="{FF2B5EF4-FFF2-40B4-BE49-F238E27FC236}">
                  <a16:creationId xmlns:a16="http://schemas.microsoft.com/office/drawing/2014/main" id="{2E139A45-D94A-31D9-7F19-83055C9F82D6}"/>
                </a:ext>
              </a:extLst>
            </p:cNvPr>
            <p:cNvSpPr/>
            <p:nvPr/>
          </p:nvSpPr>
          <p:spPr>
            <a:xfrm>
              <a:off x="17793220" y="6063580"/>
              <a:ext cx="169028" cy="103013"/>
            </a:xfrm>
            <a:custGeom>
              <a:avLst/>
              <a:gdLst>
                <a:gd name="connsiteX0" fmla="*/ 17603 w 169028"/>
                <a:gd name="connsiteY0" fmla="*/ 6651 h 103013"/>
                <a:gd name="connsiteX1" fmla="*/ 38855 w 169028"/>
                <a:gd name="connsiteY1" fmla="*/ 52576 h 103013"/>
                <a:gd name="connsiteX2" fmla="*/ 112762 w 169028"/>
                <a:gd name="connsiteY2" fmla="*/ 61324 h 103013"/>
                <a:gd name="connsiteX3" fmla="*/ 153753 w 169028"/>
                <a:gd name="connsiteY3" fmla="*/ 10464 h 103013"/>
                <a:gd name="connsiteX4" fmla="*/ 168950 w 169028"/>
                <a:gd name="connsiteY4" fmla="*/ 15174 h 103013"/>
                <a:gd name="connsiteX5" fmla="*/ 114389 w 169028"/>
                <a:gd name="connsiteY5" fmla="*/ 96315 h 103013"/>
                <a:gd name="connsiteX6" fmla="*/ 1789 w 169028"/>
                <a:gd name="connsiteY6" fmla="*/ 39511 h 103013"/>
                <a:gd name="connsiteX7" fmla="*/ 10986 w 169028"/>
                <a:gd name="connsiteY7" fmla="*/ 146 h 103013"/>
                <a:gd name="connsiteX8" fmla="*/ 17603 w 169028"/>
                <a:gd name="connsiteY8" fmla="*/ 6651 h 103013"/>
                <a:gd name="connsiteX9" fmla="*/ 17603 w 169028"/>
                <a:gd name="connsiteY9" fmla="*/ 6651 h 10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028" h="103013">
                  <a:moveTo>
                    <a:pt x="17603" y="6651"/>
                  </a:moveTo>
                  <a:cubicBezTo>
                    <a:pt x="21360" y="24931"/>
                    <a:pt x="28145" y="41642"/>
                    <a:pt x="38855" y="52576"/>
                  </a:cubicBezTo>
                  <a:cubicBezTo>
                    <a:pt x="57136" y="71249"/>
                    <a:pt x="90108" y="74446"/>
                    <a:pt x="112762" y="61324"/>
                  </a:cubicBezTo>
                  <a:cubicBezTo>
                    <a:pt x="131099" y="49941"/>
                    <a:pt x="142763" y="30539"/>
                    <a:pt x="153753" y="10464"/>
                  </a:cubicBezTo>
                  <a:cubicBezTo>
                    <a:pt x="157735" y="2613"/>
                    <a:pt x="170127" y="6538"/>
                    <a:pt x="168950" y="15174"/>
                  </a:cubicBezTo>
                  <a:cubicBezTo>
                    <a:pt x="164632" y="48258"/>
                    <a:pt x="146744" y="82913"/>
                    <a:pt x="114389" y="96315"/>
                  </a:cubicBezTo>
                  <a:cubicBezTo>
                    <a:pt x="68295" y="116053"/>
                    <a:pt x="10425" y="90707"/>
                    <a:pt x="1789" y="39511"/>
                  </a:cubicBezTo>
                  <a:cubicBezTo>
                    <a:pt x="388" y="29922"/>
                    <a:pt x="-4323" y="-2434"/>
                    <a:pt x="10986" y="146"/>
                  </a:cubicBezTo>
                  <a:cubicBezTo>
                    <a:pt x="14463" y="763"/>
                    <a:pt x="16986" y="3454"/>
                    <a:pt x="17603" y="6651"/>
                  </a:cubicBezTo>
                  <a:lnTo>
                    <a:pt x="17603" y="6651"/>
                  </a:lnTo>
                  <a:close/>
                </a:path>
              </a:pathLst>
            </a:custGeom>
            <a:solidFill>
              <a:srgbClr val="18183A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20" name="图形 13">
              <a:extLst>
                <a:ext uri="{FF2B5EF4-FFF2-40B4-BE49-F238E27FC236}">
                  <a16:creationId xmlns:a16="http://schemas.microsoft.com/office/drawing/2014/main" id="{2C8ACDB4-47D7-7F71-2284-554738D8BFB9}"/>
                </a:ext>
              </a:extLst>
            </p:cNvPr>
            <p:cNvGrpSpPr/>
            <p:nvPr/>
          </p:nvGrpSpPr>
          <p:grpSpPr>
            <a:xfrm>
              <a:off x="18070138" y="6140102"/>
              <a:ext cx="112407" cy="86519"/>
              <a:chOff x="18070138" y="6140102"/>
              <a:chExt cx="112407" cy="86519"/>
            </a:xfrm>
          </p:grpSpPr>
          <p:sp>
            <p:nvSpPr>
              <p:cNvPr id="647" name="任意多边形: 形状 646">
                <a:extLst>
                  <a:ext uri="{FF2B5EF4-FFF2-40B4-BE49-F238E27FC236}">
                    <a16:creationId xmlns:a16="http://schemas.microsoft.com/office/drawing/2014/main" id="{8D1DFAB7-D04A-0CCD-4A22-CC0A800AEA1F}"/>
                  </a:ext>
                </a:extLst>
              </p:cNvPr>
              <p:cNvSpPr/>
              <p:nvPr/>
            </p:nvSpPr>
            <p:spPr>
              <a:xfrm>
                <a:off x="18080713" y="6142736"/>
                <a:ext cx="101832" cy="83327"/>
              </a:xfrm>
              <a:custGeom>
                <a:avLst/>
                <a:gdLst>
                  <a:gd name="connsiteX0" fmla="*/ 101833 w 101832"/>
                  <a:gd name="connsiteY0" fmla="*/ 41664 h 83327"/>
                  <a:gd name="connsiteX1" fmla="*/ 50916 w 101832"/>
                  <a:gd name="connsiteY1" fmla="*/ 83328 h 83327"/>
                  <a:gd name="connsiteX2" fmla="*/ 0 w 101832"/>
                  <a:gd name="connsiteY2" fmla="*/ 41664 h 83327"/>
                  <a:gd name="connsiteX3" fmla="*/ 50916 w 101832"/>
                  <a:gd name="connsiteY3" fmla="*/ 0 h 83327"/>
                  <a:gd name="connsiteX4" fmla="*/ 101833 w 101832"/>
                  <a:gd name="connsiteY4" fmla="*/ 41664 h 8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32" h="83327">
                    <a:moveTo>
                      <a:pt x="101833" y="41664"/>
                    </a:moveTo>
                    <a:cubicBezTo>
                      <a:pt x="101833" y="64674"/>
                      <a:pt x="79037" y="83328"/>
                      <a:pt x="50916" y="83328"/>
                    </a:cubicBezTo>
                    <a:cubicBezTo>
                      <a:pt x="22796" y="83328"/>
                      <a:pt x="0" y="64674"/>
                      <a:pt x="0" y="41664"/>
                    </a:cubicBezTo>
                    <a:cubicBezTo>
                      <a:pt x="0" y="18653"/>
                      <a:pt x="22796" y="0"/>
                      <a:pt x="50916" y="0"/>
                    </a:cubicBezTo>
                    <a:cubicBezTo>
                      <a:pt x="79037" y="0"/>
                      <a:pt x="101833" y="18654"/>
                      <a:pt x="101833" y="41664"/>
                    </a:cubicBezTo>
                    <a:close/>
                  </a:path>
                </a:pathLst>
              </a:custGeom>
              <a:solidFill>
                <a:srgbClr val="E8A69C">
                  <a:alpha val="46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8" name="任意多边形: 形状 647">
                <a:extLst>
                  <a:ext uri="{FF2B5EF4-FFF2-40B4-BE49-F238E27FC236}">
                    <a16:creationId xmlns:a16="http://schemas.microsoft.com/office/drawing/2014/main" id="{F403407A-99BA-7114-EB9D-30937828B388}"/>
                  </a:ext>
                </a:extLst>
              </p:cNvPr>
              <p:cNvSpPr/>
              <p:nvPr/>
            </p:nvSpPr>
            <p:spPr>
              <a:xfrm>
                <a:off x="18149349" y="6206344"/>
                <a:ext cx="24318" cy="17420"/>
              </a:xfrm>
              <a:custGeom>
                <a:avLst/>
                <a:gdLst>
                  <a:gd name="connsiteX0" fmla="*/ 0 w 24318"/>
                  <a:gd name="connsiteY0" fmla="*/ 16636 h 17420"/>
                  <a:gd name="connsiteX1" fmla="*/ 16879 w 24318"/>
                  <a:gd name="connsiteY1" fmla="*/ 710 h 17420"/>
                  <a:gd name="connsiteX2" fmla="*/ 21140 w 24318"/>
                  <a:gd name="connsiteY2" fmla="*/ 149 h 17420"/>
                  <a:gd name="connsiteX3" fmla="*/ 23944 w 24318"/>
                  <a:gd name="connsiteY3" fmla="*/ 7103 h 17420"/>
                  <a:gd name="connsiteX4" fmla="*/ 18000 w 24318"/>
                  <a:gd name="connsiteY4" fmla="*/ 12823 h 17420"/>
                  <a:gd name="connsiteX5" fmla="*/ 2243 w 24318"/>
                  <a:gd name="connsiteY5" fmla="*/ 17421 h 17420"/>
                  <a:gd name="connsiteX6" fmla="*/ 0 w 24318"/>
                  <a:gd name="connsiteY6" fmla="*/ 16636 h 1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18" h="17420">
                    <a:moveTo>
                      <a:pt x="0" y="16636"/>
                    </a:moveTo>
                    <a:cubicBezTo>
                      <a:pt x="3308" y="9402"/>
                      <a:pt x="9477" y="3570"/>
                      <a:pt x="16879" y="710"/>
                    </a:cubicBezTo>
                    <a:cubicBezTo>
                      <a:pt x="18224" y="206"/>
                      <a:pt x="19738" y="-243"/>
                      <a:pt x="21140" y="149"/>
                    </a:cubicBezTo>
                    <a:cubicBezTo>
                      <a:pt x="23888" y="878"/>
                      <a:pt x="24954" y="4467"/>
                      <a:pt x="23944" y="7103"/>
                    </a:cubicBezTo>
                    <a:cubicBezTo>
                      <a:pt x="22935" y="9738"/>
                      <a:pt x="20467" y="11477"/>
                      <a:pt x="18000" y="12823"/>
                    </a:cubicBezTo>
                    <a:cubicBezTo>
                      <a:pt x="13121" y="15458"/>
                      <a:pt x="7738" y="17028"/>
                      <a:pt x="2243" y="17421"/>
                    </a:cubicBezTo>
                    <a:cubicBezTo>
                      <a:pt x="1794" y="17365"/>
                      <a:pt x="1122" y="16972"/>
                      <a:pt x="0" y="16636"/>
                    </a:cubicBezTo>
                    <a:close/>
                  </a:path>
                </a:pathLst>
              </a:custGeom>
              <a:solidFill>
                <a:srgbClr val="604437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9" name="任意多边形: 形状 648">
                <a:extLst>
                  <a:ext uri="{FF2B5EF4-FFF2-40B4-BE49-F238E27FC236}">
                    <a16:creationId xmlns:a16="http://schemas.microsoft.com/office/drawing/2014/main" id="{8D4C9603-CB94-CEE5-3614-9708E18E9865}"/>
                  </a:ext>
                </a:extLst>
              </p:cNvPr>
              <p:cNvSpPr/>
              <p:nvPr/>
            </p:nvSpPr>
            <p:spPr>
              <a:xfrm>
                <a:off x="18070138" y="6140102"/>
                <a:ext cx="44582" cy="86519"/>
              </a:xfrm>
              <a:custGeom>
                <a:avLst/>
                <a:gdLst>
                  <a:gd name="connsiteX0" fmla="*/ 30986 w 44582"/>
                  <a:gd name="connsiteY0" fmla="*/ 12222 h 86519"/>
                  <a:gd name="connsiteX1" fmla="*/ 43323 w 44582"/>
                  <a:gd name="connsiteY1" fmla="*/ 4877 h 86519"/>
                  <a:gd name="connsiteX2" fmla="*/ 41304 w 44582"/>
                  <a:gd name="connsiteY2" fmla="*/ 110 h 86519"/>
                  <a:gd name="connsiteX3" fmla="*/ 25267 w 44582"/>
                  <a:gd name="connsiteY3" fmla="*/ 6391 h 86519"/>
                  <a:gd name="connsiteX4" fmla="*/ 2893 w 44582"/>
                  <a:gd name="connsiteY4" fmla="*/ 27924 h 86519"/>
                  <a:gd name="connsiteX5" fmla="*/ 3790 w 44582"/>
                  <a:gd name="connsiteY5" fmla="*/ 60223 h 86519"/>
                  <a:gd name="connsiteX6" fmla="*/ 24538 w 44582"/>
                  <a:gd name="connsiteY6" fmla="*/ 80746 h 86519"/>
                  <a:gd name="connsiteX7" fmla="*/ 43323 w 44582"/>
                  <a:gd name="connsiteY7" fmla="*/ 82429 h 86519"/>
                  <a:gd name="connsiteX8" fmla="*/ 41753 w 44582"/>
                  <a:gd name="connsiteY8" fmla="*/ 79232 h 86519"/>
                  <a:gd name="connsiteX9" fmla="*/ 41697 w 44582"/>
                  <a:gd name="connsiteY9" fmla="*/ 79176 h 86519"/>
                  <a:gd name="connsiteX10" fmla="*/ 41248 w 44582"/>
                  <a:gd name="connsiteY10" fmla="*/ 78840 h 86519"/>
                  <a:gd name="connsiteX11" fmla="*/ 39286 w 44582"/>
                  <a:gd name="connsiteY11" fmla="*/ 77494 h 86519"/>
                  <a:gd name="connsiteX12" fmla="*/ 38108 w 44582"/>
                  <a:gd name="connsiteY12" fmla="*/ 76653 h 86519"/>
                  <a:gd name="connsiteX13" fmla="*/ 36875 w 44582"/>
                  <a:gd name="connsiteY13" fmla="*/ 75644 h 86519"/>
                  <a:gd name="connsiteX14" fmla="*/ 21678 w 44582"/>
                  <a:gd name="connsiteY14" fmla="*/ 61232 h 86519"/>
                  <a:gd name="connsiteX15" fmla="*/ 16351 w 44582"/>
                  <a:gd name="connsiteY15" fmla="*/ 33699 h 86519"/>
                  <a:gd name="connsiteX16" fmla="*/ 30986 w 44582"/>
                  <a:gd name="connsiteY16" fmla="*/ 12222 h 86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582" h="86519">
                    <a:moveTo>
                      <a:pt x="30986" y="12222"/>
                    </a:moveTo>
                    <a:cubicBezTo>
                      <a:pt x="33174" y="9979"/>
                      <a:pt x="38332" y="7064"/>
                      <a:pt x="43323" y="4877"/>
                    </a:cubicBezTo>
                    <a:cubicBezTo>
                      <a:pt x="45903" y="3475"/>
                      <a:pt x="44164" y="-731"/>
                      <a:pt x="41304" y="110"/>
                    </a:cubicBezTo>
                    <a:cubicBezTo>
                      <a:pt x="36146" y="2129"/>
                      <a:pt x="27342" y="5157"/>
                      <a:pt x="25267" y="6391"/>
                    </a:cubicBezTo>
                    <a:cubicBezTo>
                      <a:pt x="16351" y="11606"/>
                      <a:pt x="7267" y="18166"/>
                      <a:pt x="2893" y="27924"/>
                    </a:cubicBezTo>
                    <a:cubicBezTo>
                      <a:pt x="-1313" y="38073"/>
                      <a:pt x="-864" y="50298"/>
                      <a:pt x="3790" y="60223"/>
                    </a:cubicBezTo>
                    <a:cubicBezTo>
                      <a:pt x="7715" y="69419"/>
                      <a:pt x="15902" y="76036"/>
                      <a:pt x="24538" y="80746"/>
                    </a:cubicBezTo>
                    <a:cubicBezTo>
                      <a:pt x="30426" y="83606"/>
                      <a:pt x="41921" y="91176"/>
                      <a:pt x="43323" y="82429"/>
                    </a:cubicBezTo>
                    <a:cubicBezTo>
                      <a:pt x="43323" y="81195"/>
                      <a:pt x="42706" y="80017"/>
                      <a:pt x="41753" y="79232"/>
                    </a:cubicBezTo>
                    <a:cubicBezTo>
                      <a:pt x="41753" y="79232"/>
                      <a:pt x="41753" y="79232"/>
                      <a:pt x="41697" y="79176"/>
                    </a:cubicBezTo>
                    <a:cubicBezTo>
                      <a:pt x="41529" y="79064"/>
                      <a:pt x="41417" y="78952"/>
                      <a:pt x="41248" y="78840"/>
                    </a:cubicBezTo>
                    <a:cubicBezTo>
                      <a:pt x="40744" y="78503"/>
                      <a:pt x="39903" y="77943"/>
                      <a:pt x="39286" y="77494"/>
                    </a:cubicBezTo>
                    <a:cubicBezTo>
                      <a:pt x="38837" y="77158"/>
                      <a:pt x="38277" y="76765"/>
                      <a:pt x="38108" y="76653"/>
                    </a:cubicBezTo>
                    <a:cubicBezTo>
                      <a:pt x="37716" y="76317"/>
                      <a:pt x="37267" y="75980"/>
                      <a:pt x="36875" y="75644"/>
                    </a:cubicBezTo>
                    <a:cubicBezTo>
                      <a:pt x="34071" y="73793"/>
                      <a:pt x="26332" y="67064"/>
                      <a:pt x="21678" y="61232"/>
                    </a:cubicBezTo>
                    <a:cubicBezTo>
                      <a:pt x="15566" y="54167"/>
                      <a:pt x="14220" y="44466"/>
                      <a:pt x="16351" y="33699"/>
                    </a:cubicBezTo>
                    <a:cubicBezTo>
                      <a:pt x="18426" y="27307"/>
                      <a:pt x="23697" y="19737"/>
                      <a:pt x="30986" y="12222"/>
                    </a:cubicBezTo>
                    <a:close/>
                  </a:path>
                </a:pathLst>
              </a:custGeom>
              <a:solidFill>
                <a:srgbClr val="CC9278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21" name="任意多边形: 形状 620">
              <a:extLst>
                <a:ext uri="{FF2B5EF4-FFF2-40B4-BE49-F238E27FC236}">
                  <a16:creationId xmlns:a16="http://schemas.microsoft.com/office/drawing/2014/main" id="{B5ED49F4-E288-1F0A-5B29-FAE02299351D}"/>
                </a:ext>
              </a:extLst>
            </p:cNvPr>
            <p:cNvSpPr/>
            <p:nvPr/>
          </p:nvSpPr>
          <p:spPr>
            <a:xfrm>
              <a:off x="17592354" y="6203690"/>
              <a:ext cx="349236" cy="349236"/>
            </a:xfrm>
            <a:custGeom>
              <a:avLst/>
              <a:gdLst>
                <a:gd name="connsiteX0" fmla="*/ 349237 w 349236"/>
                <a:gd name="connsiteY0" fmla="*/ 174618 h 349236"/>
                <a:gd name="connsiteX1" fmla="*/ 174618 w 349236"/>
                <a:gd name="connsiteY1" fmla="*/ 349237 h 349236"/>
                <a:gd name="connsiteX2" fmla="*/ 0 w 349236"/>
                <a:gd name="connsiteY2" fmla="*/ 174618 h 349236"/>
                <a:gd name="connsiteX3" fmla="*/ 174618 w 349236"/>
                <a:gd name="connsiteY3" fmla="*/ 0 h 349236"/>
                <a:gd name="connsiteX4" fmla="*/ 349237 w 349236"/>
                <a:gd name="connsiteY4" fmla="*/ 174618 h 3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236" h="349236">
                  <a:moveTo>
                    <a:pt x="349237" y="174618"/>
                  </a:moveTo>
                  <a:cubicBezTo>
                    <a:pt x="349237" y="271057"/>
                    <a:pt x="271057" y="349237"/>
                    <a:pt x="174618" y="349237"/>
                  </a:cubicBezTo>
                  <a:cubicBezTo>
                    <a:pt x="78179" y="349237"/>
                    <a:pt x="0" y="271057"/>
                    <a:pt x="0" y="174618"/>
                  </a:cubicBezTo>
                  <a:cubicBezTo>
                    <a:pt x="0" y="78179"/>
                    <a:pt x="78179" y="0"/>
                    <a:pt x="174618" y="0"/>
                  </a:cubicBezTo>
                  <a:cubicBezTo>
                    <a:pt x="271057" y="0"/>
                    <a:pt x="349237" y="78179"/>
                    <a:pt x="349237" y="174618"/>
                  </a:cubicBezTo>
                  <a:close/>
                </a:path>
              </a:pathLst>
            </a:custGeom>
            <a:solidFill>
              <a:srgbClr val="E8A69C">
                <a:alpha val="36000"/>
              </a:srgbClr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2" name="任意多边形: 形状 621">
              <a:extLst>
                <a:ext uri="{FF2B5EF4-FFF2-40B4-BE49-F238E27FC236}">
                  <a16:creationId xmlns:a16="http://schemas.microsoft.com/office/drawing/2014/main" id="{75F303BF-86E1-5526-D246-BD516DB79ECA}"/>
                </a:ext>
              </a:extLst>
            </p:cNvPr>
            <p:cNvSpPr/>
            <p:nvPr/>
          </p:nvSpPr>
          <p:spPr>
            <a:xfrm>
              <a:off x="18330696" y="6250905"/>
              <a:ext cx="349236" cy="349236"/>
            </a:xfrm>
            <a:custGeom>
              <a:avLst/>
              <a:gdLst>
                <a:gd name="connsiteX0" fmla="*/ 349237 w 349236"/>
                <a:gd name="connsiteY0" fmla="*/ 174618 h 349236"/>
                <a:gd name="connsiteX1" fmla="*/ 174618 w 349236"/>
                <a:gd name="connsiteY1" fmla="*/ 349237 h 349236"/>
                <a:gd name="connsiteX2" fmla="*/ 0 w 349236"/>
                <a:gd name="connsiteY2" fmla="*/ 174618 h 349236"/>
                <a:gd name="connsiteX3" fmla="*/ 174618 w 349236"/>
                <a:gd name="connsiteY3" fmla="*/ 0 h 349236"/>
                <a:gd name="connsiteX4" fmla="*/ 349237 w 349236"/>
                <a:gd name="connsiteY4" fmla="*/ 174618 h 3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236" h="349236">
                  <a:moveTo>
                    <a:pt x="349237" y="174618"/>
                  </a:moveTo>
                  <a:cubicBezTo>
                    <a:pt x="349237" y="271057"/>
                    <a:pt x="271057" y="349237"/>
                    <a:pt x="174618" y="349237"/>
                  </a:cubicBezTo>
                  <a:cubicBezTo>
                    <a:pt x="78179" y="349237"/>
                    <a:pt x="0" y="271057"/>
                    <a:pt x="0" y="174618"/>
                  </a:cubicBezTo>
                  <a:cubicBezTo>
                    <a:pt x="0" y="78179"/>
                    <a:pt x="78179" y="0"/>
                    <a:pt x="174618" y="0"/>
                  </a:cubicBezTo>
                  <a:cubicBezTo>
                    <a:pt x="271057" y="0"/>
                    <a:pt x="349237" y="78179"/>
                    <a:pt x="349237" y="174618"/>
                  </a:cubicBezTo>
                  <a:close/>
                </a:path>
              </a:pathLst>
            </a:custGeom>
            <a:solidFill>
              <a:srgbClr val="E8A69C">
                <a:alpha val="36000"/>
              </a:srgbClr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3" name="任意多边形: 形状 622">
              <a:extLst>
                <a:ext uri="{FF2B5EF4-FFF2-40B4-BE49-F238E27FC236}">
                  <a16:creationId xmlns:a16="http://schemas.microsoft.com/office/drawing/2014/main" id="{0FDA1F65-3AEB-6FE6-1E52-8863DBB3227A}"/>
                </a:ext>
              </a:extLst>
            </p:cNvPr>
            <p:cNvSpPr/>
            <p:nvPr/>
          </p:nvSpPr>
          <p:spPr>
            <a:xfrm>
              <a:off x="17356628" y="5243692"/>
              <a:ext cx="1687762" cy="730429"/>
            </a:xfrm>
            <a:custGeom>
              <a:avLst/>
              <a:gdLst>
                <a:gd name="connsiteX0" fmla="*/ 853002 w 1687762"/>
                <a:gd name="connsiteY0" fmla="*/ 34028 h 730429"/>
                <a:gd name="connsiteX1" fmla="*/ 535616 w 1687762"/>
                <a:gd name="connsiteY1" fmla="*/ 27411 h 730429"/>
                <a:gd name="connsiteX2" fmla="*/ 396437 w 1687762"/>
                <a:gd name="connsiteY2" fmla="*/ 85898 h 730429"/>
                <a:gd name="connsiteX3" fmla="*/ 212567 w 1687762"/>
                <a:gd name="connsiteY3" fmla="*/ 290796 h 730429"/>
                <a:gd name="connsiteX4" fmla="*/ 81631 w 1687762"/>
                <a:gd name="connsiteY4" fmla="*/ 536126 h 730429"/>
                <a:gd name="connsiteX5" fmla="*/ 21574 w 1687762"/>
                <a:gd name="connsiteY5" fmla="*/ 609248 h 730429"/>
                <a:gd name="connsiteX6" fmla="*/ 826 w 1687762"/>
                <a:gd name="connsiteY6" fmla="*/ 630612 h 730429"/>
                <a:gd name="connsiteX7" fmla="*/ 34023 w 1687762"/>
                <a:gd name="connsiteY7" fmla="*/ 666949 h 730429"/>
                <a:gd name="connsiteX8" fmla="*/ 110510 w 1687762"/>
                <a:gd name="connsiteY8" fmla="*/ 662575 h 730429"/>
                <a:gd name="connsiteX9" fmla="*/ 126940 w 1687762"/>
                <a:gd name="connsiteY9" fmla="*/ 705809 h 730429"/>
                <a:gd name="connsiteX10" fmla="*/ 170174 w 1687762"/>
                <a:gd name="connsiteY10" fmla="*/ 726165 h 730429"/>
                <a:gd name="connsiteX11" fmla="*/ 374512 w 1687762"/>
                <a:gd name="connsiteY11" fmla="*/ 632407 h 730429"/>
                <a:gd name="connsiteX12" fmla="*/ 432382 w 1687762"/>
                <a:gd name="connsiteY12" fmla="*/ 683772 h 730429"/>
                <a:gd name="connsiteX13" fmla="*/ 510494 w 1687762"/>
                <a:gd name="connsiteY13" fmla="*/ 647883 h 730429"/>
                <a:gd name="connsiteX14" fmla="*/ 801917 w 1687762"/>
                <a:gd name="connsiteY14" fmla="*/ 300105 h 730429"/>
                <a:gd name="connsiteX15" fmla="*/ 892871 w 1687762"/>
                <a:gd name="connsiteY15" fmla="*/ 506294 h 730429"/>
                <a:gd name="connsiteX16" fmla="*/ 1079938 w 1687762"/>
                <a:gd name="connsiteY16" fmla="*/ 670145 h 730429"/>
                <a:gd name="connsiteX17" fmla="*/ 1125640 w 1687762"/>
                <a:gd name="connsiteY17" fmla="*/ 659940 h 730429"/>
                <a:gd name="connsiteX18" fmla="*/ 1219846 w 1687762"/>
                <a:gd name="connsiteY18" fmla="*/ 712034 h 730429"/>
                <a:gd name="connsiteX19" fmla="*/ 1301267 w 1687762"/>
                <a:gd name="connsiteY19" fmla="*/ 704463 h 730429"/>
                <a:gd name="connsiteX20" fmla="*/ 1338613 w 1687762"/>
                <a:gd name="connsiteY20" fmla="*/ 633696 h 730429"/>
                <a:gd name="connsiteX21" fmla="*/ 1432988 w 1687762"/>
                <a:gd name="connsiteY21" fmla="*/ 705192 h 730429"/>
                <a:gd name="connsiteX22" fmla="*/ 1687513 w 1687762"/>
                <a:gd name="connsiteY22" fmla="*/ 622201 h 730429"/>
                <a:gd name="connsiteX23" fmla="*/ 1606653 w 1687762"/>
                <a:gd name="connsiteY23" fmla="*/ 533826 h 730429"/>
                <a:gd name="connsiteX24" fmla="*/ 1492203 w 1687762"/>
                <a:gd name="connsiteY24" fmla="*/ 277507 h 730429"/>
                <a:gd name="connsiteX25" fmla="*/ 853002 w 1687762"/>
                <a:gd name="connsiteY25" fmla="*/ 34028 h 73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7762" h="730429">
                  <a:moveTo>
                    <a:pt x="853002" y="34028"/>
                  </a:moveTo>
                  <a:cubicBezTo>
                    <a:pt x="757225" y="-17113"/>
                    <a:pt x="639804" y="-3206"/>
                    <a:pt x="535616" y="27411"/>
                  </a:cubicBezTo>
                  <a:cubicBezTo>
                    <a:pt x="487167" y="41654"/>
                    <a:pt x="439335" y="59374"/>
                    <a:pt x="396437" y="85898"/>
                  </a:cubicBezTo>
                  <a:cubicBezTo>
                    <a:pt x="317595" y="134683"/>
                    <a:pt x="259333" y="210721"/>
                    <a:pt x="212567" y="290796"/>
                  </a:cubicBezTo>
                  <a:cubicBezTo>
                    <a:pt x="165800" y="370872"/>
                    <a:pt x="128846" y="456331"/>
                    <a:pt x="81631" y="536126"/>
                  </a:cubicBezTo>
                  <a:cubicBezTo>
                    <a:pt x="65425" y="563490"/>
                    <a:pt x="47425" y="590799"/>
                    <a:pt x="21574" y="609248"/>
                  </a:cubicBezTo>
                  <a:cubicBezTo>
                    <a:pt x="13332" y="615136"/>
                    <a:pt x="3686" y="620911"/>
                    <a:pt x="826" y="630612"/>
                  </a:cubicBezTo>
                  <a:cubicBezTo>
                    <a:pt x="-4388" y="648276"/>
                    <a:pt x="16079" y="662744"/>
                    <a:pt x="34023" y="666949"/>
                  </a:cubicBezTo>
                  <a:cubicBezTo>
                    <a:pt x="59257" y="672837"/>
                    <a:pt x="86117" y="671267"/>
                    <a:pt x="110510" y="662575"/>
                  </a:cubicBezTo>
                  <a:cubicBezTo>
                    <a:pt x="107482" y="678388"/>
                    <a:pt x="115052" y="694931"/>
                    <a:pt x="126940" y="705809"/>
                  </a:cubicBezTo>
                  <a:cubicBezTo>
                    <a:pt x="138828" y="716688"/>
                    <a:pt x="154473" y="722576"/>
                    <a:pt x="170174" y="726165"/>
                  </a:cubicBezTo>
                  <a:cubicBezTo>
                    <a:pt x="248735" y="744165"/>
                    <a:pt x="336941" y="703734"/>
                    <a:pt x="374512" y="632407"/>
                  </a:cubicBezTo>
                  <a:cubicBezTo>
                    <a:pt x="371820" y="661454"/>
                    <a:pt x="403222" y="684501"/>
                    <a:pt x="432382" y="683772"/>
                  </a:cubicBezTo>
                  <a:cubicBezTo>
                    <a:pt x="461541" y="683043"/>
                    <a:pt x="487391" y="665715"/>
                    <a:pt x="510494" y="647883"/>
                  </a:cubicBezTo>
                  <a:cubicBezTo>
                    <a:pt x="635206" y="551490"/>
                    <a:pt x="733562" y="450274"/>
                    <a:pt x="801917" y="300105"/>
                  </a:cubicBezTo>
                  <a:cubicBezTo>
                    <a:pt x="826534" y="381134"/>
                    <a:pt x="849806" y="433340"/>
                    <a:pt x="892871" y="506294"/>
                  </a:cubicBezTo>
                  <a:cubicBezTo>
                    <a:pt x="935937" y="579191"/>
                    <a:pt x="999583" y="643397"/>
                    <a:pt x="1079938" y="670145"/>
                  </a:cubicBezTo>
                  <a:cubicBezTo>
                    <a:pt x="1096424" y="675641"/>
                    <a:pt x="1119920" y="676370"/>
                    <a:pt x="1125640" y="659940"/>
                  </a:cubicBezTo>
                  <a:cubicBezTo>
                    <a:pt x="1152275" y="684557"/>
                    <a:pt x="1184855" y="702557"/>
                    <a:pt x="1219846" y="712034"/>
                  </a:cubicBezTo>
                  <a:cubicBezTo>
                    <a:pt x="1247042" y="719379"/>
                    <a:pt x="1278332" y="720893"/>
                    <a:pt x="1301267" y="704463"/>
                  </a:cubicBezTo>
                  <a:cubicBezTo>
                    <a:pt x="1323417" y="688594"/>
                    <a:pt x="1332220" y="660220"/>
                    <a:pt x="1338613" y="633696"/>
                  </a:cubicBezTo>
                  <a:cubicBezTo>
                    <a:pt x="1355548" y="670706"/>
                    <a:pt x="1393903" y="693809"/>
                    <a:pt x="1432988" y="705192"/>
                  </a:cubicBezTo>
                  <a:cubicBezTo>
                    <a:pt x="1518446" y="730090"/>
                    <a:pt x="1695308" y="698351"/>
                    <a:pt x="1687513" y="622201"/>
                  </a:cubicBezTo>
                  <a:cubicBezTo>
                    <a:pt x="1684205" y="589902"/>
                    <a:pt x="1652073" y="596687"/>
                    <a:pt x="1606653" y="533826"/>
                  </a:cubicBezTo>
                  <a:cubicBezTo>
                    <a:pt x="1546821" y="451003"/>
                    <a:pt x="1518110" y="343619"/>
                    <a:pt x="1492203" y="277507"/>
                  </a:cubicBezTo>
                  <a:cubicBezTo>
                    <a:pt x="1360875" y="-57431"/>
                    <a:pt x="933358" y="-7187"/>
                    <a:pt x="853002" y="34028"/>
                  </a:cubicBezTo>
                  <a:close/>
                </a:path>
              </a:pathLst>
            </a:custGeom>
            <a:solidFill>
              <a:srgbClr val="3F579F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24" name="图形 13">
              <a:extLst>
                <a:ext uri="{FF2B5EF4-FFF2-40B4-BE49-F238E27FC236}">
                  <a16:creationId xmlns:a16="http://schemas.microsoft.com/office/drawing/2014/main" id="{AEE752D3-EBE8-EBB5-C43F-EADA13BF1D06}"/>
                </a:ext>
              </a:extLst>
            </p:cNvPr>
            <p:cNvGrpSpPr/>
            <p:nvPr/>
          </p:nvGrpSpPr>
          <p:grpSpPr>
            <a:xfrm>
              <a:off x="17356442" y="5506041"/>
              <a:ext cx="1639990" cy="479464"/>
              <a:chOff x="17356442" y="5506041"/>
              <a:chExt cx="1639990" cy="479464"/>
            </a:xfrm>
            <a:solidFill>
              <a:srgbClr val="2D4787"/>
            </a:solidFill>
          </p:grpSpPr>
          <p:grpSp>
            <p:nvGrpSpPr>
              <p:cNvPr id="642" name="图形 13">
                <a:extLst>
                  <a:ext uri="{FF2B5EF4-FFF2-40B4-BE49-F238E27FC236}">
                    <a16:creationId xmlns:a16="http://schemas.microsoft.com/office/drawing/2014/main" id="{B711A7DB-8F1D-200D-A330-9D3A29C228BF}"/>
                  </a:ext>
                </a:extLst>
              </p:cNvPr>
              <p:cNvGrpSpPr/>
              <p:nvPr/>
            </p:nvGrpSpPr>
            <p:grpSpPr>
              <a:xfrm>
                <a:off x="17356442" y="5506041"/>
                <a:ext cx="1639990" cy="479464"/>
                <a:chOff x="17356442" y="5506041"/>
                <a:chExt cx="1639990" cy="479464"/>
              </a:xfrm>
              <a:solidFill>
                <a:srgbClr val="2D4787"/>
              </a:solidFill>
            </p:grpSpPr>
            <p:sp>
              <p:nvSpPr>
                <p:cNvPr id="644" name="任意多边形: 形状 643">
                  <a:extLst>
                    <a:ext uri="{FF2B5EF4-FFF2-40B4-BE49-F238E27FC236}">
                      <a16:creationId xmlns:a16="http://schemas.microsoft.com/office/drawing/2014/main" id="{F171C0D6-2F62-3AFB-856A-C105220BF2EC}"/>
                    </a:ext>
                  </a:extLst>
                </p:cNvPr>
                <p:cNvSpPr/>
                <p:nvPr/>
              </p:nvSpPr>
              <p:spPr>
                <a:xfrm>
                  <a:off x="17356442" y="5506041"/>
                  <a:ext cx="1639990" cy="479464"/>
                </a:xfrm>
                <a:custGeom>
                  <a:avLst/>
                  <a:gdLst>
                    <a:gd name="connsiteX0" fmla="*/ 1639923 w 1639990"/>
                    <a:gd name="connsiteY0" fmla="*/ 421927 h 479464"/>
                    <a:gd name="connsiteX1" fmla="*/ 1636839 w 1639990"/>
                    <a:gd name="connsiteY1" fmla="*/ 418338 h 479464"/>
                    <a:gd name="connsiteX2" fmla="*/ 1625288 w 1639990"/>
                    <a:gd name="connsiteY2" fmla="*/ 421703 h 479464"/>
                    <a:gd name="connsiteX3" fmla="*/ 1589624 w 1639990"/>
                    <a:gd name="connsiteY3" fmla="*/ 433030 h 479464"/>
                    <a:gd name="connsiteX4" fmla="*/ 1526483 w 1639990"/>
                    <a:gd name="connsiteY4" fmla="*/ 443067 h 479464"/>
                    <a:gd name="connsiteX5" fmla="*/ 1421847 w 1639990"/>
                    <a:gd name="connsiteY5" fmla="*/ 420469 h 479464"/>
                    <a:gd name="connsiteX6" fmla="*/ 1371659 w 1639990"/>
                    <a:gd name="connsiteY6" fmla="*/ 387048 h 479464"/>
                    <a:gd name="connsiteX7" fmla="*/ 1349790 w 1639990"/>
                    <a:gd name="connsiteY7" fmla="*/ 364786 h 479464"/>
                    <a:gd name="connsiteX8" fmla="*/ 1339865 w 1639990"/>
                    <a:gd name="connsiteY8" fmla="*/ 354637 h 479464"/>
                    <a:gd name="connsiteX9" fmla="*/ 1328537 w 1639990"/>
                    <a:gd name="connsiteY9" fmla="*/ 367478 h 479464"/>
                    <a:gd name="connsiteX10" fmla="*/ 1330108 w 1639990"/>
                    <a:gd name="connsiteY10" fmla="*/ 369777 h 479464"/>
                    <a:gd name="connsiteX11" fmla="*/ 1324893 w 1639990"/>
                    <a:gd name="connsiteY11" fmla="*/ 385646 h 479464"/>
                    <a:gd name="connsiteX12" fmla="*/ 1307790 w 1639990"/>
                    <a:gd name="connsiteY12" fmla="*/ 413516 h 479464"/>
                    <a:gd name="connsiteX13" fmla="*/ 1304705 w 1639990"/>
                    <a:gd name="connsiteY13" fmla="*/ 417160 h 479464"/>
                    <a:gd name="connsiteX14" fmla="*/ 1294724 w 1639990"/>
                    <a:gd name="connsiteY14" fmla="*/ 426581 h 479464"/>
                    <a:gd name="connsiteX15" fmla="*/ 1293771 w 1639990"/>
                    <a:gd name="connsiteY15" fmla="*/ 427366 h 479464"/>
                    <a:gd name="connsiteX16" fmla="*/ 1293659 w 1639990"/>
                    <a:gd name="connsiteY16" fmla="*/ 427478 h 479464"/>
                    <a:gd name="connsiteX17" fmla="*/ 1293715 w 1639990"/>
                    <a:gd name="connsiteY17" fmla="*/ 427422 h 479464"/>
                    <a:gd name="connsiteX18" fmla="*/ 1293659 w 1639990"/>
                    <a:gd name="connsiteY18" fmla="*/ 427478 h 479464"/>
                    <a:gd name="connsiteX19" fmla="*/ 1274313 w 1639990"/>
                    <a:gd name="connsiteY19" fmla="*/ 437572 h 479464"/>
                    <a:gd name="connsiteX20" fmla="*/ 1250144 w 1639990"/>
                    <a:gd name="connsiteY20" fmla="*/ 438974 h 479464"/>
                    <a:gd name="connsiteX21" fmla="*/ 1207527 w 1639990"/>
                    <a:gd name="connsiteY21" fmla="*/ 429497 h 479464"/>
                    <a:gd name="connsiteX22" fmla="*/ 1137994 w 1639990"/>
                    <a:gd name="connsiteY22" fmla="*/ 381160 h 479464"/>
                    <a:gd name="connsiteX23" fmla="*/ 1139620 w 1639990"/>
                    <a:gd name="connsiteY23" fmla="*/ 374824 h 479464"/>
                    <a:gd name="connsiteX24" fmla="*/ 1144443 w 1639990"/>
                    <a:gd name="connsiteY24" fmla="*/ 330973 h 479464"/>
                    <a:gd name="connsiteX25" fmla="*/ 1133003 w 1639990"/>
                    <a:gd name="connsiteY25" fmla="*/ 259757 h 479464"/>
                    <a:gd name="connsiteX26" fmla="*/ 1111638 w 1639990"/>
                    <a:gd name="connsiteY26" fmla="*/ 223421 h 479464"/>
                    <a:gd name="connsiteX27" fmla="*/ 1067900 w 1639990"/>
                    <a:gd name="connsiteY27" fmla="*/ 274617 h 479464"/>
                    <a:gd name="connsiteX28" fmla="*/ 1081134 w 1639990"/>
                    <a:gd name="connsiteY28" fmla="*/ 328337 h 479464"/>
                    <a:gd name="connsiteX29" fmla="*/ 1116629 w 1639990"/>
                    <a:gd name="connsiteY29" fmla="*/ 389964 h 479464"/>
                    <a:gd name="connsiteX30" fmla="*/ 1054498 w 1639990"/>
                    <a:gd name="connsiteY30" fmla="*/ 392039 h 479464"/>
                    <a:gd name="connsiteX31" fmla="*/ 901076 w 1639990"/>
                    <a:gd name="connsiteY31" fmla="*/ 233795 h 479464"/>
                    <a:gd name="connsiteX32" fmla="*/ 851225 w 1639990"/>
                    <a:gd name="connsiteY32" fmla="*/ 129775 h 479464"/>
                    <a:gd name="connsiteX33" fmla="*/ 850216 w 1639990"/>
                    <a:gd name="connsiteY33" fmla="*/ 127364 h 479464"/>
                    <a:gd name="connsiteX34" fmla="*/ 843262 w 1639990"/>
                    <a:gd name="connsiteY34" fmla="*/ 111999 h 479464"/>
                    <a:gd name="connsiteX35" fmla="*/ 842646 w 1639990"/>
                    <a:gd name="connsiteY35" fmla="*/ 110709 h 479464"/>
                    <a:gd name="connsiteX36" fmla="*/ 842533 w 1639990"/>
                    <a:gd name="connsiteY36" fmla="*/ 110429 h 479464"/>
                    <a:gd name="connsiteX37" fmla="*/ 842365 w 1639990"/>
                    <a:gd name="connsiteY37" fmla="*/ 110092 h 479464"/>
                    <a:gd name="connsiteX38" fmla="*/ 842422 w 1639990"/>
                    <a:gd name="connsiteY38" fmla="*/ 110205 h 479464"/>
                    <a:gd name="connsiteX39" fmla="*/ 823356 w 1639990"/>
                    <a:gd name="connsiteY39" fmla="*/ 59625 h 479464"/>
                    <a:gd name="connsiteX40" fmla="*/ 811188 w 1639990"/>
                    <a:gd name="connsiteY40" fmla="*/ 16952 h 479464"/>
                    <a:gd name="connsiteX41" fmla="*/ 810290 w 1639990"/>
                    <a:gd name="connsiteY41" fmla="*/ 13755 h 479464"/>
                    <a:gd name="connsiteX42" fmla="*/ 812533 w 1639990"/>
                    <a:gd name="connsiteY42" fmla="*/ 4447 h 479464"/>
                    <a:gd name="connsiteX43" fmla="*/ 802440 w 1639990"/>
                    <a:gd name="connsiteY43" fmla="*/ 3606 h 479464"/>
                    <a:gd name="connsiteX44" fmla="*/ 787411 w 1639990"/>
                    <a:gd name="connsiteY44" fmla="*/ 41513 h 479464"/>
                    <a:gd name="connsiteX45" fmla="*/ 723598 w 1639990"/>
                    <a:gd name="connsiteY45" fmla="*/ 151140 h 479464"/>
                    <a:gd name="connsiteX46" fmla="*/ 618345 w 1639990"/>
                    <a:gd name="connsiteY46" fmla="*/ 285328 h 479464"/>
                    <a:gd name="connsiteX47" fmla="*/ 517858 w 1639990"/>
                    <a:gd name="connsiteY47" fmla="*/ 376282 h 479464"/>
                    <a:gd name="connsiteX48" fmla="*/ 440362 w 1639990"/>
                    <a:gd name="connsiteY48" fmla="*/ 416095 h 479464"/>
                    <a:gd name="connsiteX49" fmla="*/ 432399 w 1639990"/>
                    <a:gd name="connsiteY49" fmla="*/ 415983 h 479464"/>
                    <a:gd name="connsiteX50" fmla="*/ 429259 w 1639990"/>
                    <a:gd name="connsiteY50" fmla="*/ 415478 h 479464"/>
                    <a:gd name="connsiteX51" fmla="*/ 423540 w 1639990"/>
                    <a:gd name="connsiteY51" fmla="*/ 414020 h 479464"/>
                    <a:gd name="connsiteX52" fmla="*/ 388100 w 1639990"/>
                    <a:gd name="connsiteY52" fmla="*/ 384356 h 479464"/>
                    <a:gd name="connsiteX53" fmla="*/ 387820 w 1639990"/>
                    <a:gd name="connsiteY53" fmla="*/ 383908 h 479464"/>
                    <a:gd name="connsiteX54" fmla="*/ 387764 w 1639990"/>
                    <a:gd name="connsiteY54" fmla="*/ 383740 h 479464"/>
                    <a:gd name="connsiteX55" fmla="*/ 387427 w 1639990"/>
                    <a:gd name="connsiteY55" fmla="*/ 383179 h 479464"/>
                    <a:gd name="connsiteX56" fmla="*/ 387651 w 1639990"/>
                    <a:gd name="connsiteY56" fmla="*/ 383515 h 479464"/>
                    <a:gd name="connsiteX57" fmla="*/ 382661 w 1639990"/>
                    <a:gd name="connsiteY57" fmla="*/ 368375 h 479464"/>
                    <a:gd name="connsiteX58" fmla="*/ 365838 w 1639990"/>
                    <a:gd name="connsiteY58" fmla="*/ 376001 h 479464"/>
                    <a:gd name="connsiteX59" fmla="*/ 364436 w 1639990"/>
                    <a:gd name="connsiteY59" fmla="*/ 377683 h 479464"/>
                    <a:gd name="connsiteX60" fmla="*/ 356586 w 1639990"/>
                    <a:gd name="connsiteY60" fmla="*/ 386431 h 479464"/>
                    <a:gd name="connsiteX61" fmla="*/ 299557 w 1639990"/>
                    <a:gd name="connsiteY61" fmla="*/ 430675 h 479464"/>
                    <a:gd name="connsiteX62" fmla="*/ 200192 w 1639990"/>
                    <a:gd name="connsiteY62" fmla="*/ 462974 h 479464"/>
                    <a:gd name="connsiteX63" fmla="*/ 128584 w 1639990"/>
                    <a:gd name="connsiteY63" fmla="*/ 423217 h 479464"/>
                    <a:gd name="connsiteX64" fmla="*/ 124490 w 1639990"/>
                    <a:gd name="connsiteY64" fmla="*/ 409310 h 479464"/>
                    <a:gd name="connsiteX65" fmla="*/ 205463 w 1639990"/>
                    <a:gd name="connsiteY65" fmla="*/ 346169 h 479464"/>
                    <a:gd name="connsiteX66" fmla="*/ 246174 w 1639990"/>
                    <a:gd name="connsiteY66" fmla="*/ 293739 h 479464"/>
                    <a:gd name="connsiteX67" fmla="*/ 254977 w 1639990"/>
                    <a:gd name="connsiteY67" fmla="*/ 258075 h 479464"/>
                    <a:gd name="connsiteX68" fmla="*/ 236472 w 1639990"/>
                    <a:gd name="connsiteY68" fmla="*/ 233290 h 479464"/>
                    <a:gd name="connsiteX69" fmla="*/ 216454 w 1639990"/>
                    <a:gd name="connsiteY69" fmla="*/ 235421 h 479464"/>
                    <a:gd name="connsiteX70" fmla="*/ 202154 w 1639990"/>
                    <a:gd name="connsiteY70" fmla="*/ 240692 h 479464"/>
                    <a:gd name="connsiteX71" fmla="*/ 112602 w 1639990"/>
                    <a:gd name="connsiteY71" fmla="*/ 359459 h 479464"/>
                    <a:gd name="connsiteX72" fmla="*/ 107387 w 1639990"/>
                    <a:gd name="connsiteY72" fmla="*/ 396693 h 479464"/>
                    <a:gd name="connsiteX73" fmla="*/ 86079 w 1639990"/>
                    <a:gd name="connsiteY73" fmla="*/ 404319 h 479464"/>
                    <a:gd name="connsiteX74" fmla="*/ 50639 w 1639990"/>
                    <a:gd name="connsiteY74" fmla="*/ 404768 h 479464"/>
                    <a:gd name="connsiteX75" fmla="*/ 14190 w 1639990"/>
                    <a:gd name="connsiteY75" fmla="*/ 387833 h 479464"/>
                    <a:gd name="connsiteX76" fmla="*/ 9480 w 1639990"/>
                    <a:gd name="connsiteY76" fmla="*/ 370394 h 479464"/>
                    <a:gd name="connsiteX77" fmla="*/ 59 w 1639990"/>
                    <a:gd name="connsiteY77" fmla="*/ 370394 h 479464"/>
                    <a:gd name="connsiteX78" fmla="*/ 25742 w 1639990"/>
                    <a:gd name="connsiteY78" fmla="*/ 412674 h 479464"/>
                    <a:gd name="connsiteX79" fmla="*/ 72733 w 1639990"/>
                    <a:gd name="connsiteY79" fmla="*/ 423273 h 479464"/>
                    <a:gd name="connsiteX80" fmla="*/ 109182 w 1639990"/>
                    <a:gd name="connsiteY80" fmla="*/ 416544 h 479464"/>
                    <a:gd name="connsiteX81" fmla="*/ 153593 w 1639990"/>
                    <a:gd name="connsiteY81" fmla="*/ 469030 h 479464"/>
                    <a:gd name="connsiteX82" fmla="*/ 261538 w 1639990"/>
                    <a:gd name="connsiteY82" fmla="*/ 465890 h 479464"/>
                    <a:gd name="connsiteX83" fmla="*/ 345595 w 1639990"/>
                    <a:gd name="connsiteY83" fmla="*/ 419291 h 479464"/>
                    <a:gd name="connsiteX84" fmla="*/ 370661 w 1639990"/>
                    <a:gd name="connsiteY84" fmla="*/ 394282 h 479464"/>
                    <a:gd name="connsiteX85" fmla="*/ 416362 w 1639990"/>
                    <a:gd name="connsiteY85" fmla="*/ 435497 h 479464"/>
                    <a:gd name="connsiteX86" fmla="*/ 426063 w 1639990"/>
                    <a:gd name="connsiteY86" fmla="*/ 436002 h 479464"/>
                    <a:gd name="connsiteX87" fmla="*/ 429091 w 1639990"/>
                    <a:gd name="connsiteY87" fmla="*/ 435665 h 479464"/>
                    <a:gd name="connsiteX88" fmla="*/ 435652 w 1639990"/>
                    <a:gd name="connsiteY88" fmla="*/ 434544 h 479464"/>
                    <a:gd name="connsiteX89" fmla="*/ 511465 w 1639990"/>
                    <a:gd name="connsiteY89" fmla="*/ 400114 h 479464"/>
                    <a:gd name="connsiteX90" fmla="*/ 567989 w 1639990"/>
                    <a:gd name="connsiteY90" fmla="*/ 358225 h 479464"/>
                    <a:gd name="connsiteX91" fmla="*/ 613971 w 1639990"/>
                    <a:gd name="connsiteY91" fmla="*/ 310113 h 479464"/>
                    <a:gd name="connsiteX92" fmla="*/ 751299 w 1639990"/>
                    <a:gd name="connsiteY92" fmla="*/ 132298 h 479464"/>
                    <a:gd name="connsiteX93" fmla="*/ 794926 w 1639990"/>
                    <a:gd name="connsiteY93" fmla="*/ 56148 h 479464"/>
                    <a:gd name="connsiteX94" fmla="*/ 802047 w 1639990"/>
                    <a:gd name="connsiteY94" fmla="*/ 37924 h 479464"/>
                    <a:gd name="connsiteX95" fmla="*/ 808776 w 1639990"/>
                    <a:gd name="connsiteY95" fmla="*/ 69774 h 479464"/>
                    <a:gd name="connsiteX96" fmla="*/ 842197 w 1639990"/>
                    <a:gd name="connsiteY96" fmla="*/ 161906 h 479464"/>
                    <a:gd name="connsiteX97" fmla="*/ 929170 w 1639990"/>
                    <a:gd name="connsiteY97" fmla="*/ 312580 h 479464"/>
                    <a:gd name="connsiteX98" fmla="*/ 992142 w 1639990"/>
                    <a:gd name="connsiteY98" fmla="*/ 378469 h 479464"/>
                    <a:gd name="connsiteX99" fmla="*/ 1087751 w 1639990"/>
                    <a:gd name="connsiteY99" fmla="*/ 419067 h 479464"/>
                    <a:gd name="connsiteX100" fmla="*/ 1127115 w 1639990"/>
                    <a:gd name="connsiteY100" fmla="*/ 402637 h 479464"/>
                    <a:gd name="connsiteX101" fmla="*/ 1191434 w 1639990"/>
                    <a:gd name="connsiteY101" fmla="*/ 446544 h 479464"/>
                    <a:gd name="connsiteX102" fmla="*/ 1247733 w 1639990"/>
                    <a:gd name="connsiteY102" fmla="*/ 458095 h 479464"/>
                    <a:gd name="connsiteX103" fmla="*/ 1276724 w 1639990"/>
                    <a:gd name="connsiteY103" fmla="*/ 454114 h 479464"/>
                    <a:gd name="connsiteX104" fmla="*/ 1301229 w 1639990"/>
                    <a:gd name="connsiteY104" fmla="*/ 439254 h 479464"/>
                    <a:gd name="connsiteX105" fmla="*/ 1329995 w 1639990"/>
                    <a:gd name="connsiteY105" fmla="*/ 402076 h 479464"/>
                    <a:gd name="connsiteX106" fmla="*/ 1338182 w 1639990"/>
                    <a:gd name="connsiteY106" fmla="*/ 381328 h 479464"/>
                    <a:gd name="connsiteX107" fmla="*/ 1389996 w 1639990"/>
                    <a:gd name="connsiteY107" fmla="*/ 432637 h 479464"/>
                    <a:gd name="connsiteX108" fmla="*/ 1608409 w 1639990"/>
                    <a:gd name="connsiteY108" fmla="*/ 441890 h 479464"/>
                    <a:gd name="connsiteX109" fmla="*/ 1637961 w 1639990"/>
                    <a:gd name="connsiteY109" fmla="*/ 426189 h 479464"/>
                    <a:gd name="connsiteX110" fmla="*/ 1637792 w 1639990"/>
                    <a:gd name="connsiteY110" fmla="*/ 426357 h 479464"/>
                    <a:gd name="connsiteX111" fmla="*/ 1639923 w 1639990"/>
                    <a:gd name="connsiteY111" fmla="*/ 421927 h 479464"/>
                    <a:gd name="connsiteX112" fmla="*/ 127238 w 1639990"/>
                    <a:gd name="connsiteY112" fmla="*/ 369384 h 479464"/>
                    <a:gd name="connsiteX113" fmla="*/ 166491 w 1639990"/>
                    <a:gd name="connsiteY113" fmla="*/ 285944 h 479464"/>
                    <a:gd name="connsiteX114" fmla="*/ 232435 w 1639990"/>
                    <a:gd name="connsiteY114" fmla="*/ 248767 h 479464"/>
                    <a:gd name="connsiteX115" fmla="*/ 232604 w 1639990"/>
                    <a:gd name="connsiteY115" fmla="*/ 283645 h 479464"/>
                    <a:gd name="connsiteX116" fmla="*/ 195818 w 1639990"/>
                    <a:gd name="connsiteY116" fmla="*/ 330917 h 479464"/>
                    <a:gd name="connsiteX117" fmla="*/ 126285 w 1639990"/>
                    <a:gd name="connsiteY117" fmla="*/ 386487 h 479464"/>
                    <a:gd name="connsiteX118" fmla="*/ 124210 w 1639990"/>
                    <a:gd name="connsiteY118" fmla="*/ 387609 h 479464"/>
                    <a:gd name="connsiteX119" fmla="*/ 127238 w 1639990"/>
                    <a:gd name="connsiteY119" fmla="*/ 369384 h 479464"/>
                    <a:gd name="connsiteX120" fmla="*/ 1124592 w 1639990"/>
                    <a:gd name="connsiteY120" fmla="*/ 364618 h 479464"/>
                    <a:gd name="connsiteX121" fmla="*/ 1084050 w 1639990"/>
                    <a:gd name="connsiteY121" fmla="*/ 262337 h 479464"/>
                    <a:gd name="connsiteX122" fmla="*/ 1088424 w 1639990"/>
                    <a:gd name="connsiteY122" fmla="*/ 240131 h 479464"/>
                    <a:gd name="connsiteX123" fmla="*/ 1093190 w 1639990"/>
                    <a:gd name="connsiteY123" fmla="*/ 233570 h 479464"/>
                    <a:gd name="connsiteX124" fmla="*/ 1093302 w 1639990"/>
                    <a:gd name="connsiteY124" fmla="*/ 233514 h 479464"/>
                    <a:gd name="connsiteX125" fmla="*/ 1094143 w 1639990"/>
                    <a:gd name="connsiteY125" fmla="*/ 233290 h 479464"/>
                    <a:gd name="connsiteX126" fmla="*/ 1125377 w 1639990"/>
                    <a:gd name="connsiteY126" fmla="*/ 303552 h 479464"/>
                    <a:gd name="connsiteX127" fmla="*/ 1124592 w 1639990"/>
                    <a:gd name="connsiteY127" fmla="*/ 364618 h 4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1639990" h="479464">
                      <a:moveTo>
                        <a:pt x="1639923" y="421927"/>
                      </a:moveTo>
                      <a:cubicBezTo>
                        <a:pt x="1639811" y="420245"/>
                        <a:pt x="1638409" y="418731"/>
                        <a:pt x="1636839" y="418338"/>
                      </a:cubicBezTo>
                      <a:cubicBezTo>
                        <a:pt x="1632633" y="417833"/>
                        <a:pt x="1632633" y="419403"/>
                        <a:pt x="1625288" y="421703"/>
                      </a:cubicBezTo>
                      <a:cubicBezTo>
                        <a:pt x="1613456" y="425740"/>
                        <a:pt x="1601624" y="429721"/>
                        <a:pt x="1589624" y="433030"/>
                      </a:cubicBezTo>
                      <a:cubicBezTo>
                        <a:pt x="1560633" y="441609"/>
                        <a:pt x="1552446" y="443684"/>
                        <a:pt x="1526483" y="443067"/>
                      </a:cubicBezTo>
                      <a:cubicBezTo>
                        <a:pt x="1490931" y="442506"/>
                        <a:pt x="1459754" y="435048"/>
                        <a:pt x="1421847" y="420469"/>
                      </a:cubicBezTo>
                      <a:cubicBezTo>
                        <a:pt x="1402276" y="412394"/>
                        <a:pt x="1391342" y="406730"/>
                        <a:pt x="1371659" y="387048"/>
                      </a:cubicBezTo>
                      <a:cubicBezTo>
                        <a:pt x="1364033" y="379926"/>
                        <a:pt x="1356687" y="372581"/>
                        <a:pt x="1349790" y="364786"/>
                      </a:cubicBezTo>
                      <a:cubicBezTo>
                        <a:pt x="1346370" y="361590"/>
                        <a:pt x="1344239" y="356543"/>
                        <a:pt x="1339865" y="354637"/>
                      </a:cubicBezTo>
                      <a:cubicBezTo>
                        <a:pt x="1332351" y="350936"/>
                        <a:pt x="1323995" y="360412"/>
                        <a:pt x="1328537" y="367478"/>
                      </a:cubicBezTo>
                      <a:cubicBezTo>
                        <a:pt x="1329042" y="368263"/>
                        <a:pt x="1329603" y="368992"/>
                        <a:pt x="1330108" y="369777"/>
                      </a:cubicBezTo>
                      <a:cubicBezTo>
                        <a:pt x="1328650" y="375216"/>
                        <a:pt x="1327416" y="379534"/>
                        <a:pt x="1324893" y="385646"/>
                      </a:cubicBezTo>
                      <a:cubicBezTo>
                        <a:pt x="1323379" y="389628"/>
                        <a:pt x="1313846" y="405833"/>
                        <a:pt x="1307790" y="413516"/>
                      </a:cubicBezTo>
                      <a:cubicBezTo>
                        <a:pt x="1310481" y="410431"/>
                        <a:pt x="1305603" y="416095"/>
                        <a:pt x="1304705" y="417160"/>
                      </a:cubicBezTo>
                      <a:cubicBezTo>
                        <a:pt x="1301621" y="420581"/>
                        <a:pt x="1298257" y="423665"/>
                        <a:pt x="1294724" y="426581"/>
                      </a:cubicBezTo>
                      <a:cubicBezTo>
                        <a:pt x="1294948" y="426525"/>
                        <a:pt x="1294724" y="426862"/>
                        <a:pt x="1293771" y="427366"/>
                      </a:cubicBezTo>
                      <a:cubicBezTo>
                        <a:pt x="1293715" y="427366"/>
                        <a:pt x="1293715" y="427422"/>
                        <a:pt x="1293659" y="427478"/>
                      </a:cubicBezTo>
                      <a:cubicBezTo>
                        <a:pt x="1293659" y="427478"/>
                        <a:pt x="1293715" y="427422"/>
                        <a:pt x="1293715" y="427422"/>
                      </a:cubicBezTo>
                      <a:cubicBezTo>
                        <a:pt x="1293715" y="427422"/>
                        <a:pt x="1293715" y="427422"/>
                        <a:pt x="1293659" y="427478"/>
                      </a:cubicBezTo>
                      <a:cubicBezTo>
                        <a:pt x="1288556" y="431067"/>
                        <a:pt x="1281491" y="435890"/>
                        <a:pt x="1274313" y="437572"/>
                      </a:cubicBezTo>
                      <a:cubicBezTo>
                        <a:pt x="1267696" y="439759"/>
                        <a:pt x="1253901" y="439198"/>
                        <a:pt x="1250144" y="438974"/>
                      </a:cubicBezTo>
                      <a:cubicBezTo>
                        <a:pt x="1234611" y="438862"/>
                        <a:pt x="1225696" y="436170"/>
                        <a:pt x="1207527" y="429497"/>
                      </a:cubicBezTo>
                      <a:cubicBezTo>
                        <a:pt x="1180106" y="418226"/>
                        <a:pt x="1160088" y="406002"/>
                        <a:pt x="1137994" y="381160"/>
                      </a:cubicBezTo>
                      <a:cubicBezTo>
                        <a:pt x="1138555" y="379029"/>
                        <a:pt x="1139115" y="376899"/>
                        <a:pt x="1139620" y="374824"/>
                      </a:cubicBezTo>
                      <a:cubicBezTo>
                        <a:pt x="1143041" y="360468"/>
                        <a:pt x="1144274" y="345721"/>
                        <a:pt x="1144443" y="330973"/>
                      </a:cubicBezTo>
                      <a:cubicBezTo>
                        <a:pt x="1145564" y="306748"/>
                        <a:pt x="1141078" y="282524"/>
                        <a:pt x="1133003" y="259757"/>
                      </a:cubicBezTo>
                      <a:cubicBezTo>
                        <a:pt x="1128293" y="246467"/>
                        <a:pt x="1122517" y="232897"/>
                        <a:pt x="1111638" y="223421"/>
                      </a:cubicBezTo>
                      <a:cubicBezTo>
                        <a:pt x="1078498" y="196504"/>
                        <a:pt x="1065376" y="249832"/>
                        <a:pt x="1067900" y="274617"/>
                      </a:cubicBezTo>
                      <a:cubicBezTo>
                        <a:pt x="1068909" y="293178"/>
                        <a:pt x="1074461" y="311066"/>
                        <a:pt x="1081134" y="328337"/>
                      </a:cubicBezTo>
                      <a:cubicBezTo>
                        <a:pt x="1089321" y="350823"/>
                        <a:pt x="1101657" y="371347"/>
                        <a:pt x="1116629" y="389964"/>
                      </a:cubicBezTo>
                      <a:cubicBezTo>
                        <a:pt x="1108330" y="402132"/>
                        <a:pt x="1085844" y="404936"/>
                        <a:pt x="1054498" y="392039"/>
                      </a:cubicBezTo>
                      <a:cubicBezTo>
                        <a:pt x="992647" y="363833"/>
                        <a:pt x="937693" y="298337"/>
                        <a:pt x="901076" y="233795"/>
                      </a:cubicBezTo>
                      <a:cubicBezTo>
                        <a:pt x="881506" y="199308"/>
                        <a:pt x="863898" y="159551"/>
                        <a:pt x="851225" y="129775"/>
                      </a:cubicBezTo>
                      <a:cubicBezTo>
                        <a:pt x="851730" y="130952"/>
                        <a:pt x="847468" y="120915"/>
                        <a:pt x="850216" y="127364"/>
                      </a:cubicBezTo>
                      <a:cubicBezTo>
                        <a:pt x="848085" y="122149"/>
                        <a:pt x="845506" y="117158"/>
                        <a:pt x="843262" y="111999"/>
                      </a:cubicBezTo>
                      <a:cubicBezTo>
                        <a:pt x="843375" y="112448"/>
                        <a:pt x="843150" y="112223"/>
                        <a:pt x="842646" y="110709"/>
                      </a:cubicBezTo>
                      <a:cubicBezTo>
                        <a:pt x="842590" y="110597"/>
                        <a:pt x="842590" y="110541"/>
                        <a:pt x="842533" y="110429"/>
                      </a:cubicBezTo>
                      <a:cubicBezTo>
                        <a:pt x="842477" y="110317"/>
                        <a:pt x="842422" y="110205"/>
                        <a:pt x="842365" y="110092"/>
                      </a:cubicBezTo>
                      <a:cubicBezTo>
                        <a:pt x="842365" y="110149"/>
                        <a:pt x="842422" y="110205"/>
                        <a:pt x="842422" y="110205"/>
                      </a:cubicBezTo>
                      <a:cubicBezTo>
                        <a:pt x="833001" y="87382"/>
                        <a:pt x="828347" y="73363"/>
                        <a:pt x="823356" y="59625"/>
                      </a:cubicBezTo>
                      <a:cubicBezTo>
                        <a:pt x="818590" y="45045"/>
                        <a:pt x="811804" y="27606"/>
                        <a:pt x="811188" y="16952"/>
                      </a:cubicBezTo>
                      <a:cubicBezTo>
                        <a:pt x="811243" y="15662"/>
                        <a:pt x="810851" y="14596"/>
                        <a:pt x="810290" y="13755"/>
                      </a:cubicBezTo>
                      <a:cubicBezTo>
                        <a:pt x="811131" y="10615"/>
                        <a:pt x="811917" y="7475"/>
                        <a:pt x="812533" y="4447"/>
                      </a:cubicBezTo>
                      <a:cubicBezTo>
                        <a:pt x="811075" y="-2282"/>
                        <a:pt x="803113" y="-376"/>
                        <a:pt x="802440" y="3606"/>
                      </a:cubicBezTo>
                      <a:cubicBezTo>
                        <a:pt x="797113" y="16110"/>
                        <a:pt x="792290" y="28840"/>
                        <a:pt x="787411" y="41513"/>
                      </a:cubicBezTo>
                      <a:cubicBezTo>
                        <a:pt x="774795" y="75718"/>
                        <a:pt x="745355" y="115532"/>
                        <a:pt x="723598" y="151140"/>
                      </a:cubicBezTo>
                      <a:cubicBezTo>
                        <a:pt x="689504" y="200374"/>
                        <a:pt x="660569" y="236374"/>
                        <a:pt x="618345" y="285328"/>
                      </a:cubicBezTo>
                      <a:cubicBezTo>
                        <a:pt x="586662" y="319982"/>
                        <a:pt x="553185" y="354020"/>
                        <a:pt x="517858" y="376282"/>
                      </a:cubicBezTo>
                      <a:cubicBezTo>
                        <a:pt x="492961" y="393441"/>
                        <a:pt x="458474" y="413908"/>
                        <a:pt x="440362" y="416095"/>
                      </a:cubicBezTo>
                      <a:cubicBezTo>
                        <a:pt x="433801" y="416207"/>
                        <a:pt x="436213" y="416319"/>
                        <a:pt x="432399" y="415983"/>
                      </a:cubicBezTo>
                      <a:cubicBezTo>
                        <a:pt x="431614" y="415871"/>
                        <a:pt x="430381" y="415647"/>
                        <a:pt x="429259" y="415478"/>
                      </a:cubicBezTo>
                      <a:cubicBezTo>
                        <a:pt x="429988" y="415478"/>
                        <a:pt x="425278" y="414525"/>
                        <a:pt x="423540" y="414020"/>
                      </a:cubicBezTo>
                      <a:cubicBezTo>
                        <a:pt x="405539" y="410263"/>
                        <a:pt x="396624" y="401179"/>
                        <a:pt x="388100" y="384356"/>
                      </a:cubicBezTo>
                      <a:cubicBezTo>
                        <a:pt x="388436" y="385254"/>
                        <a:pt x="388324" y="385758"/>
                        <a:pt x="387820" y="383908"/>
                      </a:cubicBezTo>
                      <a:cubicBezTo>
                        <a:pt x="387820" y="383852"/>
                        <a:pt x="387764" y="383796"/>
                        <a:pt x="387764" y="383740"/>
                      </a:cubicBezTo>
                      <a:cubicBezTo>
                        <a:pt x="387651" y="383515"/>
                        <a:pt x="387539" y="383347"/>
                        <a:pt x="387427" y="383179"/>
                      </a:cubicBezTo>
                      <a:cubicBezTo>
                        <a:pt x="387483" y="383291"/>
                        <a:pt x="387595" y="383403"/>
                        <a:pt x="387651" y="383515"/>
                      </a:cubicBezTo>
                      <a:cubicBezTo>
                        <a:pt x="385633" y="378637"/>
                        <a:pt x="385689" y="372749"/>
                        <a:pt x="382661" y="368375"/>
                      </a:cubicBezTo>
                      <a:cubicBezTo>
                        <a:pt x="376997" y="360188"/>
                        <a:pt x="363707" y="366637"/>
                        <a:pt x="365838" y="376001"/>
                      </a:cubicBezTo>
                      <a:cubicBezTo>
                        <a:pt x="365390" y="376618"/>
                        <a:pt x="364829" y="377347"/>
                        <a:pt x="364436" y="377683"/>
                      </a:cubicBezTo>
                      <a:cubicBezTo>
                        <a:pt x="361913" y="380712"/>
                        <a:pt x="359221" y="383571"/>
                        <a:pt x="356586" y="386431"/>
                      </a:cubicBezTo>
                      <a:cubicBezTo>
                        <a:pt x="338417" y="406114"/>
                        <a:pt x="323782" y="416600"/>
                        <a:pt x="299557" y="430675"/>
                      </a:cubicBezTo>
                      <a:cubicBezTo>
                        <a:pt x="266809" y="446319"/>
                        <a:pt x="233276" y="462357"/>
                        <a:pt x="200192" y="462974"/>
                      </a:cubicBezTo>
                      <a:cubicBezTo>
                        <a:pt x="170472" y="462021"/>
                        <a:pt x="141033" y="449965"/>
                        <a:pt x="128584" y="423217"/>
                      </a:cubicBezTo>
                      <a:cubicBezTo>
                        <a:pt x="126116" y="416544"/>
                        <a:pt x="125051" y="413123"/>
                        <a:pt x="124490" y="409310"/>
                      </a:cubicBezTo>
                      <a:cubicBezTo>
                        <a:pt x="156846" y="392543"/>
                        <a:pt x="178267" y="373646"/>
                        <a:pt x="205463" y="346169"/>
                      </a:cubicBezTo>
                      <a:cubicBezTo>
                        <a:pt x="220547" y="329963"/>
                        <a:pt x="236248" y="313702"/>
                        <a:pt x="246174" y="293739"/>
                      </a:cubicBezTo>
                      <a:cubicBezTo>
                        <a:pt x="251557" y="282748"/>
                        <a:pt x="256267" y="270468"/>
                        <a:pt x="254977" y="258075"/>
                      </a:cubicBezTo>
                      <a:cubicBezTo>
                        <a:pt x="253800" y="247477"/>
                        <a:pt x="247127" y="236374"/>
                        <a:pt x="236472" y="233290"/>
                      </a:cubicBezTo>
                      <a:cubicBezTo>
                        <a:pt x="229800" y="231664"/>
                        <a:pt x="222846" y="233346"/>
                        <a:pt x="216454" y="235421"/>
                      </a:cubicBezTo>
                      <a:cubicBezTo>
                        <a:pt x="212192" y="236430"/>
                        <a:pt x="209556" y="237720"/>
                        <a:pt x="202154" y="240692"/>
                      </a:cubicBezTo>
                      <a:cubicBezTo>
                        <a:pt x="155892" y="263683"/>
                        <a:pt x="124210" y="309776"/>
                        <a:pt x="112602" y="359459"/>
                      </a:cubicBezTo>
                      <a:cubicBezTo>
                        <a:pt x="109350" y="372525"/>
                        <a:pt x="107499" y="384973"/>
                        <a:pt x="107387" y="396693"/>
                      </a:cubicBezTo>
                      <a:cubicBezTo>
                        <a:pt x="100546" y="400114"/>
                        <a:pt x="94154" y="402693"/>
                        <a:pt x="86079" y="404319"/>
                      </a:cubicBezTo>
                      <a:cubicBezTo>
                        <a:pt x="83892" y="405609"/>
                        <a:pt x="53331" y="405945"/>
                        <a:pt x="50639" y="404768"/>
                      </a:cubicBezTo>
                      <a:cubicBezTo>
                        <a:pt x="30845" y="400506"/>
                        <a:pt x="20695" y="395179"/>
                        <a:pt x="14190" y="387833"/>
                      </a:cubicBezTo>
                      <a:cubicBezTo>
                        <a:pt x="12116" y="385310"/>
                        <a:pt x="9368" y="378637"/>
                        <a:pt x="9480" y="370394"/>
                      </a:cubicBezTo>
                      <a:cubicBezTo>
                        <a:pt x="9536" y="364282"/>
                        <a:pt x="3" y="364225"/>
                        <a:pt x="59" y="370394"/>
                      </a:cubicBezTo>
                      <a:cubicBezTo>
                        <a:pt x="-782" y="390357"/>
                        <a:pt x="7293" y="403983"/>
                        <a:pt x="25742" y="412674"/>
                      </a:cubicBezTo>
                      <a:cubicBezTo>
                        <a:pt x="40265" y="420076"/>
                        <a:pt x="56471" y="423217"/>
                        <a:pt x="72733" y="423273"/>
                      </a:cubicBezTo>
                      <a:cubicBezTo>
                        <a:pt x="85294" y="423833"/>
                        <a:pt x="97630" y="421198"/>
                        <a:pt x="109182" y="416544"/>
                      </a:cubicBezTo>
                      <a:cubicBezTo>
                        <a:pt x="113780" y="438189"/>
                        <a:pt x="127126" y="456245"/>
                        <a:pt x="153593" y="469030"/>
                      </a:cubicBezTo>
                      <a:cubicBezTo>
                        <a:pt x="189313" y="486189"/>
                        <a:pt x="226042" y="480077"/>
                        <a:pt x="261538" y="465890"/>
                      </a:cubicBezTo>
                      <a:cubicBezTo>
                        <a:pt x="292043" y="454226"/>
                        <a:pt x="320585" y="440656"/>
                        <a:pt x="345595" y="419291"/>
                      </a:cubicBezTo>
                      <a:cubicBezTo>
                        <a:pt x="354791" y="411833"/>
                        <a:pt x="363034" y="403310"/>
                        <a:pt x="370661" y="394282"/>
                      </a:cubicBezTo>
                      <a:cubicBezTo>
                        <a:pt x="377894" y="414525"/>
                        <a:pt x="391072" y="429497"/>
                        <a:pt x="416362" y="435497"/>
                      </a:cubicBezTo>
                      <a:cubicBezTo>
                        <a:pt x="419558" y="436170"/>
                        <a:pt x="422811" y="436282"/>
                        <a:pt x="426063" y="436002"/>
                      </a:cubicBezTo>
                      <a:cubicBezTo>
                        <a:pt x="427353" y="436002"/>
                        <a:pt x="428530" y="435778"/>
                        <a:pt x="429091" y="435665"/>
                      </a:cubicBezTo>
                      <a:cubicBezTo>
                        <a:pt x="431334" y="435441"/>
                        <a:pt x="433577" y="435217"/>
                        <a:pt x="435652" y="434544"/>
                      </a:cubicBezTo>
                      <a:cubicBezTo>
                        <a:pt x="463521" y="430394"/>
                        <a:pt x="488587" y="415927"/>
                        <a:pt x="511465" y="400114"/>
                      </a:cubicBezTo>
                      <a:cubicBezTo>
                        <a:pt x="530755" y="387497"/>
                        <a:pt x="547914" y="375945"/>
                        <a:pt x="567989" y="358225"/>
                      </a:cubicBezTo>
                      <a:cubicBezTo>
                        <a:pt x="584251" y="343085"/>
                        <a:pt x="598214" y="325702"/>
                        <a:pt x="613971" y="310113"/>
                      </a:cubicBezTo>
                      <a:cubicBezTo>
                        <a:pt x="664439" y="254767"/>
                        <a:pt x="711598" y="195944"/>
                        <a:pt x="751299" y="132298"/>
                      </a:cubicBezTo>
                      <a:cubicBezTo>
                        <a:pt x="766888" y="107569"/>
                        <a:pt x="783711" y="83289"/>
                        <a:pt x="794926" y="56148"/>
                      </a:cubicBezTo>
                      <a:cubicBezTo>
                        <a:pt x="797169" y="50316"/>
                        <a:pt x="799692" y="44204"/>
                        <a:pt x="802047" y="37924"/>
                      </a:cubicBezTo>
                      <a:cubicBezTo>
                        <a:pt x="804122" y="49419"/>
                        <a:pt x="806982" y="60915"/>
                        <a:pt x="808776" y="69774"/>
                      </a:cubicBezTo>
                      <a:cubicBezTo>
                        <a:pt x="817243" y="106560"/>
                        <a:pt x="828066" y="127924"/>
                        <a:pt x="842197" y="161906"/>
                      </a:cubicBezTo>
                      <a:cubicBezTo>
                        <a:pt x="865300" y="215234"/>
                        <a:pt x="892552" y="267215"/>
                        <a:pt x="929170" y="312580"/>
                      </a:cubicBezTo>
                      <a:cubicBezTo>
                        <a:pt x="939263" y="326319"/>
                        <a:pt x="969824" y="362375"/>
                        <a:pt x="992142" y="378469"/>
                      </a:cubicBezTo>
                      <a:cubicBezTo>
                        <a:pt x="1019059" y="400562"/>
                        <a:pt x="1051806" y="420357"/>
                        <a:pt x="1087751" y="419067"/>
                      </a:cubicBezTo>
                      <a:cubicBezTo>
                        <a:pt x="1103788" y="417553"/>
                        <a:pt x="1115732" y="416263"/>
                        <a:pt x="1127115" y="402637"/>
                      </a:cubicBezTo>
                      <a:cubicBezTo>
                        <a:pt x="1144723" y="422039"/>
                        <a:pt x="1167209" y="436731"/>
                        <a:pt x="1191434" y="446544"/>
                      </a:cubicBezTo>
                      <a:cubicBezTo>
                        <a:pt x="1209153" y="454170"/>
                        <a:pt x="1228275" y="459329"/>
                        <a:pt x="1247733" y="458095"/>
                      </a:cubicBezTo>
                      <a:cubicBezTo>
                        <a:pt x="1253621" y="458151"/>
                        <a:pt x="1264836" y="457647"/>
                        <a:pt x="1276724" y="454114"/>
                      </a:cubicBezTo>
                      <a:cubicBezTo>
                        <a:pt x="1286537" y="451310"/>
                        <a:pt x="1298033" y="442338"/>
                        <a:pt x="1301229" y="439254"/>
                      </a:cubicBezTo>
                      <a:cubicBezTo>
                        <a:pt x="1313790" y="429497"/>
                        <a:pt x="1322593" y="415983"/>
                        <a:pt x="1329995" y="402076"/>
                      </a:cubicBezTo>
                      <a:cubicBezTo>
                        <a:pt x="1334033" y="395235"/>
                        <a:pt x="1336668" y="387889"/>
                        <a:pt x="1338182" y="381328"/>
                      </a:cubicBezTo>
                      <a:cubicBezTo>
                        <a:pt x="1354276" y="402973"/>
                        <a:pt x="1373622" y="424114"/>
                        <a:pt x="1389996" y="432637"/>
                      </a:cubicBezTo>
                      <a:cubicBezTo>
                        <a:pt x="1456445" y="468413"/>
                        <a:pt x="1539492" y="474413"/>
                        <a:pt x="1608409" y="441890"/>
                      </a:cubicBezTo>
                      <a:cubicBezTo>
                        <a:pt x="1618391" y="437852"/>
                        <a:pt x="1630558" y="431852"/>
                        <a:pt x="1637961" y="426189"/>
                      </a:cubicBezTo>
                      <a:cubicBezTo>
                        <a:pt x="1637905" y="426245"/>
                        <a:pt x="1637512" y="426469"/>
                        <a:pt x="1637792" y="426357"/>
                      </a:cubicBezTo>
                      <a:cubicBezTo>
                        <a:pt x="1639306" y="425404"/>
                        <a:pt x="1640260" y="423609"/>
                        <a:pt x="1639923" y="421927"/>
                      </a:cubicBezTo>
                      <a:close/>
                      <a:moveTo>
                        <a:pt x="127238" y="369384"/>
                      </a:moveTo>
                      <a:cubicBezTo>
                        <a:pt x="133014" y="336468"/>
                        <a:pt x="147706" y="308038"/>
                        <a:pt x="166491" y="285944"/>
                      </a:cubicBezTo>
                      <a:cubicBezTo>
                        <a:pt x="185724" y="264748"/>
                        <a:pt x="216678" y="245963"/>
                        <a:pt x="232435" y="248767"/>
                      </a:cubicBezTo>
                      <a:cubicBezTo>
                        <a:pt x="239501" y="252243"/>
                        <a:pt x="241800" y="265421"/>
                        <a:pt x="232604" y="283645"/>
                      </a:cubicBezTo>
                      <a:cubicBezTo>
                        <a:pt x="222342" y="303552"/>
                        <a:pt x="212472" y="313590"/>
                        <a:pt x="195818" y="330917"/>
                      </a:cubicBezTo>
                      <a:cubicBezTo>
                        <a:pt x="171594" y="354749"/>
                        <a:pt x="154827" y="369216"/>
                        <a:pt x="126285" y="386487"/>
                      </a:cubicBezTo>
                      <a:cubicBezTo>
                        <a:pt x="125556" y="386880"/>
                        <a:pt x="124939" y="387216"/>
                        <a:pt x="124210" y="387609"/>
                      </a:cubicBezTo>
                      <a:cubicBezTo>
                        <a:pt x="124771" y="382282"/>
                        <a:pt x="125836" y="377796"/>
                        <a:pt x="127238" y="369384"/>
                      </a:cubicBezTo>
                      <a:close/>
                      <a:moveTo>
                        <a:pt x="1124592" y="364618"/>
                      </a:moveTo>
                      <a:cubicBezTo>
                        <a:pt x="1102330" y="334674"/>
                        <a:pt x="1084498" y="298113"/>
                        <a:pt x="1084050" y="262337"/>
                      </a:cubicBezTo>
                      <a:cubicBezTo>
                        <a:pt x="1084947" y="251795"/>
                        <a:pt x="1084779" y="250337"/>
                        <a:pt x="1088424" y="240131"/>
                      </a:cubicBezTo>
                      <a:cubicBezTo>
                        <a:pt x="1090779" y="235308"/>
                        <a:pt x="1089881" y="236710"/>
                        <a:pt x="1093190" y="233570"/>
                      </a:cubicBezTo>
                      <a:cubicBezTo>
                        <a:pt x="1093246" y="233570"/>
                        <a:pt x="1093246" y="233514"/>
                        <a:pt x="1093302" y="233514"/>
                      </a:cubicBezTo>
                      <a:cubicBezTo>
                        <a:pt x="1093582" y="233458"/>
                        <a:pt x="1093863" y="233346"/>
                        <a:pt x="1094143" y="233290"/>
                      </a:cubicBezTo>
                      <a:cubicBezTo>
                        <a:pt x="1104461" y="235421"/>
                        <a:pt x="1119713" y="268000"/>
                        <a:pt x="1125377" y="303552"/>
                      </a:cubicBezTo>
                      <a:cubicBezTo>
                        <a:pt x="1127620" y="318580"/>
                        <a:pt x="1127900" y="344094"/>
                        <a:pt x="1124592" y="364618"/>
                      </a:cubicBezTo>
                      <a:close/>
                    </a:path>
                  </a:pathLst>
                </a:custGeom>
                <a:solidFill>
                  <a:srgbClr val="2D478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5" name="任意多边形: 形状 644">
                  <a:extLst>
                    <a:ext uri="{FF2B5EF4-FFF2-40B4-BE49-F238E27FC236}">
                      <a16:creationId xmlns:a16="http://schemas.microsoft.com/office/drawing/2014/main" id="{B9EB1C6A-76A7-5AA3-5F3C-4DC548D54A4F}"/>
                    </a:ext>
                  </a:extLst>
                </p:cNvPr>
                <p:cNvSpPr/>
                <p:nvPr/>
              </p:nvSpPr>
              <p:spPr>
                <a:xfrm>
                  <a:off x="18198751" y="5616134"/>
                  <a:ext cx="785" cy="1794"/>
                </a:xfrm>
                <a:custGeom>
                  <a:avLst/>
                  <a:gdLst>
                    <a:gd name="connsiteX0" fmla="*/ 785 w 785"/>
                    <a:gd name="connsiteY0" fmla="*/ 1794 h 1794"/>
                    <a:gd name="connsiteX1" fmla="*/ 0 w 785"/>
                    <a:gd name="connsiteY1" fmla="*/ 0 h 1794"/>
                    <a:gd name="connsiteX2" fmla="*/ 112 w 785"/>
                    <a:gd name="connsiteY2" fmla="*/ 224 h 1794"/>
                    <a:gd name="connsiteX3" fmla="*/ 785 w 785"/>
                    <a:gd name="connsiteY3" fmla="*/ 1794 h 1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5" h="1794">
                      <a:moveTo>
                        <a:pt x="785" y="1794"/>
                      </a:moveTo>
                      <a:cubicBezTo>
                        <a:pt x="729" y="1458"/>
                        <a:pt x="449" y="841"/>
                        <a:pt x="0" y="0"/>
                      </a:cubicBezTo>
                      <a:cubicBezTo>
                        <a:pt x="56" y="56"/>
                        <a:pt x="56" y="168"/>
                        <a:pt x="112" y="224"/>
                      </a:cubicBezTo>
                      <a:cubicBezTo>
                        <a:pt x="336" y="785"/>
                        <a:pt x="561" y="1290"/>
                        <a:pt x="785" y="1794"/>
                      </a:cubicBezTo>
                      <a:close/>
                    </a:path>
                  </a:pathLst>
                </a:custGeom>
                <a:solidFill>
                  <a:srgbClr val="2D478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6" name="任意多边形: 形状 645">
                  <a:extLst>
                    <a:ext uri="{FF2B5EF4-FFF2-40B4-BE49-F238E27FC236}">
                      <a16:creationId xmlns:a16="http://schemas.microsoft.com/office/drawing/2014/main" id="{8F0221C3-18D1-D13E-2302-C4BB065D8FCA}"/>
                    </a:ext>
                  </a:extLst>
                </p:cNvPr>
                <p:cNvSpPr/>
                <p:nvPr/>
              </p:nvSpPr>
              <p:spPr>
                <a:xfrm>
                  <a:off x="18650101" y="5932622"/>
                  <a:ext cx="953" cy="841"/>
                </a:xfrm>
                <a:custGeom>
                  <a:avLst/>
                  <a:gdLst>
                    <a:gd name="connsiteX0" fmla="*/ 953 w 953"/>
                    <a:gd name="connsiteY0" fmla="*/ 0 h 841"/>
                    <a:gd name="connsiteX1" fmla="*/ 0 w 953"/>
                    <a:gd name="connsiteY1" fmla="*/ 841 h 841"/>
                    <a:gd name="connsiteX2" fmla="*/ 56 w 953"/>
                    <a:gd name="connsiteY2" fmla="*/ 785 h 841"/>
                    <a:gd name="connsiteX3" fmla="*/ 953 w 953"/>
                    <a:gd name="connsiteY3" fmla="*/ 0 h 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3" h="841">
                      <a:moveTo>
                        <a:pt x="953" y="0"/>
                      </a:moveTo>
                      <a:cubicBezTo>
                        <a:pt x="785" y="56"/>
                        <a:pt x="449" y="280"/>
                        <a:pt x="0" y="841"/>
                      </a:cubicBezTo>
                      <a:cubicBezTo>
                        <a:pt x="0" y="841"/>
                        <a:pt x="0" y="841"/>
                        <a:pt x="56" y="785"/>
                      </a:cubicBezTo>
                      <a:cubicBezTo>
                        <a:pt x="336" y="561"/>
                        <a:pt x="617" y="280"/>
                        <a:pt x="953" y="0"/>
                      </a:cubicBezTo>
                      <a:close/>
                    </a:path>
                  </a:pathLst>
                </a:custGeom>
                <a:solidFill>
                  <a:srgbClr val="2D478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3" name="任意多边形: 形状 642">
                <a:extLst>
                  <a:ext uri="{FF2B5EF4-FFF2-40B4-BE49-F238E27FC236}">
                    <a16:creationId xmlns:a16="http://schemas.microsoft.com/office/drawing/2014/main" id="{BF5E3715-7E09-218A-D8A4-2B4E101E802F}"/>
                  </a:ext>
                </a:extLst>
              </p:cNvPr>
              <p:cNvSpPr/>
              <p:nvPr/>
            </p:nvSpPr>
            <p:spPr>
              <a:xfrm>
                <a:off x="17743925" y="5889500"/>
                <a:ext cx="448" cy="841"/>
              </a:xfrm>
              <a:custGeom>
                <a:avLst/>
                <a:gdLst>
                  <a:gd name="connsiteX0" fmla="*/ 448 w 448"/>
                  <a:gd name="connsiteY0" fmla="*/ 841 h 841"/>
                  <a:gd name="connsiteX1" fmla="*/ 0 w 448"/>
                  <a:gd name="connsiteY1" fmla="*/ 0 h 841"/>
                  <a:gd name="connsiteX2" fmla="*/ 112 w 448"/>
                  <a:gd name="connsiteY2" fmla="*/ 280 h 841"/>
                  <a:gd name="connsiteX3" fmla="*/ 448 w 448"/>
                  <a:gd name="connsiteY3" fmla="*/ 841 h 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" h="841">
                    <a:moveTo>
                      <a:pt x="448" y="841"/>
                    </a:moveTo>
                    <a:cubicBezTo>
                      <a:pt x="336" y="561"/>
                      <a:pt x="224" y="280"/>
                      <a:pt x="0" y="0"/>
                    </a:cubicBezTo>
                    <a:cubicBezTo>
                      <a:pt x="56" y="56"/>
                      <a:pt x="56" y="168"/>
                      <a:pt x="112" y="280"/>
                    </a:cubicBezTo>
                    <a:cubicBezTo>
                      <a:pt x="280" y="449"/>
                      <a:pt x="392" y="617"/>
                      <a:pt x="448" y="841"/>
                    </a:cubicBezTo>
                    <a:close/>
                  </a:path>
                </a:pathLst>
              </a:custGeom>
              <a:solidFill>
                <a:srgbClr val="2D4787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25" name="图形 13">
              <a:extLst>
                <a:ext uri="{FF2B5EF4-FFF2-40B4-BE49-F238E27FC236}">
                  <a16:creationId xmlns:a16="http://schemas.microsoft.com/office/drawing/2014/main" id="{8AA7D96D-BEF6-6570-A3A1-D66C5C7D1AAC}"/>
                </a:ext>
              </a:extLst>
            </p:cNvPr>
            <p:cNvGrpSpPr/>
            <p:nvPr/>
          </p:nvGrpSpPr>
          <p:grpSpPr>
            <a:xfrm>
              <a:off x="18237063" y="5340139"/>
              <a:ext cx="537995" cy="408153"/>
              <a:chOff x="18237063" y="5340139"/>
              <a:chExt cx="537995" cy="408153"/>
            </a:xfrm>
            <a:solidFill>
              <a:srgbClr val="FFFFFF"/>
            </a:solidFill>
          </p:grpSpPr>
          <p:sp>
            <p:nvSpPr>
              <p:cNvPr id="638" name="任意多边形: 形状 637">
                <a:extLst>
                  <a:ext uri="{FF2B5EF4-FFF2-40B4-BE49-F238E27FC236}">
                    <a16:creationId xmlns:a16="http://schemas.microsoft.com/office/drawing/2014/main" id="{D745B36A-493C-E97C-D3CB-2F68D6DF670E}"/>
                  </a:ext>
                </a:extLst>
              </p:cNvPr>
              <p:cNvSpPr/>
              <p:nvPr/>
            </p:nvSpPr>
            <p:spPr>
              <a:xfrm>
                <a:off x="18636138" y="5443534"/>
                <a:ext cx="1121" cy="1345"/>
              </a:xfrm>
              <a:custGeom>
                <a:avLst/>
                <a:gdLst>
                  <a:gd name="connsiteX0" fmla="*/ 1009 w 1121"/>
                  <a:gd name="connsiteY0" fmla="*/ 1178 h 1345"/>
                  <a:gd name="connsiteX1" fmla="*/ 0 w 1121"/>
                  <a:gd name="connsiteY1" fmla="*/ 0 h 1345"/>
                  <a:gd name="connsiteX2" fmla="*/ 1122 w 1121"/>
                  <a:gd name="connsiteY2" fmla="*/ 1346 h 1345"/>
                  <a:gd name="connsiteX3" fmla="*/ 1009 w 1121"/>
                  <a:gd name="connsiteY3" fmla="*/ 1178 h 1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1" h="1345">
                    <a:moveTo>
                      <a:pt x="1009" y="1178"/>
                    </a:moveTo>
                    <a:cubicBezTo>
                      <a:pt x="673" y="785"/>
                      <a:pt x="336" y="393"/>
                      <a:pt x="0" y="0"/>
                    </a:cubicBezTo>
                    <a:cubicBezTo>
                      <a:pt x="112" y="168"/>
                      <a:pt x="449" y="617"/>
                      <a:pt x="1122" y="1346"/>
                    </a:cubicBezTo>
                    <a:cubicBezTo>
                      <a:pt x="1065" y="1290"/>
                      <a:pt x="1065" y="1234"/>
                      <a:pt x="1009" y="11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9" name="任意多边形: 形状 638">
                <a:extLst>
                  <a:ext uri="{FF2B5EF4-FFF2-40B4-BE49-F238E27FC236}">
                    <a16:creationId xmlns:a16="http://schemas.microsoft.com/office/drawing/2014/main" id="{4EB31A6C-15EB-06C8-76CD-FA86A0158E50}"/>
                  </a:ext>
                </a:extLst>
              </p:cNvPr>
              <p:cNvSpPr/>
              <p:nvPr/>
            </p:nvSpPr>
            <p:spPr>
              <a:xfrm>
                <a:off x="18572941" y="5438992"/>
                <a:ext cx="5607" cy="56"/>
              </a:xfrm>
              <a:custGeom>
                <a:avLst/>
                <a:gdLst>
                  <a:gd name="connsiteX0" fmla="*/ 0 w 5607"/>
                  <a:gd name="connsiteY0" fmla="*/ 56 h 56"/>
                  <a:gd name="connsiteX1" fmla="*/ 0 w 5607"/>
                  <a:gd name="connsiteY1" fmla="*/ 56 h 56"/>
                  <a:gd name="connsiteX2" fmla="*/ 0 w 5607"/>
                  <a:gd name="connsiteY2" fmla="*/ 0 h 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07" h="56">
                    <a:moveTo>
                      <a:pt x="0" y="56"/>
                    </a:move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0" name="任意多边形: 形状 639">
                <a:extLst>
                  <a:ext uri="{FF2B5EF4-FFF2-40B4-BE49-F238E27FC236}">
                    <a16:creationId xmlns:a16="http://schemas.microsoft.com/office/drawing/2014/main" id="{F35916A3-F8C9-E648-F2A6-BD92A7CFFF45}"/>
                  </a:ext>
                </a:extLst>
              </p:cNvPr>
              <p:cNvSpPr/>
              <p:nvPr/>
            </p:nvSpPr>
            <p:spPr>
              <a:xfrm>
                <a:off x="18237063" y="5340139"/>
                <a:ext cx="537995" cy="408153"/>
              </a:xfrm>
              <a:custGeom>
                <a:avLst/>
                <a:gdLst>
                  <a:gd name="connsiteX0" fmla="*/ 535899 w 537995"/>
                  <a:gd name="connsiteY0" fmla="*/ 307957 h 408153"/>
                  <a:gd name="connsiteX1" fmla="*/ 509880 w 537995"/>
                  <a:gd name="connsiteY1" fmla="*/ 239713 h 408153"/>
                  <a:gd name="connsiteX2" fmla="*/ 468553 w 537995"/>
                  <a:gd name="connsiteY2" fmla="*/ 160703 h 408153"/>
                  <a:gd name="connsiteX3" fmla="*/ 429804 w 537995"/>
                  <a:gd name="connsiteY3" fmla="*/ 99694 h 408153"/>
                  <a:gd name="connsiteX4" fmla="*/ 395543 w 537995"/>
                  <a:gd name="connsiteY4" fmla="*/ 63020 h 408153"/>
                  <a:gd name="connsiteX5" fmla="*/ 337841 w 537995"/>
                  <a:gd name="connsiteY5" fmla="*/ 64927 h 408153"/>
                  <a:gd name="connsiteX6" fmla="*/ 318103 w 537995"/>
                  <a:gd name="connsiteY6" fmla="*/ 81749 h 408153"/>
                  <a:gd name="connsiteX7" fmla="*/ 317037 w 537995"/>
                  <a:gd name="connsiteY7" fmla="*/ 82815 h 408153"/>
                  <a:gd name="connsiteX8" fmla="*/ 296233 w 537995"/>
                  <a:gd name="connsiteY8" fmla="*/ 137713 h 408153"/>
                  <a:gd name="connsiteX9" fmla="*/ 290906 w 537995"/>
                  <a:gd name="connsiteY9" fmla="*/ 202816 h 408153"/>
                  <a:gd name="connsiteX10" fmla="*/ 239036 w 537995"/>
                  <a:gd name="connsiteY10" fmla="*/ 111357 h 408153"/>
                  <a:gd name="connsiteX11" fmla="*/ 196475 w 537995"/>
                  <a:gd name="connsiteY11" fmla="*/ 106030 h 408153"/>
                  <a:gd name="connsiteX12" fmla="*/ 160699 w 537995"/>
                  <a:gd name="connsiteY12" fmla="*/ 172535 h 408153"/>
                  <a:gd name="connsiteX13" fmla="*/ 158176 w 537995"/>
                  <a:gd name="connsiteY13" fmla="*/ 200517 h 408153"/>
                  <a:gd name="connsiteX14" fmla="*/ 131596 w 537995"/>
                  <a:gd name="connsiteY14" fmla="*/ 130311 h 408153"/>
                  <a:gd name="connsiteX15" fmla="*/ 115952 w 537995"/>
                  <a:gd name="connsiteY15" fmla="*/ 85955 h 408153"/>
                  <a:gd name="connsiteX16" fmla="*/ 97951 w 537995"/>
                  <a:gd name="connsiteY16" fmla="*/ 39076 h 408153"/>
                  <a:gd name="connsiteX17" fmla="*/ 77876 w 537995"/>
                  <a:gd name="connsiteY17" fmla="*/ 10870 h 408153"/>
                  <a:gd name="connsiteX18" fmla="*/ 32119 w 537995"/>
                  <a:gd name="connsiteY18" fmla="*/ 3020 h 408153"/>
                  <a:gd name="connsiteX19" fmla="*/ 1951 w 537995"/>
                  <a:gd name="connsiteY19" fmla="*/ 61338 h 408153"/>
                  <a:gd name="connsiteX20" fmla="*/ 2119 w 537995"/>
                  <a:gd name="connsiteY20" fmla="*/ 119656 h 408153"/>
                  <a:gd name="connsiteX21" fmla="*/ 10362 w 537995"/>
                  <a:gd name="connsiteY21" fmla="*/ 161152 h 408153"/>
                  <a:gd name="connsiteX22" fmla="*/ 16194 w 537995"/>
                  <a:gd name="connsiteY22" fmla="*/ 182909 h 408153"/>
                  <a:gd name="connsiteX23" fmla="*/ 20680 w 537995"/>
                  <a:gd name="connsiteY23" fmla="*/ 200124 h 408153"/>
                  <a:gd name="connsiteX24" fmla="*/ 30100 w 537995"/>
                  <a:gd name="connsiteY24" fmla="*/ 226368 h 408153"/>
                  <a:gd name="connsiteX25" fmla="*/ 59484 w 537995"/>
                  <a:gd name="connsiteY25" fmla="*/ 301733 h 408153"/>
                  <a:gd name="connsiteX26" fmla="*/ 88082 w 537995"/>
                  <a:gd name="connsiteY26" fmla="*/ 348555 h 408153"/>
                  <a:gd name="connsiteX27" fmla="*/ 162830 w 537995"/>
                  <a:gd name="connsiteY27" fmla="*/ 379621 h 408153"/>
                  <a:gd name="connsiteX28" fmla="*/ 206233 w 537995"/>
                  <a:gd name="connsiteY28" fmla="*/ 302069 h 408153"/>
                  <a:gd name="connsiteX29" fmla="*/ 233821 w 537995"/>
                  <a:gd name="connsiteY29" fmla="*/ 341714 h 408153"/>
                  <a:gd name="connsiteX30" fmla="*/ 332682 w 537995"/>
                  <a:gd name="connsiteY30" fmla="*/ 407322 h 408153"/>
                  <a:gd name="connsiteX31" fmla="*/ 348720 w 537995"/>
                  <a:gd name="connsiteY31" fmla="*/ 407042 h 408153"/>
                  <a:gd name="connsiteX32" fmla="*/ 363860 w 537995"/>
                  <a:gd name="connsiteY32" fmla="*/ 395434 h 408153"/>
                  <a:gd name="connsiteX33" fmla="*/ 372327 w 537995"/>
                  <a:gd name="connsiteY33" fmla="*/ 314406 h 408153"/>
                  <a:gd name="connsiteX34" fmla="*/ 372327 w 537995"/>
                  <a:gd name="connsiteY34" fmla="*/ 314237 h 408153"/>
                  <a:gd name="connsiteX35" fmla="*/ 393636 w 537995"/>
                  <a:gd name="connsiteY35" fmla="*/ 336163 h 408153"/>
                  <a:gd name="connsiteX36" fmla="*/ 463842 w 537995"/>
                  <a:gd name="connsiteY36" fmla="*/ 374967 h 408153"/>
                  <a:gd name="connsiteX37" fmla="*/ 514254 w 537995"/>
                  <a:gd name="connsiteY37" fmla="*/ 370032 h 408153"/>
                  <a:gd name="connsiteX38" fmla="*/ 535899 w 537995"/>
                  <a:gd name="connsiteY38" fmla="*/ 307957 h 40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37995" h="408153">
                    <a:moveTo>
                      <a:pt x="535899" y="307957"/>
                    </a:moveTo>
                    <a:cubicBezTo>
                      <a:pt x="531805" y="283788"/>
                      <a:pt x="519973" y="261863"/>
                      <a:pt x="509880" y="239713"/>
                    </a:cubicBezTo>
                    <a:cubicBezTo>
                      <a:pt x="496927" y="212966"/>
                      <a:pt x="483300" y="186498"/>
                      <a:pt x="468553" y="160703"/>
                    </a:cubicBezTo>
                    <a:cubicBezTo>
                      <a:pt x="455936" y="140180"/>
                      <a:pt x="442646" y="120049"/>
                      <a:pt x="429804" y="99694"/>
                    </a:cubicBezTo>
                    <a:cubicBezTo>
                      <a:pt x="420664" y="85731"/>
                      <a:pt x="410458" y="71151"/>
                      <a:pt x="395543" y="63020"/>
                    </a:cubicBezTo>
                    <a:cubicBezTo>
                      <a:pt x="377486" y="54553"/>
                      <a:pt x="355449" y="55899"/>
                      <a:pt x="337841" y="64927"/>
                    </a:cubicBezTo>
                    <a:cubicBezTo>
                      <a:pt x="330720" y="69301"/>
                      <a:pt x="323037" y="74684"/>
                      <a:pt x="318103" y="81749"/>
                    </a:cubicBezTo>
                    <a:cubicBezTo>
                      <a:pt x="318271" y="81357"/>
                      <a:pt x="318103" y="81469"/>
                      <a:pt x="317037" y="82815"/>
                    </a:cubicBezTo>
                    <a:cubicBezTo>
                      <a:pt x="303747" y="98123"/>
                      <a:pt x="298589" y="117974"/>
                      <a:pt x="296233" y="137713"/>
                    </a:cubicBezTo>
                    <a:cubicBezTo>
                      <a:pt x="292645" y="159245"/>
                      <a:pt x="290626" y="180947"/>
                      <a:pt x="290906" y="202816"/>
                    </a:cubicBezTo>
                    <a:cubicBezTo>
                      <a:pt x="281149" y="172591"/>
                      <a:pt x="266289" y="129974"/>
                      <a:pt x="239036" y="111357"/>
                    </a:cubicBezTo>
                    <a:cubicBezTo>
                      <a:pt x="226924" y="103002"/>
                      <a:pt x="210270" y="100815"/>
                      <a:pt x="196475" y="106030"/>
                    </a:cubicBezTo>
                    <a:cubicBezTo>
                      <a:pt x="170120" y="116572"/>
                      <a:pt x="164288" y="145956"/>
                      <a:pt x="160699" y="172535"/>
                    </a:cubicBezTo>
                    <a:cubicBezTo>
                      <a:pt x="159466" y="183077"/>
                      <a:pt x="159017" y="192666"/>
                      <a:pt x="158176" y="200517"/>
                    </a:cubicBezTo>
                    <a:cubicBezTo>
                      <a:pt x="147746" y="183694"/>
                      <a:pt x="139223" y="156834"/>
                      <a:pt x="131596" y="130311"/>
                    </a:cubicBezTo>
                    <a:cubicBezTo>
                      <a:pt x="124923" y="109507"/>
                      <a:pt x="122905" y="106647"/>
                      <a:pt x="115952" y="85955"/>
                    </a:cubicBezTo>
                    <a:cubicBezTo>
                      <a:pt x="111073" y="69918"/>
                      <a:pt x="105521" y="54048"/>
                      <a:pt x="97951" y="39076"/>
                    </a:cubicBezTo>
                    <a:cubicBezTo>
                      <a:pt x="92792" y="28702"/>
                      <a:pt x="86792" y="18385"/>
                      <a:pt x="77876" y="10870"/>
                    </a:cubicBezTo>
                    <a:cubicBezTo>
                      <a:pt x="65652" y="-513"/>
                      <a:pt x="47484" y="-2644"/>
                      <a:pt x="32119" y="3020"/>
                    </a:cubicBezTo>
                    <a:cubicBezTo>
                      <a:pt x="9072" y="11487"/>
                      <a:pt x="4586" y="39805"/>
                      <a:pt x="1951" y="61338"/>
                    </a:cubicBezTo>
                    <a:cubicBezTo>
                      <a:pt x="605" y="67619"/>
                      <a:pt x="-1750" y="101320"/>
                      <a:pt x="2119" y="119656"/>
                    </a:cubicBezTo>
                    <a:cubicBezTo>
                      <a:pt x="4194" y="133619"/>
                      <a:pt x="7614" y="147301"/>
                      <a:pt x="10362" y="161152"/>
                    </a:cubicBezTo>
                    <a:cubicBezTo>
                      <a:pt x="12605" y="168105"/>
                      <a:pt x="12941" y="176292"/>
                      <a:pt x="16194" y="182909"/>
                    </a:cubicBezTo>
                    <a:cubicBezTo>
                      <a:pt x="14736" y="181844"/>
                      <a:pt x="19670" y="195807"/>
                      <a:pt x="20680" y="200124"/>
                    </a:cubicBezTo>
                    <a:cubicBezTo>
                      <a:pt x="23820" y="209825"/>
                      <a:pt x="27465" y="219975"/>
                      <a:pt x="30100" y="226368"/>
                    </a:cubicBezTo>
                    <a:cubicBezTo>
                      <a:pt x="37558" y="252218"/>
                      <a:pt x="47540" y="277676"/>
                      <a:pt x="59484" y="301733"/>
                    </a:cubicBezTo>
                    <a:cubicBezTo>
                      <a:pt x="68007" y="317938"/>
                      <a:pt x="76194" y="334481"/>
                      <a:pt x="88082" y="348555"/>
                    </a:cubicBezTo>
                    <a:cubicBezTo>
                      <a:pt x="105577" y="370088"/>
                      <a:pt x="134176" y="389827"/>
                      <a:pt x="162830" y="379621"/>
                    </a:cubicBezTo>
                    <a:cubicBezTo>
                      <a:pt x="191092" y="368686"/>
                      <a:pt x="201690" y="329658"/>
                      <a:pt x="206233" y="302069"/>
                    </a:cubicBezTo>
                    <a:cubicBezTo>
                      <a:pt x="214756" y="315135"/>
                      <a:pt x="224962" y="330892"/>
                      <a:pt x="233821" y="341714"/>
                    </a:cubicBezTo>
                    <a:cubicBezTo>
                      <a:pt x="259224" y="376201"/>
                      <a:pt x="299373" y="403229"/>
                      <a:pt x="332682" y="407322"/>
                    </a:cubicBezTo>
                    <a:cubicBezTo>
                      <a:pt x="337953" y="408163"/>
                      <a:pt x="343505" y="408780"/>
                      <a:pt x="348720" y="407042"/>
                    </a:cubicBezTo>
                    <a:cubicBezTo>
                      <a:pt x="354776" y="404799"/>
                      <a:pt x="359823" y="400369"/>
                      <a:pt x="363860" y="395434"/>
                    </a:cubicBezTo>
                    <a:cubicBezTo>
                      <a:pt x="380290" y="371883"/>
                      <a:pt x="374963" y="341210"/>
                      <a:pt x="372327" y="314406"/>
                    </a:cubicBezTo>
                    <a:cubicBezTo>
                      <a:pt x="372327" y="314350"/>
                      <a:pt x="372327" y="314293"/>
                      <a:pt x="372327" y="314237"/>
                    </a:cubicBezTo>
                    <a:cubicBezTo>
                      <a:pt x="379056" y="321864"/>
                      <a:pt x="386290" y="329097"/>
                      <a:pt x="393636" y="336163"/>
                    </a:cubicBezTo>
                    <a:cubicBezTo>
                      <a:pt x="413767" y="353826"/>
                      <a:pt x="437431" y="369191"/>
                      <a:pt x="463842" y="374967"/>
                    </a:cubicBezTo>
                    <a:cubicBezTo>
                      <a:pt x="480665" y="377434"/>
                      <a:pt x="498665" y="377658"/>
                      <a:pt x="514254" y="370032"/>
                    </a:cubicBezTo>
                    <a:cubicBezTo>
                      <a:pt x="538815" y="358929"/>
                      <a:pt x="540665" y="331396"/>
                      <a:pt x="535899" y="3079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1" name="任意多边形: 形状 640">
                <a:extLst>
                  <a:ext uri="{FF2B5EF4-FFF2-40B4-BE49-F238E27FC236}">
                    <a16:creationId xmlns:a16="http://schemas.microsoft.com/office/drawing/2014/main" id="{07F39865-1ABD-A35B-84D2-6B83882B44F7}"/>
                  </a:ext>
                </a:extLst>
              </p:cNvPr>
              <p:cNvSpPr/>
              <p:nvPr/>
            </p:nvSpPr>
            <p:spPr>
              <a:xfrm>
                <a:off x="18549389" y="5566406"/>
                <a:ext cx="170" cy="1334"/>
              </a:xfrm>
              <a:custGeom>
                <a:avLst/>
                <a:gdLst>
                  <a:gd name="connsiteX0" fmla="*/ 0 w 170"/>
                  <a:gd name="connsiteY0" fmla="*/ 1335 h 1334"/>
                  <a:gd name="connsiteX1" fmla="*/ 0 w 170"/>
                  <a:gd name="connsiteY1" fmla="*/ 1335 h 1334"/>
                  <a:gd name="connsiteX2" fmla="*/ 0 w 170"/>
                  <a:gd name="connsiteY2" fmla="*/ 1335 h 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" h="1334">
                    <a:moveTo>
                      <a:pt x="0" y="1335"/>
                    </a:moveTo>
                    <a:cubicBezTo>
                      <a:pt x="281" y="-740"/>
                      <a:pt x="168" y="-123"/>
                      <a:pt x="0" y="1335"/>
                    </a:cubicBezTo>
                    <a:lnTo>
                      <a:pt x="0" y="1335"/>
                    </a:lnTo>
                    <a:close/>
                  </a:path>
                </a:pathLst>
              </a:custGeom>
              <a:solidFill>
                <a:srgbClr val="FFFFFF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26" name="图形 13">
              <a:extLst>
                <a:ext uri="{FF2B5EF4-FFF2-40B4-BE49-F238E27FC236}">
                  <a16:creationId xmlns:a16="http://schemas.microsoft.com/office/drawing/2014/main" id="{AE2BED1B-8504-15F9-BE1B-975352BD56D1}"/>
                </a:ext>
              </a:extLst>
            </p:cNvPr>
            <p:cNvGrpSpPr/>
            <p:nvPr/>
          </p:nvGrpSpPr>
          <p:grpSpPr>
            <a:xfrm>
              <a:off x="17541787" y="5374444"/>
              <a:ext cx="624186" cy="361179"/>
              <a:chOff x="17541787" y="5374444"/>
              <a:chExt cx="624186" cy="361179"/>
            </a:xfrm>
            <a:solidFill>
              <a:srgbClr val="FFFFFF"/>
            </a:solidFill>
          </p:grpSpPr>
          <p:sp>
            <p:nvSpPr>
              <p:cNvPr id="635" name="任意多边形: 形状 634">
                <a:extLst>
                  <a:ext uri="{FF2B5EF4-FFF2-40B4-BE49-F238E27FC236}">
                    <a16:creationId xmlns:a16="http://schemas.microsoft.com/office/drawing/2014/main" id="{629BB755-DA43-70C6-4733-F20E4EDA1831}"/>
                  </a:ext>
                </a:extLst>
              </p:cNvPr>
              <p:cNvSpPr/>
              <p:nvPr/>
            </p:nvSpPr>
            <p:spPr>
              <a:xfrm>
                <a:off x="17541787" y="5374444"/>
                <a:ext cx="624186" cy="361179"/>
              </a:xfrm>
              <a:custGeom>
                <a:avLst/>
                <a:gdLst>
                  <a:gd name="connsiteX0" fmla="*/ 568590 w 624186"/>
                  <a:gd name="connsiteY0" fmla="*/ 10716 h 361179"/>
                  <a:gd name="connsiteX1" fmla="*/ 521486 w 624186"/>
                  <a:gd name="connsiteY1" fmla="*/ 59726 h 361179"/>
                  <a:gd name="connsiteX2" fmla="*/ 436140 w 624186"/>
                  <a:gd name="connsiteY2" fmla="*/ 152530 h 361179"/>
                  <a:gd name="connsiteX3" fmla="*/ 431934 w 624186"/>
                  <a:gd name="connsiteY3" fmla="*/ 156680 h 361179"/>
                  <a:gd name="connsiteX4" fmla="*/ 437205 w 624186"/>
                  <a:gd name="connsiteY4" fmla="*/ 137278 h 361179"/>
                  <a:gd name="connsiteX5" fmla="*/ 446177 w 624186"/>
                  <a:gd name="connsiteY5" fmla="*/ 91072 h 361179"/>
                  <a:gd name="connsiteX6" fmla="*/ 369915 w 624186"/>
                  <a:gd name="connsiteY6" fmla="*/ 83389 h 361179"/>
                  <a:gd name="connsiteX7" fmla="*/ 268195 w 624186"/>
                  <a:gd name="connsiteY7" fmla="*/ 167334 h 361179"/>
                  <a:gd name="connsiteX8" fmla="*/ 270606 w 624186"/>
                  <a:gd name="connsiteY8" fmla="*/ 159147 h 361179"/>
                  <a:gd name="connsiteX9" fmla="*/ 280307 w 624186"/>
                  <a:gd name="connsiteY9" fmla="*/ 69146 h 361179"/>
                  <a:gd name="connsiteX10" fmla="*/ 189297 w 624186"/>
                  <a:gd name="connsiteY10" fmla="*/ 57763 h 361179"/>
                  <a:gd name="connsiteX11" fmla="*/ 66997 w 624186"/>
                  <a:gd name="connsiteY11" fmla="*/ 183259 h 361179"/>
                  <a:gd name="connsiteX12" fmla="*/ 26510 w 624186"/>
                  <a:gd name="connsiteY12" fmla="*/ 242475 h 361179"/>
                  <a:gd name="connsiteX13" fmla="*/ 43 w 624186"/>
                  <a:gd name="connsiteY13" fmla="*/ 310326 h 361179"/>
                  <a:gd name="connsiteX14" fmla="*/ 30492 w 624186"/>
                  <a:gd name="connsiteY14" fmla="*/ 344363 h 361179"/>
                  <a:gd name="connsiteX15" fmla="*/ 61726 w 624186"/>
                  <a:gd name="connsiteY15" fmla="*/ 331915 h 361179"/>
                  <a:gd name="connsiteX16" fmla="*/ 118642 w 624186"/>
                  <a:gd name="connsiteY16" fmla="*/ 285316 h 361179"/>
                  <a:gd name="connsiteX17" fmla="*/ 117520 w 624186"/>
                  <a:gd name="connsiteY17" fmla="*/ 289578 h 361179"/>
                  <a:gd name="connsiteX18" fmla="*/ 119651 w 624186"/>
                  <a:gd name="connsiteY18" fmla="*/ 338868 h 361179"/>
                  <a:gd name="connsiteX19" fmla="*/ 183016 w 624186"/>
                  <a:gd name="connsiteY19" fmla="*/ 356476 h 361179"/>
                  <a:gd name="connsiteX20" fmla="*/ 293541 w 624186"/>
                  <a:gd name="connsiteY20" fmla="*/ 285821 h 361179"/>
                  <a:gd name="connsiteX21" fmla="*/ 316980 w 624186"/>
                  <a:gd name="connsiteY21" fmla="*/ 359784 h 361179"/>
                  <a:gd name="connsiteX22" fmla="*/ 351354 w 624186"/>
                  <a:gd name="connsiteY22" fmla="*/ 357373 h 361179"/>
                  <a:gd name="connsiteX23" fmla="*/ 404906 w 624186"/>
                  <a:gd name="connsiteY23" fmla="*/ 329167 h 361179"/>
                  <a:gd name="connsiteX24" fmla="*/ 514645 w 624186"/>
                  <a:gd name="connsiteY24" fmla="*/ 213484 h 361179"/>
                  <a:gd name="connsiteX25" fmla="*/ 591805 w 624186"/>
                  <a:gd name="connsiteY25" fmla="*/ 115072 h 361179"/>
                  <a:gd name="connsiteX26" fmla="*/ 623039 w 624186"/>
                  <a:gd name="connsiteY26" fmla="*/ 46099 h 361179"/>
                  <a:gd name="connsiteX27" fmla="*/ 568590 w 624186"/>
                  <a:gd name="connsiteY27" fmla="*/ 10716 h 361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24186" h="361179">
                    <a:moveTo>
                      <a:pt x="568590" y="10716"/>
                    </a:moveTo>
                    <a:cubicBezTo>
                      <a:pt x="550982" y="25127"/>
                      <a:pt x="537019" y="43296"/>
                      <a:pt x="521486" y="59726"/>
                    </a:cubicBezTo>
                    <a:cubicBezTo>
                      <a:pt x="491655" y="89445"/>
                      <a:pt x="465804" y="122698"/>
                      <a:pt x="436140" y="152530"/>
                    </a:cubicBezTo>
                    <a:cubicBezTo>
                      <a:pt x="434794" y="153932"/>
                      <a:pt x="433336" y="155278"/>
                      <a:pt x="431934" y="156680"/>
                    </a:cubicBezTo>
                    <a:cubicBezTo>
                      <a:pt x="433280" y="151240"/>
                      <a:pt x="435131" y="145296"/>
                      <a:pt x="437205" y="137278"/>
                    </a:cubicBezTo>
                    <a:cubicBezTo>
                      <a:pt x="441243" y="122193"/>
                      <a:pt x="446626" y="106829"/>
                      <a:pt x="446177" y="91072"/>
                    </a:cubicBezTo>
                    <a:cubicBezTo>
                      <a:pt x="440682" y="48567"/>
                      <a:pt x="392850" y="65670"/>
                      <a:pt x="369915" y="83389"/>
                    </a:cubicBezTo>
                    <a:cubicBezTo>
                      <a:pt x="333803" y="108904"/>
                      <a:pt x="298363" y="145577"/>
                      <a:pt x="268195" y="167334"/>
                    </a:cubicBezTo>
                    <a:cubicBezTo>
                      <a:pt x="268980" y="164642"/>
                      <a:pt x="269821" y="161839"/>
                      <a:pt x="270606" y="159147"/>
                    </a:cubicBezTo>
                    <a:cubicBezTo>
                      <a:pt x="279522" y="130436"/>
                      <a:pt x="286755" y="98978"/>
                      <a:pt x="280307" y="69146"/>
                    </a:cubicBezTo>
                    <a:cubicBezTo>
                      <a:pt x="264269" y="23781"/>
                      <a:pt x="220699" y="36791"/>
                      <a:pt x="189297" y="57763"/>
                    </a:cubicBezTo>
                    <a:cubicBezTo>
                      <a:pt x="138941" y="89053"/>
                      <a:pt x="102212" y="136549"/>
                      <a:pt x="66997" y="183259"/>
                    </a:cubicBezTo>
                    <a:cubicBezTo>
                      <a:pt x="52810" y="202493"/>
                      <a:pt x="39184" y="222176"/>
                      <a:pt x="26510" y="242475"/>
                    </a:cubicBezTo>
                    <a:cubicBezTo>
                      <a:pt x="13557" y="263054"/>
                      <a:pt x="2286" y="285821"/>
                      <a:pt x="43" y="310326"/>
                    </a:cubicBezTo>
                    <a:cubicBezTo>
                      <a:pt x="-686" y="322270"/>
                      <a:pt x="7837" y="342793"/>
                      <a:pt x="30492" y="344363"/>
                    </a:cubicBezTo>
                    <a:cubicBezTo>
                      <a:pt x="44455" y="342737"/>
                      <a:pt x="48716" y="339765"/>
                      <a:pt x="61726" y="331915"/>
                    </a:cubicBezTo>
                    <a:cubicBezTo>
                      <a:pt x="83090" y="315036"/>
                      <a:pt x="103614" y="295802"/>
                      <a:pt x="118642" y="285316"/>
                    </a:cubicBezTo>
                    <a:cubicBezTo>
                      <a:pt x="118306" y="286550"/>
                      <a:pt x="117969" y="287952"/>
                      <a:pt x="117520" y="289578"/>
                    </a:cubicBezTo>
                    <a:cubicBezTo>
                      <a:pt x="113147" y="305840"/>
                      <a:pt x="111464" y="323503"/>
                      <a:pt x="119651" y="338868"/>
                    </a:cubicBezTo>
                    <a:cubicBezTo>
                      <a:pt x="129801" y="360233"/>
                      <a:pt x="154811" y="365784"/>
                      <a:pt x="183016" y="356476"/>
                    </a:cubicBezTo>
                    <a:cubicBezTo>
                      <a:pt x="228718" y="343186"/>
                      <a:pt x="261802" y="311728"/>
                      <a:pt x="293541" y="285821"/>
                    </a:cubicBezTo>
                    <a:cubicBezTo>
                      <a:pt x="285746" y="312961"/>
                      <a:pt x="285297" y="349971"/>
                      <a:pt x="316980" y="359784"/>
                    </a:cubicBezTo>
                    <a:cubicBezTo>
                      <a:pt x="328363" y="362868"/>
                      <a:pt x="340195" y="360289"/>
                      <a:pt x="351354" y="357373"/>
                    </a:cubicBezTo>
                    <a:cubicBezTo>
                      <a:pt x="370868" y="351541"/>
                      <a:pt x="388700" y="341279"/>
                      <a:pt x="404906" y="329167"/>
                    </a:cubicBezTo>
                    <a:cubicBezTo>
                      <a:pt x="439168" y="304382"/>
                      <a:pt x="480551" y="253970"/>
                      <a:pt x="514645" y="213484"/>
                    </a:cubicBezTo>
                    <a:cubicBezTo>
                      <a:pt x="541842" y="181857"/>
                      <a:pt x="569094" y="150175"/>
                      <a:pt x="591805" y="115072"/>
                    </a:cubicBezTo>
                    <a:cubicBezTo>
                      <a:pt x="605431" y="93875"/>
                      <a:pt x="619394" y="71501"/>
                      <a:pt x="623039" y="46099"/>
                    </a:cubicBezTo>
                    <a:cubicBezTo>
                      <a:pt x="630496" y="8136"/>
                      <a:pt x="600384" y="-14630"/>
                      <a:pt x="568590" y="107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6" name="任意多边形: 形状 635">
                <a:extLst>
                  <a:ext uri="{FF2B5EF4-FFF2-40B4-BE49-F238E27FC236}">
                    <a16:creationId xmlns:a16="http://schemas.microsoft.com/office/drawing/2014/main" id="{C5CC41AC-9BA7-DED2-C329-C56DD2100ACC}"/>
                  </a:ext>
                </a:extLst>
              </p:cNvPr>
              <p:cNvSpPr/>
              <p:nvPr/>
            </p:nvSpPr>
            <p:spPr>
              <a:xfrm>
                <a:off x="17680672" y="5704901"/>
                <a:ext cx="714" cy="1594"/>
              </a:xfrm>
              <a:custGeom>
                <a:avLst/>
                <a:gdLst>
                  <a:gd name="connsiteX0" fmla="*/ 0 w 714"/>
                  <a:gd name="connsiteY0" fmla="*/ 0 h 1594"/>
                  <a:gd name="connsiteX1" fmla="*/ 56 w 714"/>
                  <a:gd name="connsiteY1" fmla="*/ 224 h 1594"/>
                  <a:gd name="connsiteX2" fmla="*/ 561 w 714"/>
                  <a:gd name="connsiteY2" fmla="*/ 1402 h 1594"/>
                  <a:gd name="connsiteX3" fmla="*/ 0 w 714"/>
                  <a:gd name="connsiteY3" fmla="*/ 0 h 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4" h="1594">
                    <a:moveTo>
                      <a:pt x="0" y="0"/>
                    </a:moveTo>
                    <a:cubicBezTo>
                      <a:pt x="0" y="56"/>
                      <a:pt x="56" y="168"/>
                      <a:pt x="56" y="224"/>
                    </a:cubicBezTo>
                    <a:cubicBezTo>
                      <a:pt x="224" y="617"/>
                      <a:pt x="393" y="1009"/>
                      <a:pt x="561" y="1402"/>
                    </a:cubicBezTo>
                    <a:cubicBezTo>
                      <a:pt x="841" y="1850"/>
                      <a:pt x="785" y="157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7" name="任意多边形: 形状 636">
                <a:extLst>
                  <a:ext uri="{FF2B5EF4-FFF2-40B4-BE49-F238E27FC236}">
                    <a16:creationId xmlns:a16="http://schemas.microsoft.com/office/drawing/2014/main" id="{78D7E628-EADD-E244-C639-5109BE60ABCF}"/>
                  </a:ext>
                </a:extLst>
              </p:cNvPr>
              <p:cNvSpPr/>
              <p:nvPr/>
            </p:nvSpPr>
            <p:spPr>
              <a:xfrm>
                <a:off x="17684598" y="5710340"/>
                <a:ext cx="729" cy="560"/>
              </a:xfrm>
              <a:custGeom>
                <a:avLst/>
                <a:gdLst>
                  <a:gd name="connsiteX0" fmla="*/ 0 w 729"/>
                  <a:gd name="connsiteY0" fmla="*/ 0 h 560"/>
                  <a:gd name="connsiteX1" fmla="*/ 168 w 729"/>
                  <a:gd name="connsiteY1" fmla="*/ 168 h 560"/>
                  <a:gd name="connsiteX2" fmla="*/ 729 w 729"/>
                  <a:gd name="connsiteY2" fmla="*/ 561 h 560"/>
                  <a:gd name="connsiteX3" fmla="*/ 0 w 729"/>
                  <a:gd name="connsiteY3" fmla="*/ 0 h 560"/>
                  <a:gd name="connsiteX4" fmla="*/ 0 w 729"/>
                  <a:gd name="connsiteY4" fmla="*/ 0 h 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" h="560">
                    <a:moveTo>
                      <a:pt x="0" y="0"/>
                    </a:moveTo>
                    <a:cubicBezTo>
                      <a:pt x="56" y="56"/>
                      <a:pt x="112" y="112"/>
                      <a:pt x="168" y="168"/>
                    </a:cubicBezTo>
                    <a:cubicBezTo>
                      <a:pt x="336" y="280"/>
                      <a:pt x="561" y="393"/>
                      <a:pt x="729" y="561"/>
                    </a:cubicBezTo>
                    <a:cubicBezTo>
                      <a:pt x="504" y="393"/>
                      <a:pt x="280" y="168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27" name="图形 13">
              <a:extLst>
                <a:ext uri="{FF2B5EF4-FFF2-40B4-BE49-F238E27FC236}">
                  <a16:creationId xmlns:a16="http://schemas.microsoft.com/office/drawing/2014/main" id="{B34D0DFD-9080-9933-495F-4E9E0F65EB05}"/>
                </a:ext>
              </a:extLst>
            </p:cNvPr>
            <p:cNvGrpSpPr/>
            <p:nvPr/>
          </p:nvGrpSpPr>
          <p:grpSpPr>
            <a:xfrm>
              <a:off x="17518305" y="5863650"/>
              <a:ext cx="1411165" cy="451461"/>
              <a:chOff x="17518305" y="5863650"/>
              <a:chExt cx="1411165" cy="451461"/>
            </a:xfrm>
            <a:solidFill>
              <a:srgbClr val="A9EAC4"/>
            </a:solidFill>
          </p:grpSpPr>
          <p:sp>
            <p:nvSpPr>
              <p:cNvPr id="630" name="任意多边形: 形状 629">
                <a:extLst>
                  <a:ext uri="{FF2B5EF4-FFF2-40B4-BE49-F238E27FC236}">
                    <a16:creationId xmlns:a16="http://schemas.microsoft.com/office/drawing/2014/main" id="{4E70C963-2802-CC2F-114A-BE1881F95F58}"/>
                  </a:ext>
                </a:extLst>
              </p:cNvPr>
              <p:cNvSpPr/>
              <p:nvPr/>
            </p:nvSpPr>
            <p:spPr>
              <a:xfrm>
                <a:off x="18220340" y="5901949"/>
                <a:ext cx="422414" cy="413162"/>
              </a:xfrm>
              <a:custGeom>
                <a:avLst/>
                <a:gdLst>
                  <a:gd name="connsiteX0" fmla="*/ 211179 w 422414"/>
                  <a:gd name="connsiteY0" fmla="*/ 413162 h 413162"/>
                  <a:gd name="connsiteX1" fmla="*/ 0 w 422414"/>
                  <a:gd name="connsiteY1" fmla="*/ 206581 h 413162"/>
                  <a:gd name="connsiteX2" fmla="*/ 211179 w 422414"/>
                  <a:gd name="connsiteY2" fmla="*/ 0 h 413162"/>
                  <a:gd name="connsiteX3" fmla="*/ 422415 w 422414"/>
                  <a:gd name="connsiteY3" fmla="*/ 206581 h 413162"/>
                  <a:gd name="connsiteX4" fmla="*/ 211179 w 422414"/>
                  <a:gd name="connsiteY4" fmla="*/ 413162 h 413162"/>
                  <a:gd name="connsiteX5" fmla="*/ 211179 w 422414"/>
                  <a:gd name="connsiteY5" fmla="*/ 33645 h 413162"/>
                  <a:gd name="connsiteX6" fmla="*/ 33645 w 422414"/>
                  <a:gd name="connsiteY6" fmla="*/ 206581 h 413162"/>
                  <a:gd name="connsiteX7" fmla="*/ 211179 w 422414"/>
                  <a:gd name="connsiteY7" fmla="*/ 379517 h 413162"/>
                  <a:gd name="connsiteX8" fmla="*/ 388770 w 422414"/>
                  <a:gd name="connsiteY8" fmla="*/ 206581 h 413162"/>
                  <a:gd name="connsiteX9" fmla="*/ 211179 w 422414"/>
                  <a:gd name="connsiteY9" fmla="*/ 33645 h 41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414" h="413162">
                    <a:moveTo>
                      <a:pt x="211179" y="413162"/>
                    </a:moveTo>
                    <a:cubicBezTo>
                      <a:pt x="94711" y="413162"/>
                      <a:pt x="0" y="320470"/>
                      <a:pt x="0" y="206581"/>
                    </a:cubicBezTo>
                    <a:cubicBezTo>
                      <a:pt x="0" y="92692"/>
                      <a:pt x="94767" y="0"/>
                      <a:pt x="211179" y="0"/>
                    </a:cubicBezTo>
                    <a:cubicBezTo>
                      <a:pt x="327647" y="0"/>
                      <a:pt x="422415" y="92692"/>
                      <a:pt x="422415" y="206581"/>
                    </a:cubicBezTo>
                    <a:cubicBezTo>
                      <a:pt x="422415" y="320470"/>
                      <a:pt x="327647" y="413162"/>
                      <a:pt x="211179" y="413162"/>
                    </a:cubicBezTo>
                    <a:close/>
                    <a:moveTo>
                      <a:pt x="211179" y="33645"/>
                    </a:moveTo>
                    <a:cubicBezTo>
                      <a:pt x="113272" y="33645"/>
                      <a:pt x="33645" y="111197"/>
                      <a:pt x="33645" y="206581"/>
                    </a:cubicBezTo>
                    <a:cubicBezTo>
                      <a:pt x="33645" y="301909"/>
                      <a:pt x="113272" y="379517"/>
                      <a:pt x="211179" y="379517"/>
                    </a:cubicBezTo>
                    <a:cubicBezTo>
                      <a:pt x="309087" y="379517"/>
                      <a:pt x="388770" y="301965"/>
                      <a:pt x="388770" y="206581"/>
                    </a:cubicBezTo>
                    <a:cubicBezTo>
                      <a:pt x="388770" y="111197"/>
                      <a:pt x="309087" y="33645"/>
                      <a:pt x="211179" y="33645"/>
                    </a:cubicBezTo>
                    <a:close/>
                  </a:path>
                </a:pathLst>
              </a:custGeom>
              <a:solidFill>
                <a:srgbClr val="A9EAC4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1" name="任意多边形: 形状 630">
                <a:extLst>
                  <a:ext uri="{FF2B5EF4-FFF2-40B4-BE49-F238E27FC236}">
                    <a16:creationId xmlns:a16="http://schemas.microsoft.com/office/drawing/2014/main" id="{34EC938A-E89E-D554-780D-70D3B555E770}"/>
                  </a:ext>
                </a:extLst>
              </p:cNvPr>
              <p:cNvSpPr/>
              <p:nvPr/>
            </p:nvSpPr>
            <p:spPr>
              <a:xfrm>
                <a:off x="17632504" y="5863650"/>
                <a:ext cx="422414" cy="413162"/>
              </a:xfrm>
              <a:custGeom>
                <a:avLst/>
                <a:gdLst>
                  <a:gd name="connsiteX0" fmla="*/ 211235 w 422414"/>
                  <a:gd name="connsiteY0" fmla="*/ 413162 h 413162"/>
                  <a:gd name="connsiteX1" fmla="*/ 0 w 422414"/>
                  <a:gd name="connsiteY1" fmla="*/ 206581 h 413162"/>
                  <a:gd name="connsiteX2" fmla="*/ 211235 w 422414"/>
                  <a:gd name="connsiteY2" fmla="*/ 0 h 413162"/>
                  <a:gd name="connsiteX3" fmla="*/ 422414 w 422414"/>
                  <a:gd name="connsiteY3" fmla="*/ 206581 h 413162"/>
                  <a:gd name="connsiteX4" fmla="*/ 211235 w 422414"/>
                  <a:gd name="connsiteY4" fmla="*/ 413162 h 413162"/>
                  <a:gd name="connsiteX5" fmla="*/ 211235 w 422414"/>
                  <a:gd name="connsiteY5" fmla="*/ 33645 h 413162"/>
                  <a:gd name="connsiteX6" fmla="*/ 33645 w 422414"/>
                  <a:gd name="connsiteY6" fmla="*/ 206581 h 413162"/>
                  <a:gd name="connsiteX7" fmla="*/ 211235 w 422414"/>
                  <a:gd name="connsiteY7" fmla="*/ 379517 h 413162"/>
                  <a:gd name="connsiteX8" fmla="*/ 388769 w 422414"/>
                  <a:gd name="connsiteY8" fmla="*/ 206581 h 413162"/>
                  <a:gd name="connsiteX9" fmla="*/ 211235 w 422414"/>
                  <a:gd name="connsiteY9" fmla="*/ 33645 h 41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414" h="413162">
                    <a:moveTo>
                      <a:pt x="211235" y="413162"/>
                    </a:moveTo>
                    <a:cubicBezTo>
                      <a:pt x="94767" y="413162"/>
                      <a:pt x="0" y="320470"/>
                      <a:pt x="0" y="206581"/>
                    </a:cubicBezTo>
                    <a:cubicBezTo>
                      <a:pt x="0" y="92692"/>
                      <a:pt x="94767" y="0"/>
                      <a:pt x="211235" y="0"/>
                    </a:cubicBezTo>
                    <a:cubicBezTo>
                      <a:pt x="327703" y="0"/>
                      <a:pt x="422414" y="92692"/>
                      <a:pt x="422414" y="206581"/>
                    </a:cubicBezTo>
                    <a:cubicBezTo>
                      <a:pt x="422471" y="320526"/>
                      <a:pt x="327703" y="413162"/>
                      <a:pt x="211235" y="413162"/>
                    </a:cubicBezTo>
                    <a:close/>
                    <a:moveTo>
                      <a:pt x="211235" y="33645"/>
                    </a:moveTo>
                    <a:cubicBezTo>
                      <a:pt x="113328" y="33645"/>
                      <a:pt x="33645" y="111197"/>
                      <a:pt x="33645" y="206581"/>
                    </a:cubicBezTo>
                    <a:cubicBezTo>
                      <a:pt x="33645" y="301909"/>
                      <a:pt x="113328" y="379517"/>
                      <a:pt x="211235" y="379517"/>
                    </a:cubicBezTo>
                    <a:cubicBezTo>
                      <a:pt x="309142" y="379517"/>
                      <a:pt x="388769" y="301965"/>
                      <a:pt x="388769" y="206581"/>
                    </a:cubicBezTo>
                    <a:cubicBezTo>
                      <a:pt x="388825" y="111253"/>
                      <a:pt x="309142" y="33645"/>
                      <a:pt x="211235" y="33645"/>
                    </a:cubicBezTo>
                    <a:close/>
                  </a:path>
                </a:pathLst>
              </a:custGeom>
              <a:solidFill>
                <a:srgbClr val="A9EAC4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2" name="任意多边形: 形状 631">
                <a:extLst>
                  <a:ext uri="{FF2B5EF4-FFF2-40B4-BE49-F238E27FC236}">
                    <a16:creationId xmlns:a16="http://schemas.microsoft.com/office/drawing/2014/main" id="{B27BE01B-89F8-C741-68C5-28552EC1C3A5}"/>
                  </a:ext>
                </a:extLst>
              </p:cNvPr>
              <p:cNvSpPr/>
              <p:nvPr/>
            </p:nvSpPr>
            <p:spPr>
              <a:xfrm>
                <a:off x="18018318" y="6020922"/>
                <a:ext cx="235968" cy="78075"/>
              </a:xfrm>
              <a:custGeom>
                <a:avLst/>
                <a:gdLst>
                  <a:gd name="connsiteX0" fmla="*/ 221929 w 235968"/>
                  <a:gd name="connsiteY0" fmla="*/ 78075 h 78075"/>
                  <a:gd name="connsiteX1" fmla="*/ 211275 w 235968"/>
                  <a:gd name="connsiteY1" fmla="*/ 73197 h 78075"/>
                  <a:gd name="connsiteX2" fmla="*/ 119480 w 235968"/>
                  <a:gd name="connsiteY2" fmla="*/ 28168 h 78075"/>
                  <a:gd name="connsiteX3" fmla="*/ 23647 w 235968"/>
                  <a:gd name="connsiteY3" fmla="*/ 63776 h 78075"/>
                  <a:gd name="connsiteX4" fmla="*/ 3853 w 235968"/>
                  <a:gd name="connsiteY4" fmla="*/ 63271 h 78075"/>
                  <a:gd name="connsiteX5" fmla="*/ 4357 w 235968"/>
                  <a:gd name="connsiteY5" fmla="*/ 43477 h 78075"/>
                  <a:gd name="connsiteX6" fmla="*/ 120938 w 235968"/>
                  <a:gd name="connsiteY6" fmla="*/ 187 h 78075"/>
                  <a:gd name="connsiteX7" fmla="*/ 232584 w 235968"/>
                  <a:gd name="connsiteY7" fmla="*/ 54916 h 78075"/>
                  <a:gd name="connsiteX8" fmla="*/ 231069 w 235968"/>
                  <a:gd name="connsiteY8" fmla="*/ 74655 h 78075"/>
                  <a:gd name="connsiteX9" fmla="*/ 221929 w 235968"/>
                  <a:gd name="connsiteY9" fmla="*/ 78075 h 7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5968" h="78075">
                    <a:moveTo>
                      <a:pt x="221929" y="78075"/>
                    </a:moveTo>
                    <a:cubicBezTo>
                      <a:pt x="218004" y="78075"/>
                      <a:pt x="214079" y="76393"/>
                      <a:pt x="211275" y="73197"/>
                    </a:cubicBezTo>
                    <a:cubicBezTo>
                      <a:pt x="188565" y="46785"/>
                      <a:pt x="154247" y="29963"/>
                      <a:pt x="119480" y="28168"/>
                    </a:cubicBezTo>
                    <a:cubicBezTo>
                      <a:pt x="84713" y="26374"/>
                      <a:pt x="48881" y="39720"/>
                      <a:pt x="23647" y="63776"/>
                    </a:cubicBezTo>
                    <a:cubicBezTo>
                      <a:pt x="18040" y="69103"/>
                      <a:pt x="9180" y="68879"/>
                      <a:pt x="3853" y="63271"/>
                    </a:cubicBezTo>
                    <a:cubicBezTo>
                      <a:pt x="-1474" y="57664"/>
                      <a:pt x="-1250" y="48804"/>
                      <a:pt x="4357" y="43477"/>
                    </a:cubicBezTo>
                    <a:cubicBezTo>
                      <a:pt x="35031" y="14262"/>
                      <a:pt x="78657" y="-1944"/>
                      <a:pt x="120938" y="187"/>
                    </a:cubicBezTo>
                    <a:cubicBezTo>
                      <a:pt x="163275" y="2318"/>
                      <a:pt x="204995" y="22785"/>
                      <a:pt x="232584" y="54916"/>
                    </a:cubicBezTo>
                    <a:cubicBezTo>
                      <a:pt x="237630" y="60804"/>
                      <a:pt x="236958" y="69664"/>
                      <a:pt x="231069" y="74655"/>
                    </a:cubicBezTo>
                    <a:cubicBezTo>
                      <a:pt x="228434" y="76954"/>
                      <a:pt x="225182" y="78075"/>
                      <a:pt x="221929" y="78075"/>
                    </a:cubicBezTo>
                    <a:close/>
                  </a:path>
                </a:pathLst>
              </a:custGeom>
              <a:solidFill>
                <a:srgbClr val="A9EAC4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3" name="任意多边形: 形状 632">
                <a:extLst>
                  <a:ext uri="{FF2B5EF4-FFF2-40B4-BE49-F238E27FC236}">
                    <a16:creationId xmlns:a16="http://schemas.microsoft.com/office/drawing/2014/main" id="{05C1C5AA-4F23-3067-2BAB-7517319B52F6}"/>
                  </a:ext>
                </a:extLst>
              </p:cNvPr>
              <p:cNvSpPr/>
              <p:nvPr/>
            </p:nvSpPr>
            <p:spPr>
              <a:xfrm>
                <a:off x="18611910" y="6069440"/>
                <a:ext cx="317560" cy="34940"/>
              </a:xfrm>
              <a:custGeom>
                <a:avLst/>
                <a:gdLst>
                  <a:gd name="connsiteX0" fmla="*/ 303538 w 317560"/>
                  <a:gd name="connsiteY0" fmla="*/ 34941 h 34940"/>
                  <a:gd name="connsiteX1" fmla="*/ 303202 w 317560"/>
                  <a:gd name="connsiteY1" fmla="*/ 34941 h 34940"/>
                  <a:gd name="connsiteX2" fmla="*/ 13686 w 317560"/>
                  <a:gd name="connsiteY2" fmla="*/ 28044 h 34940"/>
                  <a:gd name="connsiteX3" fmla="*/ 3 w 317560"/>
                  <a:gd name="connsiteY3" fmla="*/ 13688 h 34940"/>
                  <a:gd name="connsiteX4" fmla="*/ 14359 w 317560"/>
                  <a:gd name="connsiteY4" fmla="*/ 6 h 34940"/>
                  <a:gd name="connsiteX5" fmla="*/ 303875 w 317560"/>
                  <a:gd name="connsiteY5" fmla="*/ 6903 h 34940"/>
                  <a:gd name="connsiteX6" fmla="*/ 317557 w 317560"/>
                  <a:gd name="connsiteY6" fmla="*/ 21258 h 34940"/>
                  <a:gd name="connsiteX7" fmla="*/ 303538 w 317560"/>
                  <a:gd name="connsiteY7" fmla="*/ 34941 h 3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7560" h="34940">
                    <a:moveTo>
                      <a:pt x="303538" y="34941"/>
                    </a:moveTo>
                    <a:cubicBezTo>
                      <a:pt x="303427" y="34941"/>
                      <a:pt x="303314" y="34941"/>
                      <a:pt x="303202" y="34941"/>
                    </a:cubicBezTo>
                    <a:lnTo>
                      <a:pt x="13686" y="28044"/>
                    </a:lnTo>
                    <a:cubicBezTo>
                      <a:pt x="5947" y="27875"/>
                      <a:pt x="-165" y="21427"/>
                      <a:pt x="3" y="13688"/>
                    </a:cubicBezTo>
                    <a:cubicBezTo>
                      <a:pt x="171" y="5950"/>
                      <a:pt x="6676" y="-218"/>
                      <a:pt x="14359" y="6"/>
                    </a:cubicBezTo>
                    <a:lnTo>
                      <a:pt x="303875" y="6903"/>
                    </a:lnTo>
                    <a:cubicBezTo>
                      <a:pt x="311613" y="7071"/>
                      <a:pt x="317725" y="13520"/>
                      <a:pt x="317557" y="21258"/>
                    </a:cubicBezTo>
                    <a:cubicBezTo>
                      <a:pt x="317333" y="28885"/>
                      <a:pt x="311109" y="34941"/>
                      <a:pt x="303538" y="34941"/>
                    </a:cubicBezTo>
                    <a:close/>
                  </a:path>
                </a:pathLst>
              </a:custGeom>
              <a:solidFill>
                <a:srgbClr val="A9EAC4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4" name="任意多边形: 形状 633">
                <a:extLst>
                  <a:ext uri="{FF2B5EF4-FFF2-40B4-BE49-F238E27FC236}">
                    <a16:creationId xmlns:a16="http://schemas.microsoft.com/office/drawing/2014/main" id="{898DF3FE-330C-A57F-0CED-5DC04DF3A8C8}"/>
                  </a:ext>
                </a:extLst>
              </p:cNvPr>
              <p:cNvSpPr/>
              <p:nvPr/>
            </p:nvSpPr>
            <p:spPr>
              <a:xfrm>
                <a:off x="17518305" y="6069418"/>
                <a:ext cx="145628" cy="41298"/>
              </a:xfrm>
              <a:custGeom>
                <a:avLst/>
                <a:gdLst>
                  <a:gd name="connsiteX0" fmla="*/ 14216 w 145628"/>
                  <a:gd name="connsiteY0" fmla="*/ 41299 h 41298"/>
                  <a:gd name="connsiteX1" fmla="*/ 29 w 145628"/>
                  <a:gd name="connsiteY1" fmla="*/ 28009 h 41298"/>
                  <a:gd name="connsiteX2" fmla="*/ 17357 w 145628"/>
                  <a:gd name="connsiteY2" fmla="*/ 12588 h 41298"/>
                  <a:gd name="connsiteX3" fmla="*/ 30814 w 145628"/>
                  <a:gd name="connsiteY3" fmla="*/ 11018 h 41298"/>
                  <a:gd name="connsiteX4" fmla="*/ 71301 w 145628"/>
                  <a:gd name="connsiteY4" fmla="*/ 6476 h 41298"/>
                  <a:gd name="connsiteX5" fmla="*/ 130124 w 145628"/>
                  <a:gd name="connsiteY5" fmla="*/ 84 h 41298"/>
                  <a:gd name="connsiteX6" fmla="*/ 145544 w 145628"/>
                  <a:gd name="connsiteY6" fmla="*/ 12532 h 41298"/>
                  <a:gd name="connsiteX7" fmla="*/ 133096 w 145628"/>
                  <a:gd name="connsiteY7" fmla="*/ 27953 h 41298"/>
                  <a:gd name="connsiteX8" fmla="*/ 17861 w 145628"/>
                  <a:gd name="connsiteY8" fmla="*/ 40794 h 41298"/>
                  <a:gd name="connsiteX9" fmla="*/ 14216 w 145628"/>
                  <a:gd name="connsiteY9" fmla="*/ 41299 h 4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8" h="41298">
                    <a:moveTo>
                      <a:pt x="14216" y="41299"/>
                    </a:moveTo>
                    <a:cubicBezTo>
                      <a:pt x="6758" y="41299"/>
                      <a:pt x="422" y="35467"/>
                      <a:pt x="29" y="28009"/>
                    </a:cubicBezTo>
                    <a:cubicBezTo>
                      <a:pt x="-700" y="14831"/>
                      <a:pt x="12422" y="13205"/>
                      <a:pt x="17357" y="12588"/>
                    </a:cubicBezTo>
                    <a:cubicBezTo>
                      <a:pt x="20609" y="12196"/>
                      <a:pt x="25263" y="11635"/>
                      <a:pt x="30814" y="11018"/>
                    </a:cubicBezTo>
                    <a:cubicBezTo>
                      <a:pt x="41861" y="9728"/>
                      <a:pt x="56553" y="8102"/>
                      <a:pt x="71301" y="6476"/>
                    </a:cubicBezTo>
                    <a:cubicBezTo>
                      <a:pt x="100740" y="3224"/>
                      <a:pt x="130124" y="84"/>
                      <a:pt x="130124" y="84"/>
                    </a:cubicBezTo>
                    <a:cubicBezTo>
                      <a:pt x="137862" y="-758"/>
                      <a:pt x="144759" y="4850"/>
                      <a:pt x="145544" y="12532"/>
                    </a:cubicBezTo>
                    <a:cubicBezTo>
                      <a:pt x="146386" y="20215"/>
                      <a:pt x="140778" y="27168"/>
                      <a:pt x="133096" y="27953"/>
                    </a:cubicBezTo>
                    <a:cubicBezTo>
                      <a:pt x="92834" y="32271"/>
                      <a:pt x="28067" y="39392"/>
                      <a:pt x="17861" y="40794"/>
                    </a:cubicBezTo>
                    <a:cubicBezTo>
                      <a:pt x="16684" y="41131"/>
                      <a:pt x="15450" y="41299"/>
                      <a:pt x="14216" y="41299"/>
                    </a:cubicBezTo>
                    <a:close/>
                  </a:path>
                </a:pathLst>
              </a:custGeom>
              <a:solidFill>
                <a:srgbClr val="A9EAC4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28" name="任意多边形: 形状 627">
              <a:extLst>
                <a:ext uri="{FF2B5EF4-FFF2-40B4-BE49-F238E27FC236}">
                  <a16:creationId xmlns:a16="http://schemas.microsoft.com/office/drawing/2014/main" id="{BB5BD603-06BB-3F80-8A26-52D87C9DAB45}"/>
                </a:ext>
              </a:extLst>
            </p:cNvPr>
            <p:cNvSpPr/>
            <p:nvPr/>
          </p:nvSpPr>
          <p:spPr>
            <a:xfrm>
              <a:off x="17701797" y="7064022"/>
              <a:ext cx="67116" cy="188019"/>
            </a:xfrm>
            <a:custGeom>
              <a:avLst/>
              <a:gdLst>
                <a:gd name="connsiteX0" fmla="*/ 54913 w 67116"/>
                <a:gd name="connsiteY0" fmla="*/ 4124 h 188019"/>
                <a:gd name="connsiteX1" fmla="*/ 22894 w 67116"/>
                <a:gd name="connsiteY1" fmla="*/ 93732 h 188019"/>
                <a:gd name="connsiteX2" fmla="*/ 9604 w 67116"/>
                <a:gd name="connsiteY2" fmla="*/ 138704 h 188019"/>
                <a:gd name="connsiteX3" fmla="*/ 3660 w 67116"/>
                <a:gd name="connsiteY3" fmla="*/ 160686 h 188019"/>
                <a:gd name="connsiteX4" fmla="*/ 1025 w 67116"/>
                <a:gd name="connsiteY4" fmla="*/ 183845 h 188019"/>
                <a:gd name="connsiteX5" fmla="*/ 10670 w 67116"/>
                <a:gd name="connsiteY5" fmla="*/ 186368 h 188019"/>
                <a:gd name="connsiteX6" fmla="*/ 18913 w 67116"/>
                <a:gd name="connsiteY6" fmla="*/ 166237 h 188019"/>
                <a:gd name="connsiteX7" fmla="*/ 24577 w 67116"/>
                <a:gd name="connsiteY7" fmla="*/ 144200 h 188019"/>
                <a:gd name="connsiteX8" fmla="*/ 37642 w 67116"/>
                <a:gd name="connsiteY8" fmla="*/ 97769 h 188019"/>
                <a:gd name="connsiteX9" fmla="*/ 66745 w 67116"/>
                <a:gd name="connsiteY9" fmla="*/ 7320 h 188019"/>
                <a:gd name="connsiteX10" fmla="*/ 54913 w 67116"/>
                <a:gd name="connsiteY10" fmla="*/ 4124 h 18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116" h="188019">
                  <a:moveTo>
                    <a:pt x="54913" y="4124"/>
                  </a:moveTo>
                  <a:cubicBezTo>
                    <a:pt x="43306" y="33619"/>
                    <a:pt x="32371" y="63451"/>
                    <a:pt x="22894" y="93732"/>
                  </a:cubicBezTo>
                  <a:cubicBezTo>
                    <a:pt x="18240" y="108648"/>
                    <a:pt x="13810" y="123620"/>
                    <a:pt x="9604" y="138704"/>
                  </a:cubicBezTo>
                  <a:cubicBezTo>
                    <a:pt x="7586" y="145994"/>
                    <a:pt x="5511" y="153340"/>
                    <a:pt x="3660" y="160686"/>
                  </a:cubicBezTo>
                  <a:cubicBezTo>
                    <a:pt x="1866" y="167695"/>
                    <a:pt x="-1779" y="176835"/>
                    <a:pt x="1025" y="183845"/>
                  </a:cubicBezTo>
                  <a:cubicBezTo>
                    <a:pt x="2651" y="187994"/>
                    <a:pt x="7193" y="189452"/>
                    <a:pt x="10670" y="186368"/>
                  </a:cubicBezTo>
                  <a:cubicBezTo>
                    <a:pt x="16109" y="181602"/>
                    <a:pt x="17119" y="172910"/>
                    <a:pt x="18913" y="166237"/>
                  </a:cubicBezTo>
                  <a:cubicBezTo>
                    <a:pt x="20819" y="158891"/>
                    <a:pt x="22670" y="151545"/>
                    <a:pt x="24577" y="144200"/>
                  </a:cubicBezTo>
                  <a:cubicBezTo>
                    <a:pt x="28670" y="128667"/>
                    <a:pt x="33044" y="113190"/>
                    <a:pt x="37642" y="97769"/>
                  </a:cubicBezTo>
                  <a:cubicBezTo>
                    <a:pt x="46670" y="67433"/>
                    <a:pt x="56203" y="37208"/>
                    <a:pt x="66745" y="7320"/>
                  </a:cubicBezTo>
                  <a:cubicBezTo>
                    <a:pt x="69325" y="-138"/>
                    <a:pt x="57717" y="-3054"/>
                    <a:pt x="54913" y="4124"/>
                  </a:cubicBezTo>
                  <a:close/>
                </a:path>
              </a:pathLst>
            </a:custGeom>
            <a:solidFill>
              <a:srgbClr val="C9AC32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9" name="任意多边形: 形状 628">
              <a:extLst>
                <a:ext uri="{FF2B5EF4-FFF2-40B4-BE49-F238E27FC236}">
                  <a16:creationId xmlns:a16="http://schemas.microsoft.com/office/drawing/2014/main" id="{822CF690-1D79-AB0D-B76A-E729A02CAC2E}"/>
                </a:ext>
              </a:extLst>
            </p:cNvPr>
            <p:cNvSpPr/>
            <p:nvPr/>
          </p:nvSpPr>
          <p:spPr>
            <a:xfrm>
              <a:off x="18014217" y="6766473"/>
              <a:ext cx="392305" cy="114635"/>
            </a:xfrm>
            <a:custGeom>
              <a:avLst/>
              <a:gdLst>
                <a:gd name="connsiteX0" fmla="*/ 370985 w 392305"/>
                <a:gd name="connsiteY0" fmla="*/ 3240 h 114635"/>
                <a:gd name="connsiteX1" fmla="*/ 359601 w 392305"/>
                <a:gd name="connsiteY1" fmla="*/ 18829 h 114635"/>
                <a:gd name="connsiteX2" fmla="*/ 348274 w 392305"/>
                <a:gd name="connsiteY2" fmla="*/ 32455 h 114635"/>
                <a:gd name="connsiteX3" fmla="*/ 320348 w 392305"/>
                <a:gd name="connsiteY3" fmla="*/ 54044 h 114635"/>
                <a:gd name="connsiteX4" fmla="*/ 244142 w 392305"/>
                <a:gd name="connsiteY4" fmla="*/ 83203 h 114635"/>
                <a:gd name="connsiteX5" fmla="*/ 88982 w 392305"/>
                <a:gd name="connsiteY5" fmla="*/ 62287 h 114635"/>
                <a:gd name="connsiteX6" fmla="*/ 18832 w 392305"/>
                <a:gd name="connsiteY6" fmla="*/ 11203 h 114635"/>
                <a:gd name="connsiteX7" fmla="*/ 2963 w 392305"/>
                <a:gd name="connsiteY7" fmla="*/ 27072 h 114635"/>
                <a:gd name="connsiteX8" fmla="*/ 329937 w 392305"/>
                <a:gd name="connsiteY8" fmla="*/ 81185 h 114635"/>
                <a:gd name="connsiteX9" fmla="*/ 366947 w 392305"/>
                <a:gd name="connsiteY9" fmla="*/ 54100 h 114635"/>
                <a:gd name="connsiteX10" fmla="*/ 392293 w 392305"/>
                <a:gd name="connsiteY10" fmla="*/ 11988 h 114635"/>
                <a:gd name="connsiteX11" fmla="*/ 370985 w 392305"/>
                <a:gd name="connsiteY11" fmla="*/ 3240 h 11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2305" h="114635">
                  <a:moveTo>
                    <a:pt x="370985" y="3240"/>
                  </a:moveTo>
                  <a:cubicBezTo>
                    <a:pt x="365657" y="7502"/>
                    <a:pt x="363302" y="13278"/>
                    <a:pt x="359601" y="18829"/>
                  </a:cubicBezTo>
                  <a:cubicBezTo>
                    <a:pt x="356293" y="23764"/>
                    <a:pt x="352480" y="28249"/>
                    <a:pt x="348274" y="32455"/>
                  </a:cubicBezTo>
                  <a:cubicBezTo>
                    <a:pt x="339919" y="40923"/>
                    <a:pt x="330498" y="47932"/>
                    <a:pt x="320348" y="54044"/>
                  </a:cubicBezTo>
                  <a:cubicBezTo>
                    <a:pt x="296909" y="68231"/>
                    <a:pt x="270946" y="77820"/>
                    <a:pt x="244142" y="83203"/>
                  </a:cubicBezTo>
                  <a:cubicBezTo>
                    <a:pt x="191993" y="93689"/>
                    <a:pt x="136534" y="86119"/>
                    <a:pt x="88982" y="62287"/>
                  </a:cubicBezTo>
                  <a:cubicBezTo>
                    <a:pt x="63019" y="49278"/>
                    <a:pt x="39299" y="31782"/>
                    <a:pt x="18832" y="11203"/>
                  </a:cubicBezTo>
                  <a:cubicBezTo>
                    <a:pt x="8514" y="829"/>
                    <a:pt x="-6402" y="16249"/>
                    <a:pt x="2963" y="27072"/>
                  </a:cubicBezTo>
                  <a:cubicBezTo>
                    <a:pt x="82926" y="119708"/>
                    <a:pt x="224067" y="140680"/>
                    <a:pt x="329937" y="81185"/>
                  </a:cubicBezTo>
                  <a:cubicBezTo>
                    <a:pt x="343227" y="73727"/>
                    <a:pt x="355956" y="64755"/>
                    <a:pt x="366947" y="54100"/>
                  </a:cubicBezTo>
                  <a:cubicBezTo>
                    <a:pt x="377657" y="43726"/>
                    <a:pt x="392798" y="27745"/>
                    <a:pt x="392293" y="11988"/>
                  </a:cubicBezTo>
                  <a:cubicBezTo>
                    <a:pt x="391900" y="436"/>
                    <a:pt x="379284" y="-3377"/>
                    <a:pt x="370985" y="3240"/>
                  </a:cubicBezTo>
                  <a:close/>
                </a:path>
              </a:pathLst>
            </a:custGeom>
            <a:solidFill>
              <a:srgbClr val="EBB830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E52F9DFC-B85A-8140-61E0-64E0D122FD1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316898" y="1623851"/>
            <a:ext cx="1672130" cy="47042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2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姓名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3B88843-467E-DDB3-1CB9-41DB5214904B}"/>
              </a:ext>
            </a:extLst>
          </p:cNvPr>
          <p:cNvSpPr/>
          <p:nvPr/>
        </p:nvSpPr>
        <p:spPr>
          <a:xfrm>
            <a:off x="9065228" y="5630340"/>
            <a:ext cx="1414289" cy="386513"/>
          </a:xfrm>
          <a:custGeom>
            <a:avLst/>
            <a:gdLst>
              <a:gd name="connsiteX0" fmla="*/ 703585 w 1414289"/>
              <a:gd name="connsiteY0" fmla="*/ 28 h 386513"/>
              <a:gd name="connsiteX1" fmla="*/ 759790 w 1414289"/>
              <a:gd name="connsiteY1" fmla="*/ 5828 h 386513"/>
              <a:gd name="connsiteX2" fmla="*/ 1059657 w 1414289"/>
              <a:gd name="connsiteY2" fmla="*/ 100745 h 386513"/>
              <a:gd name="connsiteX3" fmla="*/ 1378744 w 1414289"/>
              <a:gd name="connsiteY3" fmla="*/ 329994 h 386513"/>
              <a:gd name="connsiteX4" fmla="*/ 1411885 w 1414289"/>
              <a:gd name="connsiteY4" fmla="*/ 381313 h 386513"/>
              <a:gd name="connsiteX5" fmla="*/ 1414289 w 1414289"/>
              <a:gd name="connsiteY5" fmla="*/ 386513 h 386513"/>
              <a:gd name="connsiteX6" fmla="*/ 149432 w 1414289"/>
              <a:gd name="connsiteY6" fmla="*/ 386513 h 386513"/>
              <a:gd name="connsiteX7" fmla="*/ 49997 w 1414289"/>
              <a:gd name="connsiteY7" fmla="*/ 376489 h 386513"/>
              <a:gd name="connsiteX8" fmla="*/ 0 w 1414289"/>
              <a:gd name="connsiteY8" fmla="*/ 360970 h 386513"/>
              <a:gd name="connsiteX9" fmla="*/ 0 w 1414289"/>
              <a:gd name="connsiteY9" fmla="*/ 345735 h 386513"/>
              <a:gd name="connsiteX10" fmla="*/ 123 w 1414289"/>
              <a:gd name="connsiteY10" fmla="*/ 344419 h 386513"/>
              <a:gd name="connsiteX11" fmla="*/ 304014 w 1414289"/>
              <a:gd name="connsiteY11" fmla="*/ 58813 h 386513"/>
              <a:gd name="connsiteX12" fmla="*/ 703585 w 1414289"/>
              <a:gd name="connsiteY12" fmla="*/ 28 h 38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4289" h="386513">
                <a:moveTo>
                  <a:pt x="703585" y="28"/>
                </a:moveTo>
                <a:cubicBezTo>
                  <a:pt x="736946" y="284"/>
                  <a:pt x="758418" y="2364"/>
                  <a:pt x="759790" y="5828"/>
                </a:cubicBezTo>
                <a:cubicBezTo>
                  <a:pt x="806110" y="122808"/>
                  <a:pt x="954581" y="133333"/>
                  <a:pt x="1059657" y="100745"/>
                </a:cubicBezTo>
                <a:cubicBezTo>
                  <a:pt x="1149618" y="146173"/>
                  <a:pt x="1318730" y="251005"/>
                  <a:pt x="1378744" y="329994"/>
                </a:cubicBezTo>
                <a:cubicBezTo>
                  <a:pt x="1391127" y="346308"/>
                  <a:pt x="1402139" y="363480"/>
                  <a:pt x="1411885" y="381313"/>
                </a:cubicBezTo>
                <a:lnTo>
                  <a:pt x="1414289" y="386513"/>
                </a:lnTo>
                <a:lnTo>
                  <a:pt x="149432" y="386513"/>
                </a:lnTo>
                <a:cubicBezTo>
                  <a:pt x="115371" y="386513"/>
                  <a:pt x="82115" y="383062"/>
                  <a:pt x="49997" y="376489"/>
                </a:cubicBezTo>
                <a:lnTo>
                  <a:pt x="0" y="360970"/>
                </a:lnTo>
                <a:lnTo>
                  <a:pt x="0" y="345735"/>
                </a:lnTo>
                <a:lnTo>
                  <a:pt x="123" y="344419"/>
                </a:lnTo>
                <a:cubicBezTo>
                  <a:pt x="63672" y="248201"/>
                  <a:pt x="177160" y="119110"/>
                  <a:pt x="304014" y="58813"/>
                </a:cubicBezTo>
                <a:cubicBezTo>
                  <a:pt x="396412" y="14898"/>
                  <a:pt x="603501" y="-744"/>
                  <a:pt x="703585" y="28"/>
                </a:cubicBezTo>
                <a:close/>
              </a:path>
            </a:pathLst>
          </a:custGeom>
          <a:solidFill>
            <a:srgbClr val="3F579F"/>
          </a:solidFill>
          <a:ln w="56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652" name="任意多边形: 形状 651">
            <a:extLst>
              <a:ext uri="{FF2B5EF4-FFF2-40B4-BE49-F238E27FC236}">
                <a16:creationId xmlns:a16="http://schemas.microsoft.com/office/drawing/2014/main" id="{4070CC52-2D23-73F6-8635-F21D48F15C36}"/>
              </a:ext>
            </a:extLst>
          </p:cNvPr>
          <p:cNvSpPr/>
          <p:nvPr/>
        </p:nvSpPr>
        <p:spPr>
          <a:xfrm>
            <a:off x="9804726" y="5568108"/>
            <a:ext cx="321839" cy="221814"/>
          </a:xfrm>
          <a:custGeom>
            <a:avLst/>
            <a:gdLst>
              <a:gd name="connsiteX0" fmla="*/ 78 w 444155"/>
              <a:gd name="connsiteY0" fmla="*/ 174562 h 306115"/>
              <a:gd name="connsiteX1" fmla="*/ 10900 w 444155"/>
              <a:gd name="connsiteY1" fmla="*/ 192562 h 306115"/>
              <a:gd name="connsiteX2" fmla="*/ 198696 w 444155"/>
              <a:gd name="connsiteY2" fmla="*/ 300731 h 306115"/>
              <a:gd name="connsiteX3" fmla="*/ 412792 w 444155"/>
              <a:gd name="connsiteY3" fmla="*/ 267311 h 306115"/>
              <a:gd name="connsiteX4" fmla="*/ 430175 w 444155"/>
              <a:gd name="connsiteY4" fmla="*/ 254469 h 306115"/>
              <a:gd name="connsiteX5" fmla="*/ 439820 w 444155"/>
              <a:gd name="connsiteY5" fmla="*/ 230918 h 306115"/>
              <a:gd name="connsiteX6" fmla="*/ 444082 w 444155"/>
              <a:gd name="connsiteY6" fmla="*/ 70206 h 306115"/>
              <a:gd name="connsiteX7" fmla="*/ 63106 w 444155"/>
              <a:gd name="connsiteY7" fmla="*/ 0 h 306115"/>
              <a:gd name="connsiteX8" fmla="*/ 78 w 444155"/>
              <a:gd name="connsiteY8" fmla="*/ 174562 h 30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155" h="306115">
                <a:moveTo>
                  <a:pt x="78" y="174562"/>
                </a:moveTo>
                <a:cubicBezTo>
                  <a:pt x="1704" y="181459"/>
                  <a:pt x="6246" y="187235"/>
                  <a:pt x="10900" y="192562"/>
                </a:cubicBezTo>
                <a:cubicBezTo>
                  <a:pt x="58845" y="248413"/>
                  <a:pt x="126303" y="287273"/>
                  <a:pt x="198696" y="300731"/>
                </a:cubicBezTo>
                <a:cubicBezTo>
                  <a:pt x="271089" y="314189"/>
                  <a:pt x="347969" y="302189"/>
                  <a:pt x="412792" y="267311"/>
                </a:cubicBezTo>
                <a:cubicBezTo>
                  <a:pt x="419184" y="263890"/>
                  <a:pt x="425577" y="260077"/>
                  <a:pt x="430175" y="254469"/>
                </a:cubicBezTo>
                <a:cubicBezTo>
                  <a:pt x="435558" y="247796"/>
                  <a:pt x="438586" y="239385"/>
                  <a:pt x="439820" y="230918"/>
                </a:cubicBezTo>
                <a:cubicBezTo>
                  <a:pt x="444530" y="199683"/>
                  <a:pt x="444250" y="97347"/>
                  <a:pt x="444082" y="70206"/>
                </a:cubicBezTo>
                <a:cubicBezTo>
                  <a:pt x="302828" y="78169"/>
                  <a:pt x="193762" y="54281"/>
                  <a:pt x="63106" y="0"/>
                </a:cubicBezTo>
                <a:cubicBezTo>
                  <a:pt x="31592" y="59327"/>
                  <a:pt x="-1829" y="166543"/>
                  <a:pt x="78" y="174562"/>
                </a:cubicBezTo>
                <a:close/>
              </a:path>
            </a:pathLst>
          </a:custGeom>
          <a:solidFill>
            <a:srgbClr val="A85643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3" name="任意多边形: 形状 652">
            <a:extLst>
              <a:ext uri="{FF2B5EF4-FFF2-40B4-BE49-F238E27FC236}">
                <a16:creationId xmlns:a16="http://schemas.microsoft.com/office/drawing/2014/main" id="{A493EBAC-6B07-B434-CEB4-EDBE5C594E16}"/>
              </a:ext>
            </a:extLst>
          </p:cNvPr>
          <p:cNvSpPr/>
          <p:nvPr/>
        </p:nvSpPr>
        <p:spPr>
          <a:xfrm>
            <a:off x="9842489" y="5568148"/>
            <a:ext cx="284072" cy="135509"/>
          </a:xfrm>
          <a:custGeom>
            <a:avLst/>
            <a:gdLst>
              <a:gd name="connsiteX0" fmla="*/ 391966 w 392036"/>
              <a:gd name="connsiteY0" fmla="*/ 70206 h 187010"/>
              <a:gd name="connsiteX1" fmla="*/ 10991 w 392036"/>
              <a:gd name="connsiteY1" fmla="*/ 0 h 187010"/>
              <a:gd name="connsiteX2" fmla="*/ 0 w 392036"/>
              <a:gd name="connsiteY2" fmla="*/ 22374 h 187010"/>
              <a:gd name="connsiteX3" fmla="*/ 390788 w 392036"/>
              <a:gd name="connsiteY3" fmla="*/ 187011 h 187010"/>
              <a:gd name="connsiteX4" fmla="*/ 391966 w 392036"/>
              <a:gd name="connsiteY4" fmla="*/ 70206 h 18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036" h="187010">
                <a:moveTo>
                  <a:pt x="391966" y="70206"/>
                </a:moveTo>
                <a:cubicBezTo>
                  <a:pt x="250712" y="78169"/>
                  <a:pt x="141646" y="54281"/>
                  <a:pt x="10991" y="0"/>
                </a:cubicBezTo>
                <a:cubicBezTo>
                  <a:pt x="7346" y="6897"/>
                  <a:pt x="3645" y="14411"/>
                  <a:pt x="0" y="22374"/>
                </a:cubicBezTo>
                <a:cubicBezTo>
                  <a:pt x="88599" y="133403"/>
                  <a:pt x="244544" y="177366"/>
                  <a:pt x="390788" y="187011"/>
                </a:cubicBezTo>
                <a:cubicBezTo>
                  <a:pt x="392246" y="144562"/>
                  <a:pt x="392078" y="89104"/>
                  <a:pt x="391966" y="70206"/>
                </a:cubicBezTo>
                <a:close/>
              </a:path>
            </a:pathLst>
          </a:custGeom>
          <a:solidFill>
            <a:srgbClr val="6F4998">
              <a:alpha val="15000"/>
            </a:srgbClr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54" name="图形 13">
            <a:extLst>
              <a:ext uri="{FF2B5EF4-FFF2-40B4-BE49-F238E27FC236}">
                <a16:creationId xmlns:a16="http://schemas.microsoft.com/office/drawing/2014/main" id="{658E9BC3-EA29-C9B5-FE00-471B9BCED5DC}"/>
              </a:ext>
            </a:extLst>
          </p:cNvPr>
          <p:cNvGrpSpPr/>
          <p:nvPr/>
        </p:nvGrpSpPr>
        <p:grpSpPr>
          <a:xfrm>
            <a:off x="10431728" y="5256142"/>
            <a:ext cx="265749" cy="295500"/>
            <a:chOff x="15044781" y="9552124"/>
            <a:chExt cx="366748" cy="407806"/>
          </a:xfrm>
        </p:grpSpPr>
        <p:sp>
          <p:nvSpPr>
            <p:cNvPr id="682" name="任意多边形: 形状 681">
              <a:extLst>
                <a:ext uri="{FF2B5EF4-FFF2-40B4-BE49-F238E27FC236}">
                  <a16:creationId xmlns:a16="http://schemas.microsoft.com/office/drawing/2014/main" id="{E16242BE-6DE1-0905-86B6-BE64F339FE9D}"/>
                </a:ext>
              </a:extLst>
            </p:cNvPr>
            <p:cNvSpPr/>
            <p:nvPr/>
          </p:nvSpPr>
          <p:spPr>
            <a:xfrm>
              <a:off x="15044781" y="9552124"/>
              <a:ext cx="366748" cy="407806"/>
            </a:xfrm>
            <a:custGeom>
              <a:avLst/>
              <a:gdLst>
                <a:gd name="connsiteX0" fmla="*/ 103478 w 366748"/>
                <a:gd name="connsiteY0" fmla="*/ 27799 h 407806"/>
                <a:gd name="connsiteX1" fmla="*/ 323686 w 366748"/>
                <a:gd name="connsiteY1" fmla="*/ 58752 h 407806"/>
                <a:gd name="connsiteX2" fmla="*/ 338658 w 366748"/>
                <a:gd name="connsiteY2" fmla="*/ 287651 h 407806"/>
                <a:gd name="connsiteX3" fmla="*/ 136226 w 366748"/>
                <a:gd name="connsiteY3" fmla="*/ 407316 h 407806"/>
                <a:gd name="connsiteX4" fmla="*/ 6131 w 366748"/>
                <a:gd name="connsiteY4" fmla="*/ 347147 h 407806"/>
                <a:gd name="connsiteX5" fmla="*/ 14206 w 366748"/>
                <a:gd name="connsiteY5" fmla="*/ 245819 h 407806"/>
                <a:gd name="connsiteX6" fmla="*/ 103478 w 366748"/>
                <a:gd name="connsiteY6" fmla="*/ 27799 h 40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748" h="407806">
                  <a:moveTo>
                    <a:pt x="103478" y="27799"/>
                  </a:moveTo>
                  <a:cubicBezTo>
                    <a:pt x="169254" y="-20370"/>
                    <a:pt x="270863" y="-3323"/>
                    <a:pt x="323686" y="58752"/>
                  </a:cubicBezTo>
                  <a:cubicBezTo>
                    <a:pt x="376508" y="120884"/>
                    <a:pt x="379817" y="217277"/>
                    <a:pt x="338658" y="287651"/>
                  </a:cubicBezTo>
                  <a:cubicBezTo>
                    <a:pt x="297498" y="358026"/>
                    <a:pt x="217591" y="401540"/>
                    <a:pt x="136226" y="407316"/>
                  </a:cubicBezTo>
                  <a:cubicBezTo>
                    <a:pt x="85198" y="410961"/>
                    <a:pt x="25253" y="394643"/>
                    <a:pt x="6131" y="347147"/>
                  </a:cubicBezTo>
                  <a:cubicBezTo>
                    <a:pt x="-6822" y="315016"/>
                    <a:pt x="3103" y="278623"/>
                    <a:pt x="14206" y="245819"/>
                  </a:cubicBezTo>
                  <a:cubicBezTo>
                    <a:pt x="40001" y="169837"/>
                    <a:pt x="71964" y="95874"/>
                    <a:pt x="103478" y="27799"/>
                  </a:cubicBezTo>
                  <a:close/>
                </a:path>
              </a:pathLst>
            </a:custGeom>
            <a:solidFill>
              <a:srgbClr val="A0523F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3" name="任意多边形: 形状 682">
              <a:extLst>
                <a:ext uri="{FF2B5EF4-FFF2-40B4-BE49-F238E27FC236}">
                  <a16:creationId xmlns:a16="http://schemas.microsoft.com/office/drawing/2014/main" id="{3E893B0C-98F7-516E-6F81-B0F79179867C}"/>
                </a:ext>
              </a:extLst>
            </p:cNvPr>
            <p:cNvSpPr/>
            <p:nvPr/>
          </p:nvSpPr>
          <p:spPr>
            <a:xfrm>
              <a:off x="15167829" y="9659124"/>
              <a:ext cx="177816" cy="61041"/>
            </a:xfrm>
            <a:custGeom>
              <a:avLst/>
              <a:gdLst>
                <a:gd name="connsiteX0" fmla="*/ 177702 w 177816"/>
                <a:gd name="connsiteY0" fmla="*/ 49548 h 61041"/>
                <a:gd name="connsiteX1" fmla="*/ 174282 w 177816"/>
                <a:gd name="connsiteY1" fmla="*/ 39118 h 61041"/>
                <a:gd name="connsiteX2" fmla="*/ 174450 w 177816"/>
                <a:gd name="connsiteY2" fmla="*/ 40464 h 61041"/>
                <a:gd name="connsiteX3" fmla="*/ 131216 w 177816"/>
                <a:gd name="connsiteY3" fmla="*/ 5529 h 61041"/>
                <a:gd name="connsiteX4" fmla="*/ 58823 w 177816"/>
                <a:gd name="connsiteY4" fmla="*/ 6426 h 61041"/>
                <a:gd name="connsiteX5" fmla="*/ 25290 w 177816"/>
                <a:gd name="connsiteY5" fmla="*/ 26950 h 61041"/>
                <a:gd name="connsiteX6" fmla="*/ 7738 w 177816"/>
                <a:gd name="connsiteY6" fmla="*/ 44165 h 61041"/>
                <a:gd name="connsiteX7" fmla="*/ 0 w 177816"/>
                <a:gd name="connsiteY7" fmla="*/ 55268 h 61041"/>
                <a:gd name="connsiteX8" fmla="*/ 10318 w 177816"/>
                <a:gd name="connsiteY8" fmla="*/ 59193 h 61041"/>
                <a:gd name="connsiteX9" fmla="*/ 108393 w 177816"/>
                <a:gd name="connsiteY9" fmla="*/ 25940 h 61041"/>
                <a:gd name="connsiteX10" fmla="*/ 152525 w 177816"/>
                <a:gd name="connsiteY10" fmla="*/ 46520 h 61041"/>
                <a:gd name="connsiteX11" fmla="*/ 157908 w 177816"/>
                <a:gd name="connsiteY11" fmla="*/ 51286 h 61041"/>
                <a:gd name="connsiteX12" fmla="*/ 164805 w 177816"/>
                <a:gd name="connsiteY12" fmla="*/ 57230 h 61041"/>
                <a:gd name="connsiteX13" fmla="*/ 171871 w 177816"/>
                <a:gd name="connsiteY13" fmla="*/ 58408 h 61041"/>
                <a:gd name="connsiteX14" fmla="*/ 171983 w 177816"/>
                <a:gd name="connsiteY14" fmla="*/ 58408 h 61041"/>
                <a:gd name="connsiteX15" fmla="*/ 171983 w 177816"/>
                <a:gd name="connsiteY15" fmla="*/ 58408 h 61041"/>
                <a:gd name="connsiteX16" fmla="*/ 177702 w 177816"/>
                <a:gd name="connsiteY16" fmla="*/ 49548 h 6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16" h="61041">
                  <a:moveTo>
                    <a:pt x="177702" y="49548"/>
                  </a:moveTo>
                  <a:cubicBezTo>
                    <a:pt x="177478" y="45959"/>
                    <a:pt x="175684" y="42314"/>
                    <a:pt x="174282" y="39118"/>
                  </a:cubicBezTo>
                  <a:cubicBezTo>
                    <a:pt x="174338" y="39342"/>
                    <a:pt x="174394" y="39847"/>
                    <a:pt x="174450" y="40464"/>
                  </a:cubicBezTo>
                  <a:cubicBezTo>
                    <a:pt x="166880" y="23024"/>
                    <a:pt x="148431" y="12090"/>
                    <a:pt x="131216" y="5529"/>
                  </a:cubicBezTo>
                  <a:cubicBezTo>
                    <a:pt x="108057" y="-3163"/>
                    <a:pt x="82094" y="-639"/>
                    <a:pt x="58823" y="6426"/>
                  </a:cubicBezTo>
                  <a:cubicBezTo>
                    <a:pt x="46206" y="10520"/>
                    <a:pt x="35552" y="18763"/>
                    <a:pt x="25290" y="26950"/>
                  </a:cubicBezTo>
                  <a:cubicBezTo>
                    <a:pt x="18897" y="32108"/>
                    <a:pt x="13402" y="38221"/>
                    <a:pt x="7738" y="44165"/>
                  </a:cubicBezTo>
                  <a:cubicBezTo>
                    <a:pt x="5103" y="47698"/>
                    <a:pt x="168" y="50557"/>
                    <a:pt x="0" y="55268"/>
                  </a:cubicBezTo>
                  <a:cubicBezTo>
                    <a:pt x="0" y="60426"/>
                    <a:pt x="6897" y="63062"/>
                    <a:pt x="10318" y="59193"/>
                  </a:cubicBezTo>
                  <a:cubicBezTo>
                    <a:pt x="38355" y="26389"/>
                    <a:pt x="79515" y="19155"/>
                    <a:pt x="108393" y="25940"/>
                  </a:cubicBezTo>
                  <a:cubicBezTo>
                    <a:pt x="122468" y="27510"/>
                    <a:pt x="144674" y="41922"/>
                    <a:pt x="152525" y="46520"/>
                  </a:cubicBezTo>
                  <a:cubicBezTo>
                    <a:pt x="154487" y="47866"/>
                    <a:pt x="156113" y="49660"/>
                    <a:pt x="157908" y="51286"/>
                  </a:cubicBezTo>
                  <a:cubicBezTo>
                    <a:pt x="158973" y="52576"/>
                    <a:pt x="162057" y="55380"/>
                    <a:pt x="164805" y="57230"/>
                  </a:cubicBezTo>
                  <a:cubicBezTo>
                    <a:pt x="166936" y="58913"/>
                    <a:pt x="169515" y="59193"/>
                    <a:pt x="171871" y="58408"/>
                  </a:cubicBezTo>
                  <a:cubicBezTo>
                    <a:pt x="171927" y="58408"/>
                    <a:pt x="171983" y="58408"/>
                    <a:pt x="171983" y="58408"/>
                  </a:cubicBezTo>
                  <a:cubicBezTo>
                    <a:pt x="171983" y="58408"/>
                    <a:pt x="171983" y="58408"/>
                    <a:pt x="171983" y="58408"/>
                  </a:cubicBezTo>
                  <a:cubicBezTo>
                    <a:pt x="175572" y="57118"/>
                    <a:pt x="178431" y="53585"/>
                    <a:pt x="177702" y="49548"/>
                  </a:cubicBezTo>
                  <a:close/>
                </a:path>
              </a:pathLst>
            </a:custGeom>
            <a:solidFill>
              <a:srgbClr val="914134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55" name="任意多边形: 形状 654">
            <a:extLst>
              <a:ext uri="{FF2B5EF4-FFF2-40B4-BE49-F238E27FC236}">
                <a16:creationId xmlns:a16="http://schemas.microsoft.com/office/drawing/2014/main" id="{BDCCFB38-4D8B-48E1-AC2D-E16434687426}"/>
              </a:ext>
            </a:extLst>
          </p:cNvPr>
          <p:cNvSpPr/>
          <p:nvPr/>
        </p:nvSpPr>
        <p:spPr>
          <a:xfrm>
            <a:off x="9419050" y="4524914"/>
            <a:ext cx="1239529" cy="1124143"/>
          </a:xfrm>
          <a:custGeom>
            <a:avLst/>
            <a:gdLst>
              <a:gd name="connsiteX0" fmla="*/ 866259 w 1710620"/>
              <a:gd name="connsiteY0" fmla="*/ 384 h 1551382"/>
              <a:gd name="connsiteX1" fmla="*/ 504518 w 1710620"/>
              <a:gd name="connsiteY1" fmla="*/ 227152 h 1551382"/>
              <a:gd name="connsiteX2" fmla="*/ 297600 w 1710620"/>
              <a:gd name="connsiteY2" fmla="*/ 610651 h 1551382"/>
              <a:gd name="connsiteX3" fmla="*/ 63542 w 1710620"/>
              <a:gd name="connsiteY3" fmla="*/ 642221 h 1551382"/>
              <a:gd name="connsiteX4" fmla="*/ 16607 w 1710620"/>
              <a:gd name="connsiteY4" fmla="*/ 873700 h 1551382"/>
              <a:gd name="connsiteX5" fmla="*/ 213824 w 1710620"/>
              <a:gd name="connsiteY5" fmla="*/ 1001103 h 1551382"/>
              <a:gd name="connsiteX6" fmla="*/ 486966 w 1710620"/>
              <a:gd name="connsiteY6" fmla="*/ 1386676 h 1551382"/>
              <a:gd name="connsiteX7" fmla="*/ 937362 w 1710620"/>
              <a:gd name="connsiteY7" fmla="*/ 1545986 h 1551382"/>
              <a:gd name="connsiteX8" fmla="*/ 1350413 w 1710620"/>
              <a:gd name="connsiteY8" fmla="*/ 1475724 h 1551382"/>
              <a:gd name="connsiteX9" fmla="*/ 1537031 w 1710620"/>
              <a:gd name="connsiteY9" fmla="*/ 1120767 h 1551382"/>
              <a:gd name="connsiteX10" fmla="*/ 1531592 w 1710620"/>
              <a:gd name="connsiteY10" fmla="*/ 1065197 h 1551382"/>
              <a:gd name="connsiteX11" fmla="*/ 1547349 w 1710620"/>
              <a:gd name="connsiteY11" fmla="*/ 1021963 h 1551382"/>
              <a:gd name="connsiteX12" fmla="*/ 1633200 w 1710620"/>
              <a:gd name="connsiteY12" fmla="*/ 847961 h 1551382"/>
              <a:gd name="connsiteX13" fmla="*/ 1704359 w 1710620"/>
              <a:gd name="connsiteY13" fmla="*/ 663137 h 1551382"/>
              <a:gd name="connsiteX14" fmla="*/ 1651761 w 1710620"/>
              <a:gd name="connsiteY14" fmla="*/ 376817 h 1551382"/>
              <a:gd name="connsiteX15" fmla="*/ 1451124 w 1710620"/>
              <a:gd name="connsiteY15" fmla="*/ 161152 h 1551382"/>
              <a:gd name="connsiteX16" fmla="*/ 866259 w 1710620"/>
              <a:gd name="connsiteY16" fmla="*/ 384 h 15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0620" h="1551382">
                <a:moveTo>
                  <a:pt x="866259" y="384"/>
                </a:moveTo>
                <a:cubicBezTo>
                  <a:pt x="722034" y="21300"/>
                  <a:pt x="595528" y="113320"/>
                  <a:pt x="504518" y="227152"/>
                </a:cubicBezTo>
                <a:cubicBezTo>
                  <a:pt x="413508" y="340985"/>
                  <a:pt x="353563" y="476070"/>
                  <a:pt x="297600" y="610651"/>
                </a:cubicBezTo>
                <a:cubicBezTo>
                  <a:pt x="223301" y="571567"/>
                  <a:pt x="124889" y="584800"/>
                  <a:pt x="63542" y="642221"/>
                </a:cubicBezTo>
                <a:cubicBezTo>
                  <a:pt x="2252" y="699586"/>
                  <a:pt x="-17486" y="796933"/>
                  <a:pt x="16607" y="873700"/>
                </a:cubicBezTo>
                <a:cubicBezTo>
                  <a:pt x="50701" y="950411"/>
                  <a:pt x="136216" y="1000990"/>
                  <a:pt x="213824" y="1001103"/>
                </a:cubicBezTo>
                <a:cubicBezTo>
                  <a:pt x="251843" y="1157497"/>
                  <a:pt x="355246" y="1294208"/>
                  <a:pt x="486966" y="1386676"/>
                </a:cubicBezTo>
                <a:cubicBezTo>
                  <a:pt x="618687" y="1479200"/>
                  <a:pt x="777212" y="1529388"/>
                  <a:pt x="937362" y="1545986"/>
                </a:cubicBezTo>
                <a:cubicBezTo>
                  <a:pt x="1078672" y="1560621"/>
                  <a:pt x="1228112" y="1548116"/>
                  <a:pt x="1350413" y="1475724"/>
                </a:cubicBezTo>
                <a:cubicBezTo>
                  <a:pt x="1472657" y="1403330"/>
                  <a:pt x="1560302" y="1260955"/>
                  <a:pt x="1537031" y="1120767"/>
                </a:cubicBezTo>
                <a:cubicBezTo>
                  <a:pt x="1533947" y="1102318"/>
                  <a:pt x="1529124" y="1083701"/>
                  <a:pt x="1531592" y="1065197"/>
                </a:cubicBezTo>
                <a:cubicBezTo>
                  <a:pt x="1533610" y="1049944"/>
                  <a:pt x="1540564" y="1035757"/>
                  <a:pt x="1547349" y="1021963"/>
                </a:cubicBezTo>
                <a:cubicBezTo>
                  <a:pt x="1575947" y="963981"/>
                  <a:pt x="1604602" y="905943"/>
                  <a:pt x="1633200" y="847961"/>
                </a:cubicBezTo>
                <a:cubicBezTo>
                  <a:pt x="1662527" y="788577"/>
                  <a:pt x="1692135" y="728240"/>
                  <a:pt x="1704359" y="663137"/>
                </a:cubicBezTo>
                <a:cubicBezTo>
                  <a:pt x="1722584" y="565847"/>
                  <a:pt x="1699817" y="463397"/>
                  <a:pt x="1651761" y="376817"/>
                </a:cubicBezTo>
                <a:cubicBezTo>
                  <a:pt x="1603704" y="290237"/>
                  <a:pt x="1531648" y="218741"/>
                  <a:pt x="1451124" y="161152"/>
                </a:cubicBezTo>
                <a:cubicBezTo>
                  <a:pt x="1303197" y="55450"/>
                  <a:pt x="1123588" y="-5448"/>
                  <a:pt x="866259" y="384"/>
                </a:cubicBezTo>
                <a:close/>
              </a:path>
            </a:pathLst>
          </a:custGeom>
          <a:solidFill>
            <a:srgbClr val="A85643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56" name="图形 13">
            <a:extLst>
              <a:ext uri="{FF2B5EF4-FFF2-40B4-BE49-F238E27FC236}">
                <a16:creationId xmlns:a16="http://schemas.microsoft.com/office/drawing/2014/main" id="{BDAFE222-D5D0-A7B7-559F-D1F97297B79C}"/>
              </a:ext>
            </a:extLst>
          </p:cNvPr>
          <p:cNvGrpSpPr/>
          <p:nvPr/>
        </p:nvGrpSpPr>
        <p:grpSpPr>
          <a:xfrm>
            <a:off x="9476019" y="5024144"/>
            <a:ext cx="126494" cy="68972"/>
            <a:chOff x="13725848" y="9231954"/>
            <a:chExt cx="174569" cy="95186"/>
          </a:xfrm>
          <a:solidFill>
            <a:srgbClr val="914134"/>
          </a:solidFill>
        </p:grpSpPr>
        <p:sp>
          <p:nvSpPr>
            <p:cNvPr id="680" name="任意多边形: 形状 679">
              <a:extLst>
                <a:ext uri="{FF2B5EF4-FFF2-40B4-BE49-F238E27FC236}">
                  <a16:creationId xmlns:a16="http://schemas.microsoft.com/office/drawing/2014/main" id="{1CCB83F0-DBF9-89E5-8BEE-3A08A049177C}"/>
                </a:ext>
              </a:extLst>
            </p:cNvPr>
            <p:cNvSpPr/>
            <p:nvPr/>
          </p:nvSpPr>
          <p:spPr>
            <a:xfrm>
              <a:off x="13725848" y="9231954"/>
              <a:ext cx="174569" cy="95186"/>
            </a:xfrm>
            <a:custGeom>
              <a:avLst/>
              <a:gdLst>
                <a:gd name="connsiteX0" fmla="*/ 174121 w 174569"/>
                <a:gd name="connsiteY0" fmla="*/ 85201 h 95186"/>
                <a:gd name="connsiteX1" fmla="*/ 174065 w 174569"/>
                <a:gd name="connsiteY1" fmla="*/ 84752 h 95186"/>
                <a:gd name="connsiteX2" fmla="*/ 163691 w 174569"/>
                <a:gd name="connsiteY2" fmla="*/ 58004 h 95186"/>
                <a:gd name="connsiteX3" fmla="*/ 41727 w 174569"/>
                <a:gd name="connsiteY3" fmla="*/ 4509 h 95186"/>
                <a:gd name="connsiteX4" fmla="*/ 14475 w 174569"/>
                <a:gd name="connsiteY4" fmla="*/ 21612 h 95186"/>
                <a:gd name="connsiteX5" fmla="*/ 14811 w 174569"/>
                <a:gd name="connsiteY5" fmla="*/ 21555 h 95186"/>
                <a:gd name="connsiteX6" fmla="*/ 792 w 174569"/>
                <a:gd name="connsiteY6" fmla="*/ 35518 h 95186"/>
                <a:gd name="connsiteX7" fmla="*/ 16437 w 174569"/>
                <a:gd name="connsiteY7" fmla="*/ 45387 h 95186"/>
                <a:gd name="connsiteX8" fmla="*/ 96401 w 174569"/>
                <a:gd name="connsiteY8" fmla="*/ 30640 h 95186"/>
                <a:gd name="connsiteX9" fmla="*/ 134812 w 174569"/>
                <a:gd name="connsiteY9" fmla="*/ 56154 h 95186"/>
                <a:gd name="connsiteX10" fmla="*/ 154887 w 174569"/>
                <a:gd name="connsiteY10" fmla="*/ 84528 h 95186"/>
                <a:gd name="connsiteX11" fmla="*/ 160663 w 174569"/>
                <a:gd name="connsiteY11" fmla="*/ 91762 h 95186"/>
                <a:gd name="connsiteX12" fmla="*/ 170981 w 174569"/>
                <a:gd name="connsiteY12" fmla="*/ 94061 h 95186"/>
                <a:gd name="connsiteX13" fmla="*/ 174570 w 174569"/>
                <a:gd name="connsiteY13" fmla="*/ 87388 h 95186"/>
                <a:gd name="connsiteX14" fmla="*/ 174121 w 174569"/>
                <a:gd name="connsiteY14" fmla="*/ 85201 h 9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569" h="95186">
                  <a:moveTo>
                    <a:pt x="174121" y="85201"/>
                  </a:moveTo>
                  <a:cubicBezTo>
                    <a:pt x="174121" y="85033"/>
                    <a:pt x="174065" y="84920"/>
                    <a:pt x="174065" y="84752"/>
                  </a:cubicBezTo>
                  <a:cubicBezTo>
                    <a:pt x="172102" y="75276"/>
                    <a:pt x="168570" y="66303"/>
                    <a:pt x="163691" y="58004"/>
                  </a:cubicBezTo>
                  <a:cubicBezTo>
                    <a:pt x="139915" y="13873"/>
                    <a:pt x="90681" y="-10688"/>
                    <a:pt x="41727" y="4509"/>
                  </a:cubicBezTo>
                  <a:cubicBezTo>
                    <a:pt x="31241" y="7593"/>
                    <a:pt x="22269" y="14153"/>
                    <a:pt x="14475" y="21612"/>
                  </a:cubicBezTo>
                  <a:cubicBezTo>
                    <a:pt x="12568" y="23574"/>
                    <a:pt x="12905" y="23013"/>
                    <a:pt x="14811" y="21555"/>
                  </a:cubicBezTo>
                  <a:cubicBezTo>
                    <a:pt x="10101" y="25985"/>
                    <a:pt x="3764" y="29686"/>
                    <a:pt x="792" y="35518"/>
                  </a:cubicBezTo>
                  <a:cubicBezTo>
                    <a:pt x="-3357" y="44715"/>
                    <a:pt x="9821" y="52957"/>
                    <a:pt x="16437" y="45387"/>
                  </a:cubicBezTo>
                  <a:cubicBezTo>
                    <a:pt x="39709" y="22284"/>
                    <a:pt x="72569" y="22228"/>
                    <a:pt x="96401" y="30640"/>
                  </a:cubicBezTo>
                  <a:cubicBezTo>
                    <a:pt x="115747" y="39612"/>
                    <a:pt x="122139" y="43257"/>
                    <a:pt x="134812" y="56154"/>
                  </a:cubicBezTo>
                  <a:cubicBezTo>
                    <a:pt x="138457" y="59294"/>
                    <a:pt x="147317" y="73705"/>
                    <a:pt x="154887" y="84528"/>
                  </a:cubicBezTo>
                  <a:cubicBezTo>
                    <a:pt x="156850" y="86883"/>
                    <a:pt x="158700" y="89406"/>
                    <a:pt x="160663" y="91762"/>
                  </a:cubicBezTo>
                  <a:cubicBezTo>
                    <a:pt x="162794" y="95126"/>
                    <a:pt x="167672" y="96248"/>
                    <a:pt x="170981" y="94061"/>
                  </a:cubicBezTo>
                  <a:cubicBezTo>
                    <a:pt x="173280" y="92547"/>
                    <a:pt x="174570" y="90135"/>
                    <a:pt x="174570" y="87388"/>
                  </a:cubicBezTo>
                  <a:cubicBezTo>
                    <a:pt x="174514" y="86603"/>
                    <a:pt x="174345" y="85874"/>
                    <a:pt x="174121" y="85201"/>
                  </a:cubicBezTo>
                  <a:close/>
                </a:path>
              </a:pathLst>
            </a:custGeom>
            <a:solidFill>
              <a:srgbClr val="914134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1" name="任意多边形: 形状 680">
              <a:extLst>
                <a:ext uri="{FF2B5EF4-FFF2-40B4-BE49-F238E27FC236}">
                  <a16:creationId xmlns:a16="http://schemas.microsoft.com/office/drawing/2014/main" id="{B4ACD44A-D06D-5FCF-E41A-FB701161A414}"/>
                </a:ext>
              </a:extLst>
            </p:cNvPr>
            <p:cNvSpPr/>
            <p:nvPr/>
          </p:nvSpPr>
          <p:spPr>
            <a:xfrm>
              <a:off x="13886230" y="9323435"/>
              <a:ext cx="1233" cy="1513"/>
            </a:xfrm>
            <a:custGeom>
              <a:avLst/>
              <a:gdLst>
                <a:gd name="connsiteX0" fmla="*/ 1234 w 1233"/>
                <a:gd name="connsiteY0" fmla="*/ 1514 h 1513"/>
                <a:gd name="connsiteX1" fmla="*/ 224 w 1233"/>
                <a:gd name="connsiteY1" fmla="*/ 224 h 1513"/>
                <a:gd name="connsiteX2" fmla="*/ 0 w 1233"/>
                <a:gd name="connsiteY2" fmla="*/ 0 h 1513"/>
                <a:gd name="connsiteX3" fmla="*/ 1234 w 1233"/>
                <a:gd name="connsiteY3" fmla="*/ 1514 h 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" h="1513">
                  <a:moveTo>
                    <a:pt x="1234" y="1514"/>
                  </a:moveTo>
                  <a:cubicBezTo>
                    <a:pt x="897" y="1121"/>
                    <a:pt x="561" y="673"/>
                    <a:pt x="224" y="224"/>
                  </a:cubicBezTo>
                  <a:cubicBezTo>
                    <a:pt x="168" y="112"/>
                    <a:pt x="56" y="56"/>
                    <a:pt x="0" y="0"/>
                  </a:cubicBezTo>
                  <a:cubicBezTo>
                    <a:pt x="393" y="561"/>
                    <a:pt x="841" y="1065"/>
                    <a:pt x="1234" y="1514"/>
                  </a:cubicBezTo>
                  <a:close/>
                </a:path>
              </a:pathLst>
            </a:custGeom>
            <a:solidFill>
              <a:srgbClr val="914134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57" name="任意多边形: 形状 656">
            <a:extLst>
              <a:ext uri="{FF2B5EF4-FFF2-40B4-BE49-F238E27FC236}">
                <a16:creationId xmlns:a16="http://schemas.microsoft.com/office/drawing/2014/main" id="{CF8DC92E-BD1E-FC65-4752-17E55BF8A5B0}"/>
              </a:ext>
            </a:extLst>
          </p:cNvPr>
          <p:cNvSpPr/>
          <p:nvPr/>
        </p:nvSpPr>
        <p:spPr>
          <a:xfrm>
            <a:off x="9517147" y="4259874"/>
            <a:ext cx="1315303" cy="1001985"/>
          </a:xfrm>
          <a:custGeom>
            <a:avLst/>
            <a:gdLst>
              <a:gd name="connsiteX0" fmla="*/ 50240 w 1815194"/>
              <a:gd name="connsiteY0" fmla="*/ 962122 h 1382797"/>
              <a:gd name="connsiteX1" fmla="*/ 59885 w 1815194"/>
              <a:gd name="connsiteY1" fmla="*/ 823784 h 1382797"/>
              <a:gd name="connsiteX2" fmla="*/ 2464 w 1815194"/>
              <a:gd name="connsiteY2" fmla="*/ 664418 h 1382797"/>
              <a:gd name="connsiteX3" fmla="*/ 111193 w 1815194"/>
              <a:gd name="connsiteY3" fmla="*/ 534548 h 1382797"/>
              <a:gd name="connsiteX4" fmla="*/ 122745 w 1815194"/>
              <a:gd name="connsiteY4" fmla="*/ 337668 h 1382797"/>
              <a:gd name="connsiteX5" fmla="*/ 300391 w 1815194"/>
              <a:gd name="connsiteY5" fmla="*/ 277779 h 1382797"/>
              <a:gd name="connsiteX6" fmla="*/ 357195 w 1815194"/>
              <a:gd name="connsiteY6" fmla="*/ 140731 h 1382797"/>
              <a:gd name="connsiteX7" fmla="*/ 503047 w 1815194"/>
              <a:gd name="connsiteY7" fmla="*/ 113759 h 1382797"/>
              <a:gd name="connsiteX8" fmla="*/ 646936 w 1815194"/>
              <a:gd name="connsiteY8" fmla="*/ 2674 h 1382797"/>
              <a:gd name="connsiteX9" fmla="*/ 821891 w 1815194"/>
              <a:gd name="connsiteY9" fmla="*/ 67666 h 1382797"/>
              <a:gd name="connsiteX10" fmla="*/ 1099743 w 1815194"/>
              <a:gd name="connsiteY10" fmla="*/ 65311 h 1382797"/>
              <a:gd name="connsiteX11" fmla="*/ 1152006 w 1815194"/>
              <a:gd name="connsiteY11" fmla="*/ 149423 h 1382797"/>
              <a:gd name="connsiteX12" fmla="*/ 1291353 w 1815194"/>
              <a:gd name="connsiteY12" fmla="*/ 104002 h 1382797"/>
              <a:gd name="connsiteX13" fmla="*/ 1368512 w 1815194"/>
              <a:gd name="connsiteY13" fmla="*/ 160638 h 1382797"/>
              <a:gd name="connsiteX14" fmla="*/ 1388531 w 1815194"/>
              <a:gd name="connsiteY14" fmla="*/ 265443 h 1382797"/>
              <a:gd name="connsiteX15" fmla="*/ 1558158 w 1815194"/>
              <a:gd name="connsiteY15" fmla="*/ 305817 h 1382797"/>
              <a:gd name="connsiteX16" fmla="*/ 1598364 w 1815194"/>
              <a:gd name="connsiteY16" fmla="*/ 461987 h 1382797"/>
              <a:gd name="connsiteX17" fmla="*/ 1746179 w 1815194"/>
              <a:gd name="connsiteY17" fmla="*/ 514417 h 1382797"/>
              <a:gd name="connsiteX18" fmla="*/ 1716234 w 1815194"/>
              <a:gd name="connsiteY18" fmla="*/ 658250 h 1382797"/>
              <a:gd name="connsiteX19" fmla="*/ 1762384 w 1815194"/>
              <a:gd name="connsiteY19" fmla="*/ 733447 h 1382797"/>
              <a:gd name="connsiteX20" fmla="*/ 1735749 w 1815194"/>
              <a:gd name="connsiteY20" fmla="*/ 822102 h 1382797"/>
              <a:gd name="connsiteX21" fmla="*/ 1811955 w 1815194"/>
              <a:gd name="connsiteY21" fmla="*/ 996047 h 1382797"/>
              <a:gd name="connsiteX22" fmla="*/ 1664645 w 1815194"/>
              <a:gd name="connsiteY22" fmla="*/ 1106627 h 1382797"/>
              <a:gd name="connsiteX23" fmla="*/ 1494064 w 1815194"/>
              <a:gd name="connsiteY23" fmla="*/ 1379265 h 1382797"/>
              <a:gd name="connsiteX24" fmla="*/ 1414438 w 1815194"/>
              <a:gd name="connsiteY24" fmla="*/ 1382798 h 1382797"/>
              <a:gd name="connsiteX25" fmla="*/ 1503653 w 1815194"/>
              <a:gd name="connsiteY25" fmla="*/ 1066141 h 1382797"/>
              <a:gd name="connsiteX26" fmla="*/ 1485261 w 1815194"/>
              <a:gd name="connsiteY26" fmla="*/ 937336 h 1382797"/>
              <a:gd name="connsiteX27" fmla="*/ 1349446 w 1815194"/>
              <a:gd name="connsiteY27" fmla="*/ 861635 h 1382797"/>
              <a:gd name="connsiteX28" fmla="*/ 1241445 w 1815194"/>
              <a:gd name="connsiteY28" fmla="*/ 845990 h 1382797"/>
              <a:gd name="connsiteX29" fmla="*/ 1198604 w 1815194"/>
              <a:gd name="connsiteY29" fmla="*/ 745671 h 1382797"/>
              <a:gd name="connsiteX30" fmla="*/ 1069687 w 1815194"/>
              <a:gd name="connsiteY30" fmla="*/ 766699 h 1382797"/>
              <a:gd name="connsiteX31" fmla="*/ 1036210 w 1815194"/>
              <a:gd name="connsiteY31" fmla="*/ 621465 h 1382797"/>
              <a:gd name="connsiteX32" fmla="*/ 954621 w 1815194"/>
              <a:gd name="connsiteY32" fmla="*/ 660212 h 1382797"/>
              <a:gd name="connsiteX33" fmla="*/ 894901 w 1815194"/>
              <a:gd name="connsiteY33" fmla="*/ 622418 h 1382797"/>
              <a:gd name="connsiteX34" fmla="*/ 781741 w 1815194"/>
              <a:gd name="connsiteY34" fmla="*/ 669072 h 1382797"/>
              <a:gd name="connsiteX35" fmla="*/ 696843 w 1815194"/>
              <a:gd name="connsiteY35" fmla="*/ 580922 h 1382797"/>
              <a:gd name="connsiteX36" fmla="*/ 557440 w 1815194"/>
              <a:gd name="connsiteY36" fmla="*/ 725204 h 1382797"/>
              <a:gd name="connsiteX37" fmla="*/ 403401 w 1815194"/>
              <a:gd name="connsiteY37" fmla="*/ 649222 h 1382797"/>
              <a:gd name="connsiteX38" fmla="*/ 334429 w 1815194"/>
              <a:gd name="connsiteY38" fmla="*/ 853952 h 1382797"/>
              <a:gd name="connsiteX39" fmla="*/ 162278 w 1815194"/>
              <a:gd name="connsiteY39" fmla="*/ 982252 h 1382797"/>
              <a:gd name="connsiteX40" fmla="*/ 50240 w 1815194"/>
              <a:gd name="connsiteY40" fmla="*/ 962122 h 138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194" h="1382797">
                <a:moveTo>
                  <a:pt x="50240" y="962122"/>
                </a:moveTo>
                <a:cubicBezTo>
                  <a:pt x="45473" y="915803"/>
                  <a:pt x="51137" y="868476"/>
                  <a:pt x="59885" y="823784"/>
                </a:cubicBezTo>
                <a:cubicBezTo>
                  <a:pt x="14800" y="785541"/>
                  <a:pt x="-7854" y="722624"/>
                  <a:pt x="2464" y="664418"/>
                </a:cubicBezTo>
                <a:cubicBezTo>
                  <a:pt x="12781" y="606212"/>
                  <a:pt x="55735" y="554959"/>
                  <a:pt x="111193" y="534548"/>
                </a:cubicBezTo>
                <a:cubicBezTo>
                  <a:pt x="82427" y="472417"/>
                  <a:pt x="86913" y="395986"/>
                  <a:pt x="122745" y="337668"/>
                </a:cubicBezTo>
                <a:cubicBezTo>
                  <a:pt x="158577" y="279293"/>
                  <a:pt x="283120" y="258994"/>
                  <a:pt x="300391" y="277779"/>
                </a:cubicBezTo>
                <a:cubicBezTo>
                  <a:pt x="295008" y="226527"/>
                  <a:pt x="317102" y="173199"/>
                  <a:pt x="357195" y="140731"/>
                </a:cubicBezTo>
                <a:cubicBezTo>
                  <a:pt x="397289" y="108264"/>
                  <a:pt x="454037" y="97834"/>
                  <a:pt x="503047" y="113759"/>
                </a:cubicBezTo>
                <a:cubicBezTo>
                  <a:pt x="529178" y="56394"/>
                  <a:pt x="584805" y="13441"/>
                  <a:pt x="646936" y="2674"/>
                </a:cubicBezTo>
                <a:cubicBezTo>
                  <a:pt x="709067" y="-8092"/>
                  <a:pt x="775909" y="13665"/>
                  <a:pt x="821891" y="67666"/>
                </a:cubicBezTo>
                <a:cubicBezTo>
                  <a:pt x="900116" y="5814"/>
                  <a:pt x="1020509" y="4805"/>
                  <a:pt x="1099743" y="65311"/>
                </a:cubicBezTo>
                <a:cubicBezTo>
                  <a:pt x="1126828" y="86002"/>
                  <a:pt x="1150211" y="115386"/>
                  <a:pt x="1152006" y="149423"/>
                </a:cubicBezTo>
                <a:cubicBezTo>
                  <a:pt x="1191707" y="116619"/>
                  <a:pt x="1243969" y="83815"/>
                  <a:pt x="1291353" y="104002"/>
                </a:cubicBezTo>
                <a:cubicBezTo>
                  <a:pt x="1321072" y="116675"/>
                  <a:pt x="1349503" y="134507"/>
                  <a:pt x="1368512" y="160638"/>
                </a:cubicBezTo>
                <a:cubicBezTo>
                  <a:pt x="1387522" y="186769"/>
                  <a:pt x="1395652" y="222209"/>
                  <a:pt x="1388531" y="265443"/>
                </a:cubicBezTo>
                <a:cubicBezTo>
                  <a:pt x="1447746" y="263761"/>
                  <a:pt x="1510551" y="270602"/>
                  <a:pt x="1558158" y="305817"/>
                </a:cubicBezTo>
                <a:cubicBezTo>
                  <a:pt x="1605766" y="341088"/>
                  <a:pt x="1630608" y="412304"/>
                  <a:pt x="1598364" y="461987"/>
                </a:cubicBezTo>
                <a:cubicBezTo>
                  <a:pt x="1652645" y="450940"/>
                  <a:pt x="1714945" y="468660"/>
                  <a:pt x="1746179" y="514417"/>
                </a:cubicBezTo>
                <a:cubicBezTo>
                  <a:pt x="1777413" y="560174"/>
                  <a:pt x="1765637" y="633128"/>
                  <a:pt x="1716234" y="658250"/>
                </a:cubicBezTo>
                <a:cubicBezTo>
                  <a:pt x="1743095" y="673222"/>
                  <a:pt x="1761207" y="702718"/>
                  <a:pt x="1762384" y="733447"/>
                </a:cubicBezTo>
                <a:cubicBezTo>
                  <a:pt x="1763562" y="764176"/>
                  <a:pt x="1747805" y="794961"/>
                  <a:pt x="1735749" y="822102"/>
                </a:cubicBezTo>
                <a:cubicBezTo>
                  <a:pt x="1792160" y="858831"/>
                  <a:pt x="1826198" y="930271"/>
                  <a:pt x="1811955" y="996047"/>
                </a:cubicBezTo>
                <a:cubicBezTo>
                  <a:pt x="1797712" y="1061823"/>
                  <a:pt x="1731487" y="1114366"/>
                  <a:pt x="1664645" y="1106627"/>
                </a:cubicBezTo>
                <a:cubicBezTo>
                  <a:pt x="1621748" y="1208011"/>
                  <a:pt x="1574588" y="1297900"/>
                  <a:pt x="1494064" y="1379265"/>
                </a:cubicBezTo>
                <a:cubicBezTo>
                  <a:pt x="1469952" y="1374779"/>
                  <a:pt x="1438157" y="1374779"/>
                  <a:pt x="1414438" y="1382798"/>
                </a:cubicBezTo>
                <a:cubicBezTo>
                  <a:pt x="1424475" y="1274180"/>
                  <a:pt x="1452008" y="1162254"/>
                  <a:pt x="1503653" y="1066141"/>
                </a:cubicBezTo>
                <a:cubicBezTo>
                  <a:pt x="1460588" y="1041019"/>
                  <a:pt x="1450943" y="973505"/>
                  <a:pt x="1485261" y="937336"/>
                </a:cubicBezTo>
                <a:cubicBezTo>
                  <a:pt x="1430251" y="960215"/>
                  <a:pt x="1358923" y="920458"/>
                  <a:pt x="1349446" y="861635"/>
                </a:cubicBezTo>
                <a:cubicBezTo>
                  <a:pt x="1314007" y="875317"/>
                  <a:pt x="1271614" y="869149"/>
                  <a:pt x="1241445" y="845990"/>
                </a:cubicBezTo>
                <a:cubicBezTo>
                  <a:pt x="1211333" y="822831"/>
                  <a:pt x="1194511" y="783466"/>
                  <a:pt x="1198604" y="745671"/>
                </a:cubicBezTo>
                <a:cubicBezTo>
                  <a:pt x="1157221" y="785933"/>
                  <a:pt x="1112304" y="801522"/>
                  <a:pt x="1069687" y="766699"/>
                </a:cubicBezTo>
                <a:cubicBezTo>
                  <a:pt x="1027070" y="731877"/>
                  <a:pt x="1019948" y="674063"/>
                  <a:pt x="1036210" y="621465"/>
                </a:cubicBezTo>
                <a:cubicBezTo>
                  <a:pt x="1017257" y="639969"/>
                  <a:pt x="980752" y="655839"/>
                  <a:pt x="954621" y="660212"/>
                </a:cubicBezTo>
                <a:cubicBezTo>
                  <a:pt x="928546" y="664643"/>
                  <a:pt x="897368" y="648773"/>
                  <a:pt x="894901" y="622418"/>
                </a:cubicBezTo>
                <a:cubicBezTo>
                  <a:pt x="871069" y="658586"/>
                  <a:pt x="824134" y="677932"/>
                  <a:pt x="781741" y="669072"/>
                </a:cubicBezTo>
                <a:cubicBezTo>
                  <a:pt x="739348" y="660156"/>
                  <a:pt x="704133" y="623596"/>
                  <a:pt x="696843" y="580922"/>
                </a:cubicBezTo>
                <a:cubicBezTo>
                  <a:pt x="685123" y="616923"/>
                  <a:pt x="648730" y="708886"/>
                  <a:pt x="557440" y="725204"/>
                </a:cubicBezTo>
                <a:cubicBezTo>
                  <a:pt x="475794" y="739783"/>
                  <a:pt x="441140" y="692119"/>
                  <a:pt x="403401" y="649222"/>
                </a:cubicBezTo>
                <a:cubicBezTo>
                  <a:pt x="406037" y="720493"/>
                  <a:pt x="351532" y="830120"/>
                  <a:pt x="334429" y="853952"/>
                </a:cubicBezTo>
                <a:cubicBezTo>
                  <a:pt x="279195" y="930888"/>
                  <a:pt x="218634" y="976421"/>
                  <a:pt x="162278" y="982252"/>
                </a:cubicBezTo>
                <a:cubicBezTo>
                  <a:pt x="128408" y="964645"/>
                  <a:pt x="82483" y="961112"/>
                  <a:pt x="50240" y="962122"/>
                </a:cubicBezTo>
                <a:close/>
              </a:path>
            </a:pathLst>
          </a:custGeom>
          <a:solidFill>
            <a:srgbClr val="280B05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8" name="任意多边形: 形状 657">
            <a:extLst>
              <a:ext uri="{FF2B5EF4-FFF2-40B4-BE49-F238E27FC236}">
                <a16:creationId xmlns:a16="http://schemas.microsoft.com/office/drawing/2014/main" id="{8D2AEBD5-440C-F797-150F-9F2DCD432C0E}"/>
              </a:ext>
            </a:extLst>
          </p:cNvPr>
          <p:cNvSpPr/>
          <p:nvPr/>
        </p:nvSpPr>
        <p:spPr>
          <a:xfrm>
            <a:off x="10281626" y="5100042"/>
            <a:ext cx="81507" cy="81507"/>
          </a:xfrm>
          <a:custGeom>
            <a:avLst/>
            <a:gdLst>
              <a:gd name="connsiteX0" fmla="*/ 27 w 112484"/>
              <a:gd name="connsiteY0" fmla="*/ 57952 h 112484"/>
              <a:gd name="connsiteX1" fmla="*/ 54532 w 112484"/>
              <a:gd name="connsiteY1" fmla="*/ 27 h 112484"/>
              <a:gd name="connsiteX2" fmla="*/ 112458 w 112484"/>
              <a:gd name="connsiteY2" fmla="*/ 54532 h 112484"/>
              <a:gd name="connsiteX3" fmla="*/ 57953 w 112484"/>
              <a:gd name="connsiteY3" fmla="*/ 112458 h 112484"/>
              <a:gd name="connsiteX4" fmla="*/ 27 w 112484"/>
              <a:gd name="connsiteY4" fmla="*/ 57952 h 11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84" h="112484">
                <a:moveTo>
                  <a:pt x="27" y="57952"/>
                </a:moveTo>
                <a:cubicBezTo>
                  <a:pt x="-926" y="26887"/>
                  <a:pt x="23466" y="980"/>
                  <a:pt x="54532" y="27"/>
                </a:cubicBezTo>
                <a:cubicBezTo>
                  <a:pt x="85598" y="-926"/>
                  <a:pt x="111505" y="23466"/>
                  <a:pt x="112458" y="54532"/>
                </a:cubicBezTo>
                <a:cubicBezTo>
                  <a:pt x="113411" y="85598"/>
                  <a:pt x="89018" y="111505"/>
                  <a:pt x="57953" y="112458"/>
                </a:cubicBezTo>
                <a:cubicBezTo>
                  <a:pt x="26887" y="113411"/>
                  <a:pt x="924" y="89018"/>
                  <a:pt x="27" y="57952"/>
                </a:cubicBezTo>
                <a:close/>
              </a:path>
            </a:pathLst>
          </a:custGeom>
          <a:solidFill>
            <a:srgbClr val="00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9" name="任意多边形: 形状 658">
            <a:extLst>
              <a:ext uri="{FF2B5EF4-FFF2-40B4-BE49-F238E27FC236}">
                <a16:creationId xmlns:a16="http://schemas.microsoft.com/office/drawing/2014/main" id="{412EA762-46D7-57C4-78A0-6C12FDE6890F}"/>
              </a:ext>
            </a:extLst>
          </p:cNvPr>
          <p:cNvSpPr/>
          <p:nvPr/>
        </p:nvSpPr>
        <p:spPr>
          <a:xfrm>
            <a:off x="9906222" y="5000980"/>
            <a:ext cx="81507" cy="81505"/>
          </a:xfrm>
          <a:custGeom>
            <a:avLst/>
            <a:gdLst>
              <a:gd name="connsiteX0" fmla="*/ 27 w 112484"/>
              <a:gd name="connsiteY0" fmla="*/ 57952 h 112481"/>
              <a:gd name="connsiteX1" fmla="*/ 54532 w 112484"/>
              <a:gd name="connsiteY1" fmla="*/ 27 h 112481"/>
              <a:gd name="connsiteX2" fmla="*/ 112458 w 112484"/>
              <a:gd name="connsiteY2" fmla="*/ 54532 h 112481"/>
              <a:gd name="connsiteX3" fmla="*/ 57953 w 112484"/>
              <a:gd name="connsiteY3" fmla="*/ 112458 h 112481"/>
              <a:gd name="connsiteX4" fmla="*/ 27 w 112484"/>
              <a:gd name="connsiteY4" fmla="*/ 57952 h 11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84" h="112481">
                <a:moveTo>
                  <a:pt x="27" y="57952"/>
                </a:moveTo>
                <a:cubicBezTo>
                  <a:pt x="-926" y="26887"/>
                  <a:pt x="23467" y="980"/>
                  <a:pt x="54532" y="27"/>
                </a:cubicBezTo>
                <a:cubicBezTo>
                  <a:pt x="85598" y="-926"/>
                  <a:pt x="111505" y="23466"/>
                  <a:pt x="112458" y="54532"/>
                </a:cubicBezTo>
                <a:cubicBezTo>
                  <a:pt x="113411" y="85598"/>
                  <a:pt x="89018" y="111505"/>
                  <a:pt x="57953" y="112458"/>
                </a:cubicBezTo>
                <a:cubicBezTo>
                  <a:pt x="26943" y="113355"/>
                  <a:pt x="980" y="88962"/>
                  <a:pt x="27" y="57952"/>
                </a:cubicBezTo>
                <a:close/>
              </a:path>
            </a:pathLst>
          </a:custGeom>
          <a:solidFill>
            <a:srgbClr val="00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0" name="任意多边形: 形状 659">
            <a:extLst>
              <a:ext uri="{FF2B5EF4-FFF2-40B4-BE49-F238E27FC236}">
                <a16:creationId xmlns:a16="http://schemas.microsoft.com/office/drawing/2014/main" id="{8E309D76-77CB-1900-A490-15B47274C327}"/>
              </a:ext>
            </a:extLst>
          </p:cNvPr>
          <p:cNvSpPr/>
          <p:nvPr/>
        </p:nvSpPr>
        <p:spPr>
          <a:xfrm rot="16759036">
            <a:off x="10103429" y="5069590"/>
            <a:ext cx="63874" cy="79314"/>
          </a:xfrm>
          <a:custGeom>
            <a:avLst/>
            <a:gdLst>
              <a:gd name="connsiteX0" fmla="*/ 88150 w 88149"/>
              <a:gd name="connsiteY0" fmla="*/ 54729 h 109458"/>
              <a:gd name="connsiteX1" fmla="*/ 44075 w 88149"/>
              <a:gd name="connsiteY1" fmla="*/ 109458 h 109458"/>
              <a:gd name="connsiteX2" fmla="*/ 0 w 88149"/>
              <a:gd name="connsiteY2" fmla="*/ 54729 h 109458"/>
              <a:gd name="connsiteX3" fmla="*/ 44075 w 88149"/>
              <a:gd name="connsiteY3" fmla="*/ 0 h 109458"/>
              <a:gd name="connsiteX4" fmla="*/ 88150 w 88149"/>
              <a:gd name="connsiteY4" fmla="*/ 54729 h 10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49" h="109458">
                <a:moveTo>
                  <a:pt x="88150" y="54729"/>
                </a:moveTo>
                <a:cubicBezTo>
                  <a:pt x="88150" y="84955"/>
                  <a:pt x="68417" y="109458"/>
                  <a:pt x="44075" y="109458"/>
                </a:cubicBezTo>
                <a:cubicBezTo>
                  <a:pt x="19733" y="109458"/>
                  <a:pt x="0" y="84955"/>
                  <a:pt x="0" y="54729"/>
                </a:cubicBezTo>
                <a:cubicBezTo>
                  <a:pt x="0" y="24503"/>
                  <a:pt x="19733" y="0"/>
                  <a:pt x="44075" y="0"/>
                </a:cubicBezTo>
                <a:cubicBezTo>
                  <a:pt x="68417" y="0"/>
                  <a:pt x="88150" y="24503"/>
                  <a:pt x="88150" y="54729"/>
                </a:cubicBezTo>
                <a:close/>
              </a:path>
            </a:pathLst>
          </a:custGeom>
          <a:solidFill>
            <a:srgbClr val="934235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7817157-1B5B-2CDD-3A6F-B4826DFD972F}"/>
              </a:ext>
            </a:extLst>
          </p:cNvPr>
          <p:cNvSpPr/>
          <p:nvPr/>
        </p:nvSpPr>
        <p:spPr>
          <a:xfrm>
            <a:off x="9359023" y="5950863"/>
            <a:ext cx="45732" cy="65990"/>
          </a:xfrm>
          <a:custGeom>
            <a:avLst/>
            <a:gdLst>
              <a:gd name="connsiteX0" fmla="*/ 41617 w 45732"/>
              <a:gd name="connsiteY0" fmla="*/ 168 h 65990"/>
              <a:gd name="connsiteX1" fmla="*/ 45732 w 45732"/>
              <a:gd name="connsiteY1" fmla="*/ 4393 h 65990"/>
              <a:gd name="connsiteX2" fmla="*/ 38703 w 45732"/>
              <a:gd name="connsiteY2" fmla="*/ 19428 h 65990"/>
              <a:gd name="connsiteX3" fmla="*/ 21047 w 45732"/>
              <a:gd name="connsiteY3" fmla="*/ 53666 h 65990"/>
              <a:gd name="connsiteX4" fmla="*/ 14594 w 45732"/>
              <a:gd name="connsiteY4" fmla="*/ 65990 h 65990"/>
              <a:gd name="connsiteX5" fmla="*/ 0 w 45732"/>
              <a:gd name="connsiteY5" fmla="*/ 65990 h 65990"/>
              <a:gd name="connsiteX6" fmla="*/ 36101 w 45732"/>
              <a:gd name="connsiteY6" fmla="*/ 2159 h 65990"/>
              <a:gd name="connsiteX7" fmla="*/ 41617 w 45732"/>
              <a:gd name="connsiteY7" fmla="*/ 168 h 6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32" h="65990">
                <a:moveTo>
                  <a:pt x="41617" y="168"/>
                </a:moveTo>
                <a:cubicBezTo>
                  <a:pt x="43618" y="655"/>
                  <a:pt x="45386" y="2179"/>
                  <a:pt x="45732" y="4393"/>
                </a:cubicBezTo>
                <a:cubicBezTo>
                  <a:pt x="45650" y="9555"/>
                  <a:pt x="40734" y="14471"/>
                  <a:pt x="38703" y="19428"/>
                </a:cubicBezTo>
                <a:cubicBezTo>
                  <a:pt x="33766" y="28855"/>
                  <a:pt x="27569" y="40994"/>
                  <a:pt x="21047" y="53666"/>
                </a:cubicBezTo>
                <a:lnTo>
                  <a:pt x="14594" y="65990"/>
                </a:lnTo>
                <a:lnTo>
                  <a:pt x="0" y="65990"/>
                </a:lnTo>
                <a:lnTo>
                  <a:pt x="36101" y="2159"/>
                </a:lnTo>
                <a:cubicBezTo>
                  <a:pt x="37381" y="229"/>
                  <a:pt x="39616" y="-320"/>
                  <a:pt x="41617" y="168"/>
                </a:cubicBezTo>
                <a:close/>
              </a:path>
            </a:pathLst>
          </a:custGeom>
          <a:solidFill>
            <a:srgbClr val="28376B"/>
          </a:solidFill>
          <a:ln w="56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663" name="任意多边形: 形状 662">
            <a:extLst>
              <a:ext uri="{FF2B5EF4-FFF2-40B4-BE49-F238E27FC236}">
                <a16:creationId xmlns:a16="http://schemas.microsoft.com/office/drawing/2014/main" id="{3F2DB4E7-F41D-CD75-346A-7460F009A585}"/>
              </a:ext>
            </a:extLst>
          </p:cNvPr>
          <p:cNvSpPr/>
          <p:nvPr/>
        </p:nvSpPr>
        <p:spPr>
          <a:xfrm>
            <a:off x="10093637" y="5112895"/>
            <a:ext cx="13817" cy="15333"/>
          </a:xfrm>
          <a:custGeom>
            <a:avLst/>
            <a:gdLst>
              <a:gd name="connsiteX0" fmla="*/ 19068 w 19067"/>
              <a:gd name="connsiteY0" fmla="*/ 21149 h 21161"/>
              <a:gd name="connsiteX1" fmla="*/ 8806 w 19067"/>
              <a:gd name="connsiteY1" fmla="*/ 2027 h 21161"/>
              <a:gd name="connsiteX2" fmla="*/ 4152 w 19067"/>
              <a:gd name="connsiteY2" fmla="*/ 9 h 21161"/>
              <a:gd name="connsiteX3" fmla="*/ 2 w 19067"/>
              <a:gd name="connsiteY3" fmla="*/ 4999 h 21161"/>
              <a:gd name="connsiteX4" fmla="*/ 2357 w 19067"/>
              <a:gd name="connsiteY4" fmla="*/ 11560 h 21161"/>
              <a:gd name="connsiteX5" fmla="*/ 19068 w 19067"/>
              <a:gd name="connsiteY5" fmla="*/ 21149 h 2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67" h="21161">
                <a:moveTo>
                  <a:pt x="19068" y="21149"/>
                </a:moveTo>
                <a:cubicBezTo>
                  <a:pt x="18282" y="13803"/>
                  <a:pt x="14469" y="6794"/>
                  <a:pt x="8806" y="2027"/>
                </a:cubicBezTo>
                <a:cubicBezTo>
                  <a:pt x="7460" y="906"/>
                  <a:pt x="5890" y="-104"/>
                  <a:pt x="4152" y="9"/>
                </a:cubicBezTo>
                <a:cubicBezTo>
                  <a:pt x="1796" y="177"/>
                  <a:pt x="114" y="2644"/>
                  <a:pt x="2" y="4999"/>
                </a:cubicBezTo>
                <a:cubicBezTo>
                  <a:pt x="-54" y="7354"/>
                  <a:pt x="1067" y="9598"/>
                  <a:pt x="2357" y="11560"/>
                </a:cubicBezTo>
                <a:cubicBezTo>
                  <a:pt x="5946" y="17000"/>
                  <a:pt x="10993" y="21429"/>
                  <a:pt x="19068" y="21149"/>
                </a:cubicBezTo>
                <a:close/>
              </a:path>
            </a:pathLst>
          </a:custGeom>
          <a:solidFill>
            <a:srgbClr val="4114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4" name="任意多边形: 形状 663">
            <a:extLst>
              <a:ext uri="{FF2B5EF4-FFF2-40B4-BE49-F238E27FC236}">
                <a16:creationId xmlns:a16="http://schemas.microsoft.com/office/drawing/2014/main" id="{CF567836-6DA5-3346-C2FA-19A462D74EF3}"/>
              </a:ext>
            </a:extLst>
          </p:cNvPr>
          <p:cNvSpPr/>
          <p:nvPr/>
        </p:nvSpPr>
        <p:spPr>
          <a:xfrm>
            <a:off x="10140794" y="5083115"/>
            <a:ext cx="43439" cy="63486"/>
          </a:xfrm>
          <a:custGeom>
            <a:avLst/>
            <a:gdLst>
              <a:gd name="connsiteX0" fmla="*/ 49934 w 59948"/>
              <a:gd name="connsiteY0" fmla="*/ 14584 h 87614"/>
              <a:gd name="connsiteX1" fmla="*/ 28793 w 59948"/>
              <a:gd name="connsiteY1" fmla="*/ 453 h 87614"/>
              <a:gd name="connsiteX2" fmla="*/ 29971 w 59948"/>
              <a:gd name="connsiteY2" fmla="*/ 5892 h 87614"/>
              <a:gd name="connsiteX3" fmla="*/ 1204 w 59948"/>
              <a:gd name="connsiteY3" fmla="*/ 79911 h 87614"/>
              <a:gd name="connsiteX4" fmla="*/ 2326 w 59948"/>
              <a:gd name="connsiteY4" fmla="*/ 87033 h 87614"/>
              <a:gd name="connsiteX5" fmla="*/ 14943 w 59948"/>
              <a:gd name="connsiteY5" fmla="*/ 86304 h 87614"/>
              <a:gd name="connsiteX6" fmla="*/ 39111 w 59948"/>
              <a:gd name="connsiteY6" fmla="*/ 77780 h 87614"/>
              <a:gd name="connsiteX7" fmla="*/ 59635 w 59948"/>
              <a:gd name="connsiteY7" fmla="*/ 46378 h 87614"/>
              <a:gd name="connsiteX8" fmla="*/ 49934 w 59948"/>
              <a:gd name="connsiteY8" fmla="*/ 14584 h 8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48" h="87614">
                <a:moveTo>
                  <a:pt x="49934" y="14584"/>
                </a:moveTo>
                <a:cubicBezTo>
                  <a:pt x="48083" y="11387"/>
                  <a:pt x="35747" y="3256"/>
                  <a:pt x="28793" y="453"/>
                </a:cubicBezTo>
                <a:cubicBezTo>
                  <a:pt x="21335" y="-781"/>
                  <a:pt x="21952" y="340"/>
                  <a:pt x="29971" y="5892"/>
                </a:cubicBezTo>
                <a:cubicBezTo>
                  <a:pt x="68270" y="46659"/>
                  <a:pt x="23747" y="74079"/>
                  <a:pt x="1204" y="79911"/>
                </a:cubicBezTo>
                <a:cubicBezTo>
                  <a:pt x="-814" y="81986"/>
                  <a:pt x="-198" y="85687"/>
                  <a:pt x="2326" y="87033"/>
                </a:cubicBezTo>
                <a:cubicBezTo>
                  <a:pt x="6307" y="88491"/>
                  <a:pt x="10849" y="86809"/>
                  <a:pt x="14943" y="86304"/>
                </a:cubicBezTo>
                <a:cubicBezTo>
                  <a:pt x="23242" y="84397"/>
                  <a:pt x="31653" y="82098"/>
                  <a:pt x="39111" y="77780"/>
                </a:cubicBezTo>
                <a:cubicBezTo>
                  <a:pt x="50158" y="71163"/>
                  <a:pt x="57392" y="58939"/>
                  <a:pt x="59635" y="46378"/>
                </a:cubicBezTo>
                <a:cubicBezTo>
                  <a:pt x="60924" y="34098"/>
                  <a:pt x="58345" y="25518"/>
                  <a:pt x="49934" y="14584"/>
                </a:cubicBezTo>
                <a:close/>
              </a:path>
            </a:pathLst>
          </a:custGeom>
          <a:solidFill>
            <a:srgbClr val="743326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65" name="图形 13">
            <a:extLst>
              <a:ext uri="{FF2B5EF4-FFF2-40B4-BE49-F238E27FC236}">
                <a16:creationId xmlns:a16="http://schemas.microsoft.com/office/drawing/2014/main" id="{6E6F20CA-02C8-6E9A-C882-AF4661E5AC89}"/>
              </a:ext>
            </a:extLst>
          </p:cNvPr>
          <p:cNvGrpSpPr/>
          <p:nvPr/>
        </p:nvGrpSpPr>
        <p:grpSpPr>
          <a:xfrm>
            <a:off x="9835838" y="5143293"/>
            <a:ext cx="497743" cy="333066"/>
            <a:chOff x="14222420" y="9396387"/>
            <a:chExt cx="686914" cy="459650"/>
          </a:xfrm>
        </p:grpSpPr>
        <p:sp>
          <p:nvSpPr>
            <p:cNvPr id="676" name="任意多边形: 形状 675">
              <a:extLst>
                <a:ext uri="{FF2B5EF4-FFF2-40B4-BE49-F238E27FC236}">
                  <a16:creationId xmlns:a16="http://schemas.microsoft.com/office/drawing/2014/main" id="{0BF54A02-0605-2629-EDA9-9B3607C4A230}"/>
                </a:ext>
              </a:extLst>
            </p:cNvPr>
            <p:cNvSpPr/>
            <p:nvPr/>
          </p:nvSpPr>
          <p:spPr>
            <a:xfrm>
              <a:off x="14257280" y="9634992"/>
              <a:ext cx="426339" cy="221045"/>
            </a:xfrm>
            <a:custGeom>
              <a:avLst/>
              <a:gdLst>
                <a:gd name="connsiteX0" fmla="*/ 411592 w 426339"/>
                <a:gd name="connsiteY0" fmla="*/ 188746 h 221045"/>
                <a:gd name="connsiteX1" fmla="*/ 426340 w 426339"/>
                <a:gd name="connsiteY1" fmla="*/ 217288 h 221045"/>
                <a:gd name="connsiteX2" fmla="*/ 360171 w 426339"/>
                <a:gd name="connsiteY2" fmla="*/ 220989 h 221045"/>
                <a:gd name="connsiteX3" fmla="*/ 132225 w 426339"/>
                <a:gd name="connsiteY3" fmla="*/ 157736 h 221045"/>
                <a:gd name="connsiteX4" fmla="*/ 41159 w 426339"/>
                <a:gd name="connsiteY4" fmla="*/ 89381 h 221045"/>
                <a:gd name="connsiteX5" fmla="*/ 0 w 426339"/>
                <a:gd name="connsiteY5" fmla="*/ 23717 h 221045"/>
                <a:gd name="connsiteX6" fmla="*/ 300787 w 426339"/>
                <a:gd name="connsiteY6" fmla="*/ 56016 h 221045"/>
                <a:gd name="connsiteX7" fmla="*/ 411592 w 426339"/>
                <a:gd name="connsiteY7" fmla="*/ 188746 h 22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339" h="221045">
                  <a:moveTo>
                    <a:pt x="411592" y="188746"/>
                  </a:moveTo>
                  <a:cubicBezTo>
                    <a:pt x="416975" y="197999"/>
                    <a:pt x="422134" y="207475"/>
                    <a:pt x="426340" y="217288"/>
                  </a:cubicBezTo>
                  <a:cubicBezTo>
                    <a:pt x="404302" y="220148"/>
                    <a:pt x="382041" y="221326"/>
                    <a:pt x="360171" y="220989"/>
                  </a:cubicBezTo>
                  <a:cubicBezTo>
                    <a:pt x="280544" y="219756"/>
                    <a:pt x="202376" y="195195"/>
                    <a:pt x="132225" y="157736"/>
                  </a:cubicBezTo>
                  <a:cubicBezTo>
                    <a:pt x="98524" y="139680"/>
                    <a:pt x="66001" y="118316"/>
                    <a:pt x="41159" y="89381"/>
                  </a:cubicBezTo>
                  <a:cubicBezTo>
                    <a:pt x="24281" y="69755"/>
                    <a:pt x="11271" y="47044"/>
                    <a:pt x="0" y="23717"/>
                  </a:cubicBezTo>
                  <a:cubicBezTo>
                    <a:pt x="97739" y="-15816"/>
                    <a:pt x="215946" y="-6508"/>
                    <a:pt x="300787" y="56016"/>
                  </a:cubicBezTo>
                  <a:cubicBezTo>
                    <a:pt x="347498" y="90390"/>
                    <a:pt x="382545" y="138447"/>
                    <a:pt x="411592" y="188746"/>
                  </a:cubicBezTo>
                  <a:close/>
                </a:path>
              </a:pathLst>
            </a:custGeom>
            <a:solidFill>
              <a:srgbClr val="E2748C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7" name="任意多边形: 形状 676">
              <a:extLst>
                <a:ext uri="{FF2B5EF4-FFF2-40B4-BE49-F238E27FC236}">
                  <a16:creationId xmlns:a16="http://schemas.microsoft.com/office/drawing/2014/main" id="{0ED7F7DA-992D-0A48-5C58-A3166716D22D}"/>
                </a:ext>
              </a:extLst>
            </p:cNvPr>
            <p:cNvSpPr/>
            <p:nvPr/>
          </p:nvSpPr>
          <p:spPr>
            <a:xfrm>
              <a:off x="14723191" y="9532604"/>
              <a:ext cx="166897" cy="146275"/>
            </a:xfrm>
            <a:custGeom>
              <a:avLst/>
              <a:gdLst>
                <a:gd name="connsiteX0" fmla="*/ 166898 w 166897"/>
                <a:gd name="connsiteY0" fmla="*/ 66609 h 146275"/>
                <a:gd name="connsiteX1" fmla="*/ 116766 w 166897"/>
                <a:gd name="connsiteY1" fmla="*/ 139282 h 146275"/>
                <a:gd name="connsiteX2" fmla="*/ 27887 w 166897"/>
                <a:gd name="connsiteY2" fmla="*/ 126554 h 146275"/>
                <a:gd name="connsiteX3" fmla="*/ 9775 w 166897"/>
                <a:gd name="connsiteY3" fmla="*/ 105918 h 146275"/>
                <a:gd name="connsiteX4" fmla="*/ 186 w 166897"/>
                <a:gd name="connsiteY4" fmla="*/ 68796 h 146275"/>
                <a:gd name="connsiteX5" fmla="*/ 14205 w 166897"/>
                <a:gd name="connsiteY5" fmla="*/ 160 h 146275"/>
                <a:gd name="connsiteX6" fmla="*/ 46336 w 166897"/>
                <a:gd name="connsiteY6" fmla="*/ 1562 h 146275"/>
                <a:gd name="connsiteX7" fmla="*/ 156860 w 166897"/>
                <a:gd name="connsiteY7" fmla="*/ 54441 h 146275"/>
                <a:gd name="connsiteX8" fmla="*/ 166898 w 166897"/>
                <a:gd name="connsiteY8" fmla="*/ 66609 h 14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97" h="146275">
                  <a:moveTo>
                    <a:pt x="166898" y="66609"/>
                  </a:moveTo>
                  <a:cubicBezTo>
                    <a:pt x="164038" y="98180"/>
                    <a:pt x="143907" y="127002"/>
                    <a:pt x="116766" y="139282"/>
                  </a:cubicBezTo>
                  <a:cubicBezTo>
                    <a:pt x="88112" y="152236"/>
                    <a:pt x="53065" y="146741"/>
                    <a:pt x="27887" y="126554"/>
                  </a:cubicBezTo>
                  <a:cubicBezTo>
                    <a:pt x="20822" y="120890"/>
                    <a:pt x="14373" y="114049"/>
                    <a:pt x="9775" y="105918"/>
                  </a:cubicBezTo>
                  <a:cubicBezTo>
                    <a:pt x="3494" y="94815"/>
                    <a:pt x="915" y="81693"/>
                    <a:pt x="186" y="68796"/>
                  </a:cubicBezTo>
                  <a:cubicBezTo>
                    <a:pt x="-1048" y="45076"/>
                    <a:pt x="3887" y="20964"/>
                    <a:pt x="14205" y="160"/>
                  </a:cubicBezTo>
                  <a:cubicBezTo>
                    <a:pt x="26149" y="-233"/>
                    <a:pt x="36971" y="48"/>
                    <a:pt x="46336" y="1562"/>
                  </a:cubicBezTo>
                  <a:cubicBezTo>
                    <a:pt x="87271" y="8347"/>
                    <a:pt x="128430" y="24160"/>
                    <a:pt x="156860" y="54441"/>
                  </a:cubicBezTo>
                  <a:cubicBezTo>
                    <a:pt x="160617" y="58422"/>
                    <a:pt x="163982" y="62459"/>
                    <a:pt x="166898" y="66609"/>
                  </a:cubicBezTo>
                  <a:close/>
                </a:path>
              </a:pathLst>
            </a:custGeom>
            <a:solidFill>
              <a:srgbClr val="FFFFFF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8" name="任意多边形: 形状 677">
              <a:extLst>
                <a:ext uri="{FF2B5EF4-FFF2-40B4-BE49-F238E27FC236}">
                  <a16:creationId xmlns:a16="http://schemas.microsoft.com/office/drawing/2014/main" id="{E8FF80A7-493D-D8B4-AF5F-838ED8B3DF54}"/>
                </a:ext>
              </a:extLst>
            </p:cNvPr>
            <p:cNvSpPr/>
            <p:nvPr/>
          </p:nvSpPr>
          <p:spPr>
            <a:xfrm>
              <a:off x="14321913" y="9396387"/>
              <a:ext cx="290771" cy="198423"/>
            </a:xfrm>
            <a:custGeom>
              <a:avLst/>
              <a:gdLst>
                <a:gd name="connsiteX0" fmla="*/ 269239 w 290771"/>
                <a:gd name="connsiteY0" fmla="*/ 132395 h 198423"/>
                <a:gd name="connsiteX1" fmla="*/ 290771 w 290771"/>
                <a:gd name="connsiteY1" fmla="*/ 136601 h 198423"/>
                <a:gd name="connsiteX2" fmla="*/ 170378 w 290771"/>
                <a:gd name="connsiteY2" fmla="*/ 193237 h 198423"/>
                <a:gd name="connsiteX3" fmla="*/ 113293 w 290771"/>
                <a:gd name="connsiteY3" fmla="*/ 123311 h 198423"/>
                <a:gd name="connsiteX4" fmla="*/ 14993 w 290771"/>
                <a:gd name="connsiteY4" fmla="*/ 111199 h 198423"/>
                <a:gd name="connsiteX5" fmla="*/ 17405 w 290771"/>
                <a:gd name="connsiteY5" fmla="*/ 1403 h 198423"/>
                <a:gd name="connsiteX6" fmla="*/ 130004 w 290771"/>
                <a:gd name="connsiteY6" fmla="*/ 34880 h 198423"/>
                <a:gd name="connsiteX7" fmla="*/ 269239 w 290771"/>
                <a:gd name="connsiteY7" fmla="*/ 132395 h 19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771" h="198423">
                  <a:moveTo>
                    <a:pt x="269239" y="132395"/>
                  </a:moveTo>
                  <a:cubicBezTo>
                    <a:pt x="276416" y="134189"/>
                    <a:pt x="283594" y="135536"/>
                    <a:pt x="290771" y="136601"/>
                  </a:cubicBezTo>
                  <a:cubicBezTo>
                    <a:pt x="265818" y="186059"/>
                    <a:pt x="218322" y="209667"/>
                    <a:pt x="170378" y="193237"/>
                  </a:cubicBezTo>
                  <a:cubicBezTo>
                    <a:pt x="114919" y="174171"/>
                    <a:pt x="113293" y="123311"/>
                    <a:pt x="113293" y="123311"/>
                  </a:cubicBezTo>
                  <a:cubicBezTo>
                    <a:pt x="113293" y="123311"/>
                    <a:pt x="53461" y="155218"/>
                    <a:pt x="14993" y="111199"/>
                  </a:cubicBezTo>
                  <a:cubicBezTo>
                    <a:pt x="-13885" y="78170"/>
                    <a:pt x="5797" y="25572"/>
                    <a:pt x="17405" y="1403"/>
                  </a:cubicBezTo>
                  <a:cubicBezTo>
                    <a:pt x="57330" y="-4372"/>
                    <a:pt x="99891" y="7852"/>
                    <a:pt x="130004" y="34880"/>
                  </a:cubicBezTo>
                  <a:cubicBezTo>
                    <a:pt x="165780" y="67011"/>
                    <a:pt x="197574" y="114619"/>
                    <a:pt x="269239" y="132395"/>
                  </a:cubicBezTo>
                  <a:close/>
                </a:path>
              </a:pathLst>
            </a:custGeom>
            <a:solidFill>
              <a:srgbClr val="FFFFFF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9" name="任意多边形: 形状 678">
              <a:extLst>
                <a:ext uri="{FF2B5EF4-FFF2-40B4-BE49-F238E27FC236}">
                  <a16:creationId xmlns:a16="http://schemas.microsoft.com/office/drawing/2014/main" id="{C17C7AA3-5605-ABC2-B567-B0D164B069CD}"/>
                </a:ext>
              </a:extLst>
            </p:cNvPr>
            <p:cNvSpPr/>
            <p:nvPr/>
          </p:nvSpPr>
          <p:spPr>
            <a:xfrm>
              <a:off x="14222420" y="9397791"/>
              <a:ext cx="686914" cy="454489"/>
            </a:xfrm>
            <a:custGeom>
              <a:avLst/>
              <a:gdLst>
                <a:gd name="connsiteX0" fmla="*/ 667669 w 686914"/>
                <a:gd name="connsiteY0" fmla="*/ 201422 h 454489"/>
                <a:gd name="connsiteX1" fmla="*/ 620790 w 686914"/>
                <a:gd name="connsiteY1" fmla="*/ 390564 h 454489"/>
                <a:gd name="connsiteX2" fmla="*/ 461199 w 686914"/>
                <a:gd name="connsiteY2" fmla="*/ 454490 h 454489"/>
                <a:gd name="connsiteX3" fmla="*/ 446452 w 686914"/>
                <a:gd name="connsiteY3" fmla="*/ 425948 h 454489"/>
                <a:gd name="connsiteX4" fmla="*/ 335591 w 686914"/>
                <a:gd name="connsiteY4" fmla="*/ 293218 h 454489"/>
                <a:gd name="connsiteX5" fmla="*/ 34804 w 686914"/>
                <a:gd name="connsiteY5" fmla="*/ 260918 h 454489"/>
                <a:gd name="connsiteX6" fmla="*/ 30374 w 686914"/>
                <a:gd name="connsiteY6" fmla="*/ 251554 h 454489"/>
                <a:gd name="connsiteX7" fmla="*/ 3233 w 686914"/>
                <a:gd name="connsiteY7" fmla="*/ 106992 h 454489"/>
                <a:gd name="connsiteX8" fmla="*/ 95197 w 686914"/>
                <a:gd name="connsiteY8" fmla="*/ 5047 h 454489"/>
                <a:gd name="connsiteX9" fmla="*/ 116898 w 686914"/>
                <a:gd name="connsiteY9" fmla="*/ 0 h 454489"/>
                <a:gd name="connsiteX10" fmla="*/ 114486 w 686914"/>
                <a:gd name="connsiteY10" fmla="*/ 109795 h 454489"/>
                <a:gd name="connsiteX11" fmla="*/ 212786 w 686914"/>
                <a:gd name="connsiteY11" fmla="*/ 121908 h 454489"/>
                <a:gd name="connsiteX12" fmla="*/ 269871 w 686914"/>
                <a:gd name="connsiteY12" fmla="*/ 191833 h 454489"/>
                <a:gd name="connsiteX13" fmla="*/ 390264 w 686914"/>
                <a:gd name="connsiteY13" fmla="*/ 135198 h 454489"/>
                <a:gd name="connsiteX14" fmla="*/ 515032 w 686914"/>
                <a:gd name="connsiteY14" fmla="*/ 134973 h 454489"/>
                <a:gd name="connsiteX15" fmla="*/ 501013 w 686914"/>
                <a:gd name="connsiteY15" fmla="*/ 203609 h 454489"/>
                <a:gd name="connsiteX16" fmla="*/ 510602 w 686914"/>
                <a:gd name="connsiteY16" fmla="*/ 240731 h 454489"/>
                <a:gd name="connsiteX17" fmla="*/ 528714 w 686914"/>
                <a:gd name="connsiteY17" fmla="*/ 261367 h 454489"/>
                <a:gd name="connsiteX18" fmla="*/ 617593 w 686914"/>
                <a:gd name="connsiteY18" fmla="*/ 274096 h 454489"/>
                <a:gd name="connsiteX19" fmla="*/ 667669 w 686914"/>
                <a:gd name="connsiteY19" fmla="*/ 201422 h 4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6914" h="454489">
                  <a:moveTo>
                    <a:pt x="667669" y="201422"/>
                  </a:moveTo>
                  <a:cubicBezTo>
                    <a:pt x="716454" y="269554"/>
                    <a:pt x="661949" y="356751"/>
                    <a:pt x="620790" y="390564"/>
                  </a:cubicBezTo>
                  <a:cubicBezTo>
                    <a:pt x="576154" y="427181"/>
                    <a:pt x="519406" y="446863"/>
                    <a:pt x="461199" y="454490"/>
                  </a:cubicBezTo>
                  <a:cubicBezTo>
                    <a:pt x="456994" y="444677"/>
                    <a:pt x="451835" y="435144"/>
                    <a:pt x="446452" y="425948"/>
                  </a:cubicBezTo>
                  <a:cubicBezTo>
                    <a:pt x="417405" y="375648"/>
                    <a:pt x="382358" y="327648"/>
                    <a:pt x="335591" y="293218"/>
                  </a:cubicBezTo>
                  <a:cubicBezTo>
                    <a:pt x="250749" y="230694"/>
                    <a:pt x="132599" y="221385"/>
                    <a:pt x="34804" y="260918"/>
                  </a:cubicBezTo>
                  <a:cubicBezTo>
                    <a:pt x="33289" y="257778"/>
                    <a:pt x="31776" y="254694"/>
                    <a:pt x="30374" y="251554"/>
                  </a:cubicBezTo>
                  <a:cubicBezTo>
                    <a:pt x="9345" y="206245"/>
                    <a:pt x="-7253" y="155777"/>
                    <a:pt x="3233" y="106992"/>
                  </a:cubicBezTo>
                  <a:cubicBezTo>
                    <a:pt x="13271" y="60113"/>
                    <a:pt x="49607" y="19851"/>
                    <a:pt x="95197" y="5047"/>
                  </a:cubicBezTo>
                  <a:cubicBezTo>
                    <a:pt x="102262" y="2748"/>
                    <a:pt x="109552" y="1065"/>
                    <a:pt x="116898" y="0"/>
                  </a:cubicBezTo>
                  <a:cubicBezTo>
                    <a:pt x="105290" y="24168"/>
                    <a:pt x="85608" y="76767"/>
                    <a:pt x="114486" y="109795"/>
                  </a:cubicBezTo>
                  <a:cubicBezTo>
                    <a:pt x="152954" y="153759"/>
                    <a:pt x="212786" y="121908"/>
                    <a:pt x="212786" y="121908"/>
                  </a:cubicBezTo>
                  <a:cubicBezTo>
                    <a:pt x="212786" y="121908"/>
                    <a:pt x="214356" y="172824"/>
                    <a:pt x="269871" y="191833"/>
                  </a:cubicBezTo>
                  <a:cubicBezTo>
                    <a:pt x="317815" y="208263"/>
                    <a:pt x="365311" y="184656"/>
                    <a:pt x="390264" y="135198"/>
                  </a:cubicBezTo>
                  <a:cubicBezTo>
                    <a:pt x="435629" y="142039"/>
                    <a:pt x="480153" y="135982"/>
                    <a:pt x="515032" y="134973"/>
                  </a:cubicBezTo>
                  <a:cubicBezTo>
                    <a:pt x="504658" y="155777"/>
                    <a:pt x="499779" y="179833"/>
                    <a:pt x="501013" y="203609"/>
                  </a:cubicBezTo>
                  <a:cubicBezTo>
                    <a:pt x="501742" y="216507"/>
                    <a:pt x="504321" y="229684"/>
                    <a:pt x="510602" y="240731"/>
                  </a:cubicBezTo>
                  <a:cubicBezTo>
                    <a:pt x="515200" y="248862"/>
                    <a:pt x="521593" y="255703"/>
                    <a:pt x="528714" y="261367"/>
                  </a:cubicBezTo>
                  <a:cubicBezTo>
                    <a:pt x="553948" y="281554"/>
                    <a:pt x="588939" y="287049"/>
                    <a:pt x="617593" y="274096"/>
                  </a:cubicBezTo>
                  <a:cubicBezTo>
                    <a:pt x="644678" y="261759"/>
                    <a:pt x="664809" y="232993"/>
                    <a:pt x="667669" y="201422"/>
                  </a:cubicBezTo>
                  <a:close/>
                </a:path>
              </a:pathLst>
            </a:custGeom>
            <a:solidFill>
              <a:srgbClr val="000000"/>
            </a:solidFill>
            <a:ln w="56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66" name="任意多边形: 形状 665">
            <a:extLst>
              <a:ext uri="{FF2B5EF4-FFF2-40B4-BE49-F238E27FC236}">
                <a16:creationId xmlns:a16="http://schemas.microsoft.com/office/drawing/2014/main" id="{CDB9FE7C-2453-5175-5179-5720A8F6753C}"/>
              </a:ext>
            </a:extLst>
          </p:cNvPr>
          <p:cNvSpPr/>
          <p:nvPr/>
        </p:nvSpPr>
        <p:spPr>
          <a:xfrm>
            <a:off x="9815709" y="4542887"/>
            <a:ext cx="208717" cy="119408"/>
          </a:xfrm>
          <a:custGeom>
            <a:avLst/>
            <a:gdLst>
              <a:gd name="connsiteX0" fmla="*/ 285762 w 288041"/>
              <a:gd name="connsiteY0" fmla="*/ 19711 h 164790"/>
              <a:gd name="connsiteX1" fmla="*/ 266248 w 288041"/>
              <a:gd name="connsiteY1" fmla="*/ 22347 h 164790"/>
              <a:gd name="connsiteX2" fmla="*/ 245781 w 288041"/>
              <a:gd name="connsiteY2" fmla="*/ 82179 h 164790"/>
              <a:gd name="connsiteX3" fmla="*/ 183537 w 288041"/>
              <a:gd name="connsiteY3" fmla="*/ 107413 h 164790"/>
              <a:gd name="connsiteX4" fmla="*/ 165817 w 288041"/>
              <a:gd name="connsiteY4" fmla="*/ 107189 h 164790"/>
              <a:gd name="connsiteX5" fmla="*/ 162902 w 288041"/>
              <a:gd name="connsiteY5" fmla="*/ 36085 h 164790"/>
              <a:gd name="connsiteX6" fmla="*/ 98079 w 288041"/>
              <a:gd name="connsiteY6" fmla="*/ 6870 h 164790"/>
              <a:gd name="connsiteX7" fmla="*/ 85966 w 288041"/>
              <a:gd name="connsiteY7" fmla="*/ 82459 h 164790"/>
              <a:gd name="connsiteX8" fmla="*/ 134640 w 288041"/>
              <a:gd name="connsiteY8" fmla="*/ 122441 h 164790"/>
              <a:gd name="connsiteX9" fmla="*/ 111929 w 288041"/>
              <a:gd name="connsiteY9" fmla="*/ 139151 h 164790"/>
              <a:gd name="connsiteX10" fmla="*/ 56527 w 288041"/>
              <a:gd name="connsiteY10" fmla="*/ 139880 h 164790"/>
              <a:gd name="connsiteX11" fmla="*/ 37742 w 288041"/>
              <a:gd name="connsiteY11" fmla="*/ 34403 h 164790"/>
              <a:gd name="connsiteX12" fmla="*/ 25013 w 288041"/>
              <a:gd name="connsiteY12" fmla="*/ 21674 h 164790"/>
              <a:gd name="connsiteX13" fmla="*/ 36452 w 288041"/>
              <a:gd name="connsiteY13" fmla="*/ 151376 h 164790"/>
              <a:gd name="connsiteX14" fmla="*/ 109518 w 288041"/>
              <a:gd name="connsiteY14" fmla="*/ 161189 h 164790"/>
              <a:gd name="connsiteX15" fmla="*/ 155612 w 288041"/>
              <a:gd name="connsiteY15" fmla="*/ 127544 h 164790"/>
              <a:gd name="connsiteX16" fmla="*/ 155948 w 288041"/>
              <a:gd name="connsiteY16" fmla="*/ 127600 h 164790"/>
              <a:gd name="connsiteX17" fmla="*/ 251332 w 288041"/>
              <a:gd name="connsiteY17" fmla="*/ 105730 h 164790"/>
              <a:gd name="connsiteX18" fmla="*/ 285762 w 288041"/>
              <a:gd name="connsiteY18" fmla="*/ 19711 h 164790"/>
              <a:gd name="connsiteX19" fmla="*/ 119163 w 288041"/>
              <a:gd name="connsiteY19" fmla="*/ 89917 h 164790"/>
              <a:gd name="connsiteX20" fmla="*/ 101387 w 288041"/>
              <a:gd name="connsiteY20" fmla="*/ 34627 h 164790"/>
              <a:gd name="connsiteX21" fmla="*/ 122303 w 288041"/>
              <a:gd name="connsiteY21" fmla="*/ 20216 h 164790"/>
              <a:gd name="connsiteX22" fmla="*/ 143387 w 288041"/>
              <a:gd name="connsiteY22" fmla="*/ 40851 h 164790"/>
              <a:gd name="connsiteX23" fmla="*/ 148490 w 288041"/>
              <a:gd name="connsiteY23" fmla="*/ 96814 h 164790"/>
              <a:gd name="connsiteX24" fmla="*/ 146135 w 288041"/>
              <a:gd name="connsiteY24" fmla="*/ 103600 h 164790"/>
              <a:gd name="connsiteX25" fmla="*/ 119163 w 288041"/>
              <a:gd name="connsiteY25" fmla="*/ 89917 h 16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041" h="164790">
                <a:moveTo>
                  <a:pt x="285762" y="19711"/>
                </a:moveTo>
                <a:cubicBezTo>
                  <a:pt x="282959" y="9281"/>
                  <a:pt x="265127" y="10907"/>
                  <a:pt x="266248" y="22347"/>
                </a:cubicBezTo>
                <a:cubicBezTo>
                  <a:pt x="268547" y="44777"/>
                  <a:pt x="262042" y="66141"/>
                  <a:pt x="245781" y="82179"/>
                </a:cubicBezTo>
                <a:cubicBezTo>
                  <a:pt x="229463" y="98329"/>
                  <a:pt x="206136" y="106179"/>
                  <a:pt x="183537" y="107413"/>
                </a:cubicBezTo>
                <a:cubicBezTo>
                  <a:pt x="177761" y="107749"/>
                  <a:pt x="171761" y="107693"/>
                  <a:pt x="165817" y="107189"/>
                </a:cubicBezTo>
                <a:cubicBezTo>
                  <a:pt x="173948" y="84197"/>
                  <a:pt x="172939" y="58291"/>
                  <a:pt x="162902" y="36085"/>
                </a:cubicBezTo>
                <a:cubicBezTo>
                  <a:pt x="152023" y="11973"/>
                  <a:pt x="124322" y="-12196"/>
                  <a:pt x="98079" y="6870"/>
                </a:cubicBezTo>
                <a:cubicBezTo>
                  <a:pt x="74190" y="24197"/>
                  <a:pt x="73742" y="58123"/>
                  <a:pt x="85966" y="82459"/>
                </a:cubicBezTo>
                <a:cubicBezTo>
                  <a:pt x="95892" y="102142"/>
                  <a:pt x="114172" y="115319"/>
                  <a:pt x="134640" y="122441"/>
                </a:cubicBezTo>
                <a:cubicBezTo>
                  <a:pt x="128527" y="129562"/>
                  <a:pt x="120845" y="135338"/>
                  <a:pt x="111929" y="139151"/>
                </a:cubicBezTo>
                <a:cubicBezTo>
                  <a:pt x="94602" y="146553"/>
                  <a:pt x="74078" y="146834"/>
                  <a:pt x="56527" y="139880"/>
                </a:cubicBezTo>
                <a:cubicBezTo>
                  <a:pt x="14863" y="123338"/>
                  <a:pt x="5891" y="64683"/>
                  <a:pt x="37742" y="34403"/>
                </a:cubicBezTo>
                <a:cubicBezTo>
                  <a:pt x="46153" y="26384"/>
                  <a:pt x="33480" y="13767"/>
                  <a:pt x="25013" y="21674"/>
                </a:cubicBezTo>
                <a:cubicBezTo>
                  <a:pt x="-12726" y="56777"/>
                  <a:pt x="-6838" y="123562"/>
                  <a:pt x="36452" y="151376"/>
                </a:cubicBezTo>
                <a:cubicBezTo>
                  <a:pt x="57592" y="165002"/>
                  <a:pt x="85518" y="168198"/>
                  <a:pt x="109518" y="161189"/>
                </a:cubicBezTo>
                <a:cubicBezTo>
                  <a:pt x="128752" y="155581"/>
                  <a:pt x="144677" y="143637"/>
                  <a:pt x="155612" y="127544"/>
                </a:cubicBezTo>
                <a:cubicBezTo>
                  <a:pt x="155724" y="127544"/>
                  <a:pt x="155836" y="127600"/>
                  <a:pt x="155948" y="127600"/>
                </a:cubicBezTo>
                <a:cubicBezTo>
                  <a:pt x="188752" y="132310"/>
                  <a:pt x="224528" y="126086"/>
                  <a:pt x="251332" y="105730"/>
                </a:cubicBezTo>
                <a:cubicBezTo>
                  <a:pt x="277015" y="86272"/>
                  <a:pt x="294510" y="51954"/>
                  <a:pt x="285762" y="19711"/>
                </a:cubicBezTo>
                <a:close/>
                <a:moveTo>
                  <a:pt x="119163" y="89917"/>
                </a:moveTo>
                <a:cubicBezTo>
                  <a:pt x="103742" y="77132"/>
                  <a:pt x="93424" y="54310"/>
                  <a:pt x="101387" y="34627"/>
                </a:cubicBezTo>
                <a:cubicBezTo>
                  <a:pt x="104695" y="26328"/>
                  <a:pt x="112658" y="17916"/>
                  <a:pt x="122303" y="20216"/>
                </a:cubicBezTo>
                <a:cubicBezTo>
                  <a:pt x="132004" y="22459"/>
                  <a:pt x="138957" y="32609"/>
                  <a:pt x="143387" y="40851"/>
                </a:cubicBezTo>
                <a:cubicBezTo>
                  <a:pt x="152415" y="57842"/>
                  <a:pt x="153761" y="78478"/>
                  <a:pt x="148490" y="96814"/>
                </a:cubicBezTo>
                <a:cubicBezTo>
                  <a:pt x="147817" y="99114"/>
                  <a:pt x="147032" y="101356"/>
                  <a:pt x="146135" y="103600"/>
                </a:cubicBezTo>
                <a:cubicBezTo>
                  <a:pt x="136322" y="100796"/>
                  <a:pt x="127013" y="96422"/>
                  <a:pt x="119163" y="89917"/>
                </a:cubicBez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7" name="任意多边形: 形状 666">
            <a:extLst>
              <a:ext uri="{FF2B5EF4-FFF2-40B4-BE49-F238E27FC236}">
                <a16:creationId xmlns:a16="http://schemas.microsoft.com/office/drawing/2014/main" id="{19D9175E-4121-AD6A-546B-FD79074975C9}"/>
              </a:ext>
            </a:extLst>
          </p:cNvPr>
          <p:cNvSpPr/>
          <p:nvPr/>
        </p:nvSpPr>
        <p:spPr>
          <a:xfrm>
            <a:off x="10551929" y="4575610"/>
            <a:ext cx="133734" cy="228096"/>
          </a:xfrm>
          <a:custGeom>
            <a:avLst/>
            <a:gdLst>
              <a:gd name="connsiteX0" fmla="*/ 120287 w 184561"/>
              <a:gd name="connsiteY0" fmla="*/ 151638 h 314785"/>
              <a:gd name="connsiteX1" fmla="*/ 100044 w 184561"/>
              <a:gd name="connsiteY1" fmla="*/ 151695 h 314785"/>
              <a:gd name="connsiteX2" fmla="*/ 114343 w 184561"/>
              <a:gd name="connsiteY2" fmla="*/ 93208 h 314785"/>
              <a:gd name="connsiteX3" fmla="*/ 58380 w 184561"/>
              <a:gd name="connsiteY3" fmla="*/ 2142 h 314785"/>
              <a:gd name="connsiteX4" fmla="*/ 2361 w 184561"/>
              <a:gd name="connsiteY4" fmla="*/ 17731 h 314785"/>
              <a:gd name="connsiteX5" fmla="*/ 16211 w 184561"/>
              <a:gd name="connsiteY5" fmla="*/ 31582 h 314785"/>
              <a:gd name="connsiteX6" fmla="*/ 63034 w 184561"/>
              <a:gd name="connsiteY6" fmla="*/ 26198 h 314785"/>
              <a:gd name="connsiteX7" fmla="*/ 91520 w 184561"/>
              <a:gd name="connsiteY7" fmla="*/ 74647 h 314785"/>
              <a:gd name="connsiteX8" fmla="*/ 60511 w 184561"/>
              <a:gd name="connsiteY8" fmla="*/ 167844 h 314785"/>
              <a:gd name="connsiteX9" fmla="*/ 51483 w 184561"/>
              <a:gd name="connsiteY9" fmla="*/ 175807 h 314785"/>
              <a:gd name="connsiteX10" fmla="*/ 67520 w 184561"/>
              <a:gd name="connsiteY10" fmla="*/ 191844 h 314785"/>
              <a:gd name="connsiteX11" fmla="*/ 73969 w 184561"/>
              <a:gd name="connsiteY11" fmla="*/ 186293 h 314785"/>
              <a:gd name="connsiteX12" fmla="*/ 148493 w 184561"/>
              <a:gd name="connsiteY12" fmla="*/ 191676 h 314785"/>
              <a:gd name="connsiteX13" fmla="*/ 159988 w 184561"/>
              <a:gd name="connsiteY13" fmla="*/ 231938 h 314785"/>
              <a:gd name="connsiteX14" fmla="*/ 133521 w 184561"/>
              <a:gd name="connsiteY14" fmla="*/ 269004 h 314785"/>
              <a:gd name="connsiteX15" fmla="*/ 107894 w 184561"/>
              <a:gd name="connsiteY15" fmla="*/ 283639 h 314785"/>
              <a:gd name="connsiteX16" fmla="*/ 85128 w 184561"/>
              <a:gd name="connsiteY16" fmla="*/ 290985 h 314785"/>
              <a:gd name="connsiteX17" fmla="*/ 71165 w 184561"/>
              <a:gd name="connsiteY17" fmla="*/ 304948 h 314785"/>
              <a:gd name="connsiteX18" fmla="*/ 103072 w 184561"/>
              <a:gd name="connsiteY18" fmla="*/ 312013 h 314785"/>
              <a:gd name="connsiteX19" fmla="*/ 134025 w 184561"/>
              <a:gd name="connsiteY19" fmla="*/ 296873 h 314785"/>
              <a:gd name="connsiteX20" fmla="*/ 180568 w 184561"/>
              <a:gd name="connsiteY20" fmla="*/ 247359 h 314785"/>
              <a:gd name="connsiteX21" fmla="*/ 120287 w 184561"/>
              <a:gd name="connsiteY21" fmla="*/ 151638 h 31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4561" h="314785">
                <a:moveTo>
                  <a:pt x="120287" y="151638"/>
                </a:moveTo>
                <a:cubicBezTo>
                  <a:pt x="113558" y="150797"/>
                  <a:pt x="106773" y="150853"/>
                  <a:pt x="100044" y="151695"/>
                </a:cubicBezTo>
                <a:cubicBezTo>
                  <a:pt x="109240" y="133638"/>
                  <a:pt x="114287" y="113451"/>
                  <a:pt x="114343" y="93208"/>
                </a:cubicBezTo>
                <a:cubicBezTo>
                  <a:pt x="114455" y="56871"/>
                  <a:pt x="96567" y="12740"/>
                  <a:pt x="58380" y="2142"/>
                </a:cubicBezTo>
                <a:cubicBezTo>
                  <a:pt x="38753" y="-3297"/>
                  <a:pt x="15595" y="1525"/>
                  <a:pt x="2361" y="17731"/>
                </a:cubicBezTo>
                <a:cubicBezTo>
                  <a:pt x="-5490" y="27376"/>
                  <a:pt x="8080" y="41282"/>
                  <a:pt x="16211" y="31582"/>
                </a:cubicBezTo>
                <a:cubicBezTo>
                  <a:pt x="27819" y="17675"/>
                  <a:pt x="48174" y="16946"/>
                  <a:pt x="63034" y="26198"/>
                </a:cubicBezTo>
                <a:cubicBezTo>
                  <a:pt x="79576" y="36516"/>
                  <a:pt x="88156" y="56142"/>
                  <a:pt x="91520" y="74647"/>
                </a:cubicBezTo>
                <a:cubicBezTo>
                  <a:pt x="97745" y="108573"/>
                  <a:pt x="84847" y="144012"/>
                  <a:pt x="60511" y="167844"/>
                </a:cubicBezTo>
                <a:cubicBezTo>
                  <a:pt x="57314" y="170255"/>
                  <a:pt x="54286" y="172891"/>
                  <a:pt x="51483" y="175807"/>
                </a:cubicBezTo>
                <a:cubicBezTo>
                  <a:pt x="41165" y="186629"/>
                  <a:pt x="56361" y="200704"/>
                  <a:pt x="67520" y="191844"/>
                </a:cubicBezTo>
                <a:cubicBezTo>
                  <a:pt x="69763" y="190050"/>
                  <a:pt x="71894" y="188200"/>
                  <a:pt x="73969" y="186293"/>
                </a:cubicBezTo>
                <a:cubicBezTo>
                  <a:pt x="96118" y="169583"/>
                  <a:pt x="129764" y="169022"/>
                  <a:pt x="148493" y="191676"/>
                </a:cubicBezTo>
                <a:cubicBezTo>
                  <a:pt x="157465" y="202555"/>
                  <a:pt x="162175" y="217919"/>
                  <a:pt x="159988" y="231938"/>
                </a:cubicBezTo>
                <a:cubicBezTo>
                  <a:pt x="157521" y="247695"/>
                  <a:pt x="146250" y="260200"/>
                  <a:pt x="133521" y="269004"/>
                </a:cubicBezTo>
                <a:cubicBezTo>
                  <a:pt x="125446" y="274611"/>
                  <a:pt x="116754" y="279266"/>
                  <a:pt x="107894" y="283639"/>
                </a:cubicBezTo>
                <a:cubicBezTo>
                  <a:pt x="101950" y="286555"/>
                  <a:pt x="90567" y="293341"/>
                  <a:pt x="85128" y="290985"/>
                </a:cubicBezTo>
                <a:cubicBezTo>
                  <a:pt x="76772" y="287453"/>
                  <a:pt x="64941" y="295415"/>
                  <a:pt x="71165" y="304948"/>
                </a:cubicBezTo>
                <a:cubicBezTo>
                  <a:pt x="78679" y="316275"/>
                  <a:pt x="91240" y="316612"/>
                  <a:pt x="103072" y="312013"/>
                </a:cubicBezTo>
                <a:cubicBezTo>
                  <a:pt x="113670" y="307920"/>
                  <a:pt x="124100" y="302537"/>
                  <a:pt x="134025" y="296873"/>
                </a:cubicBezTo>
                <a:cubicBezTo>
                  <a:pt x="154212" y="285322"/>
                  <a:pt x="172437" y="269733"/>
                  <a:pt x="180568" y="247359"/>
                </a:cubicBezTo>
                <a:cubicBezTo>
                  <a:pt x="196157" y="204630"/>
                  <a:pt x="164026" y="157246"/>
                  <a:pt x="120287" y="151638"/>
                </a:cubicBez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8" name="任意多边形: 形状 667">
            <a:extLst>
              <a:ext uri="{FF2B5EF4-FFF2-40B4-BE49-F238E27FC236}">
                <a16:creationId xmlns:a16="http://schemas.microsoft.com/office/drawing/2014/main" id="{028FDBFD-8F59-7E72-98E8-C22C9F8211D3}"/>
              </a:ext>
            </a:extLst>
          </p:cNvPr>
          <p:cNvSpPr/>
          <p:nvPr/>
        </p:nvSpPr>
        <p:spPr>
          <a:xfrm>
            <a:off x="10646813" y="4964307"/>
            <a:ext cx="128606" cy="69659"/>
          </a:xfrm>
          <a:custGeom>
            <a:avLst/>
            <a:gdLst>
              <a:gd name="connsiteX0" fmla="*/ 160652 w 177483"/>
              <a:gd name="connsiteY0" fmla="*/ 35666 h 96133"/>
              <a:gd name="connsiteX1" fmla="*/ 122801 w 177483"/>
              <a:gd name="connsiteY1" fmla="*/ 46937 h 96133"/>
              <a:gd name="connsiteX2" fmla="*/ 105474 w 177483"/>
              <a:gd name="connsiteY2" fmla="*/ 23161 h 96133"/>
              <a:gd name="connsiteX3" fmla="*/ 106203 w 177483"/>
              <a:gd name="connsiteY3" fmla="*/ 10432 h 96133"/>
              <a:gd name="connsiteX4" fmla="*/ 85343 w 177483"/>
              <a:gd name="connsiteY4" fmla="*/ 7628 h 96133"/>
              <a:gd name="connsiteX5" fmla="*/ 84222 w 177483"/>
              <a:gd name="connsiteY5" fmla="*/ 22488 h 96133"/>
              <a:gd name="connsiteX6" fmla="*/ 76427 w 177483"/>
              <a:gd name="connsiteY6" fmla="*/ 48732 h 96133"/>
              <a:gd name="connsiteX7" fmla="*/ 65436 w 177483"/>
              <a:gd name="connsiteY7" fmla="*/ 65330 h 96133"/>
              <a:gd name="connsiteX8" fmla="*/ 51025 w 177483"/>
              <a:gd name="connsiteY8" fmla="*/ 75648 h 96133"/>
              <a:gd name="connsiteX9" fmla="*/ 25567 w 177483"/>
              <a:gd name="connsiteY9" fmla="*/ 51648 h 96133"/>
              <a:gd name="connsiteX10" fmla="*/ 19399 w 177483"/>
              <a:gd name="connsiteY10" fmla="*/ 15647 h 96133"/>
              <a:gd name="connsiteX11" fmla="*/ 12838 w 177483"/>
              <a:gd name="connsiteY11" fmla="*/ 4096 h 96133"/>
              <a:gd name="connsiteX12" fmla="*/ 1286 w 177483"/>
              <a:gd name="connsiteY12" fmla="*/ 10657 h 96133"/>
              <a:gd name="connsiteX13" fmla="*/ 8632 w 177483"/>
              <a:gd name="connsiteY13" fmla="*/ 61573 h 96133"/>
              <a:gd name="connsiteX14" fmla="*/ 48726 w 177483"/>
              <a:gd name="connsiteY14" fmla="*/ 96003 h 96133"/>
              <a:gd name="connsiteX15" fmla="*/ 91231 w 177483"/>
              <a:gd name="connsiteY15" fmla="*/ 65274 h 96133"/>
              <a:gd name="connsiteX16" fmla="*/ 97007 w 177483"/>
              <a:gd name="connsiteY16" fmla="*/ 54283 h 96133"/>
              <a:gd name="connsiteX17" fmla="*/ 113549 w 177483"/>
              <a:gd name="connsiteY17" fmla="*/ 66676 h 96133"/>
              <a:gd name="connsiteX18" fmla="*/ 176353 w 177483"/>
              <a:gd name="connsiteY18" fmla="*/ 47666 h 96133"/>
              <a:gd name="connsiteX19" fmla="*/ 160652 w 177483"/>
              <a:gd name="connsiteY19" fmla="*/ 35666 h 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7483" h="96133">
                <a:moveTo>
                  <a:pt x="160652" y="35666"/>
                </a:moveTo>
                <a:cubicBezTo>
                  <a:pt x="151119" y="45816"/>
                  <a:pt x="136652" y="52769"/>
                  <a:pt x="122801" y="46937"/>
                </a:cubicBezTo>
                <a:cubicBezTo>
                  <a:pt x="113268" y="42956"/>
                  <a:pt x="106820" y="33311"/>
                  <a:pt x="105474" y="23161"/>
                </a:cubicBezTo>
                <a:cubicBezTo>
                  <a:pt x="105979" y="18956"/>
                  <a:pt x="106203" y="14694"/>
                  <a:pt x="106203" y="10432"/>
                </a:cubicBezTo>
                <a:cubicBezTo>
                  <a:pt x="106091" y="-1287"/>
                  <a:pt x="88035" y="-4371"/>
                  <a:pt x="85343" y="7628"/>
                </a:cubicBezTo>
                <a:cubicBezTo>
                  <a:pt x="84222" y="12507"/>
                  <a:pt x="83885" y="17554"/>
                  <a:pt x="84222" y="22488"/>
                </a:cubicBezTo>
                <a:cubicBezTo>
                  <a:pt x="83100" y="31573"/>
                  <a:pt x="80633" y="40489"/>
                  <a:pt x="76427" y="48732"/>
                </a:cubicBezTo>
                <a:cubicBezTo>
                  <a:pt x="73399" y="54619"/>
                  <a:pt x="69810" y="60339"/>
                  <a:pt x="65436" y="65330"/>
                </a:cubicBezTo>
                <a:cubicBezTo>
                  <a:pt x="62016" y="69255"/>
                  <a:pt x="56857" y="75704"/>
                  <a:pt x="51025" y="75648"/>
                </a:cubicBezTo>
                <a:cubicBezTo>
                  <a:pt x="40259" y="75536"/>
                  <a:pt x="29885" y="59947"/>
                  <a:pt x="25567" y="51648"/>
                </a:cubicBezTo>
                <a:cubicBezTo>
                  <a:pt x="19847" y="40769"/>
                  <a:pt x="17492" y="27816"/>
                  <a:pt x="19399" y="15647"/>
                </a:cubicBezTo>
                <a:cubicBezTo>
                  <a:pt x="20184" y="10601"/>
                  <a:pt x="18109" y="5610"/>
                  <a:pt x="12838" y="4096"/>
                </a:cubicBezTo>
                <a:cubicBezTo>
                  <a:pt x="8296" y="2806"/>
                  <a:pt x="2127" y="5666"/>
                  <a:pt x="1286" y="10657"/>
                </a:cubicBezTo>
                <a:cubicBezTo>
                  <a:pt x="-1798" y="28208"/>
                  <a:pt x="669" y="45591"/>
                  <a:pt x="8632" y="61573"/>
                </a:cubicBezTo>
                <a:cubicBezTo>
                  <a:pt x="16034" y="76489"/>
                  <a:pt x="31062" y="94265"/>
                  <a:pt x="48726" y="96003"/>
                </a:cubicBezTo>
                <a:cubicBezTo>
                  <a:pt x="67623" y="97854"/>
                  <a:pt x="82371" y="79685"/>
                  <a:pt x="91231" y="65274"/>
                </a:cubicBezTo>
                <a:cubicBezTo>
                  <a:pt x="93418" y="61741"/>
                  <a:pt x="95268" y="58040"/>
                  <a:pt x="97007" y="54283"/>
                </a:cubicBezTo>
                <a:cubicBezTo>
                  <a:pt x="101493" y="59442"/>
                  <a:pt x="106988" y="63760"/>
                  <a:pt x="113549" y="66676"/>
                </a:cubicBezTo>
                <a:cubicBezTo>
                  <a:pt x="135250" y="76377"/>
                  <a:pt x="164745" y="69536"/>
                  <a:pt x="176353" y="47666"/>
                </a:cubicBezTo>
                <a:cubicBezTo>
                  <a:pt x="181344" y="38078"/>
                  <a:pt x="168671" y="27199"/>
                  <a:pt x="160652" y="35666"/>
                </a:cubicBez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9" name="任意多边形: 形状 668">
            <a:extLst>
              <a:ext uri="{FF2B5EF4-FFF2-40B4-BE49-F238E27FC236}">
                <a16:creationId xmlns:a16="http://schemas.microsoft.com/office/drawing/2014/main" id="{8FE23A9B-44C1-4E94-7728-310071E2139D}"/>
              </a:ext>
            </a:extLst>
          </p:cNvPr>
          <p:cNvSpPr/>
          <p:nvPr/>
        </p:nvSpPr>
        <p:spPr>
          <a:xfrm>
            <a:off x="9614138" y="4732621"/>
            <a:ext cx="85948" cy="68994"/>
          </a:xfrm>
          <a:custGeom>
            <a:avLst/>
            <a:gdLst>
              <a:gd name="connsiteX0" fmla="*/ 106816 w 118614"/>
              <a:gd name="connsiteY0" fmla="*/ 71104 h 95215"/>
              <a:gd name="connsiteX1" fmla="*/ 73114 w 118614"/>
              <a:gd name="connsiteY1" fmla="*/ 74973 h 95215"/>
              <a:gd name="connsiteX2" fmla="*/ 43114 w 118614"/>
              <a:gd name="connsiteY2" fmla="*/ 63197 h 95215"/>
              <a:gd name="connsiteX3" fmla="*/ 16535 w 118614"/>
              <a:gd name="connsiteY3" fmla="*/ 7907 h 95215"/>
              <a:gd name="connsiteX4" fmla="*/ 105 w 118614"/>
              <a:gd name="connsiteY4" fmla="*/ 7907 h 95215"/>
              <a:gd name="connsiteX5" fmla="*/ 33245 w 118614"/>
              <a:gd name="connsiteY5" fmla="*/ 78561 h 95215"/>
              <a:gd name="connsiteX6" fmla="*/ 113993 w 118614"/>
              <a:gd name="connsiteY6" fmla="*/ 88150 h 95215"/>
              <a:gd name="connsiteX7" fmla="*/ 106816 w 118614"/>
              <a:gd name="connsiteY7" fmla="*/ 71104 h 9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4" h="95215">
                <a:moveTo>
                  <a:pt x="106816" y="71104"/>
                </a:moveTo>
                <a:cubicBezTo>
                  <a:pt x="95601" y="73963"/>
                  <a:pt x="84834" y="76375"/>
                  <a:pt x="73114" y="74973"/>
                </a:cubicBezTo>
                <a:cubicBezTo>
                  <a:pt x="62348" y="73683"/>
                  <a:pt x="51862" y="69533"/>
                  <a:pt x="43114" y="63197"/>
                </a:cubicBezTo>
                <a:cubicBezTo>
                  <a:pt x="25731" y="50636"/>
                  <a:pt x="16030" y="29159"/>
                  <a:pt x="16535" y="7907"/>
                </a:cubicBezTo>
                <a:cubicBezTo>
                  <a:pt x="16815" y="-2692"/>
                  <a:pt x="665" y="-2579"/>
                  <a:pt x="105" y="7907"/>
                </a:cubicBezTo>
                <a:cubicBezTo>
                  <a:pt x="-1297" y="35215"/>
                  <a:pt x="11488" y="62075"/>
                  <a:pt x="33245" y="78561"/>
                </a:cubicBezTo>
                <a:cubicBezTo>
                  <a:pt x="55002" y="94991"/>
                  <a:pt x="89208" y="101272"/>
                  <a:pt x="113993" y="88150"/>
                </a:cubicBezTo>
                <a:cubicBezTo>
                  <a:pt x="123526" y="83103"/>
                  <a:pt x="116909" y="68524"/>
                  <a:pt x="106816" y="71104"/>
                </a:cubicBez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0" name="任意多边形: 形状 669">
            <a:extLst>
              <a:ext uri="{FF2B5EF4-FFF2-40B4-BE49-F238E27FC236}">
                <a16:creationId xmlns:a16="http://schemas.microsoft.com/office/drawing/2014/main" id="{2B52BBFB-396B-B113-8EDB-F672ED017DD2}"/>
              </a:ext>
            </a:extLst>
          </p:cNvPr>
          <p:cNvSpPr/>
          <p:nvPr/>
        </p:nvSpPr>
        <p:spPr>
          <a:xfrm>
            <a:off x="9690165" y="4723129"/>
            <a:ext cx="52797" cy="32721"/>
          </a:xfrm>
          <a:custGeom>
            <a:avLst/>
            <a:gdLst>
              <a:gd name="connsiteX0" fmla="*/ 71597 w 72862"/>
              <a:gd name="connsiteY0" fmla="*/ 26166 h 45157"/>
              <a:gd name="connsiteX1" fmla="*/ 59092 w 72862"/>
              <a:gd name="connsiteY1" fmla="*/ 22914 h 45157"/>
              <a:gd name="connsiteX2" fmla="*/ 58195 w 72862"/>
              <a:gd name="connsiteY2" fmla="*/ 23363 h 45157"/>
              <a:gd name="connsiteX3" fmla="*/ 57017 w 72862"/>
              <a:gd name="connsiteY3" fmla="*/ 23811 h 45157"/>
              <a:gd name="connsiteX4" fmla="*/ 53260 w 72862"/>
              <a:gd name="connsiteY4" fmla="*/ 24989 h 45157"/>
              <a:gd name="connsiteX5" fmla="*/ 49503 w 72862"/>
              <a:gd name="connsiteY5" fmla="*/ 25830 h 45157"/>
              <a:gd name="connsiteX6" fmla="*/ 47653 w 72862"/>
              <a:gd name="connsiteY6" fmla="*/ 25942 h 45157"/>
              <a:gd name="connsiteX7" fmla="*/ 43671 w 72862"/>
              <a:gd name="connsiteY7" fmla="*/ 25942 h 45157"/>
              <a:gd name="connsiteX8" fmla="*/ 41989 w 72862"/>
              <a:gd name="connsiteY8" fmla="*/ 25830 h 45157"/>
              <a:gd name="connsiteX9" fmla="*/ 41933 w 72862"/>
              <a:gd name="connsiteY9" fmla="*/ 25830 h 45157"/>
              <a:gd name="connsiteX10" fmla="*/ 41877 w 72862"/>
              <a:gd name="connsiteY10" fmla="*/ 25830 h 45157"/>
              <a:gd name="connsiteX11" fmla="*/ 34138 w 72862"/>
              <a:gd name="connsiteY11" fmla="*/ 23755 h 45157"/>
              <a:gd name="connsiteX12" fmla="*/ 33914 w 72862"/>
              <a:gd name="connsiteY12" fmla="*/ 23699 h 45157"/>
              <a:gd name="connsiteX13" fmla="*/ 33858 w 72862"/>
              <a:gd name="connsiteY13" fmla="*/ 23699 h 45157"/>
              <a:gd name="connsiteX14" fmla="*/ 32064 w 72862"/>
              <a:gd name="connsiteY14" fmla="*/ 22802 h 45157"/>
              <a:gd name="connsiteX15" fmla="*/ 28867 w 72862"/>
              <a:gd name="connsiteY15" fmla="*/ 21007 h 45157"/>
              <a:gd name="connsiteX16" fmla="*/ 27185 w 72862"/>
              <a:gd name="connsiteY16" fmla="*/ 19886 h 45157"/>
              <a:gd name="connsiteX17" fmla="*/ 26905 w 72862"/>
              <a:gd name="connsiteY17" fmla="*/ 19718 h 45157"/>
              <a:gd name="connsiteX18" fmla="*/ 24213 w 72862"/>
              <a:gd name="connsiteY18" fmla="*/ 17306 h 45157"/>
              <a:gd name="connsiteX19" fmla="*/ 21522 w 72862"/>
              <a:gd name="connsiteY19" fmla="*/ 14391 h 45157"/>
              <a:gd name="connsiteX20" fmla="*/ 22138 w 72862"/>
              <a:gd name="connsiteY20" fmla="*/ 15007 h 45157"/>
              <a:gd name="connsiteX21" fmla="*/ 21409 w 72862"/>
              <a:gd name="connsiteY21" fmla="*/ 14110 h 45157"/>
              <a:gd name="connsiteX22" fmla="*/ 20344 w 72862"/>
              <a:gd name="connsiteY22" fmla="*/ 12428 h 45157"/>
              <a:gd name="connsiteX23" fmla="*/ 18606 w 72862"/>
              <a:gd name="connsiteY23" fmla="*/ 9120 h 45157"/>
              <a:gd name="connsiteX24" fmla="*/ 18550 w 72862"/>
              <a:gd name="connsiteY24" fmla="*/ 8951 h 45157"/>
              <a:gd name="connsiteX25" fmla="*/ 17821 w 72862"/>
              <a:gd name="connsiteY25" fmla="*/ 6708 h 45157"/>
              <a:gd name="connsiteX26" fmla="*/ 6662 w 72862"/>
              <a:gd name="connsiteY26" fmla="*/ 372 h 45157"/>
              <a:gd name="connsiteX27" fmla="*/ 325 w 72862"/>
              <a:gd name="connsiteY27" fmla="*/ 11531 h 45157"/>
              <a:gd name="connsiteX28" fmla="*/ 28531 w 72862"/>
              <a:gd name="connsiteY28" fmla="*/ 41587 h 45157"/>
              <a:gd name="connsiteX29" fmla="*/ 68288 w 72862"/>
              <a:gd name="connsiteY29" fmla="*/ 38727 h 45157"/>
              <a:gd name="connsiteX30" fmla="*/ 71597 w 72862"/>
              <a:gd name="connsiteY30" fmla="*/ 26166 h 4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2862" h="45157">
                <a:moveTo>
                  <a:pt x="71597" y="26166"/>
                </a:moveTo>
                <a:cubicBezTo>
                  <a:pt x="68793" y="21793"/>
                  <a:pt x="63690" y="20615"/>
                  <a:pt x="59092" y="22914"/>
                </a:cubicBezTo>
                <a:cubicBezTo>
                  <a:pt x="58643" y="23138"/>
                  <a:pt x="58363" y="23251"/>
                  <a:pt x="58195" y="23363"/>
                </a:cubicBezTo>
                <a:cubicBezTo>
                  <a:pt x="57802" y="23531"/>
                  <a:pt x="57410" y="23643"/>
                  <a:pt x="57017" y="23811"/>
                </a:cubicBezTo>
                <a:cubicBezTo>
                  <a:pt x="55784" y="24204"/>
                  <a:pt x="54494" y="24652"/>
                  <a:pt x="53260" y="24989"/>
                </a:cubicBezTo>
                <a:cubicBezTo>
                  <a:pt x="52026" y="25325"/>
                  <a:pt x="50793" y="25550"/>
                  <a:pt x="49503" y="25830"/>
                </a:cubicBezTo>
                <a:cubicBezTo>
                  <a:pt x="48886" y="25830"/>
                  <a:pt x="48269" y="25942"/>
                  <a:pt x="47653" y="25942"/>
                </a:cubicBezTo>
                <a:cubicBezTo>
                  <a:pt x="46307" y="25998"/>
                  <a:pt x="45017" y="25998"/>
                  <a:pt x="43671" y="25942"/>
                </a:cubicBezTo>
                <a:cubicBezTo>
                  <a:pt x="43111" y="25886"/>
                  <a:pt x="42550" y="25830"/>
                  <a:pt x="41989" y="25830"/>
                </a:cubicBezTo>
                <a:cubicBezTo>
                  <a:pt x="41989" y="25830"/>
                  <a:pt x="41989" y="25830"/>
                  <a:pt x="41933" y="25830"/>
                </a:cubicBezTo>
                <a:cubicBezTo>
                  <a:pt x="41877" y="25830"/>
                  <a:pt x="41877" y="25830"/>
                  <a:pt x="41877" y="25830"/>
                </a:cubicBezTo>
                <a:cubicBezTo>
                  <a:pt x="39241" y="25269"/>
                  <a:pt x="36718" y="24596"/>
                  <a:pt x="34138" y="23755"/>
                </a:cubicBezTo>
                <a:cubicBezTo>
                  <a:pt x="34026" y="23699"/>
                  <a:pt x="34026" y="23699"/>
                  <a:pt x="33914" y="23699"/>
                </a:cubicBezTo>
                <a:cubicBezTo>
                  <a:pt x="33914" y="23699"/>
                  <a:pt x="33914" y="23699"/>
                  <a:pt x="33858" y="23699"/>
                </a:cubicBezTo>
                <a:cubicBezTo>
                  <a:pt x="33241" y="23419"/>
                  <a:pt x="32624" y="23138"/>
                  <a:pt x="32064" y="22802"/>
                </a:cubicBezTo>
                <a:cubicBezTo>
                  <a:pt x="30998" y="22241"/>
                  <a:pt x="29933" y="21624"/>
                  <a:pt x="28867" y="21007"/>
                </a:cubicBezTo>
                <a:cubicBezTo>
                  <a:pt x="28307" y="20671"/>
                  <a:pt x="27746" y="20278"/>
                  <a:pt x="27185" y="19886"/>
                </a:cubicBezTo>
                <a:cubicBezTo>
                  <a:pt x="27073" y="19830"/>
                  <a:pt x="27017" y="19774"/>
                  <a:pt x="26905" y="19718"/>
                </a:cubicBezTo>
                <a:cubicBezTo>
                  <a:pt x="25951" y="18933"/>
                  <a:pt x="25054" y="18148"/>
                  <a:pt x="24213" y="17306"/>
                </a:cubicBezTo>
                <a:cubicBezTo>
                  <a:pt x="23260" y="16353"/>
                  <a:pt x="22475" y="15344"/>
                  <a:pt x="21522" y="14391"/>
                </a:cubicBezTo>
                <a:cubicBezTo>
                  <a:pt x="21858" y="14727"/>
                  <a:pt x="22026" y="14951"/>
                  <a:pt x="22138" y="15007"/>
                </a:cubicBezTo>
                <a:cubicBezTo>
                  <a:pt x="21970" y="14783"/>
                  <a:pt x="21522" y="14334"/>
                  <a:pt x="21409" y="14110"/>
                </a:cubicBezTo>
                <a:cubicBezTo>
                  <a:pt x="21017" y="13549"/>
                  <a:pt x="20680" y="12989"/>
                  <a:pt x="20344" y="12428"/>
                </a:cubicBezTo>
                <a:cubicBezTo>
                  <a:pt x="19671" y="11362"/>
                  <a:pt x="19166" y="10241"/>
                  <a:pt x="18606" y="9120"/>
                </a:cubicBezTo>
                <a:cubicBezTo>
                  <a:pt x="18606" y="9063"/>
                  <a:pt x="18550" y="9007"/>
                  <a:pt x="18550" y="8951"/>
                </a:cubicBezTo>
                <a:cubicBezTo>
                  <a:pt x="18269" y="8222"/>
                  <a:pt x="18045" y="7493"/>
                  <a:pt x="17821" y="6708"/>
                </a:cubicBezTo>
                <a:cubicBezTo>
                  <a:pt x="16475" y="2166"/>
                  <a:pt x="11372" y="-1142"/>
                  <a:pt x="6662" y="372"/>
                </a:cubicBezTo>
                <a:cubicBezTo>
                  <a:pt x="1951" y="1886"/>
                  <a:pt x="-1021" y="6596"/>
                  <a:pt x="325" y="11531"/>
                </a:cubicBezTo>
                <a:cubicBezTo>
                  <a:pt x="4194" y="25718"/>
                  <a:pt x="15185" y="36148"/>
                  <a:pt x="28531" y="41587"/>
                </a:cubicBezTo>
                <a:cubicBezTo>
                  <a:pt x="41148" y="46746"/>
                  <a:pt x="56905" y="46746"/>
                  <a:pt x="68288" y="38727"/>
                </a:cubicBezTo>
                <a:cubicBezTo>
                  <a:pt x="72214" y="35923"/>
                  <a:pt x="74401" y="30540"/>
                  <a:pt x="71597" y="26166"/>
                </a:cubicBez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1" name="任意多边形: 形状 670">
            <a:extLst>
              <a:ext uri="{FF2B5EF4-FFF2-40B4-BE49-F238E27FC236}">
                <a16:creationId xmlns:a16="http://schemas.microsoft.com/office/drawing/2014/main" id="{C25F4CE9-35E2-07AE-359D-D3813C631D21}"/>
              </a:ext>
            </a:extLst>
          </p:cNvPr>
          <p:cNvSpPr/>
          <p:nvPr/>
        </p:nvSpPr>
        <p:spPr>
          <a:xfrm>
            <a:off x="9706247" y="4733882"/>
            <a:ext cx="61" cy="77"/>
          </a:xfrm>
          <a:custGeom>
            <a:avLst/>
            <a:gdLst>
              <a:gd name="connsiteX0" fmla="*/ 0 w 84"/>
              <a:gd name="connsiteY0" fmla="*/ 0 h 106"/>
              <a:gd name="connsiteX1" fmla="*/ 0 w 84"/>
              <a:gd name="connsiteY1" fmla="*/ 0 h 106"/>
              <a:gd name="connsiteX2" fmla="*/ 0 w 84"/>
              <a:gd name="connsiteY2" fmla="*/ 0 h 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" h="106">
                <a:moveTo>
                  <a:pt x="0" y="0"/>
                </a:moveTo>
                <a:cubicBezTo>
                  <a:pt x="112" y="112"/>
                  <a:pt x="112" y="168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2" name="任意多边形: 形状 671">
            <a:extLst>
              <a:ext uri="{FF2B5EF4-FFF2-40B4-BE49-F238E27FC236}">
                <a16:creationId xmlns:a16="http://schemas.microsoft.com/office/drawing/2014/main" id="{3B7D813F-6EE3-9D87-9C76-CC6210548E28}"/>
              </a:ext>
            </a:extLst>
          </p:cNvPr>
          <p:cNvSpPr/>
          <p:nvPr/>
        </p:nvSpPr>
        <p:spPr>
          <a:xfrm>
            <a:off x="10321365" y="4440391"/>
            <a:ext cx="142136" cy="210592"/>
          </a:xfrm>
          <a:custGeom>
            <a:avLst/>
            <a:gdLst>
              <a:gd name="connsiteX0" fmla="*/ 187991 w 196156"/>
              <a:gd name="connsiteY0" fmla="*/ 220826 h 290628"/>
              <a:gd name="connsiteX1" fmla="*/ 152047 w 196156"/>
              <a:gd name="connsiteY1" fmla="*/ 195817 h 290628"/>
              <a:gd name="connsiteX2" fmla="*/ 161018 w 196156"/>
              <a:gd name="connsiteY2" fmla="*/ 97573 h 290628"/>
              <a:gd name="connsiteX3" fmla="*/ 125635 w 196156"/>
              <a:gd name="connsiteY3" fmla="*/ 66283 h 290628"/>
              <a:gd name="connsiteX4" fmla="*/ 112289 w 196156"/>
              <a:gd name="connsiteY4" fmla="*/ 25965 h 290628"/>
              <a:gd name="connsiteX5" fmla="*/ 1597 w 196156"/>
              <a:gd name="connsiteY5" fmla="*/ 28096 h 290628"/>
              <a:gd name="connsiteX6" fmla="*/ 17578 w 196156"/>
              <a:gd name="connsiteY6" fmla="*/ 37460 h 290628"/>
              <a:gd name="connsiteX7" fmla="*/ 88177 w 196156"/>
              <a:gd name="connsiteY7" fmla="*/ 28769 h 290628"/>
              <a:gd name="connsiteX8" fmla="*/ 105616 w 196156"/>
              <a:gd name="connsiteY8" fmla="*/ 59666 h 290628"/>
              <a:gd name="connsiteX9" fmla="*/ 53803 w 196156"/>
              <a:gd name="connsiteY9" fmla="*/ 68190 h 290628"/>
              <a:gd name="connsiteX10" fmla="*/ 32887 w 196156"/>
              <a:gd name="connsiteY10" fmla="*/ 125498 h 290628"/>
              <a:gd name="connsiteX11" fmla="*/ 92495 w 196156"/>
              <a:gd name="connsiteY11" fmla="*/ 133181 h 290628"/>
              <a:gd name="connsiteX12" fmla="*/ 123224 w 196156"/>
              <a:gd name="connsiteY12" fmla="*/ 87031 h 290628"/>
              <a:gd name="connsiteX13" fmla="*/ 140719 w 196156"/>
              <a:gd name="connsiteY13" fmla="*/ 102451 h 290628"/>
              <a:gd name="connsiteX14" fmla="*/ 124289 w 196156"/>
              <a:gd name="connsiteY14" fmla="*/ 196546 h 290628"/>
              <a:gd name="connsiteX15" fmla="*/ 131971 w 196156"/>
              <a:gd name="connsiteY15" fmla="*/ 214714 h 290628"/>
              <a:gd name="connsiteX16" fmla="*/ 171280 w 196156"/>
              <a:gd name="connsiteY16" fmla="*/ 231705 h 290628"/>
              <a:gd name="connsiteX17" fmla="*/ 166682 w 196156"/>
              <a:gd name="connsiteY17" fmla="*/ 276677 h 290628"/>
              <a:gd name="connsiteX18" fmla="*/ 181318 w 196156"/>
              <a:gd name="connsiteY18" fmla="*/ 288004 h 290628"/>
              <a:gd name="connsiteX19" fmla="*/ 187991 w 196156"/>
              <a:gd name="connsiteY19" fmla="*/ 220826 h 290628"/>
              <a:gd name="connsiteX20" fmla="*/ 94289 w 196156"/>
              <a:gd name="connsiteY20" fmla="*/ 104694 h 290628"/>
              <a:gd name="connsiteX21" fmla="*/ 55204 w 196156"/>
              <a:gd name="connsiteY21" fmla="*/ 122134 h 290628"/>
              <a:gd name="connsiteX22" fmla="*/ 62887 w 196156"/>
              <a:gd name="connsiteY22" fmla="*/ 85741 h 290628"/>
              <a:gd name="connsiteX23" fmla="*/ 104999 w 196156"/>
              <a:gd name="connsiteY23" fmla="*/ 79573 h 290628"/>
              <a:gd name="connsiteX24" fmla="*/ 94289 w 196156"/>
              <a:gd name="connsiteY24" fmla="*/ 104694 h 29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6156" h="290628">
                <a:moveTo>
                  <a:pt x="187991" y="220826"/>
                </a:moveTo>
                <a:cubicBezTo>
                  <a:pt x="179748" y="207705"/>
                  <a:pt x="166570" y="199069"/>
                  <a:pt x="152047" y="195817"/>
                </a:cubicBezTo>
                <a:cubicBezTo>
                  <a:pt x="173187" y="168003"/>
                  <a:pt x="179748" y="128863"/>
                  <a:pt x="161018" y="97573"/>
                </a:cubicBezTo>
                <a:cubicBezTo>
                  <a:pt x="152831" y="83891"/>
                  <a:pt x="140159" y="73124"/>
                  <a:pt x="125635" y="66283"/>
                </a:cubicBezTo>
                <a:cubicBezTo>
                  <a:pt x="125411" y="51984"/>
                  <a:pt x="121261" y="37853"/>
                  <a:pt x="112289" y="25965"/>
                </a:cubicBezTo>
                <a:cubicBezTo>
                  <a:pt x="85709" y="-9250"/>
                  <a:pt x="26382" y="-8746"/>
                  <a:pt x="1597" y="28096"/>
                </a:cubicBezTo>
                <a:cubicBezTo>
                  <a:pt x="-5076" y="38021"/>
                  <a:pt x="10905" y="47217"/>
                  <a:pt x="17578" y="37460"/>
                </a:cubicBezTo>
                <a:cubicBezTo>
                  <a:pt x="32718" y="15255"/>
                  <a:pt x="67597" y="13348"/>
                  <a:pt x="88177" y="28769"/>
                </a:cubicBezTo>
                <a:cubicBezTo>
                  <a:pt x="98495" y="36451"/>
                  <a:pt x="103990" y="47666"/>
                  <a:pt x="105616" y="59666"/>
                </a:cubicBezTo>
                <a:cubicBezTo>
                  <a:pt x="88009" y="56189"/>
                  <a:pt x="69504" y="58488"/>
                  <a:pt x="53803" y="68190"/>
                </a:cubicBezTo>
                <a:cubicBezTo>
                  <a:pt x="34513" y="80134"/>
                  <a:pt x="21896" y="103573"/>
                  <a:pt x="32887" y="125498"/>
                </a:cubicBezTo>
                <a:cubicBezTo>
                  <a:pt x="44550" y="148826"/>
                  <a:pt x="73934" y="146246"/>
                  <a:pt x="92495" y="133181"/>
                </a:cubicBezTo>
                <a:cubicBezTo>
                  <a:pt x="107915" y="122358"/>
                  <a:pt x="118626" y="105368"/>
                  <a:pt x="123224" y="87031"/>
                </a:cubicBezTo>
                <a:cubicBezTo>
                  <a:pt x="129953" y="91068"/>
                  <a:pt x="136009" y="96283"/>
                  <a:pt x="140719" y="102451"/>
                </a:cubicBezTo>
                <a:cubicBezTo>
                  <a:pt x="162420" y="131162"/>
                  <a:pt x="151766" y="175517"/>
                  <a:pt x="124289" y="196546"/>
                </a:cubicBezTo>
                <a:cubicBezTo>
                  <a:pt x="115598" y="203219"/>
                  <a:pt x="120308" y="217125"/>
                  <a:pt x="131971" y="214714"/>
                </a:cubicBezTo>
                <a:cubicBezTo>
                  <a:pt x="146831" y="211630"/>
                  <a:pt x="163486" y="218527"/>
                  <a:pt x="171280" y="231705"/>
                </a:cubicBezTo>
                <a:cubicBezTo>
                  <a:pt x="179748" y="246060"/>
                  <a:pt x="176383" y="263836"/>
                  <a:pt x="166682" y="276677"/>
                </a:cubicBezTo>
                <a:cubicBezTo>
                  <a:pt x="160233" y="285200"/>
                  <a:pt x="174140" y="295575"/>
                  <a:pt x="181318" y="288004"/>
                </a:cubicBezTo>
                <a:cubicBezTo>
                  <a:pt x="198084" y="270228"/>
                  <a:pt x="201112" y="241742"/>
                  <a:pt x="187991" y="220826"/>
                </a:cubicBezTo>
                <a:close/>
                <a:moveTo>
                  <a:pt x="94289" y="104694"/>
                </a:moveTo>
                <a:cubicBezTo>
                  <a:pt x="86887" y="114900"/>
                  <a:pt x="68607" y="130097"/>
                  <a:pt x="55204" y="122134"/>
                </a:cubicBezTo>
                <a:cubicBezTo>
                  <a:pt x="39784" y="112938"/>
                  <a:pt x="52289" y="92582"/>
                  <a:pt x="62887" y="85741"/>
                </a:cubicBezTo>
                <a:cubicBezTo>
                  <a:pt x="75504" y="77610"/>
                  <a:pt x="90756" y="76152"/>
                  <a:pt x="104999" y="79573"/>
                </a:cubicBezTo>
                <a:cubicBezTo>
                  <a:pt x="103205" y="88657"/>
                  <a:pt x="99504" y="97405"/>
                  <a:pt x="94289" y="104694"/>
                </a:cubicBez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3" name="任意多边形: 形状 672">
            <a:extLst>
              <a:ext uri="{FF2B5EF4-FFF2-40B4-BE49-F238E27FC236}">
                <a16:creationId xmlns:a16="http://schemas.microsoft.com/office/drawing/2014/main" id="{BFD7E4BC-A872-C675-8735-36611D2C3368}"/>
              </a:ext>
            </a:extLst>
          </p:cNvPr>
          <p:cNvSpPr/>
          <p:nvPr/>
        </p:nvSpPr>
        <p:spPr>
          <a:xfrm>
            <a:off x="10107699" y="4407238"/>
            <a:ext cx="88011" cy="43193"/>
          </a:xfrm>
          <a:custGeom>
            <a:avLst/>
            <a:gdLst>
              <a:gd name="connsiteX0" fmla="*/ 100596 w 121461"/>
              <a:gd name="connsiteY0" fmla="*/ 15192 h 59608"/>
              <a:gd name="connsiteX1" fmla="*/ 62409 w 121461"/>
              <a:gd name="connsiteY1" fmla="*/ 52 h 59608"/>
              <a:gd name="connsiteX2" fmla="*/ 502 w 121461"/>
              <a:gd name="connsiteY2" fmla="*/ 43566 h 59608"/>
              <a:gd name="connsiteX3" fmla="*/ 16876 w 121461"/>
              <a:gd name="connsiteY3" fmla="*/ 48052 h 59608"/>
              <a:gd name="connsiteX4" fmla="*/ 62465 w 121461"/>
              <a:gd name="connsiteY4" fmla="*/ 18669 h 59608"/>
              <a:gd name="connsiteX5" fmla="*/ 87474 w 121461"/>
              <a:gd name="connsiteY5" fmla="*/ 29435 h 59608"/>
              <a:gd name="connsiteX6" fmla="*/ 96783 w 121461"/>
              <a:gd name="connsiteY6" fmla="*/ 40258 h 59608"/>
              <a:gd name="connsiteX7" fmla="*/ 103232 w 121461"/>
              <a:gd name="connsiteY7" fmla="*/ 54893 h 59608"/>
              <a:gd name="connsiteX8" fmla="*/ 121456 w 121461"/>
              <a:gd name="connsiteY8" fmla="*/ 49959 h 59608"/>
              <a:gd name="connsiteX9" fmla="*/ 100596 w 121461"/>
              <a:gd name="connsiteY9" fmla="*/ 15192 h 5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461" h="59608">
                <a:moveTo>
                  <a:pt x="100596" y="15192"/>
                </a:moveTo>
                <a:cubicBezTo>
                  <a:pt x="89717" y="6276"/>
                  <a:pt x="76540" y="669"/>
                  <a:pt x="62409" y="52"/>
                </a:cubicBezTo>
                <a:cubicBezTo>
                  <a:pt x="34876" y="-1126"/>
                  <a:pt x="9249" y="17828"/>
                  <a:pt x="502" y="43566"/>
                </a:cubicBezTo>
                <a:cubicBezTo>
                  <a:pt x="-3031" y="53996"/>
                  <a:pt x="13119" y="58202"/>
                  <a:pt x="16876" y="48052"/>
                </a:cubicBezTo>
                <a:cubicBezTo>
                  <a:pt x="23605" y="29716"/>
                  <a:pt x="43063" y="17379"/>
                  <a:pt x="62465" y="18669"/>
                </a:cubicBezTo>
                <a:cubicBezTo>
                  <a:pt x="71549" y="19286"/>
                  <a:pt x="80689" y="23435"/>
                  <a:pt x="87474" y="29435"/>
                </a:cubicBezTo>
                <a:cubicBezTo>
                  <a:pt x="91063" y="32632"/>
                  <a:pt x="94260" y="36164"/>
                  <a:pt x="96783" y="40258"/>
                </a:cubicBezTo>
                <a:cubicBezTo>
                  <a:pt x="99643" y="44912"/>
                  <a:pt x="100708" y="50127"/>
                  <a:pt x="103232" y="54893"/>
                </a:cubicBezTo>
                <a:cubicBezTo>
                  <a:pt x="107774" y="63417"/>
                  <a:pt x="121792" y="59548"/>
                  <a:pt x="121456" y="49959"/>
                </a:cubicBezTo>
                <a:cubicBezTo>
                  <a:pt x="120895" y="36837"/>
                  <a:pt x="110297" y="23211"/>
                  <a:pt x="100596" y="15192"/>
                </a:cubicBez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4" name="任意多边形: 形状 673">
            <a:extLst>
              <a:ext uri="{FF2B5EF4-FFF2-40B4-BE49-F238E27FC236}">
                <a16:creationId xmlns:a16="http://schemas.microsoft.com/office/drawing/2014/main" id="{4DD3F73E-5C65-3870-7167-BE1ACACF4B02}"/>
              </a:ext>
            </a:extLst>
          </p:cNvPr>
          <p:cNvSpPr/>
          <p:nvPr/>
        </p:nvSpPr>
        <p:spPr>
          <a:xfrm>
            <a:off x="10200787" y="4589985"/>
            <a:ext cx="326" cy="421"/>
          </a:xfrm>
          <a:custGeom>
            <a:avLst/>
            <a:gdLst>
              <a:gd name="connsiteX0" fmla="*/ 0 w 449"/>
              <a:gd name="connsiteY0" fmla="*/ 582 h 581"/>
              <a:gd name="connsiteX1" fmla="*/ 56 w 449"/>
              <a:gd name="connsiteY1" fmla="*/ 470 h 581"/>
              <a:gd name="connsiteX2" fmla="*/ 0 w 449"/>
              <a:gd name="connsiteY2" fmla="*/ 582 h 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" h="581">
                <a:moveTo>
                  <a:pt x="0" y="582"/>
                </a:moveTo>
                <a:cubicBezTo>
                  <a:pt x="0" y="526"/>
                  <a:pt x="56" y="526"/>
                  <a:pt x="56" y="470"/>
                </a:cubicBezTo>
                <a:cubicBezTo>
                  <a:pt x="505" y="-91"/>
                  <a:pt x="673" y="-259"/>
                  <a:pt x="0" y="582"/>
                </a:cubicBez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5" name="任意多边形: 形状 674">
            <a:extLst>
              <a:ext uri="{FF2B5EF4-FFF2-40B4-BE49-F238E27FC236}">
                <a16:creationId xmlns:a16="http://schemas.microsoft.com/office/drawing/2014/main" id="{0DD5D5E3-BC35-4C64-D756-41FEF7CE14FE}"/>
              </a:ext>
            </a:extLst>
          </p:cNvPr>
          <p:cNvSpPr/>
          <p:nvPr/>
        </p:nvSpPr>
        <p:spPr>
          <a:xfrm>
            <a:off x="10148955" y="4552558"/>
            <a:ext cx="63628" cy="59270"/>
          </a:xfrm>
          <a:custGeom>
            <a:avLst/>
            <a:gdLst>
              <a:gd name="connsiteX0" fmla="*/ 87063 w 87810"/>
              <a:gd name="connsiteY0" fmla="*/ 54253 h 81797"/>
              <a:gd name="connsiteX1" fmla="*/ 71642 w 87810"/>
              <a:gd name="connsiteY1" fmla="*/ 52122 h 81797"/>
              <a:gd name="connsiteX2" fmla="*/ 69735 w 87810"/>
              <a:gd name="connsiteY2" fmla="*/ 54870 h 81797"/>
              <a:gd name="connsiteX3" fmla="*/ 68894 w 87810"/>
              <a:gd name="connsiteY3" fmla="*/ 56216 h 81797"/>
              <a:gd name="connsiteX4" fmla="*/ 67661 w 87810"/>
              <a:gd name="connsiteY4" fmla="*/ 57730 h 81797"/>
              <a:gd name="connsiteX5" fmla="*/ 66820 w 87810"/>
              <a:gd name="connsiteY5" fmla="*/ 58515 h 81797"/>
              <a:gd name="connsiteX6" fmla="*/ 66820 w 87810"/>
              <a:gd name="connsiteY6" fmla="*/ 58515 h 81797"/>
              <a:gd name="connsiteX7" fmla="*/ 64689 w 87810"/>
              <a:gd name="connsiteY7" fmla="*/ 59861 h 81797"/>
              <a:gd name="connsiteX8" fmla="*/ 63343 w 87810"/>
              <a:gd name="connsiteY8" fmla="*/ 60534 h 81797"/>
              <a:gd name="connsiteX9" fmla="*/ 63231 w 87810"/>
              <a:gd name="connsiteY9" fmla="*/ 60590 h 81797"/>
              <a:gd name="connsiteX10" fmla="*/ 60763 w 87810"/>
              <a:gd name="connsiteY10" fmla="*/ 61319 h 81797"/>
              <a:gd name="connsiteX11" fmla="*/ 59642 w 87810"/>
              <a:gd name="connsiteY11" fmla="*/ 61487 h 81797"/>
              <a:gd name="connsiteX12" fmla="*/ 49548 w 87810"/>
              <a:gd name="connsiteY12" fmla="*/ 59356 h 81797"/>
              <a:gd name="connsiteX13" fmla="*/ 38446 w 87810"/>
              <a:gd name="connsiteY13" fmla="*/ 51898 h 81797"/>
              <a:gd name="connsiteX14" fmla="*/ 28576 w 87810"/>
              <a:gd name="connsiteY14" fmla="*/ 42309 h 81797"/>
              <a:gd name="connsiteX15" fmla="*/ 21735 w 87810"/>
              <a:gd name="connsiteY15" fmla="*/ 32104 h 81797"/>
              <a:gd name="connsiteX16" fmla="*/ 19885 w 87810"/>
              <a:gd name="connsiteY16" fmla="*/ 27674 h 81797"/>
              <a:gd name="connsiteX17" fmla="*/ 18931 w 87810"/>
              <a:gd name="connsiteY17" fmla="*/ 24085 h 81797"/>
              <a:gd name="connsiteX18" fmla="*/ 18763 w 87810"/>
              <a:gd name="connsiteY18" fmla="*/ 23580 h 81797"/>
              <a:gd name="connsiteX19" fmla="*/ 18763 w 87810"/>
              <a:gd name="connsiteY19" fmla="*/ 23019 h 81797"/>
              <a:gd name="connsiteX20" fmla="*/ 18763 w 87810"/>
              <a:gd name="connsiteY20" fmla="*/ 20328 h 81797"/>
              <a:gd name="connsiteX21" fmla="*/ 18819 w 87810"/>
              <a:gd name="connsiteY21" fmla="*/ 19655 h 81797"/>
              <a:gd name="connsiteX22" fmla="*/ 19100 w 87810"/>
              <a:gd name="connsiteY22" fmla="*/ 18421 h 81797"/>
              <a:gd name="connsiteX23" fmla="*/ 19548 w 87810"/>
              <a:gd name="connsiteY23" fmla="*/ 16795 h 81797"/>
              <a:gd name="connsiteX24" fmla="*/ 21174 w 87810"/>
              <a:gd name="connsiteY24" fmla="*/ 13935 h 81797"/>
              <a:gd name="connsiteX25" fmla="*/ 17866 w 87810"/>
              <a:gd name="connsiteY25" fmla="*/ 1262 h 81797"/>
              <a:gd name="connsiteX26" fmla="*/ 5193 w 87810"/>
              <a:gd name="connsiteY26" fmla="*/ 4570 h 81797"/>
              <a:gd name="connsiteX27" fmla="*/ 16184 w 87810"/>
              <a:gd name="connsiteY27" fmla="*/ 57505 h 81797"/>
              <a:gd name="connsiteX28" fmla="*/ 68670 w 87810"/>
              <a:gd name="connsiteY28" fmla="*/ 80216 h 81797"/>
              <a:gd name="connsiteX29" fmla="*/ 87063 w 87810"/>
              <a:gd name="connsiteY29" fmla="*/ 54253 h 8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7810" h="81797">
                <a:moveTo>
                  <a:pt x="87063" y="54253"/>
                </a:moveTo>
                <a:cubicBezTo>
                  <a:pt x="84708" y="46907"/>
                  <a:pt x="75960" y="46403"/>
                  <a:pt x="71642" y="52122"/>
                </a:cubicBezTo>
                <a:cubicBezTo>
                  <a:pt x="71081" y="52963"/>
                  <a:pt x="69960" y="54534"/>
                  <a:pt x="69735" y="54870"/>
                </a:cubicBezTo>
                <a:cubicBezTo>
                  <a:pt x="69455" y="55319"/>
                  <a:pt x="69175" y="55767"/>
                  <a:pt x="68894" y="56216"/>
                </a:cubicBezTo>
                <a:cubicBezTo>
                  <a:pt x="68894" y="56104"/>
                  <a:pt x="67885" y="57450"/>
                  <a:pt x="67661" y="57730"/>
                </a:cubicBezTo>
                <a:cubicBezTo>
                  <a:pt x="67380" y="58010"/>
                  <a:pt x="67100" y="58234"/>
                  <a:pt x="66820" y="58515"/>
                </a:cubicBezTo>
                <a:cubicBezTo>
                  <a:pt x="66820" y="58515"/>
                  <a:pt x="66820" y="58515"/>
                  <a:pt x="66820" y="58515"/>
                </a:cubicBezTo>
                <a:cubicBezTo>
                  <a:pt x="66091" y="58963"/>
                  <a:pt x="65418" y="59468"/>
                  <a:pt x="64689" y="59861"/>
                </a:cubicBezTo>
                <a:cubicBezTo>
                  <a:pt x="64240" y="60085"/>
                  <a:pt x="63792" y="60309"/>
                  <a:pt x="63343" y="60534"/>
                </a:cubicBezTo>
                <a:cubicBezTo>
                  <a:pt x="63287" y="60534"/>
                  <a:pt x="63287" y="60590"/>
                  <a:pt x="63231" y="60590"/>
                </a:cubicBezTo>
                <a:cubicBezTo>
                  <a:pt x="62390" y="60814"/>
                  <a:pt x="61605" y="61094"/>
                  <a:pt x="60763" y="61319"/>
                </a:cubicBezTo>
                <a:cubicBezTo>
                  <a:pt x="60371" y="61431"/>
                  <a:pt x="59978" y="61431"/>
                  <a:pt x="59642" y="61487"/>
                </a:cubicBezTo>
                <a:cubicBezTo>
                  <a:pt x="55885" y="61599"/>
                  <a:pt x="52352" y="60870"/>
                  <a:pt x="49548" y="59356"/>
                </a:cubicBezTo>
                <a:cubicBezTo>
                  <a:pt x="45343" y="57057"/>
                  <a:pt x="41474" y="54477"/>
                  <a:pt x="38446" y="51898"/>
                </a:cubicBezTo>
                <a:cubicBezTo>
                  <a:pt x="34913" y="48926"/>
                  <a:pt x="31604" y="45786"/>
                  <a:pt x="28576" y="42309"/>
                </a:cubicBezTo>
                <a:cubicBezTo>
                  <a:pt x="26053" y="39393"/>
                  <a:pt x="23922" y="36365"/>
                  <a:pt x="21735" y="32104"/>
                </a:cubicBezTo>
                <a:cubicBezTo>
                  <a:pt x="20558" y="29860"/>
                  <a:pt x="20670" y="30197"/>
                  <a:pt x="19885" y="27674"/>
                </a:cubicBezTo>
                <a:cubicBezTo>
                  <a:pt x="19492" y="26496"/>
                  <a:pt x="19268" y="25262"/>
                  <a:pt x="18931" y="24085"/>
                </a:cubicBezTo>
                <a:cubicBezTo>
                  <a:pt x="18875" y="23804"/>
                  <a:pt x="18819" y="23692"/>
                  <a:pt x="18763" y="23580"/>
                </a:cubicBezTo>
                <a:cubicBezTo>
                  <a:pt x="18763" y="23468"/>
                  <a:pt x="18763" y="23300"/>
                  <a:pt x="18763" y="23019"/>
                </a:cubicBezTo>
                <a:cubicBezTo>
                  <a:pt x="18763" y="22122"/>
                  <a:pt x="18763" y="21225"/>
                  <a:pt x="18763" y="20328"/>
                </a:cubicBezTo>
                <a:cubicBezTo>
                  <a:pt x="18763" y="20047"/>
                  <a:pt x="18819" y="19823"/>
                  <a:pt x="18819" y="19655"/>
                </a:cubicBezTo>
                <a:cubicBezTo>
                  <a:pt x="18875" y="19262"/>
                  <a:pt x="18987" y="18814"/>
                  <a:pt x="19100" y="18421"/>
                </a:cubicBezTo>
                <a:cubicBezTo>
                  <a:pt x="19100" y="18365"/>
                  <a:pt x="19548" y="17019"/>
                  <a:pt x="19548" y="16795"/>
                </a:cubicBezTo>
                <a:cubicBezTo>
                  <a:pt x="19997" y="15785"/>
                  <a:pt x="20558" y="14888"/>
                  <a:pt x="21174" y="13935"/>
                </a:cubicBezTo>
                <a:cubicBezTo>
                  <a:pt x="23866" y="9730"/>
                  <a:pt x="22016" y="3729"/>
                  <a:pt x="17866" y="1262"/>
                </a:cubicBezTo>
                <a:cubicBezTo>
                  <a:pt x="13324" y="-1429"/>
                  <a:pt x="7997" y="421"/>
                  <a:pt x="5193" y="4570"/>
                </a:cubicBezTo>
                <a:cubicBezTo>
                  <a:pt x="-6695" y="22178"/>
                  <a:pt x="3903" y="43487"/>
                  <a:pt x="16184" y="57505"/>
                </a:cubicBezTo>
                <a:cubicBezTo>
                  <a:pt x="28632" y="71693"/>
                  <a:pt x="48707" y="86777"/>
                  <a:pt x="68670" y="80216"/>
                </a:cubicBezTo>
                <a:cubicBezTo>
                  <a:pt x="79044" y="76851"/>
                  <a:pt x="90932" y="66422"/>
                  <a:pt x="87063" y="54253"/>
                </a:cubicBezTo>
                <a:close/>
              </a:path>
            </a:pathLst>
          </a:custGeom>
          <a:solidFill>
            <a:srgbClr val="180000"/>
          </a:solidFill>
          <a:ln w="5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1" name="矩形: 圆角 600">
            <a:extLst>
              <a:ext uri="{FF2B5EF4-FFF2-40B4-BE49-F238E27FC236}">
                <a16:creationId xmlns:a16="http://schemas.microsoft.com/office/drawing/2014/main" id="{6B88803C-368C-D56D-4D67-E8828A8DB37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069838" y="1623851"/>
            <a:ext cx="1672130" cy="47042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6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姓名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DA3E61E-191F-12C7-84CD-31FDCBBF988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328020" y="3718805"/>
            <a:ext cx="671640" cy="307095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F5BD84-83FE-0E65-0F0C-896A7DA4C36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042291" y="3718805"/>
            <a:ext cx="671640" cy="307095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E8FFC3-294F-0063-6229-D9F482C3D48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756562" y="3718805"/>
            <a:ext cx="671640" cy="307095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1B4ED9-265C-AC4C-3623-B4DB7D9BCB6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067637" y="3718805"/>
            <a:ext cx="671640" cy="3070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2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657B32-C44B-4663-241F-8A137097F9B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781908" y="3718805"/>
            <a:ext cx="671640" cy="3070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2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3DA8018-D24E-7B63-36F7-8794BC6BF79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496179" y="3718805"/>
            <a:ext cx="671640" cy="3070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2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A0207D-1DB3-677F-7F43-DDF92A22C7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807254" y="3718805"/>
            <a:ext cx="671640" cy="3070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6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3D5FE49-1F88-088C-F31D-0CA9268D31C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21525" y="3718805"/>
            <a:ext cx="671640" cy="3070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6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970DDD-2583-2168-2B7F-F26BC7C936D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235796" y="3718805"/>
            <a:ext cx="671640" cy="3070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0234" rIns="36000" bIns="40234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6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关键词</a:t>
            </a:r>
          </a:p>
        </p:txBody>
      </p:sp>
    </p:spTree>
    <p:extLst>
      <p:ext uri="{BB962C8B-B14F-4D97-AF65-F5344CB8AC3E}">
        <p14:creationId xmlns:p14="http://schemas.microsoft.com/office/powerpoint/2010/main" val="131212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标题 278">
            <a:extLst>
              <a:ext uri="{FF2B5EF4-FFF2-40B4-BE49-F238E27FC236}">
                <a16:creationId xmlns:a16="http://schemas.microsoft.com/office/drawing/2014/main" id="{086179B0-4608-F537-4E95-B92790D3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406" y="2784605"/>
            <a:ext cx="6009970" cy="1325563"/>
          </a:xfrm>
        </p:spPr>
        <p:txBody>
          <a:bodyPr/>
          <a:lstStyle/>
          <a:p>
            <a:r>
              <a:rPr lang="zh-CN" altLang="en-US" dirty="0"/>
              <a:t>请输入标题</a:t>
            </a:r>
          </a:p>
        </p:txBody>
      </p:sp>
      <p:sp>
        <p:nvSpPr>
          <p:cNvPr id="280" name="文本占位符 279">
            <a:extLst>
              <a:ext uri="{FF2B5EF4-FFF2-40B4-BE49-F238E27FC236}">
                <a16:creationId xmlns:a16="http://schemas.microsoft.com/office/drawing/2014/main" id="{2D4FB625-2531-4845-7D7A-7010164D1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31702" y="2254184"/>
            <a:ext cx="1850939" cy="366577"/>
          </a:xfrm>
        </p:spPr>
        <p:txBody>
          <a:bodyPr/>
          <a:lstStyle/>
          <a:p>
            <a:r>
              <a:rPr lang="en-US" altLang="zh-CN" dirty="0"/>
              <a:t>PART 02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17BA4D-437D-DEAD-9C05-2A2A17F53B87}"/>
              </a:ext>
            </a:extLst>
          </p:cNvPr>
          <p:cNvSpPr txBox="1"/>
          <p:nvPr/>
        </p:nvSpPr>
        <p:spPr>
          <a:xfrm>
            <a:off x="1696403" y="4177740"/>
            <a:ext cx="4210832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来用。</a:t>
            </a:r>
          </a:p>
        </p:txBody>
      </p:sp>
    </p:spTree>
    <p:extLst>
      <p:ext uri="{BB962C8B-B14F-4D97-AF65-F5344CB8AC3E}">
        <p14:creationId xmlns:p14="http://schemas.microsoft.com/office/powerpoint/2010/main" val="187513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825F7A2-AC6D-0390-64D0-DFEDE6B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05480"/>
            <a:ext cx="9987610" cy="561975"/>
          </a:xfrm>
        </p:spPr>
        <p:txBody>
          <a:bodyPr/>
          <a:lstStyle/>
          <a:p>
            <a:r>
              <a:rPr lang="zh-CN" altLang="en-US" dirty="0"/>
              <a:t>请在此处输入页面标题</a:t>
            </a:r>
          </a:p>
        </p:txBody>
      </p: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A120ABD0-6205-5B76-ADBB-6CAFC5F87891}"/>
              </a:ext>
            </a:extLst>
          </p:cNvPr>
          <p:cNvGrpSpPr/>
          <p:nvPr/>
        </p:nvGrpSpPr>
        <p:grpSpPr>
          <a:xfrm>
            <a:off x="660400" y="1706408"/>
            <a:ext cx="4614607" cy="4225444"/>
            <a:chOff x="660400" y="1706408"/>
            <a:chExt cx="4614607" cy="4225444"/>
          </a:xfrm>
        </p:grpSpPr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01BE4D6B-3452-B55D-9BB5-C01A935EA66D}"/>
                </a:ext>
              </a:extLst>
            </p:cNvPr>
            <p:cNvGrpSpPr/>
            <p:nvPr/>
          </p:nvGrpSpPr>
          <p:grpSpPr>
            <a:xfrm>
              <a:off x="3065207" y="1706408"/>
              <a:ext cx="2209800" cy="1982700"/>
              <a:chOff x="3065207" y="2307649"/>
              <a:chExt cx="2209800" cy="1982700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7C12277F-0D35-8D4E-E34F-1A9F3CAF1C70}"/>
                  </a:ext>
                </a:extLst>
              </p:cNvPr>
              <p:cNvSpPr/>
              <p:nvPr/>
            </p:nvSpPr>
            <p:spPr>
              <a:xfrm>
                <a:off x="3065207" y="2307649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2CA0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图形 13">
                <a:extLst>
                  <a:ext uri="{FF2B5EF4-FFF2-40B4-BE49-F238E27FC236}">
                    <a16:creationId xmlns:a16="http://schemas.microsoft.com/office/drawing/2014/main" id="{D1288BE7-9DF9-AD6E-C5BF-27A1A3EAD27B}"/>
                  </a:ext>
                </a:extLst>
              </p:cNvPr>
              <p:cNvGrpSpPr/>
              <p:nvPr/>
            </p:nvGrpSpPr>
            <p:grpSpPr>
              <a:xfrm>
                <a:off x="3435553" y="2486223"/>
                <a:ext cx="1443438" cy="1804126"/>
                <a:chOff x="17356442" y="5142308"/>
                <a:chExt cx="1687948" cy="2109734"/>
              </a:xfrm>
            </p:grpSpPr>
            <p:sp>
              <p:nvSpPr>
                <p:cNvPr id="4" name="任意多边形: 形状 3">
                  <a:extLst>
                    <a:ext uri="{FF2B5EF4-FFF2-40B4-BE49-F238E27FC236}">
                      <a16:creationId xmlns:a16="http://schemas.microsoft.com/office/drawing/2014/main" id="{C443F7A3-BFBB-FE3D-3A95-546144698528}"/>
                    </a:ext>
                  </a:extLst>
                </p:cNvPr>
                <p:cNvSpPr/>
                <p:nvPr/>
              </p:nvSpPr>
              <p:spPr>
                <a:xfrm>
                  <a:off x="17392334" y="6776947"/>
                  <a:ext cx="1620798" cy="459934"/>
                </a:xfrm>
                <a:custGeom>
                  <a:avLst/>
                  <a:gdLst>
                    <a:gd name="connsiteX0" fmla="*/ 1620798 w 1620798"/>
                    <a:gd name="connsiteY0" fmla="*/ 457518 h 459934"/>
                    <a:gd name="connsiteX1" fmla="*/ 1518798 w 1620798"/>
                    <a:gd name="connsiteY1" fmla="*/ 200805 h 459934"/>
                    <a:gd name="connsiteX2" fmla="*/ 1297244 w 1620798"/>
                    <a:gd name="connsiteY2" fmla="*/ 72001 h 459934"/>
                    <a:gd name="connsiteX3" fmla="*/ 994774 w 1620798"/>
                    <a:gd name="connsiteY3" fmla="*/ 0 h 459934"/>
                    <a:gd name="connsiteX4" fmla="*/ 657482 w 1620798"/>
                    <a:gd name="connsiteY4" fmla="*/ 1009 h 459934"/>
                    <a:gd name="connsiteX5" fmla="*/ 352096 w 1620798"/>
                    <a:gd name="connsiteY5" fmla="*/ 66225 h 459934"/>
                    <a:gd name="connsiteX6" fmla="*/ 0 w 1620798"/>
                    <a:gd name="connsiteY6" fmla="*/ 451630 h 459934"/>
                    <a:gd name="connsiteX7" fmla="*/ 1620798 w 1620798"/>
                    <a:gd name="connsiteY7" fmla="*/ 457518 h 459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0798" h="459934">
                      <a:moveTo>
                        <a:pt x="1620798" y="457518"/>
                      </a:moveTo>
                      <a:cubicBezTo>
                        <a:pt x="1604480" y="370994"/>
                        <a:pt x="1574592" y="268937"/>
                        <a:pt x="1518798" y="200805"/>
                      </a:cubicBezTo>
                      <a:cubicBezTo>
                        <a:pt x="1463900" y="133739"/>
                        <a:pt x="1379955" y="97963"/>
                        <a:pt x="1297244" y="72001"/>
                      </a:cubicBezTo>
                      <a:cubicBezTo>
                        <a:pt x="1198328" y="40935"/>
                        <a:pt x="1096439" y="20467"/>
                        <a:pt x="994774" y="0"/>
                      </a:cubicBezTo>
                      <a:cubicBezTo>
                        <a:pt x="883970" y="36112"/>
                        <a:pt x="764866" y="36729"/>
                        <a:pt x="657482" y="1009"/>
                      </a:cubicBezTo>
                      <a:cubicBezTo>
                        <a:pt x="576173" y="-953"/>
                        <a:pt x="441200" y="35664"/>
                        <a:pt x="352096" y="66225"/>
                      </a:cubicBezTo>
                      <a:cubicBezTo>
                        <a:pt x="131328" y="141926"/>
                        <a:pt x="13009" y="357704"/>
                        <a:pt x="0" y="451630"/>
                      </a:cubicBezTo>
                      <a:cubicBezTo>
                        <a:pt x="177646" y="469686"/>
                        <a:pt x="1376030" y="451798"/>
                        <a:pt x="1620798" y="457518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" name="任意多边形: 形状 4">
                  <a:extLst>
                    <a:ext uri="{FF2B5EF4-FFF2-40B4-BE49-F238E27FC236}">
                      <a16:creationId xmlns:a16="http://schemas.microsoft.com/office/drawing/2014/main" id="{74E75F6D-9C29-179F-207F-A6DAB9AE7442}"/>
                    </a:ext>
                  </a:extLst>
                </p:cNvPr>
                <p:cNvSpPr/>
                <p:nvPr/>
              </p:nvSpPr>
              <p:spPr>
                <a:xfrm>
                  <a:off x="18636848" y="7024994"/>
                  <a:ext cx="72075" cy="206022"/>
                </a:xfrm>
                <a:custGeom>
                  <a:avLst/>
                  <a:gdLst>
                    <a:gd name="connsiteX0" fmla="*/ 71627 w 72075"/>
                    <a:gd name="connsiteY0" fmla="*/ 198592 h 206022"/>
                    <a:gd name="connsiteX1" fmla="*/ 48636 w 72075"/>
                    <a:gd name="connsiteY1" fmla="*/ 114087 h 206022"/>
                    <a:gd name="connsiteX2" fmla="*/ 22673 w 72075"/>
                    <a:gd name="connsiteY2" fmla="*/ 37488 h 206022"/>
                    <a:gd name="connsiteX3" fmla="*/ 13140 w 72075"/>
                    <a:gd name="connsiteY3" fmla="*/ 9450 h 206022"/>
                    <a:gd name="connsiteX4" fmla="*/ 8935 w 72075"/>
                    <a:gd name="connsiteY4" fmla="*/ 815 h 206022"/>
                    <a:gd name="connsiteX5" fmla="*/ 243 w 72075"/>
                    <a:gd name="connsiteY5" fmla="*/ 7488 h 206022"/>
                    <a:gd name="connsiteX6" fmla="*/ 33384 w 72075"/>
                    <a:gd name="connsiteY6" fmla="*/ 108031 h 206022"/>
                    <a:gd name="connsiteX7" fmla="*/ 61813 w 72075"/>
                    <a:gd name="connsiteY7" fmla="*/ 202237 h 206022"/>
                    <a:gd name="connsiteX8" fmla="*/ 71627 w 72075"/>
                    <a:gd name="connsiteY8" fmla="*/ 198592 h 206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075" h="206022">
                      <a:moveTo>
                        <a:pt x="71627" y="198592"/>
                      </a:moveTo>
                      <a:cubicBezTo>
                        <a:pt x="63944" y="170442"/>
                        <a:pt x="56262" y="142293"/>
                        <a:pt x="48636" y="114087"/>
                      </a:cubicBezTo>
                      <a:cubicBezTo>
                        <a:pt x="41010" y="88236"/>
                        <a:pt x="31253" y="63058"/>
                        <a:pt x="22673" y="37488"/>
                      </a:cubicBezTo>
                      <a:cubicBezTo>
                        <a:pt x="19477" y="28180"/>
                        <a:pt x="15944" y="18927"/>
                        <a:pt x="13140" y="9450"/>
                      </a:cubicBezTo>
                      <a:cubicBezTo>
                        <a:pt x="12019" y="6422"/>
                        <a:pt x="12019" y="2553"/>
                        <a:pt x="8935" y="815"/>
                      </a:cubicBezTo>
                      <a:cubicBezTo>
                        <a:pt x="4617" y="-1877"/>
                        <a:pt x="-1271" y="2553"/>
                        <a:pt x="243" y="7488"/>
                      </a:cubicBezTo>
                      <a:cubicBezTo>
                        <a:pt x="10168" y="41357"/>
                        <a:pt x="22953" y="74329"/>
                        <a:pt x="33384" y="108031"/>
                      </a:cubicBezTo>
                      <a:cubicBezTo>
                        <a:pt x="41963" y="138143"/>
                        <a:pt x="51776" y="177340"/>
                        <a:pt x="61813" y="202237"/>
                      </a:cubicBezTo>
                      <a:cubicBezTo>
                        <a:pt x="64113" y="209302"/>
                        <a:pt x="74318" y="205545"/>
                        <a:pt x="71627" y="198592"/>
                      </a:cubicBezTo>
                      <a:close/>
                    </a:path>
                  </a:pathLst>
                </a:custGeom>
                <a:solidFill>
                  <a:srgbClr val="C9AC3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" name="任意多边形: 形状 5">
                  <a:extLst>
                    <a:ext uri="{FF2B5EF4-FFF2-40B4-BE49-F238E27FC236}">
                      <a16:creationId xmlns:a16="http://schemas.microsoft.com/office/drawing/2014/main" id="{520411FB-125D-22B9-4F43-ADAC45D8E116}"/>
                    </a:ext>
                  </a:extLst>
                </p:cNvPr>
                <p:cNvSpPr/>
                <p:nvPr/>
              </p:nvSpPr>
              <p:spPr>
                <a:xfrm>
                  <a:off x="18038714" y="6692610"/>
                  <a:ext cx="337797" cy="178607"/>
                </a:xfrm>
                <a:custGeom>
                  <a:avLst/>
                  <a:gdLst>
                    <a:gd name="connsiteX0" fmla="*/ 31457 w 337797"/>
                    <a:gd name="connsiteY0" fmla="*/ 0 h 178607"/>
                    <a:gd name="connsiteX1" fmla="*/ 2634 w 337797"/>
                    <a:gd name="connsiteY1" fmla="*/ 88599 h 178607"/>
                    <a:gd name="connsiteX2" fmla="*/ 447 w 337797"/>
                    <a:gd name="connsiteY2" fmla="*/ 105085 h 178607"/>
                    <a:gd name="connsiteX3" fmla="*/ 8690 w 337797"/>
                    <a:gd name="connsiteY3" fmla="*/ 117758 h 178607"/>
                    <a:gd name="connsiteX4" fmla="*/ 218300 w 337797"/>
                    <a:gd name="connsiteY4" fmla="*/ 175179 h 178607"/>
                    <a:gd name="connsiteX5" fmla="*/ 331516 w 337797"/>
                    <a:gd name="connsiteY5" fmla="*/ 126394 h 178607"/>
                    <a:gd name="connsiteX6" fmla="*/ 337347 w 337797"/>
                    <a:gd name="connsiteY6" fmla="*/ 118207 h 178607"/>
                    <a:gd name="connsiteX7" fmla="*/ 337179 w 337797"/>
                    <a:gd name="connsiteY7" fmla="*/ 109010 h 178607"/>
                    <a:gd name="connsiteX8" fmla="*/ 321310 w 337797"/>
                    <a:gd name="connsiteY8" fmla="*/ 13907 h 178607"/>
                    <a:gd name="connsiteX9" fmla="*/ 319123 w 337797"/>
                    <a:gd name="connsiteY9" fmla="*/ 9196 h 178607"/>
                    <a:gd name="connsiteX10" fmla="*/ 314637 w 337797"/>
                    <a:gd name="connsiteY10" fmla="*/ 8692 h 178607"/>
                    <a:gd name="connsiteX11" fmla="*/ 31457 w 337797"/>
                    <a:gd name="connsiteY11" fmla="*/ 0 h 17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7797" h="178607">
                      <a:moveTo>
                        <a:pt x="31457" y="0"/>
                      </a:moveTo>
                      <a:cubicBezTo>
                        <a:pt x="21868" y="29552"/>
                        <a:pt x="12279" y="59047"/>
                        <a:pt x="2634" y="88599"/>
                      </a:cubicBezTo>
                      <a:cubicBezTo>
                        <a:pt x="896" y="93926"/>
                        <a:pt x="-842" y="99590"/>
                        <a:pt x="447" y="105085"/>
                      </a:cubicBezTo>
                      <a:cubicBezTo>
                        <a:pt x="1625" y="110076"/>
                        <a:pt x="5158" y="114113"/>
                        <a:pt x="8690" y="117758"/>
                      </a:cubicBezTo>
                      <a:cubicBezTo>
                        <a:pt x="61121" y="171702"/>
                        <a:pt x="143888" y="186170"/>
                        <a:pt x="218300" y="175179"/>
                      </a:cubicBezTo>
                      <a:cubicBezTo>
                        <a:pt x="259627" y="169067"/>
                        <a:pt x="301347" y="155272"/>
                        <a:pt x="331516" y="126394"/>
                      </a:cubicBezTo>
                      <a:cubicBezTo>
                        <a:pt x="333983" y="124038"/>
                        <a:pt x="336450" y="121459"/>
                        <a:pt x="337347" y="118207"/>
                      </a:cubicBezTo>
                      <a:cubicBezTo>
                        <a:pt x="338188" y="115235"/>
                        <a:pt x="337684" y="112094"/>
                        <a:pt x="337179" y="109010"/>
                      </a:cubicBezTo>
                      <a:cubicBezTo>
                        <a:pt x="331908" y="77328"/>
                        <a:pt x="326581" y="45589"/>
                        <a:pt x="321310" y="13907"/>
                      </a:cubicBezTo>
                      <a:cubicBezTo>
                        <a:pt x="321029" y="12168"/>
                        <a:pt x="320581" y="10150"/>
                        <a:pt x="319123" y="9196"/>
                      </a:cubicBezTo>
                      <a:cubicBezTo>
                        <a:pt x="317833" y="8355"/>
                        <a:pt x="316151" y="8524"/>
                        <a:pt x="314637" y="8692"/>
                      </a:cubicBezTo>
                      <a:cubicBezTo>
                        <a:pt x="221496" y="19682"/>
                        <a:pt x="126336" y="13626"/>
                        <a:pt x="31457" y="0"/>
                      </a:cubicBezTo>
                      <a:close/>
                    </a:path>
                  </a:pathLst>
                </a:custGeom>
                <a:solidFill>
                  <a:srgbClr val="FFDFC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" name="任意多边形: 形状 6">
                  <a:extLst>
                    <a:ext uri="{FF2B5EF4-FFF2-40B4-BE49-F238E27FC236}">
                      <a16:creationId xmlns:a16="http://schemas.microsoft.com/office/drawing/2014/main" id="{E4284DBF-5DE4-3C97-4AE7-9B8FC60D0891}"/>
                    </a:ext>
                  </a:extLst>
                </p:cNvPr>
                <p:cNvSpPr/>
                <p:nvPr/>
              </p:nvSpPr>
              <p:spPr>
                <a:xfrm>
                  <a:off x="18047068" y="6692666"/>
                  <a:ext cx="315591" cy="74599"/>
                </a:xfrm>
                <a:custGeom>
                  <a:avLst/>
                  <a:gdLst>
                    <a:gd name="connsiteX0" fmla="*/ 315591 w 315591"/>
                    <a:gd name="connsiteY0" fmla="*/ 29383 h 74599"/>
                    <a:gd name="connsiteX1" fmla="*/ 313012 w 315591"/>
                    <a:gd name="connsiteY1" fmla="*/ 13907 h 74599"/>
                    <a:gd name="connsiteX2" fmla="*/ 310825 w 315591"/>
                    <a:gd name="connsiteY2" fmla="*/ 9196 h 74599"/>
                    <a:gd name="connsiteX3" fmla="*/ 306339 w 315591"/>
                    <a:gd name="connsiteY3" fmla="*/ 8692 h 74599"/>
                    <a:gd name="connsiteX4" fmla="*/ 23103 w 315591"/>
                    <a:gd name="connsiteY4" fmla="*/ 0 h 74599"/>
                    <a:gd name="connsiteX5" fmla="*/ 0 w 315591"/>
                    <a:gd name="connsiteY5" fmla="*/ 70991 h 74599"/>
                    <a:gd name="connsiteX6" fmla="*/ 315591 w 315591"/>
                    <a:gd name="connsiteY6" fmla="*/ 29383 h 7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591" h="74599">
                      <a:moveTo>
                        <a:pt x="315591" y="29383"/>
                      </a:moveTo>
                      <a:cubicBezTo>
                        <a:pt x="314750" y="24225"/>
                        <a:pt x="313853" y="19066"/>
                        <a:pt x="313012" y="13907"/>
                      </a:cubicBezTo>
                      <a:cubicBezTo>
                        <a:pt x="312731" y="12168"/>
                        <a:pt x="312283" y="10150"/>
                        <a:pt x="310825" y="9196"/>
                      </a:cubicBezTo>
                      <a:cubicBezTo>
                        <a:pt x="309535" y="8355"/>
                        <a:pt x="307853" y="8523"/>
                        <a:pt x="306339" y="8692"/>
                      </a:cubicBezTo>
                      <a:cubicBezTo>
                        <a:pt x="213142" y="19682"/>
                        <a:pt x="117982" y="13626"/>
                        <a:pt x="23103" y="0"/>
                      </a:cubicBezTo>
                      <a:cubicBezTo>
                        <a:pt x="15421" y="23664"/>
                        <a:pt x="7738" y="47328"/>
                        <a:pt x="0" y="70991"/>
                      </a:cubicBezTo>
                      <a:cubicBezTo>
                        <a:pt x="106543" y="80132"/>
                        <a:pt x="219310" y="73851"/>
                        <a:pt x="315591" y="29383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任意多边形: 形状 7">
                  <a:extLst>
                    <a:ext uri="{FF2B5EF4-FFF2-40B4-BE49-F238E27FC236}">
                      <a16:creationId xmlns:a16="http://schemas.microsoft.com/office/drawing/2014/main" id="{FC6E4173-CC45-A7FC-1014-4321933511AD}"/>
                    </a:ext>
                  </a:extLst>
                </p:cNvPr>
                <p:cNvSpPr/>
                <p:nvPr/>
              </p:nvSpPr>
              <p:spPr>
                <a:xfrm>
                  <a:off x="17541840" y="5908566"/>
                  <a:ext cx="124533" cy="277230"/>
                </a:xfrm>
                <a:custGeom>
                  <a:avLst/>
                  <a:gdLst>
                    <a:gd name="connsiteX0" fmla="*/ 1056 w 124533"/>
                    <a:gd name="connsiteY0" fmla="*/ 39589 h 277230"/>
                    <a:gd name="connsiteX1" fmla="*/ 38795 w 124533"/>
                    <a:gd name="connsiteY1" fmla="*/ 252619 h 277230"/>
                    <a:gd name="connsiteX2" fmla="*/ 62009 w 124533"/>
                    <a:gd name="connsiteY2" fmla="*/ 277012 h 277230"/>
                    <a:gd name="connsiteX3" fmla="*/ 86178 w 124533"/>
                    <a:gd name="connsiteY3" fmla="*/ 263498 h 277230"/>
                    <a:gd name="connsiteX4" fmla="*/ 93804 w 124533"/>
                    <a:gd name="connsiteY4" fmla="*/ 235236 h 277230"/>
                    <a:gd name="connsiteX5" fmla="*/ 124533 w 124533"/>
                    <a:gd name="connsiteY5" fmla="*/ 0 h 277230"/>
                    <a:gd name="connsiteX6" fmla="*/ 1056 w 124533"/>
                    <a:gd name="connsiteY6" fmla="*/ 39589 h 277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533" h="277230">
                      <a:moveTo>
                        <a:pt x="1056" y="39589"/>
                      </a:moveTo>
                      <a:cubicBezTo>
                        <a:pt x="-3991" y="112263"/>
                        <a:pt x="9131" y="186114"/>
                        <a:pt x="38795" y="252619"/>
                      </a:cubicBezTo>
                      <a:cubicBezTo>
                        <a:pt x="43561" y="263329"/>
                        <a:pt x="50458" y="275161"/>
                        <a:pt x="62009" y="277012"/>
                      </a:cubicBezTo>
                      <a:cubicBezTo>
                        <a:pt x="71711" y="278526"/>
                        <a:pt x="81243" y="271965"/>
                        <a:pt x="86178" y="263498"/>
                      </a:cubicBezTo>
                      <a:cubicBezTo>
                        <a:pt x="91113" y="255030"/>
                        <a:pt x="92514" y="244993"/>
                        <a:pt x="93804" y="235236"/>
                      </a:cubicBezTo>
                      <a:cubicBezTo>
                        <a:pt x="104066" y="156842"/>
                        <a:pt x="114328" y="78449"/>
                        <a:pt x="124533" y="0"/>
                      </a:cubicBezTo>
                      <a:cubicBezTo>
                        <a:pt x="92290" y="22767"/>
                        <a:pt x="53654" y="36393"/>
                        <a:pt x="1056" y="39589"/>
                      </a:cubicBezTo>
                      <a:close/>
                    </a:path>
                  </a:pathLst>
                </a:custGeom>
                <a:solidFill>
                  <a:srgbClr val="30457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" name="任意多边形: 形状 8">
                  <a:extLst>
                    <a:ext uri="{FF2B5EF4-FFF2-40B4-BE49-F238E27FC236}">
                      <a16:creationId xmlns:a16="http://schemas.microsoft.com/office/drawing/2014/main" id="{16AE3412-C272-1CE5-F5EC-9364AC6593DB}"/>
                    </a:ext>
                  </a:extLst>
                </p:cNvPr>
                <p:cNvSpPr/>
                <p:nvPr/>
              </p:nvSpPr>
              <p:spPr>
                <a:xfrm>
                  <a:off x="17532495" y="5365440"/>
                  <a:ext cx="1497132" cy="1363765"/>
                </a:xfrm>
                <a:custGeom>
                  <a:avLst/>
                  <a:gdLst>
                    <a:gd name="connsiteX0" fmla="*/ 1180354 w 1497132"/>
                    <a:gd name="connsiteY0" fmla="*/ 1105000 h 1363765"/>
                    <a:gd name="connsiteX1" fmla="*/ 850407 w 1497132"/>
                    <a:gd name="connsiteY1" fmla="*/ 1332665 h 1363765"/>
                    <a:gd name="connsiteX2" fmla="*/ 444759 w 1497132"/>
                    <a:gd name="connsiteY2" fmla="*/ 1351058 h 1363765"/>
                    <a:gd name="connsiteX3" fmla="*/ 71635 w 1497132"/>
                    <a:gd name="connsiteY3" fmla="*/ 1171337 h 1363765"/>
                    <a:gd name="connsiteX4" fmla="*/ 2718 w 1497132"/>
                    <a:gd name="connsiteY4" fmla="*/ 1012307 h 1363765"/>
                    <a:gd name="connsiteX5" fmla="*/ 48139 w 1497132"/>
                    <a:gd name="connsiteY5" fmla="*/ 848904 h 1363765"/>
                    <a:gd name="connsiteX6" fmla="*/ 73765 w 1497132"/>
                    <a:gd name="connsiteY6" fmla="*/ 819184 h 1363765"/>
                    <a:gd name="connsiteX7" fmla="*/ 82906 w 1497132"/>
                    <a:gd name="connsiteY7" fmla="*/ 775277 h 1363765"/>
                    <a:gd name="connsiteX8" fmla="*/ 219393 w 1497132"/>
                    <a:gd name="connsiteY8" fmla="*/ 232581 h 1363765"/>
                    <a:gd name="connsiteX9" fmla="*/ 575078 w 1497132"/>
                    <a:gd name="connsiteY9" fmla="*/ 11869 h 1363765"/>
                    <a:gd name="connsiteX10" fmla="*/ 1032820 w 1497132"/>
                    <a:gd name="connsiteY10" fmla="*/ 50561 h 1363765"/>
                    <a:gd name="connsiteX11" fmla="*/ 1098428 w 1497132"/>
                    <a:gd name="connsiteY11" fmla="*/ 94917 h 1363765"/>
                    <a:gd name="connsiteX12" fmla="*/ 1224654 w 1497132"/>
                    <a:gd name="connsiteY12" fmla="*/ 256694 h 1363765"/>
                    <a:gd name="connsiteX13" fmla="*/ 1257009 w 1497132"/>
                    <a:gd name="connsiteY13" fmla="*/ 420377 h 1363765"/>
                    <a:gd name="connsiteX14" fmla="*/ 1245009 w 1497132"/>
                    <a:gd name="connsiteY14" fmla="*/ 818904 h 1363765"/>
                    <a:gd name="connsiteX15" fmla="*/ 1346337 w 1497132"/>
                    <a:gd name="connsiteY15" fmla="*/ 750044 h 1363765"/>
                    <a:gd name="connsiteX16" fmla="*/ 1462469 w 1497132"/>
                    <a:gd name="connsiteY16" fmla="*/ 791932 h 1363765"/>
                    <a:gd name="connsiteX17" fmla="*/ 1489946 w 1497132"/>
                    <a:gd name="connsiteY17" fmla="*/ 833035 h 1363765"/>
                    <a:gd name="connsiteX18" fmla="*/ 1497067 w 1497132"/>
                    <a:gd name="connsiteY18" fmla="*/ 881260 h 1363765"/>
                    <a:gd name="connsiteX19" fmla="*/ 1295757 w 1497132"/>
                    <a:gd name="connsiteY19" fmla="*/ 1118289 h 1363765"/>
                    <a:gd name="connsiteX20" fmla="*/ 1180354 w 1497132"/>
                    <a:gd name="connsiteY20" fmla="*/ 1105000 h 136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497132" h="1363765">
                      <a:moveTo>
                        <a:pt x="1180354" y="1105000"/>
                      </a:moveTo>
                      <a:cubicBezTo>
                        <a:pt x="1103867" y="1217879"/>
                        <a:pt x="981511" y="1295095"/>
                        <a:pt x="850407" y="1332665"/>
                      </a:cubicBezTo>
                      <a:cubicBezTo>
                        <a:pt x="719303" y="1370179"/>
                        <a:pt x="579732" y="1370404"/>
                        <a:pt x="444759" y="1351058"/>
                      </a:cubicBezTo>
                      <a:cubicBezTo>
                        <a:pt x="299468" y="1330198"/>
                        <a:pt x="171393" y="1279001"/>
                        <a:pt x="71635" y="1171337"/>
                      </a:cubicBezTo>
                      <a:cubicBezTo>
                        <a:pt x="31821" y="1128383"/>
                        <a:pt x="12083" y="1070121"/>
                        <a:pt x="2718" y="1012307"/>
                      </a:cubicBezTo>
                      <a:cubicBezTo>
                        <a:pt x="-6590" y="954494"/>
                        <a:pt x="7877" y="891465"/>
                        <a:pt x="48139" y="848904"/>
                      </a:cubicBezTo>
                      <a:cubicBezTo>
                        <a:pt x="57167" y="839371"/>
                        <a:pt x="67485" y="830736"/>
                        <a:pt x="73765" y="819184"/>
                      </a:cubicBezTo>
                      <a:cubicBezTo>
                        <a:pt x="80943" y="805951"/>
                        <a:pt x="82009" y="790305"/>
                        <a:pt x="82906" y="775277"/>
                      </a:cubicBezTo>
                      <a:cubicBezTo>
                        <a:pt x="94009" y="586416"/>
                        <a:pt x="108812" y="386115"/>
                        <a:pt x="219393" y="232581"/>
                      </a:cubicBezTo>
                      <a:cubicBezTo>
                        <a:pt x="309506" y="107477"/>
                        <a:pt x="423282" y="38673"/>
                        <a:pt x="575078" y="11869"/>
                      </a:cubicBezTo>
                      <a:cubicBezTo>
                        <a:pt x="726930" y="-14935"/>
                        <a:pt x="884165" y="6093"/>
                        <a:pt x="1032820" y="50561"/>
                      </a:cubicBezTo>
                      <a:cubicBezTo>
                        <a:pt x="1053176" y="67384"/>
                        <a:pt x="1076671" y="79888"/>
                        <a:pt x="1098428" y="94917"/>
                      </a:cubicBezTo>
                      <a:cubicBezTo>
                        <a:pt x="1155625" y="134337"/>
                        <a:pt x="1200261" y="191646"/>
                        <a:pt x="1224654" y="256694"/>
                      </a:cubicBezTo>
                      <a:cubicBezTo>
                        <a:pt x="1244224" y="308900"/>
                        <a:pt x="1250672" y="364975"/>
                        <a:pt x="1257009" y="420377"/>
                      </a:cubicBezTo>
                      <a:cubicBezTo>
                        <a:pt x="1272149" y="552995"/>
                        <a:pt x="1286953" y="689987"/>
                        <a:pt x="1245009" y="818904"/>
                      </a:cubicBezTo>
                      <a:cubicBezTo>
                        <a:pt x="1264243" y="780941"/>
                        <a:pt x="1304000" y="754642"/>
                        <a:pt x="1346337" y="750044"/>
                      </a:cubicBezTo>
                      <a:cubicBezTo>
                        <a:pt x="1388617" y="745389"/>
                        <a:pt x="1432356" y="761819"/>
                        <a:pt x="1462469" y="791932"/>
                      </a:cubicBezTo>
                      <a:cubicBezTo>
                        <a:pt x="1474188" y="803651"/>
                        <a:pt x="1484057" y="817502"/>
                        <a:pt x="1489946" y="833035"/>
                      </a:cubicBezTo>
                      <a:cubicBezTo>
                        <a:pt x="1495721" y="848343"/>
                        <a:pt x="1497516" y="864885"/>
                        <a:pt x="1497067" y="881260"/>
                      </a:cubicBezTo>
                      <a:cubicBezTo>
                        <a:pt x="1495385" y="936213"/>
                        <a:pt x="1448001" y="1075392"/>
                        <a:pt x="1295757" y="1118289"/>
                      </a:cubicBezTo>
                      <a:cubicBezTo>
                        <a:pt x="1268392" y="1125860"/>
                        <a:pt x="1216242" y="1121037"/>
                        <a:pt x="1180354" y="1105000"/>
                      </a:cubicBezTo>
                      <a:close/>
                    </a:path>
                  </a:pathLst>
                </a:custGeom>
                <a:solidFill>
                  <a:srgbClr val="FFDFC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任意多边形: 形状 9">
                  <a:extLst>
                    <a:ext uri="{FF2B5EF4-FFF2-40B4-BE49-F238E27FC236}">
                      <a16:creationId xmlns:a16="http://schemas.microsoft.com/office/drawing/2014/main" id="{0DC37B1E-4268-966A-AD29-14395D34F0FA}"/>
                    </a:ext>
                  </a:extLst>
                </p:cNvPr>
                <p:cNvSpPr/>
                <p:nvPr/>
              </p:nvSpPr>
              <p:spPr>
                <a:xfrm>
                  <a:off x="18123596" y="5142308"/>
                  <a:ext cx="69774" cy="90271"/>
                </a:xfrm>
                <a:custGeom>
                  <a:avLst/>
                  <a:gdLst>
                    <a:gd name="connsiteX0" fmla="*/ 67080 w 69774"/>
                    <a:gd name="connsiteY0" fmla="*/ 90271 h 90271"/>
                    <a:gd name="connsiteX1" fmla="*/ 6295 w 69774"/>
                    <a:gd name="connsiteY1" fmla="*/ 49673 h 90271"/>
                    <a:gd name="connsiteX2" fmla="*/ 743 w 69774"/>
                    <a:gd name="connsiteY2" fmla="*/ 20962 h 90271"/>
                    <a:gd name="connsiteX3" fmla="*/ 20257 w 69774"/>
                    <a:gd name="connsiteY3" fmla="*/ 439 h 90271"/>
                    <a:gd name="connsiteX4" fmla="*/ 41061 w 69774"/>
                    <a:gd name="connsiteY4" fmla="*/ 5486 h 90271"/>
                    <a:gd name="connsiteX5" fmla="*/ 55585 w 69774"/>
                    <a:gd name="connsiteY5" fmla="*/ 21804 h 90271"/>
                    <a:gd name="connsiteX6" fmla="*/ 67080 w 69774"/>
                    <a:gd name="connsiteY6" fmla="*/ 90271 h 9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774" h="90271">
                      <a:moveTo>
                        <a:pt x="67080" y="90271"/>
                      </a:moveTo>
                      <a:cubicBezTo>
                        <a:pt x="43753" y="81636"/>
                        <a:pt x="18800" y="71150"/>
                        <a:pt x="6295" y="49673"/>
                      </a:cubicBezTo>
                      <a:cubicBezTo>
                        <a:pt x="1248" y="41037"/>
                        <a:pt x="-1388" y="30720"/>
                        <a:pt x="743" y="20962"/>
                      </a:cubicBezTo>
                      <a:cubicBezTo>
                        <a:pt x="2874" y="11205"/>
                        <a:pt x="10444" y="2402"/>
                        <a:pt x="20257" y="439"/>
                      </a:cubicBezTo>
                      <a:cubicBezTo>
                        <a:pt x="27435" y="-1019"/>
                        <a:pt x="35061" y="1280"/>
                        <a:pt x="41061" y="5486"/>
                      </a:cubicBezTo>
                      <a:cubicBezTo>
                        <a:pt x="47061" y="9691"/>
                        <a:pt x="51716" y="15579"/>
                        <a:pt x="55585" y="21804"/>
                      </a:cubicBezTo>
                      <a:cubicBezTo>
                        <a:pt x="68033" y="41766"/>
                        <a:pt x="73473" y="66047"/>
                        <a:pt x="67080" y="90271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17DBB64C-1DA4-F11C-17FE-4A00279A0E84}"/>
                    </a:ext>
                  </a:extLst>
                </p:cNvPr>
                <p:cNvSpPr/>
                <p:nvPr/>
              </p:nvSpPr>
              <p:spPr>
                <a:xfrm>
                  <a:off x="18211786" y="5147934"/>
                  <a:ext cx="84293" cy="95075"/>
                </a:xfrm>
                <a:custGeom>
                  <a:avLst/>
                  <a:gdLst>
                    <a:gd name="connsiteX0" fmla="*/ 31 w 84293"/>
                    <a:gd name="connsiteY0" fmla="*/ 95075 h 95075"/>
                    <a:gd name="connsiteX1" fmla="*/ 28237 w 84293"/>
                    <a:gd name="connsiteY1" fmla="*/ 15729 h 95075"/>
                    <a:gd name="connsiteX2" fmla="*/ 46069 w 84293"/>
                    <a:gd name="connsiteY2" fmla="*/ 1766 h 95075"/>
                    <a:gd name="connsiteX3" fmla="*/ 73882 w 84293"/>
                    <a:gd name="connsiteY3" fmla="*/ 6252 h 95075"/>
                    <a:gd name="connsiteX4" fmla="*/ 83976 w 84293"/>
                    <a:gd name="connsiteY4" fmla="*/ 32552 h 95075"/>
                    <a:gd name="connsiteX5" fmla="*/ 64910 w 84293"/>
                    <a:gd name="connsiteY5" fmla="*/ 60926 h 95075"/>
                    <a:gd name="connsiteX6" fmla="*/ 31 w 84293"/>
                    <a:gd name="connsiteY6" fmla="*/ 95075 h 95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4293" h="95075">
                      <a:moveTo>
                        <a:pt x="31" y="95075"/>
                      </a:moveTo>
                      <a:cubicBezTo>
                        <a:pt x="-642" y="66365"/>
                        <a:pt x="9620" y="37598"/>
                        <a:pt x="28237" y="15729"/>
                      </a:cubicBezTo>
                      <a:cubicBezTo>
                        <a:pt x="33171" y="9897"/>
                        <a:pt x="38891" y="4458"/>
                        <a:pt x="46069" y="1766"/>
                      </a:cubicBezTo>
                      <a:cubicBezTo>
                        <a:pt x="55265" y="-1710"/>
                        <a:pt x="66256" y="28"/>
                        <a:pt x="73882" y="6252"/>
                      </a:cubicBezTo>
                      <a:cubicBezTo>
                        <a:pt x="81508" y="12421"/>
                        <a:pt x="85490" y="22851"/>
                        <a:pt x="83976" y="32552"/>
                      </a:cubicBezTo>
                      <a:cubicBezTo>
                        <a:pt x="82181" y="44047"/>
                        <a:pt x="73602" y="53187"/>
                        <a:pt x="64910" y="60926"/>
                      </a:cubicBezTo>
                      <a:cubicBezTo>
                        <a:pt x="46069" y="77580"/>
                        <a:pt x="24480" y="91206"/>
                        <a:pt x="31" y="95075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1DE0AC7-AD71-4864-8CDA-7D65094D1B4F}"/>
                    </a:ext>
                  </a:extLst>
                </p:cNvPr>
                <p:cNvSpPr/>
                <p:nvPr/>
              </p:nvSpPr>
              <p:spPr>
                <a:xfrm>
                  <a:off x="18724232" y="5865089"/>
                  <a:ext cx="188245" cy="325759"/>
                </a:xfrm>
                <a:custGeom>
                  <a:avLst/>
                  <a:gdLst>
                    <a:gd name="connsiteX0" fmla="*/ 0 w 188245"/>
                    <a:gd name="connsiteY0" fmla="*/ 31196 h 325759"/>
                    <a:gd name="connsiteX1" fmla="*/ 44692 w 188245"/>
                    <a:gd name="connsiteY1" fmla="*/ 325760 h 325759"/>
                    <a:gd name="connsiteX2" fmla="*/ 183086 w 188245"/>
                    <a:gd name="connsiteY2" fmla="*/ 250282 h 325759"/>
                    <a:gd name="connsiteX3" fmla="*/ 177254 w 188245"/>
                    <a:gd name="connsiteY3" fmla="*/ 26654 h 325759"/>
                    <a:gd name="connsiteX4" fmla="*/ 169179 w 188245"/>
                    <a:gd name="connsiteY4" fmla="*/ 7645 h 325759"/>
                    <a:gd name="connsiteX5" fmla="*/ 154431 w 188245"/>
                    <a:gd name="connsiteY5" fmla="*/ 2598 h 325759"/>
                    <a:gd name="connsiteX6" fmla="*/ 0 w 188245"/>
                    <a:gd name="connsiteY6" fmla="*/ 31196 h 32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245" h="325759">
                      <a:moveTo>
                        <a:pt x="0" y="31196"/>
                      </a:moveTo>
                      <a:cubicBezTo>
                        <a:pt x="21869" y="128150"/>
                        <a:pt x="36786" y="226675"/>
                        <a:pt x="44692" y="325760"/>
                      </a:cubicBezTo>
                      <a:cubicBezTo>
                        <a:pt x="69646" y="276974"/>
                        <a:pt x="129590" y="238170"/>
                        <a:pt x="183086" y="250282"/>
                      </a:cubicBezTo>
                      <a:cubicBezTo>
                        <a:pt x="191553" y="172394"/>
                        <a:pt x="189591" y="104038"/>
                        <a:pt x="177254" y="26654"/>
                      </a:cubicBezTo>
                      <a:cubicBezTo>
                        <a:pt x="176132" y="19701"/>
                        <a:pt x="174618" y="12131"/>
                        <a:pt x="169179" y="7645"/>
                      </a:cubicBezTo>
                      <a:cubicBezTo>
                        <a:pt x="165142" y="4280"/>
                        <a:pt x="159646" y="3327"/>
                        <a:pt x="154431" y="2598"/>
                      </a:cubicBezTo>
                      <a:cubicBezTo>
                        <a:pt x="106880" y="-3851"/>
                        <a:pt x="57870" y="299"/>
                        <a:pt x="0" y="31196"/>
                      </a:cubicBezTo>
                      <a:close/>
                    </a:path>
                  </a:pathLst>
                </a:custGeom>
                <a:solidFill>
                  <a:srgbClr val="30457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F3A1F753-A387-1313-EDCB-F7A42E2689EE}"/>
                    </a:ext>
                  </a:extLst>
                </p:cNvPr>
                <p:cNvSpPr/>
                <p:nvPr/>
              </p:nvSpPr>
              <p:spPr>
                <a:xfrm>
                  <a:off x="18796316" y="6202231"/>
                  <a:ext cx="141731" cy="97367"/>
                </a:xfrm>
                <a:custGeom>
                  <a:avLst/>
                  <a:gdLst>
                    <a:gd name="connsiteX0" fmla="*/ 141675 w 141731"/>
                    <a:gd name="connsiteY0" fmla="*/ 42002 h 97367"/>
                    <a:gd name="connsiteX1" fmla="*/ 141731 w 141731"/>
                    <a:gd name="connsiteY1" fmla="*/ 42170 h 97367"/>
                    <a:gd name="connsiteX2" fmla="*/ 141675 w 141731"/>
                    <a:gd name="connsiteY2" fmla="*/ 41889 h 97367"/>
                    <a:gd name="connsiteX3" fmla="*/ 141395 w 141731"/>
                    <a:gd name="connsiteY3" fmla="*/ 40207 h 97367"/>
                    <a:gd name="connsiteX4" fmla="*/ 139208 w 141731"/>
                    <a:gd name="connsiteY4" fmla="*/ 34824 h 97367"/>
                    <a:gd name="connsiteX5" fmla="*/ 63955 w 141731"/>
                    <a:gd name="connsiteY5" fmla="*/ 2132 h 97367"/>
                    <a:gd name="connsiteX6" fmla="*/ 702 w 141731"/>
                    <a:gd name="connsiteY6" fmla="*/ 80077 h 97367"/>
                    <a:gd name="connsiteX7" fmla="*/ 3113 w 141731"/>
                    <a:gd name="connsiteY7" fmla="*/ 94208 h 97367"/>
                    <a:gd name="connsiteX8" fmla="*/ 21618 w 141731"/>
                    <a:gd name="connsiteY8" fmla="*/ 89329 h 97367"/>
                    <a:gd name="connsiteX9" fmla="*/ 72759 w 141731"/>
                    <a:gd name="connsiteY9" fmla="*/ 26693 h 97367"/>
                    <a:gd name="connsiteX10" fmla="*/ 108759 w 141731"/>
                    <a:gd name="connsiteY10" fmla="*/ 30562 h 97367"/>
                    <a:gd name="connsiteX11" fmla="*/ 126254 w 141731"/>
                    <a:gd name="connsiteY11" fmla="*/ 43572 h 97367"/>
                    <a:gd name="connsiteX12" fmla="*/ 130797 w 141731"/>
                    <a:gd name="connsiteY12" fmla="*/ 47665 h 97367"/>
                    <a:gd name="connsiteX13" fmla="*/ 130797 w 141731"/>
                    <a:gd name="connsiteY13" fmla="*/ 47665 h 97367"/>
                    <a:gd name="connsiteX14" fmla="*/ 130853 w 141731"/>
                    <a:gd name="connsiteY14" fmla="*/ 47665 h 97367"/>
                    <a:gd name="connsiteX15" fmla="*/ 130853 w 141731"/>
                    <a:gd name="connsiteY15" fmla="*/ 47665 h 97367"/>
                    <a:gd name="connsiteX16" fmla="*/ 139769 w 141731"/>
                    <a:gd name="connsiteY16" fmla="*/ 47104 h 97367"/>
                    <a:gd name="connsiteX17" fmla="*/ 141675 w 141731"/>
                    <a:gd name="connsiteY17" fmla="*/ 42002 h 97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1731" h="97367">
                      <a:moveTo>
                        <a:pt x="141675" y="42002"/>
                      </a:moveTo>
                      <a:cubicBezTo>
                        <a:pt x="141675" y="42058"/>
                        <a:pt x="141675" y="42114"/>
                        <a:pt x="141731" y="42170"/>
                      </a:cubicBezTo>
                      <a:cubicBezTo>
                        <a:pt x="141731" y="42058"/>
                        <a:pt x="141675" y="42002"/>
                        <a:pt x="141675" y="41889"/>
                      </a:cubicBezTo>
                      <a:cubicBezTo>
                        <a:pt x="141675" y="41329"/>
                        <a:pt x="141563" y="40768"/>
                        <a:pt x="141395" y="40207"/>
                      </a:cubicBezTo>
                      <a:cubicBezTo>
                        <a:pt x="140890" y="38357"/>
                        <a:pt x="139825" y="36618"/>
                        <a:pt x="139208" y="34824"/>
                      </a:cubicBezTo>
                      <a:cubicBezTo>
                        <a:pt x="130740" y="14412"/>
                        <a:pt x="96983" y="-6896"/>
                        <a:pt x="63955" y="2132"/>
                      </a:cubicBezTo>
                      <a:cubicBezTo>
                        <a:pt x="31711" y="13291"/>
                        <a:pt x="7207" y="47216"/>
                        <a:pt x="702" y="80077"/>
                      </a:cubicBezTo>
                      <a:cubicBezTo>
                        <a:pt x="-195" y="84955"/>
                        <a:pt x="-924" y="90507"/>
                        <a:pt x="3113" y="94208"/>
                      </a:cubicBezTo>
                      <a:cubicBezTo>
                        <a:pt x="8833" y="100095"/>
                        <a:pt x="19599" y="97348"/>
                        <a:pt x="21618" y="89329"/>
                      </a:cubicBezTo>
                      <a:cubicBezTo>
                        <a:pt x="26440" y="59553"/>
                        <a:pt x="53805" y="33086"/>
                        <a:pt x="72759" y="26693"/>
                      </a:cubicBezTo>
                      <a:cubicBezTo>
                        <a:pt x="84983" y="22600"/>
                        <a:pt x="97937" y="25067"/>
                        <a:pt x="108759" y="30562"/>
                      </a:cubicBezTo>
                      <a:cubicBezTo>
                        <a:pt x="120871" y="38188"/>
                        <a:pt x="117955" y="36843"/>
                        <a:pt x="126254" y="43572"/>
                      </a:cubicBezTo>
                      <a:cubicBezTo>
                        <a:pt x="127824" y="45254"/>
                        <a:pt x="130180" y="47273"/>
                        <a:pt x="130797" y="47665"/>
                      </a:cubicBezTo>
                      <a:cubicBezTo>
                        <a:pt x="130797" y="47665"/>
                        <a:pt x="130797" y="47665"/>
                        <a:pt x="130797" y="47665"/>
                      </a:cubicBezTo>
                      <a:cubicBezTo>
                        <a:pt x="130797" y="47665"/>
                        <a:pt x="130797" y="47665"/>
                        <a:pt x="130853" y="47665"/>
                      </a:cubicBezTo>
                      <a:cubicBezTo>
                        <a:pt x="130853" y="47665"/>
                        <a:pt x="130853" y="47665"/>
                        <a:pt x="130853" y="47665"/>
                      </a:cubicBezTo>
                      <a:cubicBezTo>
                        <a:pt x="133376" y="49908"/>
                        <a:pt x="137469" y="49404"/>
                        <a:pt x="139769" y="47104"/>
                      </a:cubicBezTo>
                      <a:cubicBezTo>
                        <a:pt x="141114" y="45758"/>
                        <a:pt x="141731" y="43852"/>
                        <a:pt x="141675" y="42002"/>
                      </a:cubicBezTo>
                      <a:close/>
                    </a:path>
                  </a:pathLst>
                </a:custGeom>
                <a:solidFill>
                  <a:srgbClr val="E5B39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D74273CB-1CA0-912F-FDC9-497F9C3E0B98}"/>
                    </a:ext>
                  </a:extLst>
                </p:cNvPr>
                <p:cNvSpPr/>
                <p:nvPr/>
              </p:nvSpPr>
              <p:spPr>
                <a:xfrm>
                  <a:off x="17986809" y="6257189"/>
                  <a:ext cx="281574" cy="91459"/>
                </a:xfrm>
                <a:custGeom>
                  <a:avLst/>
                  <a:gdLst>
                    <a:gd name="connsiteX0" fmla="*/ 13941 w 281574"/>
                    <a:gd name="connsiteY0" fmla="*/ 2464 h 91459"/>
                    <a:gd name="connsiteX1" fmla="*/ 140278 w 281574"/>
                    <a:gd name="connsiteY1" fmla="*/ 58090 h 91459"/>
                    <a:gd name="connsiteX2" fmla="*/ 267793 w 281574"/>
                    <a:gd name="connsiteY2" fmla="*/ 5212 h 91459"/>
                    <a:gd name="connsiteX3" fmla="*/ 279345 w 281574"/>
                    <a:gd name="connsiteY3" fmla="*/ 5380 h 91459"/>
                    <a:gd name="connsiteX4" fmla="*/ 280466 w 281574"/>
                    <a:gd name="connsiteY4" fmla="*/ 15025 h 91459"/>
                    <a:gd name="connsiteX5" fmla="*/ 59193 w 281574"/>
                    <a:gd name="connsiteY5" fmla="*/ 69642 h 91459"/>
                    <a:gd name="connsiteX6" fmla="*/ 1043 w 281574"/>
                    <a:gd name="connsiteY6" fmla="*/ 11997 h 91459"/>
                    <a:gd name="connsiteX7" fmla="*/ 13941 w 281574"/>
                    <a:gd name="connsiteY7" fmla="*/ 2464 h 91459"/>
                    <a:gd name="connsiteX8" fmla="*/ 13941 w 281574"/>
                    <a:gd name="connsiteY8" fmla="*/ 2464 h 91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1574" h="91459">
                      <a:moveTo>
                        <a:pt x="13941" y="2464"/>
                      </a:moveTo>
                      <a:cubicBezTo>
                        <a:pt x="47810" y="36221"/>
                        <a:pt x="93007" y="57474"/>
                        <a:pt x="140278" y="58090"/>
                      </a:cubicBezTo>
                      <a:cubicBezTo>
                        <a:pt x="187605" y="58651"/>
                        <a:pt x="233363" y="38352"/>
                        <a:pt x="267793" y="5212"/>
                      </a:cubicBezTo>
                      <a:cubicBezTo>
                        <a:pt x="270989" y="2071"/>
                        <a:pt x="276204" y="2127"/>
                        <a:pt x="279345" y="5380"/>
                      </a:cubicBezTo>
                      <a:cubicBezTo>
                        <a:pt x="281868" y="8071"/>
                        <a:pt x="282260" y="11997"/>
                        <a:pt x="280466" y="15025"/>
                      </a:cubicBezTo>
                      <a:cubicBezTo>
                        <a:pt x="237120" y="89100"/>
                        <a:pt x="132372" y="113549"/>
                        <a:pt x="59193" y="69642"/>
                      </a:cubicBezTo>
                      <a:cubicBezTo>
                        <a:pt x="34969" y="55904"/>
                        <a:pt x="14165" y="35997"/>
                        <a:pt x="1043" y="11997"/>
                      </a:cubicBezTo>
                      <a:cubicBezTo>
                        <a:pt x="-3443" y="3922"/>
                        <a:pt x="7604" y="-4209"/>
                        <a:pt x="13941" y="2464"/>
                      </a:cubicBezTo>
                      <a:lnTo>
                        <a:pt x="13941" y="2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C1A11A31-FE39-0D9A-F85C-637C9F9A40D5}"/>
                    </a:ext>
                  </a:extLst>
                </p:cNvPr>
                <p:cNvSpPr/>
                <p:nvPr/>
              </p:nvSpPr>
              <p:spPr>
                <a:xfrm>
                  <a:off x="18339663" y="6082740"/>
                  <a:ext cx="173852" cy="109572"/>
                </a:xfrm>
                <a:custGeom>
                  <a:avLst/>
                  <a:gdLst>
                    <a:gd name="connsiteX0" fmla="*/ 16828 w 173852"/>
                    <a:gd name="connsiteY0" fmla="*/ 6052 h 109572"/>
                    <a:gd name="connsiteX1" fmla="*/ 38865 w 173852"/>
                    <a:gd name="connsiteY1" fmla="*/ 56519 h 109572"/>
                    <a:gd name="connsiteX2" fmla="*/ 107053 w 173852"/>
                    <a:gd name="connsiteY2" fmla="*/ 72108 h 109572"/>
                    <a:gd name="connsiteX3" fmla="*/ 157745 w 173852"/>
                    <a:gd name="connsiteY3" fmla="*/ 12781 h 109572"/>
                    <a:gd name="connsiteX4" fmla="*/ 173614 w 173852"/>
                    <a:gd name="connsiteY4" fmla="*/ 14519 h 109572"/>
                    <a:gd name="connsiteX5" fmla="*/ 81707 w 173852"/>
                    <a:gd name="connsiteY5" fmla="*/ 109398 h 109572"/>
                    <a:gd name="connsiteX6" fmla="*/ 1519 w 173852"/>
                    <a:gd name="connsiteY6" fmla="*/ 41099 h 109572"/>
                    <a:gd name="connsiteX7" fmla="*/ 790 w 173852"/>
                    <a:gd name="connsiteY7" fmla="*/ 7285 h 109572"/>
                    <a:gd name="connsiteX8" fmla="*/ 9762 w 173852"/>
                    <a:gd name="connsiteY8" fmla="*/ 52 h 109572"/>
                    <a:gd name="connsiteX9" fmla="*/ 16828 w 173852"/>
                    <a:gd name="connsiteY9" fmla="*/ 6052 h 109572"/>
                    <a:gd name="connsiteX10" fmla="*/ 16828 w 173852"/>
                    <a:gd name="connsiteY10" fmla="*/ 6052 h 109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3852" h="109572">
                      <a:moveTo>
                        <a:pt x="16828" y="6052"/>
                      </a:moveTo>
                      <a:cubicBezTo>
                        <a:pt x="21819" y="26183"/>
                        <a:pt x="27538" y="45080"/>
                        <a:pt x="38865" y="56519"/>
                      </a:cubicBezTo>
                      <a:cubicBezTo>
                        <a:pt x="55912" y="74239"/>
                        <a:pt x="84062" y="80463"/>
                        <a:pt x="107053" y="72108"/>
                      </a:cubicBezTo>
                      <a:cubicBezTo>
                        <a:pt x="132455" y="62520"/>
                        <a:pt x="149950" y="39641"/>
                        <a:pt x="157745" y="12781"/>
                      </a:cubicBezTo>
                      <a:cubicBezTo>
                        <a:pt x="160212" y="4145"/>
                        <a:pt x="173109" y="5603"/>
                        <a:pt x="173614" y="14519"/>
                      </a:cubicBezTo>
                      <a:cubicBezTo>
                        <a:pt x="177539" y="63697"/>
                        <a:pt x="132399" y="112875"/>
                        <a:pt x="81707" y="109398"/>
                      </a:cubicBezTo>
                      <a:cubicBezTo>
                        <a:pt x="43520" y="108894"/>
                        <a:pt x="6398" y="79342"/>
                        <a:pt x="1519" y="41099"/>
                      </a:cubicBezTo>
                      <a:cubicBezTo>
                        <a:pt x="-331" y="29435"/>
                        <a:pt x="-387" y="18164"/>
                        <a:pt x="790" y="7285"/>
                      </a:cubicBezTo>
                      <a:cubicBezTo>
                        <a:pt x="1239" y="2799"/>
                        <a:pt x="5276" y="-453"/>
                        <a:pt x="9762" y="52"/>
                      </a:cubicBezTo>
                      <a:cubicBezTo>
                        <a:pt x="13295" y="276"/>
                        <a:pt x="15987" y="2855"/>
                        <a:pt x="16828" y="6052"/>
                      </a:cubicBezTo>
                      <a:lnTo>
                        <a:pt x="16828" y="6052"/>
                      </a:lnTo>
                      <a:close/>
                    </a:path>
                  </a:pathLst>
                </a:custGeom>
                <a:solidFill>
                  <a:srgbClr val="18183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6E181D30-784F-51C8-5512-60E622CA325D}"/>
                    </a:ext>
                  </a:extLst>
                </p:cNvPr>
                <p:cNvSpPr/>
                <p:nvPr/>
              </p:nvSpPr>
              <p:spPr>
                <a:xfrm>
                  <a:off x="17793220" y="6063580"/>
                  <a:ext cx="169028" cy="103013"/>
                </a:xfrm>
                <a:custGeom>
                  <a:avLst/>
                  <a:gdLst>
                    <a:gd name="connsiteX0" fmla="*/ 17603 w 169028"/>
                    <a:gd name="connsiteY0" fmla="*/ 6651 h 103013"/>
                    <a:gd name="connsiteX1" fmla="*/ 38855 w 169028"/>
                    <a:gd name="connsiteY1" fmla="*/ 52576 h 103013"/>
                    <a:gd name="connsiteX2" fmla="*/ 112762 w 169028"/>
                    <a:gd name="connsiteY2" fmla="*/ 61324 h 103013"/>
                    <a:gd name="connsiteX3" fmla="*/ 153753 w 169028"/>
                    <a:gd name="connsiteY3" fmla="*/ 10464 h 103013"/>
                    <a:gd name="connsiteX4" fmla="*/ 168950 w 169028"/>
                    <a:gd name="connsiteY4" fmla="*/ 15174 h 103013"/>
                    <a:gd name="connsiteX5" fmla="*/ 114389 w 169028"/>
                    <a:gd name="connsiteY5" fmla="*/ 96315 h 103013"/>
                    <a:gd name="connsiteX6" fmla="*/ 1789 w 169028"/>
                    <a:gd name="connsiteY6" fmla="*/ 39511 h 103013"/>
                    <a:gd name="connsiteX7" fmla="*/ 10986 w 169028"/>
                    <a:gd name="connsiteY7" fmla="*/ 146 h 103013"/>
                    <a:gd name="connsiteX8" fmla="*/ 17603 w 169028"/>
                    <a:gd name="connsiteY8" fmla="*/ 6651 h 103013"/>
                    <a:gd name="connsiteX9" fmla="*/ 17603 w 169028"/>
                    <a:gd name="connsiteY9" fmla="*/ 6651 h 103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028" h="103013">
                      <a:moveTo>
                        <a:pt x="17603" y="6651"/>
                      </a:moveTo>
                      <a:cubicBezTo>
                        <a:pt x="21360" y="24931"/>
                        <a:pt x="28145" y="41642"/>
                        <a:pt x="38855" y="52576"/>
                      </a:cubicBezTo>
                      <a:cubicBezTo>
                        <a:pt x="57136" y="71249"/>
                        <a:pt x="90108" y="74446"/>
                        <a:pt x="112762" y="61324"/>
                      </a:cubicBezTo>
                      <a:cubicBezTo>
                        <a:pt x="131099" y="49941"/>
                        <a:pt x="142763" y="30539"/>
                        <a:pt x="153753" y="10464"/>
                      </a:cubicBezTo>
                      <a:cubicBezTo>
                        <a:pt x="157735" y="2613"/>
                        <a:pt x="170127" y="6538"/>
                        <a:pt x="168950" y="15174"/>
                      </a:cubicBezTo>
                      <a:cubicBezTo>
                        <a:pt x="164632" y="48258"/>
                        <a:pt x="146744" y="82913"/>
                        <a:pt x="114389" y="96315"/>
                      </a:cubicBezTo>
                      <a:cubicBezTo>
                        <a:pt x="68295" y="116053"/>
                        <a:pt x="10425" y="90707"/>
                        <a:pt x="1789" y="39511"/>
                      </a:cubicBezTo>
                      <a:cubicBezTo>
                        <a:pt x="388" y="29922"/>
                        <a:pt x="-4323" y="-2434"/>
                        <a:pt x="10986" y="146"/>
                      </a:cubicBezTo>
                      <a:cubicBezTo>
                        <a:pt x="14463" y="763"/>
                        <a:pt x="16986" y="3454"/>
                        <a:pt x="17603" y="6651"/>
                      </a:cubicBezTo>
                      <a:lnTo>
                        <a:pt x="17603" y="6651"/>
                      </a:lnTo>
                      <a:close/>
                    </a:path>
                  </a:pathLst>
                </a:custGeom>
                <a:solidFill>
                  <a:srgbClr val="18183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" name="图形 13">
                  <a:extLst>
                    <a:ext uri="{FF2B5EF4-FFF2-40B4-BE49-F238E27FC236}">
                      <a16:creationId xmlns:a16="http://schemas.microsoft.com/office/drawing/2014/main" id="{20C3F622-8367-748E-84CC-38E5A61BCF2A}"/>
                    </a:ext>
                  </a:extLst>
                </p:cNvPr>
                <p:cNvGrpSpPr/>
                <p:nvPr/>
              </p:nvGrpSpPr>
              <p:grpSpPr>
                <a:xfrm>
                  <a:off x="18070138" y="6140102"/>
                  <a:ext cx="112407" cy="86519"/>
                  <a:chOff x="18070138" y="6140102"/>
                  <a:chExt cx="112407" cy="86519"/>
                </a:xfrm>
              </p:grpSpPr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58359C8B-BECE-9DF5-2CE4-D26F38DC2ECF}"/>
                      </a:ext>
                    </a:extLst>
                  </p:cNvPr>
                  <p:cNvSpPr/>
                  <p:nvPr/>
                </p:nvSpPr>
                <p:spPr>
                  <a:xfrm>
                    <a:off x="18080713" y="6142736"/>
                    <a:ext cx="101832" cy="83327"/>
                  </a:xfrm>
                  <a:custGeom>
                    <a:avLst/>
                    <a:gdLst>
                      <a:gd name="connsiteX0" fmla="*/ 101833 w 101832"/>
                      <a:gd name="connsiteY0" fmla="*/ 41664 h 83327"/>
                      <a:gd name="connsiteX1" fmla="*/ 50916 w 101832"/>
                      <a:gd name="connsiteY1" fmla="*/ 83328 h 83327"/>
                      <a:gd name="connsiteX2" fmla="*/ 0 w 101832"/>
                      <a:gd name="connsiteY2" fmla="*/ 41664 h 83327"/>
                      <a:gd name="connsiteX3" fmla="*/ 50916 w 101832"/>
                      <a:gd name="connsiteY3" fmla="*/ 0 h 83327"/>
                      <a:gd name="connsiteX4" fmla="*/ 101833 w 101832"/>
                      <a:gd name="connsiteY4" fmla="*/ 41664 h 83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32" h="83327">
                        <a:moveTo>
                          <a:pt x="101833" y="41664"/>
                        </a:moveTo>
                        <a:cubicBezTo>
                          <a:pt x="101833" y="64674"/>
                          <a:pt x="79037" y="83328"/>
                          <a:pt x="50916" y="83328"/>
                        </a:cubicBezTo>
                        <a:cubicBezTo>
                          <a:pt x="22796" y="83328"/>
                          <a:pt x="0" y="64674"/>
                          <a:pt x="0" y="41664"/>
                        </a:cubicBezTo>
                        <a:cubicBezTo>
                          <a:pt x="0" y="18653"/>
                          <a:pt x="22796" y="0"/>
                          <a:pt x="50916" y="0"/>
                        </a:cubicBezTo>
                        <a:cubicBezTo>
                          <a:pt x="79037" y="0"/>
                          <a:pt x="101833" y="18654"/>
                          <a:pt x="101833" y="41664"/>
                        </a:cubicBezTo>
                        <a:close/>
                      </a:path>
                    </a:pathLst>
                  </a:custGeom>
                  <a:solidFill>
                    <a:srgbClr val="E8A69C">
                      <a:alpha val="46000"/>
                    </a:srgbClr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D228A721-522C-BD0A-0A19-2BFEFE6E35A8}"/>
                      </a:ext>
                    </a:extLst>
                  </p:cNvPr>
                  <p:cNvSpPr/>
                  <p:nvPr/>
                </p:nvSpPr>
                <p:spPr>
                  <a:xfrm>
                    <a:off x="18149349" y="6206344"/>
                    <a:ext cx="24318" cy="17420"/>
                  </a:xfrm>
                  <a:custGeom>
                    <a:avLst/>
                    <a:gdLst>
                      <a:gd name="connsiteX0" fmla="*/ 0 w 24318"/>
                      <a:gd name="connsiteY0" fmla="*/ 16636 h 17420"/>
                      <a:gd name="connsiteX1" fmla="*/ 16879 w 24318"/>
                      <a:gd name="connsiteY1" fmla="*/ 710 h 17420"/>
                      <a:gd name="connsiteX2" fmla="*/ 21140 w 24318"/>
                      <a:gd name="connsiteY2" fmla="*/ 149 h 17420"/>
                      <a:gd name="connsiteX3" fmla="*/ 23944 w 24318"/>
                      <a:gd name="connsiteY3" fmla="*/ 7103 h 17420"/>
                      <a:gd name="connsiteX4" fmla="*/ 18000 w 24318"/>
                      <a:gd name="connsiteY4" fmla="*/ 12823 h 17420"/>
                      <a:gd name="connsiteX5" fmla="*/ 2243 w 24318"/>
                      <a:gd name="connsiteY5" fmla="*/ 17421 h 17420"/>
                      <a:gd name="connsiteX6" fmla="*/ 0 w 24318"/>
                      <a:gd name="connsiteY6" fmla="*/ 16636 h 17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18" h="17420">
                        <a:moveTo>
                          <a:pt x="0" y="16636"/>
                        </a:moveTo>
                        <a:cubicBezTo>
                          <a:pt x="3308" y="9402"/>
                          <a:pt x="9477" y="3570"/>
                          <a:pt x="16879" y="710"/>
                        </a:cubicBezTo>
                        <a:cubicBezTo>
                          <a:pt x="18224" y="206"/>
                          <a:pt x="19738" y="-243"/>
                          <a:pt x="21140" y="149"/>
                        </a:cubicBezTo>
                        <a:cubicBezTo>
                          <a:pt x="23888" y="878"/>
                          <a:pt x="24954" y="4467"/>
                          <a:pt x="23944" y="7103"/>
                        </a:cubicBezTo>
                        <a:cubicBezTo>
                          <a:pt x="22935" y="9738"/>
                          <a:pt x="20467" y="11477"/>
                          <a:pt x="18000" y="12823"/>
                        </a:cubicBezTo>
                        <a:cubicBezTo>
                          <a:pt x="13121" y="15458"/>
                          <a:pt x="7738" y="17028"/>
                          <a:pt x="2243" y="17421"/>
                        </a:cubicBezTo>
                        <a:cubicBezTo>
                          <a:pt x="1794" y="17365"/>
                          <a:pt x="1122" y="16972"/>
                          <a:pt x="0" y="16636"/>
                        </a:cubicBezTo>
                        <a:close/>
                      </a:path>
                    </a:pathLst>
                  </a:custGeom>
                  <a:solidFill>
                    <a:srgbClr val="60443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任意多边形: 形状 46">
                    <a:extLst>
                      <a:ext uri="{FF2B5EF4-FFF2-40B4-BE49-F238E27FC236}">
                        <a16:creationId xmlns:a16="http://schemas.microsoft.com/office/drawing/2014/main" id="{641F604F-CFCE-86A3-C3CB-C08F4159B282}"/>
                      </a:ext>
                    </a:extLst>
                  </p:cNvPr>
                  <p:cNvSpPr/>
                  <p:nvPr/>
                </p:nvSpPr>
                <p:spPr>
                  <a:xfrm>
                    <a:off x="18070138" y="6140102"/>
                    <a:ext cx="44582" cy="86519"/>
                  </a:xfrm>
                  <a:custGeom>
                    <a:avLst/>
                    <a:gdLst>
                      <a:gd name="connsiteX0" fmla="*/ 30986 w 44582"/>
                      <a:gd name="connsiteY0" fmla="*/ 12222 h 86519"/>
                      <a:gd name="connsiteX1" fmla="*/ 43323 w 44582"/>
                      <a:gd name="connsiteY1" fmla="*/ 4877 h 86519"/>
                      <a:gd name="connsiteX2" fmla="*/ 41304 w 44582"/>
                      <a:gd name="connsiteY2" fmla="*/ 110 h 86519"/>
                      <a:gd name="connsiteX3" fmla="*/ 25267 w 44582"/>
                      <a:gd name="connsiteY3" fmla="*/ 6391 h 86519"/>
                      <a:gd name="connsiteX4" fmla="*/ 2893 w 44582"/>
                      <a:gd name="connsiteY4" fmla="*/ 27924 h 86519"/>
                      <a:gd name="connsiteX5" fmla="*/ 3790 w 44582"/>
                      <a:gd name="connsiteY5" fmla="*/ 60223 h 86519"/>
                      <a:gd name="connsiteX6" fmla="*/ 24538 w 44582"/>
                      <a:gd name="connsiteY6" fmla="*/ 80746 h 86519"/>
                      <a:gd name="connsiteX7" fmla="*/ 43323 w 44582"/>
                      <a:gd name="connsiteY7" fmla="*/ 82429 h 86519"/>
                      <a:gd name="connsiteX8" fmla="*/ 41753 w 44582"/>
                      <a:gd name="connsiteY8" fmla="*/ 79232 h 86519"/>
                      <a:gd name="connsiteX9" fmla="*/ 41697 w 44582"/>
                      <a:gd name="connsiteY9" fmla="*/ 79176 h 86519"/>
                      <a:gd name="connsiteX10" fmla="*/ 41248 w 44582"/>
                      <a:gd name="connsiteY10" fmla="*/ 78840 h 86519"/>
                      <a:gd name="connsiteX11" fmla="*/ 39286 w 44582"/>
                      <a:gd name="connsiteY11" fmla="*/ 77494 h 86519"/>
                      <a:gd name="connsiteX12" fmla="*/ 38108 w 44582"/>
                      <a:gd name="connsiteY12" fmla="*/ 76653 h 86519"/>
                      <a:gd name="connsiteX13" fmla="*/ 36875 w 44582"/>
                      <a:gd name="connsiteY13" fmla="*/ 75644 h 86519"/>
                      <a:gd name="connsiteX14" fmla="*/ 21678 w 44582"/>
                      <a:gd name="connsiteY14" fmla="*/ 61232 h 86519"/>
                      <a:gd name="connsiteX15" fmla="*/ 16351 w 44582"/>
                      <a:gd name="connsiteY15" fmla="*/ 33699 h 86519"/>
                      <a:gd name="connsiteX16" fmla="*/ 30986 w 44582"/>
                      <a:gd name="connsiteY16" fmla="*/ 12222 h 8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582" h="86519">
                        <a:moveTo>
                          <a:pt x="30986" y="12222"/>
                        </a:moveTo>
                        <a:cubicBezTo>
                          <a:pt x="33174" y="9979"/>
                          <a:pt x="38332" y="7064"/>
                          <a:pt x="43323" y="4877"/>
                        </a:cubicBezTo>
                        <a:cubicBezTo>
                          <a:pt x="45903" y="3475"/>
                          <a:pt x="44164" y="-731"/>
                          <a:pt x="41304" y="110"/>
                        </a:cubicBezTo>
                        <a:cubicBezTo>
                          <a:pt x="36146" y="2129"/>
                          <a:pt x="27342" y="5157"/>
                          <a:pt x="25267" y="6391"/>
                        </a:cubicBezTo>
                        <a:cubicBezTo>
                          <a:pt x="16351" y="11606"/>
                          <a:pt x="7267" y="18166"/>
                          <a:pt x="2893" y="27924"/>
                        </a:cubicBezTo>
                        <a:cubicBezTo>
                          <a:pt x="-1313" y="38073"/>
                          <a:pt x="-864" y="50298"/>
                          <a:pt x="3790" y="60223"/>
                        </a:cubicBezTo>
                        <a:cubicBezTo>
                          <a:pt x="7715" y="69419"/>
                          <a:pt x="15902" y="76036"/>
                          <a:pt x="24538" y="80746"/>
                        </a:cubicBezTo>
                        <a:cubicBezTo>
                          <a:pt x="30426" y="83606"/>
                          <a:pt x="41921" y="91176"/>
                          <a:pt x="43323" y="82429"/>
                        </a:cubicBezTo>
                        <a:cubicBezTo>
                          <a:pt x="43323" y="81195"/>
                          <a:pt x="42706" y="80017"/>
                          <a:pt x="41753" y="79232"/>
                        </a:cubicBezTo>
                        <a:cubicBezTo>
                          <a:pt x="41753" y="79232"/>
                          <a:pt x="41753" y="79232"/>
                          <a:pt x="41697" y="79176"/>
                        </a:cubicBezTo>
                        <a:cubicBezTo>
                          <a:pt x="41529" y="79064"/>
                          <a:pt x="41417" y="78952"/>
                          <a:pt x="41248" y="78840"/>
                        </a:cubicBezTo>
                        <a:cubicBezTo>
                          <a:pt x="40744" y="78503"/>
                          <a:pt x="39903" y="77943"/>
                          <a:pt x="39286" y="77494"/>
                        </a:cubicBezTo>
                        <a:cubicBezTo>
                          <a:pt x="38837" y="77158"/>
                          <a:pt x="38277" y="76765"/>
                          <a:pt x="38108" y="76653"/>
                        </a:cubicBezTo>
                        <a:cubicBezTo>
                          <a:pt x="37716" y="76317"/>
                          <a:pt x="37267" y="75980"/>
                          <a:pt x="36875" y="75644"/>
                        </a:cubicBezTo>
                        <a:cubicBezTo>
                          <a:pt x="34071" y="73793"/>
                          <a:pt x="26332" y="67064"/>
                          <a:pt x="21678" y="61232"/>
                        </a:cubicBezTo>
                        <a:cubicBezTo>
                          <a:pt x="15566" y="54167"/>
                          <a:pt x="14220" y="44466"/>
                          <a:pt x="16351" y="33699"/>
                        </a:cubicBezTo>
                        <a:cubicBezTo>
                          <a:pt x="18426" y="27307"/>
                          <a:pt x="23697" y="19737"/>
                          <a:pt x="30986" y="12222"/>
                        </a:cubicBezTo>
                        <a:close/>
                      </a:path>
                    </a:pathLst>
                  </a:custGeom>
                  <a:solidFill>
                    <a:srgbClr val="CC9278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B679545A-1D8F-52AB-6F7A-B02ADABA7726}"/>
                    </a:ext>
                  </a:extLst>
                </p:cNvPr>
                <p:cNvSpPr/>
                <p:nvPr/>
              </p:nvSpPr>
              <p:spPr>
                <a:xfrm>
                  <a:off x="17592354" y="6203690"/>
                  <a:ext cx="349236" cy="349236"/>
                </a:xfrm>
                <a:custGeom>
                  <a:avLst/>
                  <a:gdLst>
                    <a:gd name="connsiteX0" fmla="*/ 349237 w 349236"/>
                    <a:gd name="connsiteY0" fmla="*/ 174618 h 349236"/>
                    <a:gd name="connsiteX1" fmla="*/ 174618 w 349236"/>
                    <a:gd name="connsiteY1" fmla="*/ 349237 h 349236"/>
                    <a:gd name="connsiteX2" fmla="*/ 0 w 349236"/>
                    <a:gd name="connsiteY2" fmla="*/ 174618 h 349236"/>
                    <a:gd name="connsiteX3" fmla="*/ 174618 w 349236"/>
                    <a:gd name="connsiteY3" fmla="*/ 0 h 349236"/>
                    <a:gd name="connsiteX4" fmla="*/ 349237 w 349236"/>
                    <a:gd name="connsiteY4" fmla="*/ 174618 h 34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236" h="349236">
                      <a:moveTo>
                        <a:pt x="349237" y="174618"/>
                      </a:moveTo>
                      <a:cubicBezTo>
                        <a:pt x="349237" y="271057"/>
                        <a:pt x="271057" y="349237"/>
                        <a:pt x="174618" y="349237"/>
                      </a:cubicBezTo>
                      <a:cubicBezTo>
                        <a:pt x="78179" y="349237"/>
                        <a:pt x="0" y="271057"/>
                        <a:pt x="0" y="174618"/>
                      </a:cubicBezTo>
                      <a:cubicBezTo>
                        <a:pt x="0" y="78179"/>
                        <a:pt x="78179" y="0"/>
                        <a:pt x="174618" y="0"/>
                      </a:cubicBezTo>
                      <a:cubicBezTo>
                        <a:pt x="271057" y="0"/>
                        <a:pt x="349237" y="78179"/>
                        <a:pt x="349237" y="174618"/>
                      </a:cubicBezTo>
                      <a:close/>
                    </a:path>
                  </a:pathLst>
                </a:custGeom>
                <a:solidFill>
                  <a:srgbClr val="E8A69C">
                    <a:alpha val="36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001BCEF8-AAAF-1171-FFD1-EAF56D7DC191}"/>
                    </a:ext>
                  </a:extLst>
                </p:cNvPr>
                <p:cNvSpPr/>
                <p:nvPr/>
              </p:nvSpPr>
              <p:spPr>
                <a:xfrm>
                  <a:off x="18330696" y="6250905"/>
                  <a:ext cx="349236" cy="349236"/>
                </a:xfrm>
                <a:custGeom>
                  <a:avLst/>
                  <a:gdLst>
                    <a:gd name="connsiteX0" fmla="*/ 349237 w 349236"/>
                    <a:gd name="connsiteY0" fmla="*/ 174618 h 349236"/>
                    <a:gd name="connsiteX1" fmla="*/ 174618 w 349236"/>
                    <a:gd name="connsiteY1" fmla="*/ 349237 h 349236"/>
                    <a:gd name="connsiteX2" fmla="*/ 0 w 349236"/>
                    <a:gd name="connsiteY2" fmla="*/ 174618 h 349236"/>
                    <a:gd name="connsiteX3" fmla="*/ 174618 w 349236"/>
                    <a:gd name="connsiteY3" fmla="*/ 0 h 349236"/>
                    <a:gd name="connsiteX4" fmla="*/ 349237 w 349236"/>
                    <a:gd name="connsiteY4" fmla="*/ 174618 h 34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236" h="349236">
                      <a:moveTo>
                        <a:pt x="349237" y="174618"/>
                      </a:moveTo>
                      <a:cubicBezTo>
                        <a:pt x="349237" y="271057"/>
                        <a:pt x="271057" y="349237"/>
                        <a:pt x="174618" y="349237"/>
                      </a:cubicBezTo>
                      <a:cubicBezTo>
                        <a:pt x="78179" y="349237"/>
                        <a:pt x="0" y="271057"/>
                        <a:pt x="0" y="174618"/>
                      </a:cubicBezTo>
                      <a:cubicBezTo>
                        <a:pt x="0" y="78179"/>
                        <a:pt x="78179" y="0"/>
                        <a:pt x="174618" y="0"/>
                      </a:cubicBezTo>
                      <a:cubicBezTo>
                        <a:pt x="271057" y="0"/>
                        <a:pt x="349237" y="78179"/>
                        <a:pt x="349237" y="174618"/>
                      </a:cubicBezTo>
                      <a:close/>
                    </a:path>
                  </a:pathLst>
                </a:custGeom>
                <a:solidFill>
                  <a:srgbClr val="E8A69C">
                    <a:alpha val="36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C57D0A47-37A8-A3B9-2852-6C49C234C924}"/>
                    </a:ext>
                  </a:extLst>
                </p:cNvPr>
                <p:cNvSpPr/>
                <p:nvPr/>
              </p:nvSpPr>
              <p:spPr>
                <a:xfrm>
                  <a:off x="17356628" y="5243692"/>
                  <a:ext cx="1687762" cy="730429"/>
                </a:xfrm>
                <a:custGeom>
                  <a:avLst/>
                  <a:gdLst>
                    <a:gd name="connsiteX0" fmla="*/ 853002 w 1687762"/>
                    <a:gd name="connsiteY0" fmla="*/ 34028 h 730429"/>
                    <a:gd name="connsiteX1" fmla="*/ 535616 w 1687762"/>
                    <a:gd name="connsiteY1" fmla="*/ 27411 h 730429"/>
                    <a:gd name="connsiteX2" fmla="*/ 396437 w 1687762"/>
                    <a:gd name="connsiteY2" fmla="*/ 85898 h 730429"/>
                    <a:gd name="connsiteX3" fmla="*/ 212567 w 1687762"/>
                    <a:gd name="connsiteY3" fmla="*/ 290796 h 730429"/>
                    <a:gd name="connsiteX4" fmla="*/ 81631 w 1687762"/>
                    <a:gd name="connsiteY4" fmla="*/ 536126 h 730429"/>
                    <a:gd name="connsiteX5" fmla="*/ 21574 w 1687762"/>
                    <a:gd name="connsiteY5" fmla="*/ 609248 h 730429"/>
                    <a:gd name="connsiteX6" fmla="*/ 826 w 1687762"/>
                    <a:gd name="connsiteY6" fmla="*/ 630612 h 730429"/>
                    <a:gd name="connsiteX7" fmla="*/ 34023 w 1687762"/>
                    <a:gd name="connsiteY7" fmla="*/ 666949 h 730429"/>
                    <a:gd name="connsiteX8" fmla="*/ 110510 w 1687762"/>
                    <a:gd name="connsiteY8" fmla="*/ 662575 h 730429"/>
                    <a:gd name="connsiteX9" fmla="*/ 126940 w 1687762"/>
                    <a:gd name="connsiteY9" fmla="*/ 705809 h 730429"/>
                    <a:gd name="connsiteX10" fmla="*/ 170174 w 1687762"/>
                    <a:gd name="connsiteY10" fmla="*/ 726165 h 730429"/>
                    <a:gd name="connsiteX11" fmla="*/ 374512 w 1687762"/>
                    <a:gd name="connsiteY11" fmla="*/ 632407 h 730429"/>
                    <a:gd name="connsiteX12" fmla="*/ 432382 w 1687762"/>
                    <a:gd name="connsiteY12" fmla="*/ 683772 h 730429"/>
                    <a:gd name="connsiteX13" fmla="*/ 510494 w 1687762"/>
                    <a:gd name="connsiteY13" fmla="*/ 647883 h 730429"/>
                    <a:gd name="connsiteX14" fmla="*/ 801917 w 1687762"/>
                    <a:gd name="connsiteY14" fmla="*/ 300105 h 730429"/>
                    <a:gd name="connsiteX15" fmla="*/ 892871 w 1687762"/>
                    <a:gd name="connsiteY15" fmla="*/ 506294 h 730429"/>
                    <a:gd name="connsiteX16" fmla="*/ 1079938 w 1687762"/>
                    <a:gd name="connsiteY16" fmla="*/ 670145 h 730429"/>
                    <a:gd name="connsiteX17" fmla="*/ 1125640 w 1687762"/>
                    <a:gd name="connsiteY17" fmla="*/ 659940 h 730429"/>
                    <a:gd name="connsiteX18" fmla="*/ 1219846 w 1687762"/>
                    <a:gd name="connsiteY18" fmla="*/ 712034 h 730429"/>
                    <a:gd name="connsiteX19" fmla="*/ 1301267 w 1687762"/>
                    <a:gd name="connsiteY19" fmla="*/ 704463 h 730429"/>
                    <a:gd name="connsiteX20" fmla="*/ 1338613 w 1687762"/>
                    <a:gd name="connsiteY20" fmla="*/ 633696 h 730429"/>
                    <a:gd name="connsiteX21" fmla="*/ 1432988 w 1687762"/>
                    <a:gd name="connsiteY21" fmla="*/ 705192 h 730429"/>
                    <a:gd name="connsiteX22" fmla="*/ 1687513 w 1687762"/>
                    <a:gd name="connsiteY22" fmla="*/ 622201 h 730429"/>
                    <a:gd name="connsiteX23" fmla="*/ 1606653 w 1687762"/>
                    <a:gd name="connsiteY23" fmla="*/ 533826 h 730429"/>
                    <a:gd name="connsiteX24" fmla="*/ 1492203 w 1687762"/>
                    <a:gd name="connsiteY24" fmla="*/ 277507 h 730429"/>
                    <a:gd name="connsiteX25" fmla="*/ 853002 w 1687762"/>
                    <a:gd name="connsiteY25" fmla="*/ 34028 h 730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87762" h="730429">
                      <a:moveTo>
                        <a:pt x="853002" y="34028"/>
                      </a:moveTo>
                      <a:cubicBezTo>
                        <a:pt x="757225" y="-17113"/>
                        <a:pt x="639804" y="-3206"/>
                        <a:pt x="535616" y="27411"/>
                      </a:cubicBezTo>
                      <a:cubicBezTo>
                        <a:pt x="487167" y="41654"/>
                        <a:pt x="439335" y="59374"/>
                        <a:pt x="396437" y="85898"/>
                      </a:cubicBezTo>
                      <a:cubicBezTo>
                        <a:pt x="317595" y="134683"/>
                        <a:pt x="259333" y="210721"/>
                        <a:pt x="212567" y="290796"/>
                      </a:cubicBezTo>
                      <a:cubicBezTo>
                        <a:pt x="165800" y="370872"/>
                        <a:pt x="128846" y="456331"/>
                        <a:pt x="81631" y="536126"/>
                      </a:cubicBezTo>
                      <a:cubicBezTo>
                        <a:pt x="65425" y="563490"/>
                        <a:pt x="47425" y="590799"/>
                        <a:pt x="21574" y="609248"/>
                      </a:cubicBezTo>
                      <a:cubicBezTo>
                        <a:pt x="13332" y="615136"/>
                        <a:pt x="3686" y="620911"/>
                        <a:pt x="826" y="630612"/>
                      </a:cubicBezTo>
                      <a:cubicBezTo>
                        <a:pt x="-4388" y="648276"/>
                        <a:pt x="16079" y="662744"/>
                        <a:pt x="34023" y="666949"/>
                      </a:cubicBezTo>
                      <a:cubicBezTo>
                        <a:pt x="59257" y="672837"/>
                        <a:pt x="86117" y="671267"/>
                        <a:pt x="110510" y="662575"/>
                      </a:cubicBezTo>
                      <a:cubicBezTo>
                        <a:pt x="107482" y="678388"/>
                        <a:pt x="115052" y="694931"/>
                        <a:pt x="126940" y="705809"/>
                      </a:cubicBezTo>
                      <a:cubicBezTo>
                        <a:pt x="138828" y="716688"/>
                        <a:pt x="154473" y="722576"/>
                        <a:pt x="170174" y="726165"/>
                      </a:cubicBezTo>
                      <a:cubicBezTo>
                        <a:pt x="248735" y="744165"/>
                        <a:pt x="336941" y="703734"/>
                        <a:pt x="374512" y="632407"/>
                      </a:cubicBezTo>
                      <a:cubicBezTo>
                        <a:pt x="371820" y="661454"/>
                        <a:pt x="403222" y="684501"/>
                        <a:pt x="432382" y="683772"/>
                      </a:cubicBezTo>
                      <a:cubicBezTo>
                        <a:pt x="461541" y="683043"/>
                        <a:pt x="487391" y="665715"/>
                        <a:pt x="510494" y="647883"/>
                      </a:cubicBezTo>
                      <a:cubicBezTo>
                        <a:pt x="635206" y="551490"/>
                        <a:pt x="733562" y="450274"/>
                        <a:pt x="801917" y="300105"/>
                      </a:cubicBezTo>
                      <a:cubicBezTo>
                        <a:pt x="826534" y="381134"/>
                        <a:pt x="849806" y="433340"/>
                        <a:pt x="892871" y="506294"/>
                      </a:cubicBezTo>
                      <a:cubicBezTo>
                        <a:pt x="935937" y="579191"/>
                        <a:pt x="999583" y="643397"/>
                        <a:pt x="1079938" y="670145"/>
                      </a:cubicBezTo>
                      <a:cubicBezTo>
                        <a:pt x="1096424" y="675641"/>
                        <a:pt x="1119920" y="676370"/>
                        <a:pt x="1125640" y="659940"/>
                      </a:cubicBezTo>
                      <a:cubicBezTo>
                        <a:pt x="1152275" y="684557"/>
                        <a:pt x="1184855" y="702557"/>
                        <a:pt x="1219846" y="712034"/>
                      </a:cubicBezTo>
                      <a:cubicBezTo>
                        <a:pt x="1247042" y="719379"/>
                        <a:pt x="1278332" y="720893"/>
                        <a:pt x="1301267" y="704463"/>
                      </a:cubicBezTo>
                      <a:cubicBezTo>
                        <a:pt x="1323417" y="688594"/>
                        <a:pt x="1332220" y="660220"/>
                        <a:pt x="1338613" y="633696"/>
                      </a:cubicBezTo>
                      <a:cubicBezTo>
                        <a:pt x="1355548" y="670706"/>
                        <a:pt x="1393903" y="693809"/>
                        <a:pt x="1432988" y="705192"/>
                      </a:cubicBezTo>
                      <a:cubicBezTo>
                        <a:pt x="1518446" y="730090"/>
                        <a:pt x="1695308" y="698351"/>
                        <a:pt x="1687513" y="622201"/>
                      </a:cubicBezTo>
                      <a:cubicBezTo>
                        <a:pt x="1684205" y="589902"/>
                        <a:pt x="1652073" y="596687"/>
                        <a:pt x="1606653" y="533826"/>
                      </a:cubicBezTo>
                      <a:cubicBezTo>
                        <a:pt x="1546821" y="451003"/>
                        <a:pt x="1518110" y="343619"/>
                        <a:pt x="1492203" y="277507"/>
                      </a:cubicBezTo>
                      <a:cubicBezTo>
                        <a:pt x="1360875" y="-57431"/>
                        <a:pt x="933358" y="-7187"/>
                        <a:pt x="853002" y="34028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" name="图形 13">
                  <a:extLst>
                    <a:ext uri="{FF2B5EF4-FFF2-40B4-BE49-F238E27FC236}">
                      <a16:creationId xmlns:a16="http://schemas.microsoft.com/office/drawing/2014/main" id="{1252A7E0-7DE0-9197-D4B5-F75BD1629133}"/>
                    </a:ext>
                  </a:extLst>
                </p:cNvPr>
                <p:cNvGrpSpPr/>
                <p:nvPr/>
              </p:nvGrpSpPr>
              <p:grpSpPr>
                <a:xfrm>
                  <a:off x="17356442" y="5506041"/>
                  <a:ext cx="1639990" cy="479464"/>
                  <a:chOff x="17356442" y="5506041"/>
                  <a:chExt cx="1639990" cy="479464"/>
                </a:xfrm>
                <a:solidFill>
                  <a:srgbClr val="2D4787"/>
                </a:solidFill>
              </p:grpSpPr>
              <p:grpSp>
                <p:nvGrpSpPr>
                  <p:cNvPr id="40" name="图形 13">
                    <a:extLst>
                      <a:ext uri="{FF2B5EF4-FFF2-40B4-BE49-F238E27FC236}">
                        <a16:creationId xmlns:a16="http://schemas.microsoft.com/office/drawing/2014/main" id="{F2EEE92A-B8D5-6DBE-04F5-4FF47C358264}"/>
                      </a:ext>
                    </a:extLst>
                  </p:cNvPr>
                  <p:cNvGrpSpPr/>
                  <p:nvPr/>
                </p:nvGrpSpPr>
                <p:grpSpPr>
                  <a:xfrm>
                    <a:off x="17356442" y="5506041"/>
                    <a:ext cx="1639990" cy="479464"/>
                    <a:chOff x="17356442" y="5506041"/>
                    <a:chExt cx="1639990" cy="479464"/>
                  </a:xfrm>
                  <a:solidFill>
                    <a:srgbClr val="2D4787"/>
                  </a:solidFill>
                </p:grpSpPr>
                <p:sp>
                  <p:nvSpPr>
                    <p:cNvPr id="42" name="任意多边形: 形状 41">
                      <a:extLst>
                        <a:ext uri="{FF2B5EF4-FFF2-40B4-BE49-F238E27FC236}">
                          <a16:creationId xmlns:a16="http://schemas.microsoft.com/office/drawing/2014/main" id="{B2030784-3B83-9A9C-2751-BC0F8C26A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56442" y="5506041"/>
                      <a:ext cx="1639990" cy="479464"/>
                    </a:xfrm>
                    <a:custGeom>
                      <a:avLst/>
                      <a:gdLst>
                        <a:gd name="connsiteX0" fmla="*/ 1639923 w 1639990"/>
                        <a:gd name="connsiteY0" fmla="*/ 421927 h 479464"/>
                        <a:gd name="connsiteX1" fmla="*/ 1636839 w 1639990"/>
                        <a:gd name="connsiteY1" fmla="*/ 418338 h 479464"/>
                        <a:gd name="connsiteX2" fmla="*/ 1625288 w 1639990"/>
                        <a:gd name="connsiteY2" fmla="*/ 421703 h 479464"/>
                        <a:gd name="connsiteX3" fmla="*/ 1589624 w 1639990"/>
                        <a:gd name="connsiteY3" fmla="*/ 433030 h 479464"/>
                        <a:gd name="connsiteX4" fmla="*/ 1526483 w 1639990"/>
                        <a:gd name="connsiteY4" fmla="*/ 443067 h 479464"/>
                        <a:gd name="connsiteX5" fmla="*/ 1421847 w 1639990"/>
                        <a:gd name="connsiteY5" fmla="*/ 420469 h 479464"/>
                        <a:gd name="connsiteX6" fmla="*/ 1371659 w 1639990"/>
                        <a:gd name="connsiteY6" fmla="*/ 387048 h 479464"/>
                        <a:gd name="connsiteX7" fmla="*/ 1349790 w 1639990"/>
                        <a:gd name="connsiteY7" fmla="*/ 364786 h 479464"/>
                        <a:gd name="connsiteX8" fmla="*/ 1339865 w 1639990"/>
                        <a:gd name="connsiteY8" fmla="*/ 354637 h 479464"/>
                        <a:gd name="connsiteX9" fmla="*/ 1328537 w 1639990"/>
                        <a:gd name="connsiteY9" fmla="*/ 367478 h 479464"/>
                        <a:gd name="connsiteX10" fmla="*/ 1330108 w 1639990"/>
                        <a:gd name="connsiteY10" fmla="*/ 369777 h 479464"/>
                        <a:gd name="connsiteX11" fmla="*/ 1324893 w 1639990"/>
                        <a:gd name="connsiteY11" fmla="*/ 385646 h 479464"/>
                        <a:gd name="connsiteX12" fmla="*/ 1307790 w 1639990"/>
                        <a:gd name="connsiteY12" fmla="*/ 413516 h 479464"/>
                        <a:gd name="connsiteX13" fmla="*/ 1304705 w 1639990"/>
                        <a:gd name="connsiteY13" fmla="*/ 417160 h 479464"/>
                        <a:gd name="connsiteX14" fmla="*/ 1294724 w 1639990"/>
                        <a:gd name="connsiteY14" fmla="*/ 426581 h 479464"/>
                        <a:gd name="connsiteX15" fmla="*/ 1293771 w 1639990"/>
                        <a:gd name="connsiteY15" fmla="*/ 427366 h 479464"/>
                        <a:gd name="connsiteX16" fmla="*/ 1293659 w 1639990"/>
                        <a:gd name="connsiteY16" fmla="*/ 427478 h 479464"/>
                        <a:gd name="connsiteX17" fmla="*/ 1293715 w 1639990"/>
                        <a:gd name="connsiteY17" fmla="*/ 427422 h 479464"/>
                        <a:gd name="connsiteX18" fmla="*/ 1293659 w 1639990"/>
                        <a:gd name="connsiteY18" fmla="*/ 427478 h 479464"/>
                        <a:gd name="connsiteX19" fmla="*/ 1274313 w 1639990"/>
                        <a:gd name="connsiteY19" fmla="*/ 437572 h 479464"/>
                        <a:gd name="connsiteX20" fmla="*/ 1250144 w 1639990"/>
                        <a:gd name="connsiteY20" fmla="*/ 438974 h 479464"/>
                        <a:gd name="connsiteX21" fmla="*/ 1207527 w 1639990"/>
                        <a:gd name="connsiteY21" fmla="*/ 429497 h 479464"/>
                        <a:gd name="connsiteX22" fmla="*/ 1137994 w 1639990"/>
                        <a:gd name="connsiteY22" fmla="*/ 381160 h 479464"/>
                        <a:gd name="connsiteX23" fmla="*/ 1139620 w 1639990"/>
                        <a:gd name="connsiteY23" fmla="*/ 374824 h 479464"/>
                        <a:gd name="connsiteX24" fmla="*/ 1144443 w 1639990"/>
                        <a:gd name="connsiteY24" fmla="*/ 330973 h 479464"/>
                        <a:gd name="connsiteX25" fmla="*/ 1133003 w 1639990"/>
                        <a:gd name="connsiteY25" fmla="*/ 259757 h 479464"/>
                        <a:gd name="connsiteX26" fmla="*/ 1111638 w 1639990"/>
                        <a:gd name="connsiteY26" fmla="*/ 223421 h 479464"/>
                        <a:gd name="connsiteX27" fmla="*/ 1067900 w 1639990"/>
                        <a:gd name="connsiteY27" fmla="*/ 274617 h 479464"/>
                        <a:gd name="connsiteX28" fmla="*/ 1081134 w 1639990"/>
                        <a:gd name="connsiteY28" fmla="*/ 328337 h 479464"/>
                        <a:gd name="connsiteX29" fmla="*/ 1116629 w 1639990"/>
                        <a:gd name="connsiteY29" fmla="*/ 389964 h 479464"/>
                        <a:gd name="connsiteX30" fmla="*/ 1054498 w 1639990"/>
                        <a:gd name="connsiteY30" fmla="*/ 392039 h 479464"/>
                        <a:gd name="connsiteX31" fmla="*/ 901076 w 1639990"/>
                        <a:gd name="connsiteY31" fmla="*/ 233795 h 479464"/>
                        <a:gd name="connsiteX32" fmla="*/ 851225 w 1639990"/>
                        <a:gd name="connsiteY32" fmla="*/ 129775 h 479464"/>
                        <a:gd name="connsiteX33" fmla="*/ 850216 w 1639990"/>
                        <a:gd name="connsiteY33" fmla="*/ 127364 h 479464"/>
                        <a:gd name="connsiteX34" fmla="*/ 843262 w 1639990"/>
                        <a:gd name="connsiteY34" fmla="*/ 111999 h 479464"/>
                        <a:gd name="connsiteX35" fmla="*/ 842646 w 1639990"/>
                        <a:gd name="connsiteY35" fmla="*/ 110709 h 479464"/>
                        <a:gd name="connsiteX36" fmla="*/ 842533 w 1639990"/>
                        <a:gd name="connsiteY36" fmla="*/ 110429 h 479464"/>
                        <a:gd name="connsiteX37" fmla="*/ 842365 w 1639990"/>
                        <a:gd name="connsiteY37" fmla="*/ 110092 h 479464"/>
                        <a:gd name="connsiteX38" fmla="*/ 842422 w 1639990"/>
                        <a:gd name="connsiteY38" fmla="*/ 110205 h 479464"/>
                        <a:gd name="connsiteX39" fmla="*/ 823356 w 1639990"/>
                        <a:gd name="connsiteY39" fmla="*/ 59625 h 479464"/>
                        <a:gd name="connsiteX40" fmla="*/ 811188 w 1639990"/>
                        <a:gd name="connsiteY40" fmla="*/ 16952 h 479464"/>
                        <a:gd name="connsiteX41" fmla="*/ 810290 w 1639990"/>
                        <a:gd name="connsiteY41" fmla="*/ 13755 h 479464"/>
                        <a:gd name="connsiteX42" fmla="*/ 812533 w 1639990"/>
                        <a:gd name="connsiteY42" fmla="*/ 4447 h 479464"/>
                        <a:gd name="connsiteX43" fmla="*/ 802440 w 1639990"/>
                        <a:gd name="connsiteY43" fmla="*/ 3606 h 479464"/>
                        <a:gd name="connsiteX44" fmla="*/ 787411 w 1639990"/>
                        <a:gd name="connsiteY44" fmla="*/ 41513 h 479464"/>
                        <a:gd name="connsiteX45" fmla="*/ 723598 w 1639990"/>
                        <a:gd name="connsiteY45" fmla="*/ 151140 h 479464"/>
                        <a:gd name="connsiteX46" fmla="*/ 618345 w 1639990"/>
                        <a:gd name="connsiteY46" fmla="*/ 285328 h 479464"/>
                        <a:gd name="connsiteX47" fmla="*/ 517858 w 1639990"/>
                        <a:gd name="connsiteY47" fmla="*/ 376282 h 479464"/>
                        <a:gd name="connsiteX48" fmla="*/ 440362 w 1639990"/>
                        <a:gd name="connsiteY48" fmla="*/ 416095 h 479464"/>
                        <a:gd name="connsiteX49" fmla="*/ 432399 w 1639990"/>
                        <a:gd name="connsiteY49" fmla="*/ 415983 h 479464"/>
                        <a:gd name="connsiteX50" fmla="*/ 429259 w 1639990"/>
                        <a:gd name="connsiteY50" fmla="*/ 415478 h 479464"/>
                        <a:gd name="connsiteX51" fmla="*/ 423540 w 1639990"/>
                        <a:gd name="connsiteY51" fmla="*/ 414020 h 479464"/>
                        <a:gd name="connsiteX52" fmla="*/ 388100 w 1639990"/>
                        <a:gd name="connsiteY52" fmla="*/ 384356 h 479464"/>
                        <a:gd name="connsiteX53" fmla="*/ 387820 w 1639990"/>
                        <a:gd name="connsiteY53" fmla="*/ 383908 h 479464"/>
                        <a:gd name="connsiteX54" fmla="*/ 387764 w 1639990"/>
                        <a:gd name="connsiteY54" fmla="*/ 383740 h 479464"/>
                        <a:gd name="connsiteX55" fmla="*/ 387427 w 1639990"/>
                        <a:gd name="connsiteY55" fmla="*/ 383179 h 479464"/>
                        <a:gd name="connsiteX56" fmla="*/ 387651 w 1639990"/>
                        <a:gd name="connsiteY56" fmla="*/ 383515 h 479464"/>
                        <a:gd name="connsiteX57" fmla="*/ 382661 w 1639990"/>
                        <a:gd name="connsiteY57" fmla="*/ 368375 h 479464"/>
                        <a:gd name="connsiteX58" fmla="*/ 365838 w 1639990"/>
                        <a:gd name="connsiteY58" fmla="*/ 376001 h 479464"/>
                        <a:gd name="connsiteX59" fmla="*/ 364436 w 1639990"/>
                        <a:gd name="connsiteY59" fmla="*/ 377683 h 479464"/>
                        <a:gd name="connsiteX60" fmla="*/ 356586 w 1639990"/>
                        <a:gd name="connsiteY60" fmla="*/ 386431 h 479464"/>
                        <a:gd name="connsiteX61" fmla="*/ 299557 w 1639990"/>
                        <a:gd name="connsiteY61" fmla="*/ 430675 h 479464"/>
                        <a:gd name="connsiteX62" fmla="*/ 200192 w 1639990"/>
                        <a:gd name="connsiteY62" fmla="*/ 462974 h 479464"/>
                        <a:gd name="connsiteX63" fmla="*/ 128584 w 1639990"/>
                        <a:gd name="connsiteY63" fmla="*/ 423217 h 479464"/>
                        <a:gd name="connsiteX64" fmla="*/ 124490 w 1639990"/>
                        <a:gd name="connsiteY64" fmla="*/ 409310 h 479464"/>
                        <a:gd name="connsiteX65" fmla="*/ 205463 w 1639990"/>
                        <a:gd name="connsiteY65" fmla="*/ 346169 h 479464"/>
                        <a:gd name="connsiteX66" fmla="*/ 246174 w 1639990"/>
                        <a:gd name="connsiteY66" fmla="*/ 293739 h 479464"/>
                        <a:gd name="connsiteX67" fmla="*/ 254977 w 1639990"/>
                        <a:gd name="connsiteY67" fmla="*/ 258075 h 479464"/>
                        <a:gd name="connsiteX68" fmla="*/ 236472 w 1639990"/>
                        <a:gd name="connsiteY68" fmla="*/ 233290 h 479464"/>
                        <a:gd name="connsiteX69" fmla="*/ 216454 w 1639990"/>
                        <a:gd name="connsiteY69" fmla="*/ 235421 h 479464"/>
                        <a:gd name="connsiteX70" fmla="*/ 202154 w 1639990"/>
                        <a:gd name="connsiteY70" fmla="*/ 240692 h 479464"/>
                        <a:gd name="connsiteX71" fmla="*/ 112602 w 1639990"/>
                        <a:gd name="connsiteY71" fmla="*/ 359459 h 479464"/>
                        <a:gd name="connsiteX72" fmla="*/ 107387 w 1639990"/>
                        <a:gd name="connsiteY72" fmla="*/ 396693 h 479464"/>
                        <a:gd name="connsiteX73" fmla="*/ 86079 w 1639990"/>
                        <a:gd name="connsiteY73" fmla="*/ 404319 h 479464"/>
                        <a:gd name="connsiteX74" fmla="*/ 50639 w 1639990"/>
                        <a:gd name="connsiteY74" fmla="*/ 404768 h 479464"/>
                        <a:gd name="connsiteX75" fmla="*/ 14190 w 1639990"/>
                        <a:gd name="connsiteY75" fmla="*/ 387833 h 479464"/>
                        <a:gd name="connsiteX76" fmla="*/ 9480 w 1639990"/>
                        <a:gd name="connsiteY76" fmla="*/ 370394 h 479464"/>
                        <a:gd name="connsiteX77" fmla="*/ 59 w 1639990"/>
                        <a:gd name="connsiteY77" fmla="*/ 370394 h 479464"/>
                        <a:gd name="connsiteX78" fmla="*/ 25742 w 1639990"/>
                        <a:gd name="connsiteY78" fmla="*/ 412674 h 479464"/>
                        <a:gd name="connsiteX79" fmla="*/ 72733 w 1639990"/>
                        <a:gd name="connsiteY79" fmla="*/ 423273 h 479464"/>
                        <a:gd name="connsiteX80" fmla="*/ 109182 w 1639990"/>
                        <a:gd name="connsiteY80" fmla="*/ 416544 h 479464"/>
                        <a:gd name="connsiteX81" fmla="*/ 153593 w 1639990"/>
                        <a:gd name="connsiteY81" fmla="*/ 469030 h 479464"/>
                        <a:gd name="connsiteX82" fmla="*/ 261538 w 1639990"/>
                        <a:gd name="connsiteY82" fmla="*/ 465890 h 479464"/>
                        <a:gd name="connsiteX83" fmla="*/ 345595 w 1639990"/>
                        <a:gd name="connsiteY83" fmla="*/ 419291 h 479464"/>
                        <a:gd name="connsiteX84" fmla="*/ 370661 w 1639990"/>
                        <a:gd name="connsiteY84" fmla="*/ 394282 h 479464"/>
                        <a:gd name="connsiteX85" fmla="*/ 416362 w 1639990"/>
                        <a:gd name="connsiteY85" fmla="*/ 435497 h 479464"/>
                        <a:gd name="connsiteX86" fmla="*/ 426063 w 1639990"/>
                        <a:gd name="connsiteY86" fmla="*/ 436002 h 479464"/>
                        <a:gd name="connsiteX87" fmla="*/ 429091 w 1639990"/>
                        <a:gd name="connsiteY87" fmla="*/ 435665 h 479464"/>
                        <a:gd name="connsiteX88" fmla="*/ 435652 w 1639990"/>
                        <a:gd name="connsiteY88" fmla="*/ 434544 h 479464"/>
                        <a:gd name="connsiteX89" fmla="*/ 511465 w 1639990"/>
                        <a:gd name="connsiteY89" fmla="*/ 400114 h 479464"/>
                        <a:gd name="connsiteX90" fmla="*/ 567989 w 1639990"/>
                        <a:gd name="connsiteY90" fmla="*/ 358225 h 479464"/>
                        <a:gd name="connsiteX91" fmla="*/ 613971 w 1639990"/>
                        <a:gd name="connsiteY91" fmla="*/ 310113 h 479464"/>
                        <a:gd name="connsiteX92" fmla="*/ 751299 w 1639990"/>
                        <a:gd name="connsiteY92" fmla="*/ 132298 h 479464"/>
                        <a:gd name="connsiteX93" fmla="*/ 794926 w 1639990"/>
                        <a:gd name="connsiteY93" fmla="*/ 56148 h 479464"/>
                        <a:gd name="connsiteX94" fmla="*/ 802047 w 1639990"/>
                        <a:gd name="connsiteY94" fmla="*/ 37924 h 479464"/>
                        <a:gd name="connsiteX95" fmla="*/ 808776 w 1639990"/>
                        <a:gd name="connsiteY95" fmla="*/ 69774 h 479464"/>
                        <a:gd name="connsiteX96" fmla="*/ 842197 w 1639990"/>
                        <a:gd name="connsiteY96" fmla="*/ 161906 h 479464"/>
                        <a:gd name="connsiteX97" fmla="*/ 929170 w 1639990"/>
                        <a:gd name="connsiteY97" fmla="*/ 312580 h 479464"/>
                        <a:gd name="connsiteX98" fmla="*/ 992142 w 1639990"/>
                        <a:gd name="connsiteY98" fmla="*/ 378469 h 479464"/>
                        <a:gd name="connsiteX99" fmla="*/ 1087751 w 1639990"/>
                        <a:gd name="connsiteY99" fmla="*/ 419067 h 479464"/>
                        <a:gd name="connsiteX100" fmla="*/ 1127115 w 1639990"/>
                        <a:gd name="connsiteY100" fmla="*/ 402637 h 479464"/>
                        <a:gd name="connsiteX101" fmla="*/ 1191434 w 1639990"/>
                        <a:gd name="connsiteY101" fmla="*/ 446544 h 479464"/>
                        <a:gd name="connsiteX102" fmla="*/ 1247733 w 1639990"/>
                        <a:gd name="connsiteY102" fmla="*/ 458095 h 479464"/>
                        <a:gd name="connsiteX103" fmla="*/ 1276724 w 1639990"/>
                        <a:gd name="connsiteY103" fmla="*/ 454114 h 479464"/>
                        <a:gd name="connsiteX104" fmla="*/ 1301229 w 1639990"/>
                        <a:gd name="connsiteY104" fmla="*/ 439254 h 479464"/>
                        <a:gd name="connsiteX105" fmla="*/ 1329995 w 1639990"/>
                        <a:gd name="connsiteY105" fmla="*/ 402076 h 479464"/>
                        <a:gd name="connsiteX106" fmla="*/ 1338182 w 1639990"/>
                        <a:gd name="connsiteY106" fmla="*/ 381328 h 479464"/>
                        <a:gd name="connsiteX107" fmla="*/ 1389996 w 1639990"/>
                        <a:gd name="connsiteY107" fmla="*/ 432637 h 479464"/>
                        <a:gd name="connsiteX108" fmla="*/ 1608409 w 1639990"/>
                        <a:gd name="connsiteY108" fmla="*/ 441890 h 479464"/>
                        <a:gd name="connsiteX109" fmla="*/ 1637961 w 1639990"/>
                        <a:gd name="connsiteY109" fmla="*/ 426189 h 479464"/>
                        <a:gd name="connsiteX110" fmla="*/ 1637792 w 1639990"/>
                        <a:gd name="connsiteY110" fmla="*/ 426357 h 479464"/>
                        <a:gd name="connsiteX111" fmla="*/ 1639923 w 1639990"/>
                        <a:gd name="connsiteY111" fmla="*/ 421927 h 479464"/>
                        <a:gd name="connsiteX112" fmla="*/ 127238 w 1639990"/>
                        <a:gd name="connsiteY112" fmla="*/ 369384 h 479464"/>
                        <a:gd name="connsiteX113" fmla="*/ 166491 w 1639990"/>
                        <a:gd name="connsiteY113" fmla="*/ 285944 h 479464"/>
                        <a:gd name="connsiteX114" fmla="*/ 232435 w 1639990"/>
                        <a:gd name="connsiteY114" fmla="*/ 248767 h 479464"/>
                        <a:gd name="connsiteX115" fmla="*/ 232604 w 1639990"/>
                        <a:gd name="connsiteY115" fmla="*/ 283645 h 479464"/>
                        <a:gd name="connsiteX116" fmla="*/ 195818 w 1639990"/>
                        <a:gd name="connsiteY116" fmla="*/ 330917 h 479464"/>
                        <a:gd name="connsiteX117" fmla="*/ 126285 w 1639990"/>
                        <a:gd name="connsiteY117" fmla="*/ 386487 h 479464"/>
                        <a:gd name="connsiteX118" fmla="*/ 124210 w 1639990"/>
                        <a:gd name="connsiteY118" fmla="*/ 387609 h 479464"/>
                        <a:gd name="connsiteX119" fmla="*/ 127238 w 1639990"/>
                        <a:gd name="connsiteY119" fmla="*/ 369384 h 479464"/>
                        <a:gd name="connsiteX120" fmla="*/ 1124592 w 1639990"/>
                        <a:gd name="connsiteY120" fmla="*/ 364618 h 479464"/>
                        <a:gd name="connsiteX121" fmla="*/ 1084050 w 1639990"/>
                        <a:gd name="connsiteY121" fmla="*/ 262337 h 479464"/>
                        <a:gd name="connsiteX122" fmla="*/ 1088424 w 1639990"/>
                        <a:gd name="connsiteY122" fmla="*/ 240131 h 479464"/>
                        <a:gd name="connsiteX123" fmla="*/ 1093190 w 1639990"/>
                        <a:gd name="connsiteY123" fmla="*/ 233570 h 479464"/>
                        <a:gd name="connsiteX124" fmla="*/ 1093302 w 1639990"/>
                        <a:gd name="connsiteY124" fmla="*/ 233514 h 479464"/>
                        <a:gd name="connsiteX125" fmla="*/ 1094143 w 1639990"/>
                        <a:gd name="connsiteY125" fmla="*/ 233290 h 479464"/>
                        <a:gd name="connsiteX126" fmla="*/ 1125377 w 1639990"/>
                        <a:gd name="connsiteY126" fmla="*/ 303552 h 479464"/>
                        <a:gd name="connsiteX127" fmla="*/ 1124592 w 1639990"/>
                        <a:gd name="connsiteY127" fmla="*/ 364618 h 479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</a:cxnLst>
                      <a:rect l="l" t="t" r="r" b="b"/>
                      <a:pathLst>
                        <a:path w="1639990" h="479464">
                          <a:moveTo>
                            <a:pt x="1639923" y="421927"/>
                          </a:moveTo>
                          <a:cubicBezTo>
                            <a:pt x="1639811" y="420245"/>
                            <a:pt x="1638409" y="418731"/>
                            <a:pt x="1636839" y="418338"/>
                          </a:cubicBezTo>
                          <a:cubicBezTo>
                            <a:pt x="1632633" y="417833"/>
                            <a:pt x="1632633" y="419403"/>
                            <a:pt x="1625288" y="421703"/>
                          </a:cubicBezTo>
                          <a:cubicBezTo>
                            <a:pt x="1613456" y="425740"/>
                            <a:pt x="1601624" y="429721"/>
                            <a:pt x="1589624" y="433030"/>
                          </a:cubicBezTo>
                          <a:cubicBezTo>
                            <a:pt x="1560633" y="441609"/>
                            <a:pt x="1552446" y="443684"/>
                            <a:pt x="1526483" y="443067"/>
                          </a:cubicBezTo>
                          <a:cubicBezTo>
                            <a:pt x="1490931" y="442506"/>
                            <a:pt x="1459754" y="435048"/>
                            <a:pt x="1421847" y="420469"/>
                          </a:cubicBezTo>
                          <a:cubicBezTo>
                            <a:pt x="1402276" y="412394"/>
                            <a:pt x="1391342" y="406730"/>
                            <a:pt x="1371659" y="387048"/>
                          </a:cubicBezTo>
                          <a:cubicBezTo>
                            <a:pt x="1364033" y="379926"/>
                            <a:pt x="1356687" y="372581"/>
                            <a:pt x="1349790" y="364786"/>
                          </a:cubicBezTo>
                          <a:cubicBezTo>
                            <a:pt x="1346370" y="361590"/>
                            <a:pt x="1344239" y="356543"/>
                            <a:pt x="1339865" y="354637"/>
                          </a:cubicBezTo>
                          <a:cubicBezTo>
                            <a:pt x="1332351" y="350936"/>
                            <a:pt x="1323995" y="360412"/>
                            <a:pt x="1328537" y="367478"/>
                          </a:cubicBezTo>
                          <a:cubicBezTo>
                            <a:pt x="1329042" y="368263"/>
                            <a:pt x="1329603" y="368992"/>
                            <a:pt x="1330108" y="369777"/>
                          </a:cubicBezTo>
                          <a:cubicBezTo>
                            <a:pt x="1328650" y="375216"/>
                            <a:pt x="1327416" y="379534"/>
                            <a:pt x="1324893" y="385646"/>
                          </a:cubicBezTo>
                          <a:cubicBezTo>
                            <a:pt x="1323379" y="389628"/>
                            <a:pt x="1313846" y="405833"/>
                            <a:pt x="1307790" y="413516"/>
                          </a:cubicBezTo>
                          <a:cubicBezTo>
                            <a:pt x="1310481" y="410431"/>
                            <a:pt x="1305603" y="416095"/>
                            <a:pt x="1304705" y="417160"/>
                          </a:cubicBezTo>
                          <a:cubicBezTo>
                            <a:pt x="1301621" y="420581"/>
                            <a:pt x="1298257" y="423665"/>
                            <a:pt x="1294724" y="426581"/>
                          </a:cubicBezTo>
                          <a:cubicBezTo>
                            <a:pt x="1294948" y="426525"/>
                            <a:pt x="1294724" y="426862"/>
                            <a:pt x="1293771" y="427366"/>
                          </a:cubicBezTo>
                          <a:cubicBezTo>
                            <a:pt x="1293715" y="427366"/>
                            <a:pt x="1293715" y="427422"/>
                            <a:pt x="1293659" y="427478"/>
                          </a:cubicBezTo>
                          <a:cubicBezTo>
                            <a:pt x="1293659" y="427478"/>
                            <a:pt x="1293715" y="427422"/>
                            <a:pt x="1293715" y="427422"/>
                          </a:cubicBezTo>
                          <a:cubicBezTo>
                            <a:pt x="1293715" y="427422"/>
                            <a:pt x="1293715" y="427422"/>
                            <a:pt x="1293659" y="427478"/>
                          </a:cubicBezTo>
                          <a:cubicBezTo>
                            <a:pt x="1288556" y="431067"/>
                            <a:pt x="1281491" y="435890"/>
                            <a:pt x="1274313" y="437572"/>
                          </a:cubicBezTo>
                          <a:cubicBezTo>
                            <a:pt x="1267696" y="439759"/>
                            <a:pt x="1253901" y="439198"/>
                            <a:pt x="1250144" y="438974"/>
                          </a:cubicBezTo>
                          <a:cubicBezTo>
                            <a:pt x="1234611" y="438862"/>
                            <a:pt x="1225696" y="436170"/>
                            <a:pt x="1207527" y="429497"/>
                          </a:cubicBezTo>
                          <a:cubicBezTo>
                            <a:pt x="1180106" y="418226"/>
                            <a:pt x="1160088" y="406002"/>
                            <a:pt x="1137994" y="381160"/>
                          </a:cubicBezTo>
                          <a:cubicBezTo>
                            <a:pt x="1138555" y="379029"/>
                            <a:pt x="1139115" y="376899"/>
                            <a:pt x="1139620" y="374824"/>
                          </a:cubicBezTo>
                          <a:cubicBezTo>
                            <a:pt x="1143041" y="360468"/>
                            <a:pt x="1144274" y="345721"/>
                            <a:pt x="1144443" y="330973"/>
                          </a:cubicBezTo>
                          <a:cubicBezTo>
                            <a:pt x="1145564" y="306748"/>
                            <a:pt x="1141078" y="282524"/>
                            <a:pt x="1133003" y="259757"/>
                          </a:cubicBezTo>
                          <a:cubicBezTo>
                            <a:pt x="1128293" y="246467"/>
                            <a:pt x="1122517" y="232897"/>
                            <a:pt x="1111638" y="223421"/>
                          </a:cubicBezTo>
                          <a:cubicBezTo>
                            <a:pt x="1078498" y="196504"/>
                            <a:pt x="1065376" y="249832"/>
                            <a:pt x="1067900" y="274617"/>
                          </a:cubicBezTo>
                          <a:cubicBezTo>
                            <a:pt x="1068909" y="293178"/>
                            <a:pt x="1074461" y="311066"/>
                            <a:pt x="1081134" y="328337"/>
                          </a:cubicBezTo>
                          <a:cubicBezTo>
                            <a:pt x="1089321" y="350823"/>
                            <a:pt x="1101657" y="371347"/>
                            <a:pt x="1116629" y="389964"/>
                          </a:cubicBezTo>
                          <a:cubicBezTo>
                            <a:pt x="1108330" y="402132"/>
                            <a:pt x="1085844" y="404936"/>
                            <a:pt x="1054498" y="392039"/>
                          </a:cubicBezTo>
                          <a:cubicBezTo>
                            <a:pt x="992647" y="363833"/>
                            <a:pt x="937693" y="298337"/>
                            <a:pt x="901076" y="233795"/>
                          </a:cubicBezTo>
                          <a:cubicBezTo>
                            <a:pt x="881506" y="199308"/>
                            <a:pt x="863898" y="159551"/>
                            <a:pt x="851225" y="129775"/>
                          </a:cubicBezTo>
                          <a:cubicBezTo>
                            <a:pt x="851730" y="130952"/>
                            <a:pt x="847468" y="120915"/>
                            <a:pt x="850216" y="127364"/>
                          </a:cubicBezTo>
                          <a:cubicBezTo>
                            <a:pt x="848085" y="122149"/>
                            <a:pt x="845506" y="117158"/>
                            <a:pt x="843262" y="111999"/>
                          </a:cubicBezTo>
                          <a:cubicBezTo>
                            <a:pt x="843375" y="112448"/>
                            <a:pt x="843150" y="112223"/>
                            <a:pt x="842646" y="110709"/>
                          </a:cubicBezTo>
                          <a:cubicBezTo>
                            <a:pt x="842590" y="110597"/>
                            <a:pt x="842590" y="110541"/>
                            <a:pt x="842533" y="110429"/>
                          </a:cubicBezTo>
                          <a:cubicBezTo>
                            <a:pt x="842477" y="110317"/>
                            <a:pt x="842422" y="110205"/>
                            <a:pt x="842365" y="110092"/>
                          </a:cubicBezTo>
                          <a:cubicBezTo>
                            <a:pt x="842365" y="110149"/>
                            <a:pt x="842422" y="110205"/>
                            <a:pt x="842422" y="110205"/>
                          </a:cubicBezTo>
                          <a:cubicBezTo>
                            <a:pt x="833001" y="87382"/>
                            <a:pt x="828347" y="73363"/>
                            <a:pt x="823356" y="59625"/>
                          </a:cubicBezTo>
                          <a:cubicBezTo>
                            <a:pt x="818590" y="45045"/>
                            <a:pt x="811804" y="27606"/>
                            <a:pt x="811188" y="16952"/>
                          </a:cubicBezTo>
                          <a:cubicBezTo>
                            <a:pt x="811243" y="15662"/>
                            <a:pt x="810851" y="14596"/>
                            <a:pt x="810290" y="13755"/>
                          </a:cubicBezTo>
                          <a:cubicBezTo>
                            <a:pt x="811131" y="10615"/>
                            <a:pt x="811917" y="7475"/>
                            <a:pt x="812533" y="4447"/>
                          </a:cubicBezTo>
                          <a:cubicBezTo>
                            <a:pt x="811075" y="-2282"/>
                            <a:pt x="803113" y="-376"/>
                            <a:pt x="802440" y="3606"/>
                          </a:cubicBezTo>
                          <a:cubicBezTo>
                            <a:pt x="797113" y="16110"/>
                            <a:pt x="792290" y="28840"/>
                            <a:pt x="787411" y="41513"/>
                          </a:cubicBezTo>
                          <a:cubicBezTo>
                            <a:pt x="774795" y="75718"/>
                            <a:pt x="745355" y="115532"/>
                            <a:pt x="723598" y="151140"/>
                          </a:cubicBezTo>
                          <a:cubicBezTo>
                            <a:pt x="689504" y="200374"/>
                            <a:pt x="660569" y="236374"/>
                            <a:pt x="618345" y="285328"/>
                          </a:cubicBezTo>
                          <a:cubicBezTo>
                            <a:pt x="586662" y="319982"/>
                            <a:pt x="553185" y="354020"/>
                            <a:pt x="517858" y="376282"/>
                          </a:cubicBezTo>
                          <a:cubicBezTo>
                            <a:pt x="492961" y="393441"/>
                            <a:pt x="458474" y="413908"/>
                            <a:pt x="440362" y="416095"/>
                          </a:cubicBezTo>
                          <a:cubicBezTo>
                            <a:pt x="433801" y="416207"/>
                            <a:pt x="436213" y="416319"/>
                            <a:pt x="432399" y="415983"/>
                          </a:cubicBezTo>
                          <a:cubicBezTo>
                            <a:pt x="431614" y="415871"/>
                            <a:pt x="430381" y="415647"/>
                            <a:pt x="429259" y="415478"/>
                          </a:cubicBezTo>
                          <a:cubicBezTo>
                            <a:pt x="429988" y="415478"/>
                            <a:pt x="425278" y="414525"/>
                            <a:pt x="423540" y="414020"/>
                          </a:cubicBezTo>
                          <a:cubicBezTo>
                            <a:pt x="405539" y="410263"/>
                            <a:pt x="396624" y="401179"/>
                            <a:pt x="388100" y="384356"/>
                          </a:cubicBezTo>
                          <a:cubicBezTo>
                            <a:pt x="388436" y="385254"/>
                            <a:pt x="388324" y="385758"/>
                            <a:pt x="387820" y="383908"/>
                          </a:cubicBezTo>
                          <a:cubicBezTo>
                            <a:pt x="387820" y="383852"/>
                            <a:pt x="387764" y="383796"/>
                            <a:pt x="387764" y="383740"/>
                          </a:cubicBezTo>
                          <a:cubicBezTo>
                            <a:pt x="387651" y="383515"/>
                            <a:pt x="387539" y="383347"/>
                            <a:pt x="387427" y="383179"/>
                          </a:cubicBezTo>
                          <a:cubicBezTo>
                            <a:pt x="387483" y="383291"/>
                            <a:pt x="387595" y="383403"/>
                            <a:pt x="387651" y="383515"/>
                          </a:cubicBezTo>
                          <a:cubicBezTo>
                            <a:pt x="385633" y="378637"/>
                            <a:pt x="385689" y="372749"/>
                            <a:pt x="382661" y="368375"/>
                          </a:cubicBezTo>
                          <a:cubicBezTo>
                            <a:pt x="376997" y="360188"/>
                            <a:pt x="363707" y="366637"/>
                            <a:pt x="365838" y="376001"/>
                          </a:cubicBezTo>
                          <a:cubicBezTo>
                            <a:pt x="365390" y="376618"/>
                            <a:pt x="364829" y="377347"/>
                            <a:pt x="364436" y="377683"/>
                          </a:cubicBezTo>
                          <a:cubicBezTo>
                            <a:pt x="361913" y="380712"/>
                            <a:pt x="359221" y="383571"/>
                            <a:pt x="356586" y="386431"/>
                          </a:cubicBezTo>
                          <a:cubicBezTo>
                            <a:pt x="338417" y="406114"/>
                            <a:pt x="323782" y="416600"/>
                            <a:pt x="299557" y="430675"/>
                          </a:cubicBezTo>
                          <a:cubicBezTo>
                            <a:pt x="266809" y="446319"/>
                            <a:pt x="233276" y="462357"/>
                            <a:pt x="200192" y="462974"/>
                          </a:cubicBezTo>
                          <a:cubicBezTo>
                            <a:pt x="170472" y="462021"/>
                            <a:pt x="141033" y="449965"/>
                            <a:pt x="128584" y="423217"/>
                          </a:cubicBezTo>
                          <a:cubicBezTo>
                            <a:pt x="126116" y="416544"/>
                            <a:pt x="125051" y="413123"/>
                            <a:pt x="124490" y="409310"/>
                          </a:cubicBezTo>
                          <a:cubicBezTo>
                            <a:pt x="156846" y="392543"/>
                            <a:pt x="178267" y="373646"/>
                            <a:pt x="205463" y="346169"/>
                          </a:cubicBezTo>
                          <a:cubicBezTo>
                            <a:pt x="220547" y="329963"/>
                            <a:pt x="236248" y="313702"/>
                            <a:pt x="246174" y="293739"/>
                          </a:cubicBezTo>
                          <a:cubicBezTo>
                            <a:pt x="251557" y="282748"/>
                            <a:pt x="256267" y="270468"/>
                            <a:pt x="254977" y="258075"/>
                          </a:cubicBezTo>
                          <a:cubicBezTo>
                            <a:pt x="253800" y="247477"/>
                            <a:pt x="247127" y="236374"/>
                            <a:pt x="236472" y="233290"/>
                          </a:cubicBezTo>
                          <a:cubicBezTo>
                            <a:pt x="229800" y="231664"/>
                            <a:pt x="222846" y="233346"/>
                            <a:pt x="216454" y="235421"/>
                          </a:cubicBezTo>
                          <a:cubicBezTo>
                            <a:pt x="212192" y="236430"/>
                            <a:pt x="209556" y="237720"/>
                            <a:pt x="202154" y="240692"/>
                          </a:cubicBezTo>
                          <a:cubicBezTo>
                            <a:pt x="155892" y="263683"/>
                            <a:pt x="124210" y="309776"/>
                            <a:pt x="112602" y="359459"/>
                          </a:cubicBezTo>
                          <a:cubicBezTo>
                            <a:pt x="109350" y="372525"/>
                            <a:pt x="107499" y="384973"/>
                            <a:pt x="107387" y="396693"/>
                          </a:cubicBezTo>
                          <a:cubicBezTo>
                            <a:pt x="100546" y="400114"/>
                            <a:pt x="94154" y="402693"/>
                            <a:pt x="86079" y="404319"/>
                          </a:cubicBezTo>
                          <a:cubicBezTo>
                            <a:pt x="83892" y="405609"/>
                            <a:pt x="53331" y="405945"/>
                            <a:pt x="50639" y="404768"/>
                          </a:cubicBezTo>
                          <a:cubicBezTo>
                            <a:pt x="30845" y="400506"/>
                            <a:pt x="20695" y="395179"/>
                            <a:pt x="14190" y="387833"/>
                          </a:cubicBezTo>
                          <a:cubicBezTo>
                            <a:pt x="12116" y="385310"/>
                            <a:pt x="9368" y="378637"/>
                            <a:pt x="9480" y="370394"/>
                          </a:cubicBezTo>
                          <a:cubicBezTo>
                            <a:pt x="9536" y="364282"/>
                            <a:pt x="3" y="364225"/>
                            <a:pt x="59" y="370394"/>
                          </a:cubicBezTo>
                          <a:cubicBezTo>
                            <a:pt x="-782" y="390357"/>
                            <a:pt x="7293" y="403983"/>
                            <a:pt x="25742" y="412674"/>
                          </a:cubicBezTo>
                          <a:cubicBezTo>
                            <a:pt x="40265" y="420076"/>
                            <a:pt x="56471" y="423217"/>
                            <a:pt x="72733" y="423273"/>
                          </a:cubicBezTo>
                          <a:cubicBezTo>
                            <a:pt x="85294" y="423833"/>
                            <a:pt x="97630" y="421198"/>
                            <a:pt x="109182" y="416544"/>
                          </a:cubicBezTo>
                          <a:cubicBezTo>
                            <a:pt x="113780" y="438189"/>
                            <a:pt x="127126" y="456245"/>
                            <a:pt x="153593" y="469030"/>
                          </a:cubicBezTo>
                          <a:cubicBezTo>
                            <a:pt x="189313" y="486189"/>
                            <a:pt x="226042" y="480077"/>
                            <a:pt x="261538" y="465890"/>
                          </a:cubicBezTo>
                          <a:cubicBezTo>
                            <a:pt x="292043" y="454226"/>
                            <a:pt x="320585" y="440656"/>
                            <a:pt x="345595" y="419291"/>
                          </a:cubicBezTo>
                          <a:cubicBezTo>
                            <a:pt x="354791" y="411833"/>
                            <a:pt x="363034" y="403310"/>
                            <a:pt x="370661" y="394282"/>
                          </a:cubicBezTo>
                          <a:cubicBezTo>
                            <a:pt x="377894" y="414525"/>
                            <a:pt x="391072" y="429497"/>
                            <a:pt x="416362" y="435497"/>
                          </a:cubicBezTo>
                          <a:cubicBezTo>
                            <a:pt x="419558" y="436170"/>
                            <a:pt x="422811" y="436282"/>
                            <a:pt x="426063" y="436002"/>
                          </a:cubicBezTo>
                          <a:cubicBezTo>
                            <a:pt x="427353" y="436002"/>
                            <a:pt x="428530" y="435778"/>
                            <a:pt x="429091" y="435665"/>
                          </a:cubicBezTo>
                          <a:cubicBezTo>
                            <a:pt x="431334" y="435441"/>
                            <a:pt x="433577" y="435217"/>
                            <a:pt x="435652" y="434544"/>
                          </a:cubicBezTo>
                          <a:cubicBezTo>
                            <a:pt x="463521" y="430394"/>
                            <a:pt x="488587" y="415927"/>
                            <a:pt x="511465" y="400114"/>
                          </a:cubicBezTo>
                          <a:cubicBezTo>
                            <a:pt x="530755" y="387497"/>
                            <a:pt x="547914" y="375945"/>
                            <a:pt x="567989" y="358225"/>
                          </a:cubicBezTo>
                          <a:cubicBezTo>
                            <a:pt x="584251" y="343085"/>
                            <a:pt x="598214" y="325702"/>
                            <a:pt x="613971" y="310113"/>
                          </a:cubicBezTo>
                          <a:cubicBezTo>
                            <a:pt x="664439" y="254767"/>
                            <a:pt x="711598" y="195944"/>
                            <a:pt x="751299" y="132298"/>
                          </a:cubicBezTo>
                          <a:cubicBezTo>
                            <a:pt x="766888" y="107569"/>
                            <a:pt x="783711" y="83289"/>
                            <a:pt x="794926" y="56148"/>
                          </a:cubicBezTo>
                          <a:cubicBezTo>
                            <a:pt x="797169" y="50316"/>
                            <a:pt x="799692" y="44204"/>
                            <a:pt x="802047" y="37924"/>
                          </a:cubicBezTo>
                          <a:cubicBezTo>
                            <a:pt x="804122" y="49419"/>
                            <a:pt x="806982" y="60915"/>
                            <a:pt x="808776" y="69774"/>
                          </a:cubicBezTo>
                          <a:cubicBezTo>
                            <a:pt x="817243" y="106560"/>
                            <a:pt x="828066" y="127924"/>
                            <a:pt x="842197" y="161906"/>
                          </a:cubicBezTo>
                          <a:cubicBezTo>
                            <a:pt x="865300" y="215234"/>
                            <a:pt x="892552" y="267215"/>
                            <a:pt x="929170" y="312580"/>
                          </a:cubicBezTo>
                          <a:cubicBezTo>
                            <a:pt x="939263" y="326319"/>
                            <a:pt x="969824" y="362375"/>
                            <a:pt x="992142" y="378469"/>
                          </a:cubicBezTo>
                          <a:cubicBezTo>
                            <a:pt x="1019059" y="400562"/>
                            <a:pt x="1051806" y="420357"/>
                            <a:pt x="1087751" y="419067"/>
                          </a:cubicBezTo>
                          <a:cubicBezTo>
                            <a:pt x="1103788" y="417553"/>
                            <a:pt x="1115732" y="416263"/>
                            <a:pt x="1127115" y="402637"/>
                          </a:cubicBezTo>
                          <a:cubicBezTo>
                            <a:pt x="1144723" y="422039"/>
                            <a:pt x="1167209" y="436731"/>
                            <a:pt x="1191434" y="446544"/>
                          </a:cubicBezTo>
                          <a:cubicBezTo>
                            <a:pt x="1209153" y="454170"/>
                            <a:pt x="1228275" y="459329"/>
                            <a:pt x="1247733" y="458095"/>
                          </a:cubicBezTo>
                          <a:cubicBezTo>
                            <a:pt x="1253621" y="458151"/>
                            <a:pt x="1264836" y="457647"/>
                            <a:pt x="1276724" y="454114"/>
                          </a:cubicBezTo>
                          <a:cubicBezTo>
                            <a:pt x="1286537" y="451310"/>
                            <a:pt x="1298033" y="442338"/>
                            <a:pt x="1301229" y="439254"/>
                          </a:cubicBezTo>
                          <a:cubicBezTo>
                            <a:pt x="1313790" y="429497"/>
                            <a:pt x="1322593" y="415983"/>
                            <a:pt x="1329995" y="402076"/>
                          </a:cubicBezTo>
                          <a:cubicBezTo>
                            <a:pt x="1334033" y="395235"/>
                            <a:pt x="1336668" y="387889"/>
                            <a:pt x="1338182" y="381328"/>
                          </a:cubicBezTo>
                          <a:cubicBezTo>
                            <a:pt x="1354276" y="402973"/>
                            <a:pt x="1373622" y="424114"/>
                            <a:pt x="1389996" y="432637"/>
                          </a:cubicBezTo>
                          <a:cubicBezTo>
                            <a:pt x="1456445" y="468413"/>
                            <a:pt x="1539492" y="474413"/>
                            <a:pt x="1608409" y="441890"/>
                          </a:cubicBezTo>
                          <a:cubicBezTo>
                            <a:pt x="1618391" y="437852"/>
                            <a:pt x="1630558" y="431852"/>
                            <a:pt x="1637961" y="426189"/>
                          </a:cubicBezTo>
                          <a:cubicBezTo>
                            <a:pt x="1637905" y="426245"/>
                            <a:pt x="1637512" y="426469"/>
                            <a:pt x="1637792" y="426357"/>
                          </a:cubicBezTo>
                          <a:cubicBezTo>
                            <a:pt x="1639306" y="425404"/>
                            <a:pt x="1640260" y="423609"/>
                            <a:pt x="1639923" y="421927"/>
                          </a:cubicBezTo>
                          <a:close/>
                          <a:moveTo>
                            <a:pt x="127238" y="369384"/>
                          </a:moveTo>
                          <a:cubicBezTo>
                            <a:pt x="133014" y="336468"/>
                            <a:pt x="147706" y="308038"/>
                            <a:pt x="166491" y="285944"/>
                          </a:cubicBezTo>
                          <a:cubicBezTo>
                            <a:pt x="185724" y="264748"/>
                            <a:pt x="216678" y="245963"/>
                            <a:pt x="232435" y="248767"/>
                          </a:cubicBezTo>
                          <a:cubicBezTo>
                            <a:pt x="239501" y="252243"/>
                            <a:pt x="241800" y="265421"/>
                            <a:pt x="232604" y="283645"/>
                          </a:cubicBezTo>
                          <a:cubicBezTo>
                            <a:pt x="222342" y="303552"/>
                            <a:pt x="212472" y="313590"/>
                            <a:pt x="195818" y="330917"/>
                          </a:cubicBezTo>
                          <a:cubicBezTo>
                            <a:pt x="171594" y="354749"/>
                            <a:pt x="154827" y="369216"/>
                            <a:pt x="126285" y="386487"/>
                          </a:cubicBezTo>
                          <a:cubicBezTo>
                            <a:pt x="125556" y="386880"/>
                            <a:pt x="124939" y="387216"/>
                            <a:pt x="124210" y="387609"/>
                          </a:cubicBezTo>
                          <a:cubicBezTo>
                            <a:pt x="124771" y="382282"/>
                            <a:pt x="125836" y="377796"/>
                            <a:pt x="127238" y="369384"/>
                          </a:cubicBezTo>
                          <a:close/>
                          <a:moveTo>
                            <a:pt x="1124592" y="364618"/>
                          </a:moveTo>
                          <a:cubicBezTo>
                            <a:pt x="1102330" y="334674"/>
                            <a:pt x="1084498" y="298113"/>
                            <a:pt x="1084050" y="262337"/>
                          </a:cubicBezTo>
                          <a:cubicBezTo>
                            <a:pt x="1084947" y="251795"/>
                            <a:pt x="1084779" y="250337"/>
                            <a:pt x="1088424" y="240131"/>
                          </a:cubicBezTo>
                          <a:cubicBezTo>
                            <a:pt x="1090779" y="235308"/>
                            <a:pt x="1089881" y="236710"/>
                            <a:pt x="1093190" y="233570"/>
                          </a:cubicBezTo>
                          <a:cubicBezTo>
                            <a:pt x="1093246" y="233570"/>
                            <a:pt x="1093246" y="233514"/>
                            <a:pt x="1093302" y="233514"/>
                          </a:cubicBezTo>
                          <a:cubicBezTo>
                            <a:pt x="1093582" y="233458"/>
                            <a:pt x="1093863" y="233346"/>
                            <a:pt x="1094143" y="233290"/>
                          </a:cubicBezTo>
                          <a:cubicBezTo>
                            <a:pt x="1104461" y="235421"/>
                            <a:pt x="1119713" y="268000"/>
                            <a:pt x="1125377" y="303552"/>
                          </a:cubicBezTo>
                          <a:cubicBezTo>
                            <a:pt x="1127620" y="318580"/>
                            <a:pt x="1127900" y="344094"/>
                            <a:pt x="1124592" y="364618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" name="任意多边形: 形状 42">
                      <a:extLst>
                        <a:ext uri="{FF2B5EF4-FFF2-40B4-BE49-F238E27FC236}">
                          <a16:creationId xmlns:a16="http://schemas.microsoft.com/office/drawing/2014/main" id="{E43345D9-4522-E785-E4D6-C4F2AFAB9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98751" y="5616134"/>
                      <a:ext cx="785" cy="1794"/>
                    </a:xfrm>
                    <a:custGeom>
                      <a:avLst/>
                      <a:gdLst>
                        <a:gd name="connsiteX0" fmla="*/ 785 w 785"/>
                        <a:gd name="connsiteY0" fmla="*/ 1794 h 1794"/>
                        <a:gd name="connsiteX1" fmla="*/ 0 w 785"/>
                        <a:gd name="connsiteY1" fmla="*/ 0 h 1794"/>
                        <a:gd name="connsiteX2" fmla="*/ 112 w 785"/>
                        <a:gd name="connsiteY2" fmla="*/ 224 h 1794"/>
                        <a:gd name="connsiteX3" fmla="*/ 785 w 785"/>
                        <a:gd name="connsiteY3" fmla="*/ 1794 h 1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5" h="1794">
                          <a:moveTo>
                            <a:pt x="785" y="1794"/>
                          </a:moveTo>
                          <a:cubicBezTo>
                            <a:pt x="729" y="1458"/>
                            <a:pt x="449" y="841"/>
                            <a:pt x="0" y="0"/>
                          </a:cubicBezTo>
                          <a:cubicBezTo>
                            <a:pt x="56" y="56"/>
                            <a:pt x="56" y="168"/>
                            <a:pt x="112" y="224"/>
                          </a:cubicBezTo>
                          <a:cubicBezTo>
                            <a:pt x="336" y="785"/>
                            <a:pt x="561" y="1290"/>
                            <a:pt x="785" y="1794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" name="任意多边形: 形状 43">
                      <a:extLst>
                        <a:ext uri="{FF2B5EF4-FFF2-40B4-BE49-F238E27FC236}">
                          <a16:creationId xmlns:a16="http://schemas.microsoft.com/office/drawing/2014/main" id="{A69A61DD-AB23-35EF-1A86-92FF3C07B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50101" y="5932622"/>
                      <a:ext cx="953" cy="841"/>
                    </a:xfrm>
                    <a:custGeom>
                      <a:avLst/>
                      <a:gdLst>
                        <a:gd name="connsiteX0" fmla="*/ 953 w 953"/>
                        <a:gd name="connsiteY0" fmla="*/ 0 h 841"/>
                        <a:gd name="connsiteX1" fmla="*/ 0 w 953"/>
                        <a:gd name="connsiteY1" fmla="*/ 841 h 841"/>
                        <a:gd name="connsiteX2" fmla="*/ 56 w 953"/>
                        <a:gd name="connsiteY2" fmla="*/ 785 h 841"/>
                        <a:gd name="connsiteX3" fmla="*/ 953 w 953"/>
                        <a:gd name="connsiteY3" fmla="*/ 0 h 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53" h="841">
                          <a:moveTo>
                            <a:pt x="953" y="0"/>
                          </a:moveTo>
                          <a:cubicBezTo>
                            <a:pt x="785" y="56"/>
                            <a:pt x="449" y="280"/>
                            <a:pt x="0" y="841"/>
                          </a:cubicBezTo>
                          <a:cubicBezTo>
                            <a:pt x="0" y="841"/>
                            <a:pt x="0" y="841"/>
                            <a:pt x="56" y="785"/>
                          </a:cubicBezTo>
                          <a:cubicBezTo>
                            <a:pt x="336" y="561"/>
                            <a:pt x="617" y="280"/>
                            <a:pt x="953" y="0"/>
                          </a:cubicBezTo>
                          <a:close/>
                        </a:path>
                      </a:pathLst>
                    </a:custGeom>
                    <a:solidFill>
                      <a:srgbClr val="2D4787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" name="任意多边形: 形状 40">
                    <a:extLst>
                      <a:ext uri="{FF2B5EF4-FFF2-40B4-BE49-F238E27FC236}">
                        <a16:creationId xmlns:a16="http://schemas.microsoft.com/office/drawing/2014/main" id="{24300E34-FBED-F3FB-CEEC-2693C7360152}"/>
                      </a:ext>
                    </a:extLst>
                  </p:cNvPr>
                  <p:cNvSpPr/>
                  <p:nvPr/>
                </p:nvSpPr>
                <p:spPr>
                  <a:xfrm>
                    <a:off x="17743925" y="5889500"/>
                    <a:ext cx="448" cy="841"/>
                  </a:xfrm>
                  <a:custGeom>
                    <a:avLst/>
                    <a:gdLst>
                      <a:gd name="connsiteX0" fmla="*/ 448 w 448"/>
                      <a:gd name="connsiteY0" fmla="*/ 841 h 841"/>
                      <a:gd name="connsiteX1" fmla="*/ 0 w 448"/>
                      <a:gd name="connsiteY1" fmla="*/ 0 h 841"/>
                      <a:gd name="connsiteX2" fmla="*/ 112 w 448"/>
                      <a:gd name="connsiteY2" fmla="*/ 280 h 841"/>
                      <a:gd name="connsiteX3" fmla="*/ 448 w 448"/>
                      <a:gd name="connsiteY3" fmla="*/ 841 h 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8" h="841">
                        <a:moveTo>
                          <a:pt x="448" y="841"/>
                        </a:moveTo>
                        <a:cubicBezTo>
                          <a:pt x="336" y="561"/>
                          <a:pt x="224" y="280"/>
                          <a:pt x="0" y="0"/>
                        </a:cubicBezTo>
                        <a:cubicBezTo>
                          <a:pt x="56" y="56"/>
                          <a:pt x="56" y="168"/>
                          <a:pt x="112" y="280"/>
                        </a:cubicBezTo>
                        <a:cubicBezTo>
                          <a:pt x="280" y="449"/>
                          <a:pt x="392" y="617"/>
                          <a:pt x="448" y="841"/>
                        </a:cubicBezTo>
                        <a:close/>
                      </a:path>
                    </a:pathLst>
                  </a:custGeom>
                  <a:solidFill>
                    <a:srgbClr val="2D478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图形 13">
                  <a:extLst>
                    <a:ext uri="{FF2B5EF4-FFF2-40B4-BE49-F238E27FC236}">
                      <a16:creationId xmlns:a16="http://schemas.microsoft.com/office/drawing/2014/main" id="{50CFB9DE-ED42-CF07-E938-C12F29A3A47C}"/>
                    </a:ext>
                  </a:extLst>
                </p:cNvPr>
                <p:cNvGrpSpPr/>
                <p:nvPr/>
              </p:nvGrpSpPr>
              <p:grpSpPr>
                <a:xfrm>
                  <a:off x="18237063" y="5340139"/>
                  <a:ext cx="537995" cy="408153"/>
                  <a:chOff x="18237063" y="5340139"/>
                  <a:chExt cx="537995" cy="408153"/>
                </a:xfrm>
                <a:solidFill>
                  <a:srgbClr val="FFFFFF"/>
                </a:solidFill>
              </p:grpSpPr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25EC1216-6C4C-46BF-9F77-BC33132B43CC}"/>
                      </a:ext>
                    </a:extLst>
                  </p:cNvPr>
                  <p:cNvSpPr/>
                  <p:nvPr/>
                </p:nvSpPr>
                <p:spPr>
                  <a:xfrm>
                    <a:off x="18636138" y="5443534"/>
                    <a:ext cx="1121" cy="1345"/>
                  </a:xfrm>
                  <a:custGeom>
                    <a:avLst/>
                    <a:gdLst>
                      <a:gd name="connsiteX0" fmla="*/ 1009 w 1121"/>
                      <a:gd name="connsiteY0" fmla="*/ 1178 h 1345"/>
                      <a:gd name="connsiteX1" fmla="*/ 0 w 1121"/>
                      <a:gd name="connsiteY1" fmla="*/ 0 h 1345"/>
                      <a:gd name="connsiteX2" fmla="*/ 1122 w 1121"/>
                      <a:gd name="connsiteY2" fmla="*/ 1346 h 1345"/>
                      <a:gd name="connsiteX3" fmla="*/ 1009 w 1121"/>
                      <a:gd name="connsiteY3" fmla="*/ 1178 h 1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1" h="1345">
                        <a:moveTo>
                          <a:pt x="1009" y="1178"/>
                        </a:moveTo>
                        <a:cubicBezTo>
                          <a:pt x="673" y="785"/>
                          <a:pt x="336" y="393"/>
                          <a:pt x="0" y="0"/>
                        </a:cubicBezTo>
                        <a:cubicBezTo>
                          <a:pt x="112" y="168"/>
                          <a:pt x="449" y="617"/>
                          <a:pt x="1122" y="1346"/>
                        </a:cubicBezTo>
                        <a:cubicBezTo>
                          <a:pt x="1065" y="1290"/>
                          <a:pt x="1065" y="1234"/>
                          <a:pt x="1009" y="11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任意多边形: 形状 36">
                    <a:extLst>
                      <a:ext uri="{FF2B5EF4-FFF2-40B4-BE49-F238E27FC236}">
                        <a16:creationId xmlns:a16="http://schemas.microsoft.com/office/drawing/2014/main" id="{358FD6BB-21FE-810E-572E-6A1F873C5FC8}"/>
                      </a:ext>
                    </a:extLst>
                  </p:cNvPr>
                  <p:cNvSpPr/>
                  <p:nvPr/>
                </p:nvSpPr>
                <p:spPr>
                  <a:xfrm>
                    <a:off x="18572941" y="5438992"/>
                    <a:ext cx="5607" cy="56"/>
                  </a:xfrm>
                  <a:custGeom>
                    <a:avLst/>
                    <a:gdLst>
                      <a:gd name="connsiteX0" fmla="*/ 0 w 5607"/>
                      <a:gd name="connsiteY0" fmla="*/ 56 h 56"/>
                      <a:gd name="connsiteX1" fmla="*/ 0 w 5607"/>
                      <a:gd name="connsiteY1" fmla="*/ 56 h 56"/>
                      <a:gd name="connsiteX2" fmla="*/ 0 w 5607"/>
                      <a:gd name="connsiteY2" fmla="*/ 0 h 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07" h="56">
                        <a:moveTo>
                          <a:pt x="0" y="56"/>
                        </a:moveTo>
                        <a:lnTo>
                          <a:pt x="0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AB85E62E-C9F3-5BA6-3497-FCBF789652AA}"/>
                      </a:ext>
                    </a:extLst>
                  </p:cNvPr>
                  <p:cNvSpPr/>
                  <p:nvPr/>
                </p:nvSpPr>
                <p:spPr>
                  <a:xfrm>
                    <a:off x="18237063" y="5340139"/>
                    <a:ext cx="537995" cy="408153"/>
                  </a:xfrm>
                  <a:custGeom>
                    <a:avLst/>
                    <a:gdLst>
                      <a:gd name="connsiteX0" fmla="*/ 535899 w 537995"/>
                      <a:gd name="connsiteY0" fmla="*/ 307957 h 408153"/>
                      <a:gd name="connsiteX1" fmla="*/ 509880 w 537995"/>
                      <a:gd name="connsiteY1" fmla="*/ 239713 h 408153"/>
                      <a:gd name="connsiteX2" fmla="*/ 468553 w 537995"/>
                      <a:gd name="connsiteY2" fmla="*/ 160703 h 408153"/>
                      <a:gd name="connsiteX3" fmla="*/ 429804 w 537995"/>
                      <a:gd name="connsiteY3" fmla="*/ 99694 h 408153"/>
                      <a:gd name="connsiteX4" fmla="*/ 395543 w 537995"/>
                      <a:gd name="connsiteY4" fmla="*/ 63020 h 408153"/>
                      <a:gd name="connsiteX5" fmla="*/ 337841 w 537995"/>
                      <a:gd name="connsiteY5" fmla="*/ 64927 h 408153"/>
                      <a:gd name="connsiteX6" fmla="*/ 318103 w 537995"/>
                      <a:gd name="connsiteY6" fmla="*/ 81749 h 408153"/>
                      <a:gd name="connsiteX7" fmla="*/ 317037 w 537995"/>
                      <a:gd name="connsiteY7" fmla="*/ 82815 h 408153"/>
                      <a:gd name="connsiteX8" fmla="*/ 296233 w 537995"/>
                      <a:gd name="connsiteY8" fmla="*/ 137713 h 408153"/>
                      <a:gd name="connsiteX9" fmla="*/ 290906 w 537995"/>
                      <a:gd name="connsiteY9" fmla="*/ 202816 h 408153"/>
                      <a:gd name="connsiteX10" fmla="*/ 239036 w 537995"/>
                      <a:gd name="connsiteY10" fmla="*/ 111357 h 408153"/>
                      <a:gd name="connsiteX11" fmla="*/ 196475 w 537995"/>
                      <a:gd name="connsiteY11" fmla="*/ 106030 h 408153"/>
                      <a:gd name="connsiteX12" fmla="*/ 160699 w 537995"/>
                      <a:gd name="connsiteY12" fmla="*/ 172535 h 408153"/>
                      <a:gd name="connsiteX13" fmla="*/ 158176 w 537995"/>
                      <a:gd name="connsiteY13" fmla="*/ 200517 h 408153"/>
                      <a:gd name="connsiteX14" fmla="*/ 131596 w 537995"/>
                      <a:gd name="connsiteY14" fmla="*/ 130311 h 408153"/>
                      <a:gd name="connsiteX15" fmla="*/ 115952 w 537995"/>
                      <a:gd name="connsiteY15" fmla="*/ 85955 h 408153"/>
                      <a:gd name="connsiteX16" fmla="*/ 97951 w 537995"/>
                      <a:gd name="connsiteY16" fmla="*/ 39076 h 408153"/>
                      <a:gd name="connsiteX17" fmla="*/ 77876 w 537995"/>
                      <a:gd name="connsiteY17" fmla="*/ 10870 h 408153"/>
                      <a:gd name="connsiteX18" fmla="*/ 32119 w 537995"/>
                      <a:gd name="connsiteY18" fmla="*/ 3020 h 408153"/>
                      <a:gd name="connsiteX19" fmla="*/ 1951 w 537995"/>
                      <a:gd name="connsiteY19" fmla="*/ 61338 h 408153"/>
                      <a:gd name="connsiteX20" fmla="*/ 2119 w 537995"/>
                      <a:gd name="connsiteY20" fmla="*/ 119656 h 408153"/>
                      <a:gd name="connsiteX21" fmla="*/ 10362 w 537995"/>
                      <a:gd name="connsiteY21" fmla="*/ 161152 h 408153"/>
                      <a:gd name="connsiteX22" fmla="*/ 16194 w 537995"/>
                      <a:gd name="connsiteY22" fmla="*/ 182909 h 408153"/>
                      <a:gd name="connsiteX23" fmla="*/ 20680 w 537995"/>
                      <a:gd name="connsiteY23" fmla="*/ 200124 h 408153"/>
                      <a:gd name="connsiteX24" fmla="*/ 30100 w 537995"/>
                      <a:gd name="connsiteY24" fmla="*/ 226368 h 408153"/>
                      <a:gd name="connsiteX25" fmla="*/ 59484 w 537995"/>
                      <a:gd name="connsiteY25" fmla="*/ 301733 h 408153"/>
                      <a:gd name="connsiteX26" fmla="*/ 88082 w 537995"/>
                      <a:gd name="connsiteY26" fmla="*/ 348555 h 408153"/>
                      <a:gd name="connsiteX27" fmla="*/ 162830 w 537995"/>
                      <a:gd name="connsiteY27" fmla="*/ 379621 h 408153"/>
                      <a:gd name="connsiteX28" fmla="*/ 206233 w 537995"/>
                      <a:gd name="connsiteY28" fmla="*/ 302069 h 408153"/>
                      <a:gd name="connsiteX29" fmla="*/ 233821 w 537995"/>
                      <a:gd name="connsiteY29" fmla="*/ 341714 h 408153"/>
                      <a:gd name="connsiteX30" fmla="*/ 332682 w 537995"/>
                      <a:gd name="connsiteY30" fmla="*/ 407322 h 408153"/>
                      <a:gd name="connsiteX31" fmla="*/ 348720 w 537995"/>
                      <a:gd name="connsiteY31" fmla="*/ 407042 h 408153"/>
                      <a:gd name="connsiteX32" fmla="*/ 363860 w 537995"/>
                      <a:gd name="connsiteY32" fmla="*/ 395434 h 408153"/>
                      <a:gd name="connsiteX33" fmla="*/ 372327 w 537995"/>
                      <a:gd name="connsiteY33" fmla="*/ 314406 h 408153"/>
                      <a:gd name="connsiteX34" fmla="*/ 372327 w 537995"/>
                      <a:gd name="connsiteY34" fmla="*/ 314237 h 408153"/>
                      <a:gd name="connsiteX35" fmla="*/ 393636 w 537995"/>
                      <a:gd name="connsiteY35" fmla="*/ 336163 h 408153"/>
                      <a:gd name="connsiteX36" fmla="*/ 463842 w 537995"/>
                      <a:gd name="connsiteY36" fmla="*/ 374967 h 408153"/>
                      <a:gd name="connsiteX37" fmla="*/ 514254 w 537995"/>
                      <a:gd name="connsiteY37" fmla="*/ 370032 h 408153"/>
                      <a:gd name="connsiteX38" fmla="*/ 535899 w 537995"/>
                      <a:gd name="connsiteY38" fmla="*/ 307957 h 408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37995" h="408153">
                        <a:moveTo>
                          <a:pt x="535899" y="307957"/>
                        </a:moveTo>
                        <a:cubicBezTo>
                          <a:pt x="531805" y="283788"/>
                          <a:pt x="519973" y="261863"/>
                          <a:pt x="509880" y="239713"/>
                        </a:cubicBezTo>
                        <a:cubicBezTo>
                          <a:pt x="496927" y="212966"/>
                          <a:pt x="483300" y="186498"/>
                          <a:pt x="468553" y="160703"/>
                        </a:cubicBezTo>
                        <a:cubicBezTo>
                          <a:pt x="455936" y="140180"/>
                          <a:pt x="442646" y="120049"/>
                          <a:pt x="429804" y="99694"/>
                        </a:cubicBezTo>
                        <a:cubicBezTo>
                          <a:pt x="420664" y="85731"/>
                          <a:pt x="410458" y="71151"/>
                          <a:pt x="395543" y="63020"/>
                        </a:cubicBezTo>
                        <a:cubicBezTo>
                          <a:pt x="377486" y="54553"/>
                          <a:pt x="355449" y="55899"/>
                          <a:pt x="337841" y="64927"/>
                        </a:cubicBezTo>
                        <a:cubicBezTo>
                          <a:pt x="330720" y="69301"/>
                          <a:pt x="323037" y="74684"/>
                          <a:pt x="318103" y="81749"/>
                        </a:cubicBezTo>
                        <a:cubicBezTo>
                          <a:pt x="318271" y="81357"/>
                          <a:pt x="318103" y="81469"/>
                          <a:pt x="317037" y="82815"/>
                        </a:cubicBezTo>
                        <a:cubicBezTo>
                          <a:pt x="303747" y="98123"/>
                          <a:pt x="298589" y="117974"/>
                          <a:pt x="296233" y="137713"/>
                        </a:cubicBezTo>
                        <a:cubicBezTo>
                          <a:pt x="292645" y="159245"/>
                          <a:pt x="290626" y="180947"/>
                          <a:pt x="290906" y="202816"/>
                        </a:cubicBezTo>
                        <a:cubicBezTo>
                          <a:pt x="281149" y="172591"/>
                          <a:pt x="266289" y="129974"/>
                          <a:pt x="239036" y="111357"/>
                        </a:cubicBezTo>
                        <a:cubicBezTo>
                          <a:pt x="226924" y="103002"/>
                          <a:pt x="210270" y="100815"/>
                          <a:pt x="196475" y="106030"/>
                        </a:cubicBezTo>
                        <a:cubicBezTo>
                          <a:pt x="170120" y="116572"/>
                          <a:pt x="164288" y="145956"/>
                          <a:pt x="160699" y="172535"/>
                        </a:cubicBezTo>
                        <a:cubicBezTo>
                          <a:pt x="159466" y="183077"/>
                          <a:pt x="159017" y="192666"/>
                          <a:pt x="158176" y="200517"/>
                        </a:cubicBezTo>
                        <a:cubicBezTo>
                          <a:pt x="147746" y="183694"/>
                          <a:pt x="139223" y="156834"/>
                          <a:pt x="131596" y="130311"/>
                        </a:cubicBezTo>
                        <a:cubicBezTo>
                          <a:pt x="124923" y="109507"/>
                          <a:pt x="122905" y="106647"/>
                          <a:pt x="115952" y="85955"/>
                        </a:cubicBezTo>
                        <a:cubicBezTo>
                          <a:pt x="111073" y="69918"/>
                          <a:pt x="105521" y="54048"/>
                          <a:pt x="97951" y="39076"/>
                        </a:cubicBezTo>
                        <a:cubicBezTo>
                          <a:pt x="92792" y="28702"/>
                          <a:pt x="86792" y="18385"/>
                          <a:pt x="77876" y="10870"/>
                        </a:cubicBezTo>
                        <a:cubicBezTo>
                          <a:pt x="65652" y="-513"/>
                          <a:pt x="47484" y="-2644"/>
                          <a:pt x="32119" y="3020"/>
                        </a:cubicBezTo>
                        <a:cubicBezTo>
                          <a:pt x="9072" y="11487"/>
                          <a:pt x="4586" y="39805"/>
                          <a:pt x="1951" y="61338"/>
                        </a:cubicBezTo>
                        <a:cubicBezTo>
                          <a:pt x="605" y="67619"/>
                          <a:pt x="-1750" y="101320"/>
                          <a:pt x="2119" y="119656"/>
                        </a:cubicBezTo>
                        <a:cubicBezTo>
                          <a:pt x="4194" y="133619"/>
                          <a:pt x="7614" y="147301"/>
                          <a:pt x="10362" y="161152"/>
                        </a:cubicBezTo>
                        <a:cubicBezTo>
                          <a:pt x="12605" y="168105"/>
                          <a:pt x="12941" y="176292"/>
                          <a:pt x="16194" y="182909"/>
                        </a:cubicBezTo>
                        <a:cubicBezTo>
                          <a:pt x="14736" y="181844"/>
                          <a:pt x="19670" y="195807"/>
                          <a:pt x="20680" y="200124"/>
                        </a:cubicBezTo>
                        <a:cubicBezTo>
                          <a:pt x="23820" y="209825"/>
                          <a:pt x="27465" y="219975"/>
                          <a:pt x="30100" y="226368"/>
                        </a:cubicBezTo>
                        <a:cubicBezTo>
                          <a:pt x="37558" y="252218"/>
                          <a:pt x="47540" y="277676"/>
                          <a:pt x="59484" y="301733"/>
                        </a:cubicBezTo>
                        <a:cubicBezTo>
                          <a:pt x="68007" y="317938"/>
                          <a:pt x="76194" y="334481"/>
                          <a:pt x="88082" y="348555"/>
                        </a:cubicBezTo>
                        <a:cubicBezTo>
                          <a:pt x="105577" y="370088"/>
                          <a:pt x="134176" y="389827"/>
                          <a:pt x="162830" y="379621"/>
                        </a:cubicBezTo>
                        <a:cubicBezTo>
                          <a:pt x="191092" y="368686"/>
                          <a:pt x="201690" y="329658"/>
                          <a:pt x="206233" y="302069"/>
                        </a:cubicBezTo>
                        <a:cubicBezTo>
                          <a:pt x="214756" y="315135"/>
                          <a:pt x="224962" y="330892"/>
                          <a:pt x="233821" y="341714"/>
                        </a:cubicBezTo>
                        <a:cubicBezTo>
                          <a:pt x="259224" y="376201"/>
                          <a:pt x="299373" y="403229"/>
                          <a:pt x="332682" y="407322"/>
                        </a:cubicBezTo>
                        <a:cubicBezTo>
                          <a:pt x="337953" y="408163"/>
                          <a:pt x="343505" y="408780"/>
                          <a:pt x="348720" y="407042"/>
                        </a:cubicBezTo>
                        <a:cubicBezTo>
                          <a:pt x="354776" y="404799"/>
                          <a:pt x="359823" y="400369"/>
                          <a:pt x="363860" y="395434"/>
                        </a:cubicBezTo>
                        <a:cubicBezTo>
                          <a:pt x="380290" y="371883"/>
                          <a:pt x="374963" y="341210"/>
                          <a:pt x="372327" y="314406"/>
                        </a:cubicBezTo>
                        <a:cubicBezTo>
                          <a:pt x="372327" y="314350"/>
                          <a:pt x="372327" y="314293"/>
                          <a:pt x="372327" y="314237"/>
                        </a:cubicBezTo>
                        <a:cubicBezTo>
                          <a:pt x="379056" y="321864"/>
                          <a:pt x="386290" y="329097"/>
                          <a:pt x="393636" y="336163"/>
                        </a:cubicBezTo>
                        <a:cubicBezTo>
                          <a:pt x="413767" y="353826"/>
                          <a:pt x="437431" y="369191"/>
                          <a:pt x="463842" y="374967"/>
                        </a:cubicBezTo>
                        <a:cubicBezTo>
                          <a:pt x="480665" y="377434"/>
                          <a:pt x="498665" y="377658"/>
                          <a:pt x="514254" y="370032"/>
                        </a:cubicBezTo>
                        <a:cubicBezTo>
                          <a:pt x="538815" y="358929"/>
                          <a:pt x="540665" y="331396"/>
                          <a:pt x="535899" y="30795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4CD99ABB-9F32-5421-DACE-A0AD16F2F5AC}"/>
                      </a:ext>
                    </a:extLst>
                  </p:cNvPr>
                  <p:cNvSpPr/>
                  <p:nvPr/>
                </p:nvSpPr>
                <p:spPr>
                  <a:xfrm>
                    <a:off x="18549389" y="5566406"/>
                    <a:ext cx="170" cy="1334"/>
                  </a:xfrm>
                  <a:custGeom>
                    <a:avLst/>
                    <a:gdLst>
                      <a:gd name="connsiteX0" fmla="*/ 0 w 170"/>
                      <a:gd name="connsiteY0" fmla="*/ 1335 h 1334"/>
                      <a:gd name="connsiteX1" fmla="*/ 0 w 170"/>
                      <a:gd name="connsiteY1" fmla="*/ 1335 h 1334"/>
                      <a:gd name="connsiteX2" fmla="*/ 0 w 170"/>
                      <a:gd name="connsiteY2" fmla="*/ 1335 h 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0" h="1334">
                        <a:moveTo>
                          <a:pt x="0" y="1335"/>
                        </a:moveTo>
                        <a:cubicBezTo>
                          <a:pt x="281" y="-740"/>
                          <a:pt x="168" y="-123"/>
                          <a:pt x="0" y="1335"/>
                        </a:cubicBezTo>
                        <a:lnTo>
                          <a:pt x="0" y="13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" name="图形 13">
                  <a:extLst>
                    <a:ext uri="{FF2B5EF4-FFF2-40B4-BE49-F238E27FC236}">
                      <a16:creationId xmlns:a16="http://schemas.microsoft.com/office/drawing/2014/main" id="{BED8FE04-DE45-9E38-9059-D46749E7A4FE}"/>
                    </a:ext>
                  </a:extLst>
                </p:cNvPr>
                <p:cNvGrpSpPr/>
                <p:nvPr/>
              </p:nvGrpSpPr>
              <p:grpSpPr>
                <a:xfrm>
                  <a:off x="17541787" y="5374444"/>
                  <a:ext cx="624186" cy="361179"/>
                  <a:chOff x="17541787" y="5374444"/>
                  <a:chExt cx="624186" cy="361179"/>
                </a:xfrm>
                <a:solidFill>
                  <a:srgbClr val="FFFFFF"/>
                </a:solidFill>
              </p:grpSpPr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4A71FBAC-5112-38A5-0BCB-ED64C6E9DC8F}"/>
                      </a:ext>
                    </a:extLst>
                  </p:cNvPr>
                  <p:cNvSpPr/>
                  <p:nvPr/>
                </p:nvSpPr>
                <p:spPr>
                  <a:xfrm>
                    <a:off x="17541787" y="5374444"/>
                    <a:ext cx="624186" cy="361179"/>
                  </a:xfrm>
                  <a:custGeom>
                    <a:avLst/>
                    <a:gdLst>
                      <a:gd name="connsiteX0" fmla="*/ 568590 w 624186"/>
                      <a:gd name="connsiteY0" fmla="*/ 10716 h 361179"/>
                      <a:gd name="connsiteX1" fmla="*/ 521486 w 624186"/>
                      <a:gd name="connsiteY1" fmla="*/ 59726 h 361179"/>
                      <a:gd name="connsiteX2" fmla="*/ 436140 w 624186"/>
                      <a:gd name="connsiteY2" fmla="*/ 152530 h 361179"/>
                      <a:gd name="connsiteX3" fmla="*/ 431934 w 624186"/>
                      <a:gd name="connsiteY3" fmla="*/ 156680 h 361179"/>
                      <a:gd name="connsiteX4" fmla="*/ 437205 w 624186"/>
                      <a:gd name="connsiteY4" fmla="*/ 137278 h 361179"/>
                      <a:gd name="connsiteX5" fmla="*/ 446177 w 624186"/>
                      <a:gd name="connsiteY5" fmla="*/ 91072 h 361179"/>
                      <a:gd name="connsiteX6" fmla="*/ 369915 w 624186"/>
                      <a:gd name="connsiteY6" fmla="*/ 83389 h 361179"/>
                      <a:gd name="connsiteX7" fmla="*/ 268195 w 624186"/>
                      <a:gd name="connsiteY7" fmla="*/ 167334 h 361179"/>
                      <a:gd name="connsiteX8" fmla="*/ 270606 w 624186"/>
                      <a:gd name="connsiteY8" fmla="*/ 159147 h 361179"/>
                      <a:gd name="connsiteX9" fmla="*/ 280307 w 624186"/>
                      <a:gd name="connsiteY9" fmla="*/ 69146 h 361179"/>
                      <a:gd name="connsiteX10" fmla="*/ 189297 w 624186"/>
                      <a:gd name="connsiteY10" fmla="*/ 57763 h 361179"/>
                      <a:gd name="connsiteX11" fmla="*/ 66997 w 624186"/>
                      <a:gd name="connsiteY11" fmla="*/ 183259 h 361179"/>
                      <a:gd name="connsiteX12" fmla="*/ 26510 w 624186"/>
                      <a:gd name="connsiteY12" fmla="*/ 242475 h 361179"/>
                      <a:gd name="connsiteX13" fmla="*/ 43 w 624186"/>
                      <a:gd name="connsiteY13" fmla="*/ 310326 h 361179"/>
                      <a:gd name="connsiteX14" fmla="*/ 30492 w 624186"/>
                      <a:gd name="connsiteY14" fmla="*/ 344363 h 361179"/>
                      <a:gd name="connsiteX15" fmla="*/ 61726 w 624186"/>
                      <a:gd name="connsiteY15" fmla="*/ 331915 h 361179"/>
                      <a:gd name="connsiteX16" fmla="*/ 118642 w 624186"/>
                      <a:gd name="connsiteY16" fmla="*/ 285316 h 361179"/>
                      <a:gd name="connsiteX17" fmla="*/ 117520 w 624186"/>
                      <a:gd name="connsiteY17" fmla="*/ 289578 h 361179"/>
                      <a:gd name="connsiteX18" fmla="*/ 119651 w 624186"/>
                      <a:gd name="connsiteY18" fmla="*/ 338868 h 361179"/>
                      <a:gd name="connsiteX19" fmla="*/ 183016 w 624186"/>
                      <a:gd name="connsiteY19" fmla="*/ 356476 h 361179"/>
                      <a:gd name="connsiteX20" fmla="*/ 293541 w 624186"/>
                      <a:gd name="connsiteY20" fmla="*/ 285821 h 361179"/>
                      <a:gd name="connsiteX21" fmla="*/ 316980 w 624186"/>
                      <a:gd name="connsiteY21" fmla="*/ 359784 h 361179"/>
                      <a:gd name="connsiteX22" fmla="*/ 351354 w 624186"/>
                      <a:gd name="connsiteY22" fmla="*/ 357373 h 361179"/>
                      <a:gd name="connsiteX23" fmla="*/ 404906 w 624186"/>
                      <a:gd name="connsiteY23" fmla="*/ 329167 h 361179"/>
                      <a:gd name="connsiteX24" fmla="*/ 514645 w 624186"/>
                      <a:gd name="connsiteY24" fmla="*/ 213484 h 361179"/>
                      <a:gd name="connsiteX25" fmla="*/ 591805 w 624186"/>
                      <a:gd name="connsiteY25" fmla="*/ 115072 h 361179"/>
                      <a:gd name="connsiteX26" fmla="*/ 623039 w 624186"/>
                      <a:gd name="connsiteY26" fmla="*/ 46099 h 361179"/>
                      <a:gd name="connsiteX27" fmla="*/ 568590 w 624186"/>
                      <a:gd name="connsiteY27" fmla="*/ 10716 h 3611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624186" h="361179">
                        <a:moveTo>
                          <a:pt x="568590" y="10716"/>
                        </a:moveTo>
                        <a:cubicBezTo>
                          <a:pt x="550982" y="25127"/>
                          <a:pt x="537019" y="43296"/>
                          <a:pt x="521486" y="59726"/>
                        </a:cubicBezTo>
                        <a:cubicBezTo>
                          <a:pt x="491655" y="89445"/>
                          <a:pt x="465804" y="122698"/>
                          <a:pt x="436140" y="152530"/>
                        </a:cubicBezTo>
                        <a:cubicBezTo>
                          <a:pt x="434794" y="153932"/>
                          <a:pt x="433336" y="155278"/>
                          <a:pt x="431934" y="156680"/>
                        </a:cubicBezTo>
                        <a:cubicBezTo>
                          <a:pt x="433280" y="151240"/>
                          <a:pt x="435131" y="145296"/>
                          <a:pt x="437205" y="137278"/>
                        </a:cubicBezTo>
                        <a:cubicBezTo>
                          <a:pt x="441243" y="122193"/>
                          <a:pt x="446626" y="106829"/>
                          <a:pt x="446177" y="91072"/>
                        </a:cubicBezTo>
                        <a:cubicBezTo>
                          <a:pt x="440682" y="48567"/>
                          <a:pt x="392850" y="65670"/>
                          <a:pt x="369915" y="83389"/>
                        </a:cubicBezTo>
                        <a:cubicBezTo>
                          <a:pt x="333803" y="108904"/>
                          <a:pt x="298363" y="145577"/>
                          <a:pt x="268195" y="167334"/>
                        </a:cubicBezTo>
                        <a:cubicBezTo>
                          <a:pt x="268980" y="164642"/>
                          <a:pt x="269821" y="161839"/>
                          <a:pt x="270606" y="159147"/>
                        </a:cubicBezTo>
                        <a:cubicBezTo>
                          <a:pt x="279522" y="130436"/>
                          <a:pt x="286755" y="98978"/>
                          <a:pt x="280307" y="69146"/>
                        </a:cubicBezTo>
                        <a:cubicBezTo>
                          <a:pt x="264269" y="23781"/>
                          <a:pt x="220699" y="36791"/>
                          <a:pt x="189297" y="57763"/>
                        </a:cubicBezTo>
                        <a:cubicBezTo>
                          <a:pt x="138941" y="89053"/>
                          <a:pt x="102212" y="136549"/>
                          <a:pt x="66997" y="183259"/>
                        </a:cubicBezTo>
                        <a:cubicBezTo>
                          <a:pt x="52810" y="202493"/>
                          <a:pt x="39184" y="222176"/>
                          <a:pt x="26510" y="242475"/>
                        </a:cubicBezTo>
                        <a:cubicBezTo>
                          <a:pt x="13557" y="263054"/>
                          <a:pt x="2286" y="285821"/>
                          <a:pt x="43" y="310326"/>
                        </a:cubicBezTo>
                        <a:cubicBezTo>
                          <a:pt x="-686" y="322270"/>
                          <a:pt x="7837" y="342793"/>
                          <a:pt x="30492" y="344363"/>
                        </a:cubicBezTo>
                        <a:cubicBezTo>
                          <a:pt x="44455" y="342737"/>
                          <a:pt x="48716" y="339765"/>
                          <a:pt x="61726" y="331915"/>
                        </a:cubicBezTo>
                        <a:cubicBezTo>
                          <a:pt x="83090" y="315036"/>
                          <a:pt x="103614" y="295802"/>
                          <a:pt x="118642" y="285316"/>
                        </a:cubicBezTo>
                        <a:cubicBezTo>
                          <a:pt x="118306" y="286550"/>
                          <a:pt x="117969" y="287952"/>
                          <a:pt x="117520" y="289578"/>
                        </a:cubicBezTo>
                        <a:cubicBezTo>
                          <a:pt x="113147" y="305840"/>
                          <a:pt x="111464" y="323503"/>
                          <a:pt x="119651" y="338868"/>
                        </a:cubicBezTo>
                        <a:cubicBezTo>
                          <a:pt x="129801" y="360233"/>
                          <a:pt x="154811" y="365784"/>
                          <a:pt x="183016" y="356476"/>
                        </a:cubicBezTo>
                        <a:cubicBezTo>
                          <a:pt x="228718" y="343186"/>
                          <a:pt x="261802" y="311728"/>
                          <a:pt x="293541" y="285821"/>
                        </a:cubicBezTo>
                        <a:cubicBezTo>
                          <a:pt x="285746" y="312961"/>
                          <a:pt x="285297" y="349971"/>
                          <a:pt x="316980" y="359784"/>
                        </a:cubicBezTo>
                        <a:cubicBezTo>
                          <a:pt x="328363" y="362868"/>
                          <a:pt x="340195" y="360289"/>
                          <a:pt x="351354" y="357373"/>
                        </a:cubicBezTo>
                        <a:cubicBezTo>
                          <a:pt x="370868" y="351541"/>
                          <a:pt x="388700" y="341279"/>
                          <a:pt x="404906" y="329167"/>
                        </a:cubicBezTo>
                        <a:cubicBezTo>
                          <a:pt x="439168" y="304382"/>
                          <a:pt x="480551" y="253970"/>
                          <a:pt x="514645" y="213484"/>
                        </a:cubicBezTo>
                        <a:cubicBezTo>
                          <a:pt x="541842" y="181857"/>
                          <a:pt x="569094" y="150175"/>
                          <a:pt x="591805" y="115072"/>
                        </a:cubicBezTo>
                        <a:cubicBezTo>
                          <a:pt x="605431" y="93875"/>
                          <a:pt x="619394" y="71501"/>
                          <a:pt x="623039" y="46099"/>
                        </a:cubicBezTo>
                        <a:cubicBezTo>
                          <a:pt x="630496" y="8136"/>
                          <a:pt x="600384" y="-14630"/>
                          <a:pt x="568590" y="107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任意多边形: 形状 33">
                    <a:extLst>
                      <a:ext uri="{FF2B5EF4-FFF2-40B4-BE49-F238E27FC236}">
                        <a16:creationId xmlns:a16="http://schemas.microsoft.com/office/drawing/2014/main" id="{3AD0F200-0045-58A1-7334-AA7F3C1F34D3}"/>
                      </a:ext>
                    </a:extLst>
                  </p:cNvPr>
                  <p:cNvSpPr/>
                  <p:nvPr/>
                </p:nvSpPr>
                <p:spPr>
                  <a:xfrm>
                    <a:off x="17680672" y="5704901"/>
                    <a:ext cx="714" cy="1594"/>
                  </a:xfrm>
                  <a:custGeom>
                    <a:avLst/>
                    <a:gdLst>
                      <a:gd name="connsiteX0" fmla="*/ 0 w 714"/>
                      <a:gd name="connsiteY0" fmla="*/ 0 h 1594"/>
                      <a:gd name="connsiteX1" fmla="*/ 56 w 714"/>
                      <a:gd name="connsiteY1" fmla="*/ 224 h 1594"/>
                      <a:gd name="connsiteX2" fmla="*/ 561 w 714"/>
                      <a:gd name="connsiteY2" fmla="*/ 1402 h 1594"/>
                      <a:gd name="connsiteX3" fmla="*/ 0 w 714"/>
                      <a:gd name="connsiteY3" fmla="*/ 0 h 1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" h="1594">
                        <a:moveTo>
                          <a:pt x="0" y="0"/>
                        </a:moveTo>
                        <a:cubicBezTo>
                          <a:pt x="0" y="56"/>
                          <a:pt x="56" y="168"/>
                          <a:pt x="56" y="224"/>
                        </a:cubicBezTo>
                        <a:cubicBezTo>
                          <a:pt x="224" y="617"/>
                          <a:pt x="393" y="1009"/>
                          <a:pt x="561" y="1402"/>
                        </a:cubicBezTo>
                        <a:cubicBezTo>
                          <a:pt x="841" y="1850"/>
                          <a:pt x="785" y="157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2636EAE3-4717-9F2C-BBCA-17707AA2304D}"/>
                      </a:ext>
                    </a:extLst>
                  </p:cNvPr>
                  <p:cNvSpPr/>
                  <p:nvPr/>
                </p:nvSpPr>
                <p:spPr>
                  <a:xfrm>
                    <a:off x="17684598" y="5710340"/>
                    <a:ext cx="729" cy="560"/>
                  </a:xfrm>
                  <a:custGeom>
                    <a:avLst/>
                    <a:gdLst>
                      <a:gd name="connsiteX0" fmla="*/ 0 w 729"/>
                      <a:gd name="connsiteY0" fmla="*/ 0 h 560"/>
                      <a:gd name="connsiteX1" fmla="*/ 168 w 729"/>
                      <a:gd name="connsiteY1" fmla="*/ 168 h 560"/>
                      <a:gd name="connsiteX2" fmla="*/ 729 w 729"/>
                      <a:gd name="connsiteY2" fmla="*/ 561 h 560"/>
                      <a:gd name="connsiteX3" fmla="*/ 0 w 729"/>
                      <a:gd name="connsiteY3" fmla="*/ 0 h 560"/>
                      <a:gd name="connsiteX4" fmla="*/ 0 w 729"/>
                      <a:gd name="connsiteY4" fmla="*/ 0 h 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9" h="560">
                        <a:moveTo>
                          <a:pt x="0" y="0"/>
                        </a:moveTo>
                        <a:cubicBezTo>
                          <a:pt x="56" y="56"/>
                          <a:pt x="112" y="112"/>
                          <a:pt x="168" y="168"/>
                        </a:cubicBezTo>
                        <a:cubicBezTo>
                          <a:pt x="336" y="280"/>
                          <a:pt x="561" y="393"/>
                          <a:pt x="729" y="561"/>
                        </a:cubicBezTo>
                        <a:cubicBezTo>
                          <a:pt x="504" y="393"/>
                          <a:pt x="280" y="168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" name="图形 13">
                  <a:extLst>
                    <a:ext uri="{FF2B5EF4-FFF2-40B4-BE49-F238E27FC236}">
                      <a16:creationId xmlns:a16="http://schemas.microsoft.com/office/drawing/2014/main" id="{04523639-EEC8-0F54-5D54-F118B30AE07E}"/>
                    </a:ext>
                  </a:extLst>
                </p:cNvPr>
                <p:cNvGrpSpPr/>
                <p:nvPr/>
              </p:nvGrpSpPr>
              <p:grpSpPr>
                <a:xfrm>
                  <a:off x="17518305" y="5863650"/>
                  <a:ext cx="1411165" cy="451461"/>
                  <a:chOff x="17518305" y="5863650"/>
                  <a:chExt cx="1411165" cy="451461"/>
                </a:xfrm>
                <a:solidFill>
                  <a:srgbClr val="A9EAC4"/>
                </a:solidFill>
              </p:grpSpPr>
              <p:sp>
                <p:nvSpPr>
                  <p:cNvPr id="28" name="任意多边形: 形状 27">
                    <a:extLst>
                      <a:ext uri="{FF2B5EF4-FFF2-40B4-BE49-F238E27FC236}">
                        <a16:creationId xmlns:a16="http://schemas.microsoft.com/office/drawing/2014/main" id="{576BDE15-F6B3-63C4-0EA1-502CBF511632}"/>
                      </a:ext>
                    </a:extLst>
                  </p:cNvPr>
                  <p:cNvSpPr/>
                  <p:nvPr/>
                </p:nvSpPr>
                <p:spPr>
                  <a:xfrm>
                    <a:off x="18220340" y="5901949"/>
                    <a:ext cx="422414" cy="413162"/>
                  </a:xfrm>
                  <a:custGeom>
                    <a:avLst/>
                    <a:gdLst>
                      <a:gd name="connsiteX0" fmla="*/ 211179 w 422414"/>
                      <a:gd name="connsiteY0" fmla="*/ 413162 h 413162"/>
                      <a:gd name="connsiteX1" fmla="*/ 0 w 422414"/>
                      <a:gd name="connsiteY1" fmla="*/ 206581 h 413162"/>
                      <a:gd name="connsiteX2" fmla="*/ 211179 w 422414"/>
                      <a:gd name="connsiteY2" fmla="*/ 0 h 413162"/>
                      <a:gd name="connsiteX3" fmla="*/ 422415 w 422414"/>
                      <a:gd name="connsiteY3" fmla="*/ 206581 h 413162"/>
                      <a:gd name="connsiteX4" fmla="*/ 211179 w 422414"/>
                      <a:gd name="connsiteY4" fmla="*/ 413162 h 413162"/>
                      <a:gd name="connsiteX5" fmla="*/ 211179 w 422414"/>
                      <a:gd name="connsiteY5" fmla="*/ 33645 h 413162"/>
                      <a:gd name="connsiteX6" fmla="*/ 33645 w 422414"/>
                      <a:gd name="connsiteY6" fmla="*/ 206581 h 413162"/>
                      <a:gd name="connsiteX7" fmla="*/ 211179 w 422414"/>
                      <a:gd name="connsiteY7" fmla="*/ 379517 h 413162"/>
                      <a:gd name="connsiteX8" fmla="*/ 388770 w 422414"/>
                      <a:gd name="connsiteY8" fmla="*/ 206581 h 413162"/>
                      <a:gd name="connsiteX9" fmla="*/ 211179 w 422414"/>
                      <a:gd name="connsiteY9" fmla="*/ 33645 h 41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22414" h="413162">
                        <a:moveTo>
                          <a:pt x="211179" y="413162"/>
                        </a:moveTo>
                        <a:cubicBezTo>
                          <a:pt x="94711" y="413162"/>
                          <a:pt x="0" y="320470"/>
                          <a:pt x="0" y="206581"/>
                        </a:cubicBezTo>
                        <a:cubicBezTo>
                          <a:pt x="0" y="92692"/>
                          <a:pt x="94767" y="0"/>
                          <a:pt x="211179" y="0"/>
                        </a:cubicBezTo>
                        <a:cubicBezTo>
                          <a:pt x="327647" y="0"/>
                          <a:pt x="422415" y="92692"/>
                          <a:pt x="422415" y="206581"/>
                        </a:cubicBezTo>
                        <a:cubicBezTo>
                          <a:pt x="422415" y="320470"/>
                          <a:pt x="327647" y="413162"/>
                          <a:pt x="211179" y="413162"/>
                        </a:cubicBezTo>
                        <a:close/>
                        <a:moveTo>
                          <a:pt x="211179" y="33645"/>
                        </a:moveTo>
                        <a:cubicBezTo>
                          <a:pt x="113272" y="33645"/>
                          <a:pt x="33645" y="111197"/>
                          <a:pt x="33645" y="206581"/>
                        </a:cubicBezTo>
                        <a:cubicBezTo>
                          <a:pt x="33645" y="301909"/>
                          <a:pt x="113272" y="379517"/>
                          <a:pt x="211179" y="379517"/>
                        </a:cubicBezTo>
                        <a:cubicBezTo>
                          <a:pt x="309087" y="379517"/>
                          <a:pt x="388770" y="301965"/>
                          <a:pt x="388770" y="206581"/>
                        </a:cubicBezTo>
                        <a:cubicBezTo>
                          <a:pt x="388770" y="111197"/>
                          <a:pt x="309087" y="33645"/>
                          <a:pt x="211179" y="3364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5F16108F-FBF3-EE25-8CE5-C29B8E847FBA}"/>
                      </a:ext>
                    </a:extLst>
                  </p:cNvPr>
                  <p:cNvSpPr/>
                  <p:nvPr/>
                </p:nvSpPr>
                <p:spPr>
                  <a:xfrm>
                    <a:off x="17632504" y="5863650"/>
                    <a:ext cx="422414" cy="413162"/>
                  </a:xfrm>
                  <a:custGeom>
                    <a:avLst/>
                    <a:gdLst>
                      <a:gd name="connsiteX0" fmla="*/ 211235 w 422414"/>
                      <a:gd name="connsiteY0" fmla="*/ 413162 h 413162"/>
                      <a:gd name="connsiteX1" fmla="*/ 0 w 422414"/>
                      <a:gd name="connsiteY1" fmla="*/ 206581 h 413162"/>
                      <a:gd name="connsiteX2" fmla="*/ 211235 w 422414"/>
                      <a:gd name="connsiteY2" fmla="*/ 0 h 413162"/>
                      <a:gd name="connsiteX3" fmla="*/ 422414 w 422414"/>
                      <a:gd name="connsiteY3" fmla="*/ 206581 h 413162"/>
                      <a:gd name="connsiteX4" fmla="*/ 211235 w 422414"/>
                      <a:gd name="connsiteY4" fmla="*/ 413162 h 413162"/>
                      <a:gd name="connsiteX5" fmla="*/ 211235 w 422414"/>
                      <a:gd name="connsiteY5" fmla="*/ 33645 h 413162"/>
                      <a:gd name="connsiteX6" fmla="*/ 33645 w 422414"/>
                      <a:gd name="connsiteY6" fmla="*/ 206581 h 413162"/>
                      <a:gd name="connsiteX7" fmla="*/ 211235 w 422414"/>
                      <a:gd name="connsiteY7" fmla="*/ 379517 h 413162"/>
                      <a:gd name="connsiteX8" fmla="*/ 388769 w 422414"/>
                      <a:gd name="connsiteY8" fmla="*/ 206581 h 413162"/>
                      <a:gd name="connsiteX9" fmla="*/ 211235 w 422414"/>
                      <a:gd name="connsiteY9" fmla="*/ 33645 h 41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22414" h="413162">
                        <a:moveTo>
                          <a:pt x="211235" y="413162"/>
                        </a:moveTo>
                        <a:cubicBezTo>
                          <a:pt x="94767" y="413162"/>
                          <a:pt x="0" y="320470"/>
                          <a:pt x="0" y="206581"/>
                        </a:cubicBezTo>
                        <a:cubicBezTo>
                          <a:pt x="0" y="92692"/>
                          <a:pt x="94767" y="0"/>
                          <a:pt x="211235" y="0"/>
                        </a:cubicBezTo>
                        <a:cubicBezTo>
                          <a:pt x="327703" y="0"/>
                          <a:pt x="422414" y="92692"/>
                          <a:pt x="422414" y="206581"/>
                        </a:cubicBezTo>
                        <a:cubicBezTo>
                          <a:pt x="422471" y="320526"/>
                          <a:pt x="327703" y="413162"/>
                          <a:pt x="211235" y="413162"/>
                        </a:cubicBezTo>
                        <a:close/>
                        <a:moveTo>
                          <a:pt x="211235" y="33645"/>
                        </a:moveTo>
                        <a:cubicBezTo>
                          <a:pt x="113328" y="33645"/>
                          <a:pt x="33645" y="111197"/>
                          <a:pt x="33645" y="206581"/>
                        </a:cubicBezTo>
                        <a:cubicBezTo>
                          <a:pt x="33645" y="301909"/>
                          <a:pt x="113328" y="379517"/>
                          <a:pt x="211235" y="379517"/>
                        </a:cubicBezTo>
                        <a:cubicBezTo>
                          <a:pt x="309142" y="379517"/>
                          <a:pt x="388769" y="301965"/>
                          <a:pt x="388769" y="206581"/>
                        </a:cubicBezTo>
                        <a:cubicBezTo>
                          <a:pt x="388825" y="111253"/>
                          <a:pt x="309142" y="33645"/>
                          <a:pt x="211235" y="3364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BDC24147-599A-6179-0DD1-71EA7A910452}"/>
                      </a:ext>
                    </a:extLst>
                  </p:cNvPr>
                  <p:cNvSpPr/>
                  <p:nvPr/>
                </p:nvSpPr>
                <p:spPr>
                  <a:xfrm>
                    <a:off x="18018318" y="6020922"/>
                    <a:ext cx="235968" cy="78075"/>
                  </a:xfrm>
                  <a:custGeom>
                    <a:avLst/>
                    <a:gdLst>
                      <a:gd name="connsiteX0" fmla="*/ 221929 w 235968"/>
                      <a:gd name="connsiteY0" fmla="*/ 78075 h 78075"/>
                      <a:gd name="connsiteX1" fmla="*/ 211275 w 235968"/>
                      <a:gd name="connsiteY1" fmla="*/ 73197 h 78075"/>
                      <a:gd name="connsiteX2" fmla="*/ 119480 w 235968"/>
                      <a:gd name="connsiteY2" fmla="*/ 28168 h 78075"/>
                      <a:gd name="connsiteX3" fmla="*/ 23647 w 235968"/>
                      <a:gd name="connsiteY3" fmla="*/ 63776 h 78075"/>
                      <a:gd name="connsiteX4" fmla="*/ 3853 w 235968"/>
                      <a:gd name="connsiteY4" fmla="*/ 63271 h 78075"/>
                      <a:gd name="connsiteX5" fmla="*/ 4357 w 235968"/>
                      <a:gd name="connsiteY5" fmla="*/ 43477 h 78075"/>
                      <a:gd name="connsiteX6" fmla="*/ 120938 w 235968"/>
                      <a:gd name="connsiteY6" fmla="*/ 187 h 78075"/>
                      <a:gd name="connsiteX7" fmla="*/ 232584 w 235968"/>
                      <a:gd name="connsiteY7" fmla="*/ 54916 h 78075"/>
                      <a:gd name="connsiteX8" fmla="*/ 231069 w 235968"/>
                      <a:gd name="connsiteY8" fmla="*/ 74655 h 78075"/>
                      <a:gd name="connsiteX9" fmla="*/ 221929 w 235968"/>
                      <a:gd name="connsiteY9" fmla="*/ 78075 h 78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5968" h="78075">
                        <a:moveTo>
                          <a:pt x="221929" y="78075"/>
                        </a:moveTo>
                        <a:cubicBezTo>
                          <a:pt x="218004" y="78075"/>
                          <a:pt x="214079" y="76393"/>
                          <a:pt x="211275" y="73197"/>
                        </a:cubicBezTo>
                        <a:cubicBezTo>
                          <a:pt x="188565" y="46785"/>
                          <a:pt x="154247" y="29963"/>
                          <a:pt x="119480" y="28168"/>
                        </a:cubicBezTo>
                        <a:cubicBezTo>
                          <a:pt x="84713" y="26374"/>
                          <a:pt x="48881" y="39720"/>
                          <a:pt x="23647" y="63776"/>
                        </a:cubicBezTo>
                        <a:cubicBezTo>
                          <a:pt x="18040" y="69103"/>
                          <a:pt x="9180" y="68879"/>
                          <a:pt x="3853" y="63271"/>
                        </a:cubicBezTo>
                        <a:cubicBezTo>
                          <a:pt x="-1474" y="57664"/>
                          <a:pt x="-1250" y="48804"/>
                          <a:pt x="4357" y="43477"/>
                        </a:cubicBezTo>
                        <a:cubicBezTo>
                          <a:pt x="35031" y="14262"/>
                          <a:pt x="78657" y="-1944"/>
                          <a:pt x="120938" y="187"/>
                        </a:cubicBezTo>
                        <a:cubicBezTo>
                          <a:pt x="163275" y="2318"/>
                          <a:pt x="204995" y="22785"/>
                          <a:pt x="232584" y="54916"/>
                        </a:cubicBezTo>
                        <a:cubicBezTo>
                          <a:pt x="237630" y="60804"/>
                          <a:pt x="236958" y="69664"/>
                          <a:pt x="231069" y="74655"/>
                        </a:cubicBezTo>
                        <a:cubicBezTo>
                          <a:pt x="228434" y="76954"/>
                          <a:pt x="225182" y="78075"/>
                          <a:pt x="221929" y="78075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900786C2-B031-91BF-3E0B-8197A5313EF0}"/>
                      </a:ext>
                    </a:extLst>
                  </p:cNvPr>
                  <p:cNvSpPr/>
                  <p:nvPr/>
                </p:nvSpPr>
                <p:spPr>
                  <a:xfrm>
                    <a:off x="18611910" y="6069440"/>
                    <a:ext cx="317560" cy="34940"/>
                  </a:xfrm>
                  <a:custGeom>
                    <a:avLst/>
                    <a:gdLst>
                      <a:gd name="connsiteX0" fmla="*/ 303538 w 317560"/>
                      <a:gd name="connsiteY0" fmla="*/ 34941 h 34940"/>
                      <a:gd name="connsiteX1" fmla="*/ 303202 w 317560"/>
                      <a:gd name="connsiteY1" fmla="*/ 34941 h 34940"/>
                      <a:gd name="connsiteX2" fmla="*/ 13686 w 317560"/>
                      <a:gd name="connsiteY2" fmla="*/ 28044 h 34940"/>
                      <a:gd name="connsiteX3" fmla="*/ 3 w 317560"/>
                      <a:gd name="connsiteY3" fmla="*/ 13688 h 34940"/>
                      <a:gd name="connsiteX4" fmla="*/ 14359 w 317560"/>
                      <a:gd name="connsiteY4" fmla="*/ 6 h 34940"/>
                      <a:gd name="connsiteX5" fmla="*/ 303875 w 317560"/>
                      <a:gd name="connsiteY5" fmla="*/ 6903 h 34940"/>
                      <a:gd name="connsiteX6" fmla="*/ 317557 w 317560"/>
                      <a:gd name="connsiteY6" fmla="*/ 21258 h 34940"/>
                      <a:gd name="connsiteX7" fmla="*/ 303538 w 317560"/>
                      <a:gd name="connsiteY7" fmla="*/ 34941 h 34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17560" h="34940">
                        <a:moveTo>
                          <a:pt x="303538" y="34941"/>
                        </a:moveTo>
                        <a:cubicBezTo>
                          <a:pt x="303427" y="34941"/>
                          <a:pt x="303314" y="34941"/>
                          <a:pt x="303202" y="34941"/>
                        </a:cubicBezTo>
                        <a:lnTo>
                          <a:pt x="13686" y="28044"/>
                        </a:lnTo>
                        <a:cubicBezTo>
                          <a:pt x="5947" y="27875"/>
                          <a:pt x="-165" y="21427"/>
                          <a:pt x="3" y="13688"/>
                        </a:cubicBezTo>
                        <a:cubicBezTo>
                          <a:pt x="171" y="5950"/>
                          <a:pt x="6676" y="-218"/>
                          <a:pt x="14359" y="6"/>
                        </a:cubicBezTo>
                        <a:lnTo>
                          <a:pt x="303875" y="6903"/>
                        </a:lnTo>
                        <a:cubicBezTo>
                          <a:pt x="311613" y="7071"/>
                          <a:pt x="317725" y="13520"/>
                          <a:pt x="317557" y="21258"/>
                        </a:cubicBezTo>
                        <a:cubicBezTo>
                          <a:pt x="317333" y="28885"/>
                          <a:pt x="311109" y="34941"/>
                          <a:pt x="303538" y="34941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6B9E2D86-E143-8D0A-4386-F04DAF08C364}"/>
                      </a:ext>
                    </a:extLst>
                  </p:cNvPr>
                  <p:cNvSpPr/>
                  <p:nvPr/>
                </p:nvSpPr>
                <p:spPr>
                  <a:xfrm>
                    <a:off x="17518305" y="6069418"/>
                    <a:ext cx="145628" cy="41298"/>
                  </a:xfrm>
                  <a:custGeom>
                    <a:avLst/>
                    <a:gdLst>
                      <a:gd name="connsiteX0" fmla="*/ 14216 w 145628"/>
                      <a:gd name="connsiteY0" fmla="*/ 41299 h 41298"/>
                      <a:gd name="connsiteX1" fmla="*/ 29 w 145628"/>
                      <a:gd name="connsiteY1" fmla="*/ 28009 h 41298"/>
                      <a:gd name="connsiteX2" fmla="*/ 17357 w 145628"/>
                      <a:gd name="connsiteY2" fmla="*/ 12588 h 41298"/>
                      <a:gd name="connsiteX3" fmla="*/ 30814 w 145628"/>
                      <a:gd name="connsiteY3" fmla="*/ 11018 h 41298"/>
                      <a:gd name="connsiteX4" fmla="*/ 71301 w 145628"/>
                      <a:gd name="connsiteY4" fmla="*/ 6476 h 41298"/>
                      <a:gd name="connsiteX5" fmla="*/ 130124 w 145628"/>
                      <a:gd name="connsiteY5" fmla="*/ 84 h 41298"/>
                      <a:gd name="connsiteX6" fmla="*/ 145544 w 145628"/>
                      <a:gd name="connsiteY6" fmla="*/ 12532 h 41298"/>
                      <a:gd name="connsiteX7" fmla="*/ 133096 w 145628"/>
                      <a:gd name="connsiteY7" fmla="*/ 27953 h 41298"/>
                      <a:gd name="connsiteX8" fmla="*/ 17861 w 145628"/>
                      <a:gd name="connsiteY8" fmla="*/ 40794 h 41298"/>
                      <a:gd name="connsiteX9" fmla="*/ 14216 w 145628"/>
                      <a:gd name="connsiteY9" fmla="*/ 41299 h 41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628" h="41298">
                        <a:moveTo>
                          <a:pt x="14216" y="41299"/>
                        </a:moveTo>
                        <a:cubicBezTo>
                          <a:pt x="6758" y="41299"/>
                          <a:pt x="422" y="35467"/>
                          <a:pt x="29" y="28009"/>
                        </a:cubicBezTo>
                        <a:cubicBezTo>
                          <a:pt x="-700" y="14831"/>
                          <a:pt x="12422" y="13205"/>
                          <a:pt x="17357" y="12588"/>
                        </a:cubicBezTo>
                        <a:cubicBezTo>
                          <a:pt x="20609" y="12196"/>
                          <a:pt x="25263" y="11635"/>
                          <a:pt x="30814" y="11018"/>
                        </a:cubicBezTo>
                        <a:cubicBezTo>
                          <a:pt x="41861" y="9728"/>
                          <a:pt x="56553" y="8102"/>
                          <a:pt x="71301" y="6476"/>
                        </a:cubicBezTo>
                        <a:cubicBezTo>
                          <a:pt x="100740" y="3224"/>
                          <a:pt x="130124" y="84"/>
                          <a:pt x="130124" y="84"/>
                        </a:cubicBezTo>
                        <a:cubicBezTo>
                          <a:pt x="137862" y="-758"/>
                          <a:pt x="144759" y="4850"/>
                          <a:pt x="145544" y="12532"/>
                        </a:cubicBezTo>
                        <a:cubicBezTo>
                          <a:pt x="146386" y="20215"/>
                          <a:pt x="140778" y="27168"/>
                          <a:pt x="133096" y="27953"/>
                        </a:cubicBezTo>
                        <a:cubicBezTo>
                          <a:pt x="92834" y="32271"/>
                          <a:pt x="28067" y="39392"/>
                          <a:pt x="17861" y="40794"/>
                        </a:cubicBezTo>
                        <a:cubicBezTo>
                          <a:pt x="16684" y="41131"/>
                          <a:pt x="15450" y="41299"/>
                          <a:pt x="14216" y="41299"/>
                        </a:cubicBezTo>
                        <a:close/>
                      </a:path>
                    </a:pathLst>
                  </a:custGeom>
                  <a:solidFill>
                    <a:srgbClr val="A9EAC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4FD37B06-83FF-7551-1AFD-A744CC2C65C2}"/>
                    </a:ext>
                  </a:extLst>
                </p:cNvPr>
                <p:cNvSpPr/>
                <p:nvPr/>
              </p:nvSpPr>
              <p:spPr>
                <a:xfrm>
                  <a:off x="17701797" y="7064022"/>
                  <a:ext cx="67116" cy="188019"/>
                </a:xfrm>
                <a:custGeom>
                  <a:avLst/>
                  <a:gdLst>
                    <a:gd name="connsiteX0" fmla="*/ 54913 w 67116"/>
                    <a:gd name="connsiteY0" fmla="*/ 4124 h 188019"/>
                    <a:gd name="connsiteX1" fmla="*/ 22894 w 67116"/>
                    <a:gd name="connsiteY1" fmla="*/ 93732 h 188019"/>
                    <a:gd name="connsiteX2" fmla="*/ 9604 w 67116"/>
                    <a:gd name="connsiteY2" fmla="*/ 138704 h 188019"/>
                    <a:gd name="connsiteX3" fmla="*/ 3660 w 67116"/>
                    <a:gd name="connsiteY3" fmla="*/ 160686 h 188019"/>
                    <a:gd name="connsiteX4" fmla="*/ 1025 w 67116"/>
                    <a:gd name="connsiteY4" fmla="*/ 183845 h 188019"/>
                    <a:gd name="connsiteX5" fmla="*/ 10670 w 67116"/>
                    <a:gd name="connsiteY5" fmla="*/ 186368 h 188019"/>
                    <a:gd name="connsiteX6" fmla="*/ 18913 w 67116"/>
                    <a:gd name="connsiteY6" fmla="*/ 166237 h 188019"/>
                    <a:gd name="connsiteX7" fmla="*/ 24577 w 67116"/>
                    <a:gd name="connsiteY7" fmla="*/ 144200 h 188019"/>
                    <a:gd name="connsiteX8" fmla="*/ 37642 w 67116"/>
                    <a:gd name="connsiteY8" fmla="*/ 97769 h 188019"/>
                    <a:gd name="connsiteX9" fmla="*/ 66745 w 67116"/>
                    <a:gd name="connsiteY9" fmla="*/ 7320 h 188019"/>
                    <a:gd name="connsiteX10" fmla="*/ 54913 w 67116"/>
                    <a:gd name="connsiteY10" fmla="*/ 4124 h 18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7116" h="188019">
                      <a:moveTo>
                        <a:pt x="54913" y="4124"/>
                      </a:moveTo>
                      <a:cubicBezTo>
                        <a:pt x="43306" y="33619"/>
                        <a:pt x="32371" y="63451"/>
                        <a:pt x="22894" y="93732"/>
                      </a:cubicBezTo>
                      <a:cubicBezTo>
                        <a:pt x="18240" y="108648"/>
                        <a:pt x="13810" y="123620"/>
                        <a:pt x="9604" y="138704"/>
                      </a:cubicBezTo>
                      <a:cubicBezTo>
                        <a:pt x="7586" y="145994"/>
                        <a:pt x="5511" y="153340"/>
                        <a:pt x="3660" y="160686"/>
                      </a:cubicBezTo>
                      <a:cubicBezTo>
                        <a:pt x="1866" y="167695"/>
                        <a:pt x="-1779" y="176835"/>
                        <a:pt x="1025" y="183845"/>
                      </a:cubicBezTo>
                      <a:cubicBezTo>
                        <a:pt x="2651" y="187994"/>
                        <a:pt x="7193" y="189452"/>
                        <a:pt x="10670" y="186368"/>
                      </a:cubicBezTo>
                      <a:cubicBezTo>
                        <a:pt x="16109" y="181602"/>
                        <a:pt x="17119" y="172910"/>
                        <a:pt x="18913" y="166237"/>
                      </a:cubicBezTo>
                      <a:cubicBezTo>
                        <a:pt x="20819" y="158891"/>
                        <a:pt x="22670" y="151545"/>
                        <a:pt x="24577" y="144200"/>
                      </a:cubicBezTo>
                      <a:cubicBezTo>
                        <a:pt x="28670" y="128667"/>
                        <a:pt x="33044" y="113190"/>
                        <a:pt x="37642" y="97769"/>
                      </a:cubicBezTo>
                      <a:cubicBezTo>
                        <a:pt x="46670" y="67433"/>
                        <a:pt x="56203" y="37208"/>
                        <a:pt x="66745" y="7320"/>
                      </a:cubicBezTo>
                      <a:cubicBezTo>
                        <a:pt x="69325" y="-138"/>
                        <a:pt x="57717" y="-3054"/>
                        <a:pt x="54913" y="4124"/>
                      </a:cubicBezTo>
                      <a:close/>
                    </a:path>
                  </a:pathLst>
                </a:custGeom>
                <a:solidFill>
                  <a:srgbClr val="C9AC3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E2FB5370-0296-E8F0-59E7-EFD96FE382BD}"/>
                    </a:ext>
                  </a:extLst>
                </p:cNvPr>
                <p:cNvSpPr/>
                <p:nvPr/>
              </p:nvSpPr>
              <p:spPr>
                <a:xfrm>
                  <a:off x="18014217" y="6766473"/>
                  <a:ext cx="392305" cy="114635"/>
                </a:xfrm>
                <a:custGeom>
                  <a:avLst/>
                  <a:gdLst>
                    <a:gd name="connsiteX0" fmla="*/ 370985 w 392305"/>
                    <a:gd name="connsiteY0" fmla="*/ 3240 h 114635"/>
                    <a:gd name="connsiteX1" fmla="*/ 359601 w 392305"/>
                    <a:gd name="connsiteY1" fmla="*/ 18829 h 114635"/>
                    <a:gd name="connsiteX2" fmla="*/ 348274 w 392305"/>
                    <a:gd name="connsiteY2" fmla="*/ 32455 h 114635"/>
                    <a:gd name="connsiteX3" fmla="*/ 320348 w 392305"/>
                    <a:gd name="connsiteY3" fmla="*/ 54044 h 114635"/>
                    <a:gd name="connsiteX4" fmla="*/ 244142 w 392305"/>
                    <a:gd name="connsiteY4" fmla="*/ 83203 h 114635"/>
                    <a:gd name="connsiteX5" fmla="*/ 88982 w 392305"/>
                    <a:gd name="connsiteY5" fmla="*/ 62287 h 114635"/>
                    <a:gd name="connsiteX6" fmla="*/ 18832 w 392305"/>
                    <a:gd name="connsiteY6" fmla="*/ 11203 h 114635"/>
                    <a:gd name="connsiteX7" fmla="*/ 2963 w 392305"/>
                    <a:gd name="connsiteY7" fmla="*/ 27072 h 114635"/>
                    <a:gd name="connsiteX8" fmla="*/ 329937 w 392305"/>
                    <a:gd name="connsiteY8" fmla="*/ 81185 h 114635"/>
                    <a:gd name="connsiteX9" fmla="*/ 366947 w 392305"/>
                    <a:gd name="connsiteY9" fmla="*/ 54100 h 114635"/>
                    <a:gd name="connsiteX10" fmla="*/ 392293 w 392305"/>
                    <a:gd name="connsiteY10" fmla="*/ 11988 h 114635"/>
                    <a:gd name="connsiteX11" fmla="*/ 370985 w 392305"/>
                    <a:gd name="connsiteY11" fmla="*/ 3240 h 114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2305" h="114635">
                      <a:moveTo>
                        <a:pt x="370985" y="3240"/>
                      </a:moveTo>
                      <a:cubicBezTo>
                        <a:pt x="365657" y="7502"/>
                        <a:pt x="363302" y="13278"/>
                        <a:pt x="359601" y="18829"/>
                      </a:cubicBezTo>
                      <a:cubicBezTo>
                        <a:pt x="356293" y="23764"/>
                        <a:pt x="352480" y="28249"/>
                        <a:pt x="348274" y="32455"/>
                      </a:cubicBezTo>
                      <a:cubicBezTo>
                        <a:pt x="339919" y="40923"/>
                        <a:pt x="330498" y="47932"/>
                        <a:pt x="320348" y="54044"/>
                      </a:cubicBezTo>
                      <a:cubicBezTo>
                        <a:pt x="296909" y="68231"/>
                        <a:pt x="270946" y="77820"/>
                        <a:pt x="244142" y="83203"/>
                      </a:cubicBezTo>
                      <a:cubicBezTo>
                        <a:pt x="191993" y="93689"/>
                        <a:pt x="136534" y="86119"/>
                        <a:pt x="88982" y="62287"/>
                      </a:cubicBezTo>
                      <a:cubicBezTo>
                        <a:pt x="63019" y="49278"/>
                        <a:pt x="39299" y="31782"/>
                        <a:pt x="18832" y="11203"/>
                      </a:cubicBezTo>
                      <a:cubicBezTo>
                        <a:pt x="8514" y="829"/>
                        <a:pt x="-6402" y="16249"/>
                        <a:pt x="2963" y="27072"/>
                      </a:cubicBezTo>
                      <a:cubicBezTo>
                        <a:pt x="82926" y="119708"/>
                        <a:pt x="224067" y="140680"/>
                        <a:pt x="329937" y="81185"/>
                      </a:cubicBezTo>
                      <a:cubicBezTo>
                        <a:pt x="343227" y="73727"/>
                        <a:pt x="355956" y="64755"/>
                        <a:pt x="366947" y="54100"/>
                      </a:cubicBezTo>
                      <a:cubicBezTo>
                        <a:pt x="377657" y="43726"/>
                        <a:pt x="392798" y="27745"/>
                        <a:pt x="392293" y="11988"/>
                      </a:cubicBezTo>
                      <a:cubicBezTo>
                        <a:pt x="391900" y="436"/>
                        <a:pt x="379284" y="-3377"/>
                        <a:pt x="370985" y="3240"/>
                      </a:cubicBezTo>
                      <a:close/>
                    </a:path>
                  </a:pathLst>
                </a:custGeom>
                <a:solidFill>
                  <a:srgbClr val="EBB83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图形 13">
                <a:extLst>
                  <a:ext uri="{FF2B5EF4-FFF2-40B4-BE49-F238E27FC236}">
                    <a16:creationId xmlns:a16="http://schemas.microsoft.com/office/drawing/2014/main" id="{A08D6B9F-8B28-AE36-E1D1-3540A4782886}"/>
                  </a:ext>
                </a:extLst>
              </p:cNvPr>
              <p:cNvGrpSpPr/>
              <p:nvPr/>
            </p:nvGrpSpPr>
            <p:grpSpPr>
              <a:xfrm>
                <a:off x="3126892" y="2396440"/>
                <a:ext cx="2085393" cy="1839294"/>
                <a:chOff x="16838422" y="4595043"/>
                <a:chExt cx="2625161" cy="2315363"/>
              </a:xfrm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3ACBB77F-18FF-144D-2B0F-6C60D3BBF218}"/>
                    </a:ext>
                  </a:extLst>
                </p:cNvPr>
                <p:cNvSpPr/>
                <p:nvPr/>
              </p:nvSpPr>
              <p:spPr>
                <a:xfrm>
                  <a:off x="17013657" y="5346019"/>
                  <a:ext cx="374863" cy="396395"/>
                </a:xfrm>
                <a:custGeom>
                  <a:avLst/>
                  <a:gdLst>
                    <a:gd name="connsiteX0" fmla="*/ 176244 w 374863"/>
                    <a:gd name="connsiteY0" fmla="*/ 0 h 396395"/>
                    <a:gd name="connsiteX1" fmla="*/ 132562 w 374863"/>
                    <a:gd name="connsiteY1" fmla="*/ 126954 h 396395"/>
                    <a:gd name="connsiteX2" fmla="*/ 0 w 374863"/>
                    <a:gd name="connsiteY2" fmla="*/ 144113 h 396395"/>
                    <a:gd name="connsiteX3" fmla="*/ 70206 w 374863"/>
                    <a:gd name="connsiteY3" fmla="*/ 202992 h 396395"/>
                    <a:gd name="connsiteX4" fmla="*/ 82150 w 374863"/>
                    <a:gd name="connsiteY4" fmla="*/ 216675 h 396395"/>
                    <a:gd name="connsiteX5" fmla="*/ 82823 w 374863"/>
                    <a:gd name="connsiteY5" fmla="*/ 238039 h 396395"/>
                    <a:gd name="connsiteX6" fmla="*/ 58262 w 374863"/>
                    <a:gd name="connsiteY6" fmla="*/ 396396 h 396395"/>
                    <a:gd name="connsiteX7" fmla="*/ 167441 w 374863"/>
                    <a:gd name="connsiteY7" fmla="*/ 275105 h 396395"/>
                    <a:gd name="connsiteX8" fmla="*/ 275946 w 374863"/>
                    <a:gd name="connsiteY8" fmla="*/ 358881 h 396395"/>
                    <a:gd name="connsiteX9" fmla="*/ 259628 w 374863"/>
                    <a:gd name="connsiteY9" fmla="*/ 242413 h 396395"/>
                    <a:gd name="connsiteX10" fmla="*/ 260077 w 374863"/>
                    <a:gd name="connsiteY10" fmla="*/ 225254 h 396395"/>
                    <a:gd name="connsiteX11" fmla="*/ 271348 w 374863"/>
                    <a:gd name="connsiteY11" fmla="*/ 211740 h 396395"/>
                    <a:gd name="connsiteX12" fmla="*/ 374863 w 374863"/>
                    <a:gd name="connsiteY12" fmla="*/ 123141 h 396395"/>
                    <a:gd name="connsiteX13" fmla="*/ 246899 w 374863"/>
                    <a:gd name="connsiteY13" fmla="*/ 134637 h 396395"/>
                    <a:gd name="connsiteX14" fmla="*/ 230806 w 374863"/>
                    <a:gd name="connsiteY14" fmla="*/ 132730 h 396395"/>
                    <a:gd name="connsiteX15" fmla="*/ 220880 w 374863"/>
                    <a:gd name="connsiteY15" fmla="*/ 116749 h 396395"/>
                    <a:gd name="connsiteX16" fmla="*/ 176244 w 374863"/>
                    <a:gd name="connsiteY16" fmla="*/ 0 h 3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74863" h="396395">
                      <a:moveTo>
                        <a:pt x="176244" y="0"/>
                      </a:moveTo>
                      <a:cubicBezTo>
                        <a:pt x="161665" y="42337"/>
                        <a:pt x="147141" y="84618"/>
                        <a:pt x="132562" y="126954"/>
                      </a:cubicBezTo>
                      <a:cubicBezTo>
                        <a:pt x="87814" y="124375"/>
                        <a:pt x="42617" y="130207"/>
                        <a:pt x="0" y="144113"/>
                      </a:cubicBezTo>
                      <a:cubicBezTo>
                        <a:pt x="23384" y="163740"/>
                        <a:pt x="46823" y="183366"/>
                        <a:pt x="70206" y="202992"/>
                      </a:cubicBezTo>
                      <a:cubicBezTo>
                        <a:pt x="74861" y="206918"/>
                        <a:pt x="79739" y="211067"/>
                        <a:pt x="82150" y="216675"/>
                      </a:cubicBezTo>
                      <a:cubicBezTo>
                        <a:pt x="84954" y="223348"/>
                        <a:pt x="83945" y="230918"/>
                        <a:pt x="82823" y="238039"/>
                      </a:cubicBezTo>
                      <a:cubicBezTo>
                        <a:pt x="74636" y="290806"/>
                        <a:pt x="66449" y="343629"/>
                        <a:pt x="58262" y="396396"/>
                      </a:cubicBezTo>
                      <a:cubicBezTo>
                        <a:pt x="97235" y="358433"/>
                        <a:pt x="133740" y="317890"/>
                        <a:pt x="167441" y="275105"/>
                      </a:cubicBezTo>
                      <a:cubicBezTo>
                        <a:pt x="199179" y="308189"/>
                        <a:pt x="235909" y="336564"/>
                        <a:pt x="275946" y="358881"/>
                      </a:cubicBezTo>
                      <a:cubicBezTo>
                        <a:pt x="270507" y="320077"/>
                        <a:pt x="265068" y="281217"/>
                        <a:pt x="259628" y="242413"/>
                      </a:cubicBezTo>
                      <a:cubicBezTo>
                        <a:pt x="258843" y="236694"/>
                        <a:pt x="258058" y="230693"/>
                        <a:pt x="260077" y="225254"/>
                      </a:cubicBezTo>
                      <a:cubicBezTo>
                        <a:pt x="262152" y="219703"/>
                        <a:pt x="266806" y="215609"/>
                        <a:pt x="271348" y="211740"/>
                      </a:cubicBezTo>
                      <a:cubicBezTo>
                        <a:pt x="305834" y="182188"/>
                        <a:pt x="340377" y="152693"/>
                        <a:pt x="374863" y="123141"/>
                      </a:cubicBezTo>
                      <a:cubicBezTo>
                        <a:pt x="332190" y="126954"/>
                        <a:pt x="289573" y="130767"/>
                        <a:pt x="246899" y="134637"/>
                      </a:cubicBezTo>
                      <a:cubicBezTo>
                        <a:pt x="241404" y="135141"/>
                        <a:pt x="235516" y="135534"/>
                        <a:pt x="230806" y="132730"/>
                      </a:cubicBezTo>
                      <a:cubicBezTo>
                        <a:pt x="225254" y="129478"/>
                        <a:pt x="222843" y="122861"/>
                        <a:pt x="220880" y="116749"/>
                      </a:cubicBezTo>
                      <a:cubicBezTo>
                        <a:pt x="207366" y="75589"/>
                        <a:pt x="193908" y="34374"/>
                        <a:pt x="176244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7FDF4BB0-62C7-85E6-6739-73410C4D8844}"/>
                    </a:ext>
                  </a:extLst>
                </p:cNvPr>
                <p:cNvSpPr/>
                <p:nvPr/>
              </p:nvSpPr>
              <p:spPr>
                <a:xfrm>
                  <a:off x="17193547" y="6197241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6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4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0" y="59047"/>
                        <a:pt x="11327" y="64318"/>
                        <a:pt x="0" y="69646"/>
                      </a:cubicBezTo>
                      <a:cubicBezTo>
                        <a:pt x="10766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8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4" y="93309"/>
                      </a:cubicBezTo>
                      <a:cubicBezTo>
                        <a:pt x="83216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7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70"/>
                        <a:pt x="71608" y="37851"/>
                      </a:cubicBezTo>
                      <a:cubicBezTo>
                        <a:pt x="62243" y="25234"/>
                        <a:pt x="52935" y="12617"/>
                        <a:pt x="43571" y="0"/>
                      </a:cubicBezTo>
                      <a:cubicBezTo>
                        <a:pt x="43514" y="8243"/>
                        <a:pt x="43514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49E10F85-912A-5127-8DC2-DCC633D0DE32}"/>
                    </a:ext>
                  </a:extLst>
                </p:cNvPr>
                <p:cNvSpPr/>
                <p:nvPr/>
              </p:nvSpPr>
              <p:spPr>
                <a:xfrm>
                  <a:off x="19294181" y="4941605"/>
                  <a:ext cx="122300" cy="134356"/>
                </a:xfrm>
                <a:custGeom>
                  <a:avLst/>
                  <a:gdLst>
                    <a:gd name="connsiteX0" fmla="*/ 78786 w 122300"/>
                    <a:gd name="connsiteY0" fmla="*/ 9533 h 134356"/>
                    <a:gd name="connsiteX1" fmla="*/ 81982 w 122300"/>
                    <a:gd name="connsiteY1" fmla="*/ 44972 h 134356"/>
                    <a:gd name="connsiteX2" fmla="*/ 83272 w 122300"/>
                    <a:gd name="connsiteY2" fmla="*/ 50131 h 134356"/>
                    <a:gd name="connsiteX3" fmla="*/ 88262 w 122300"/>
                    <a:gd name="connsiteY3" fmla="*/ 53720 h 134356"/>
                    <a:gd name="connsiteX4" fmla="*/ 122300 w 122300"/>
                    <a:gd name="connsiteY4" fmla="*/ 69645 h 134356"/>
                    <a:gd name="connsiteX5" fmla="*/ 89945 w 122300"/>
                    <a:gd name="connsiteY5" fmla="*/ 84786 h 134356"/>
                    <a:gd name="connsiteX6" fmla="*/ 86524 w 122300"/>
                    <a:gd name="connsiteY6" fmla="*/ 134356 h 134356"/>
                    <a:gd name="connsiteX7" fmla="*/ 58879 w 122300"/>
                    <a:gd name="connsiteY7" fmla="*/ 95664 h 134356"/>
                    <a:gd name="connsiteX8" fmla="*/ 55458 w 122300"/>
                    <a:gd name="connsiteY8" fmla="*/ 92748 h 134356"/>
                    <a:gd name="connsiteX9" fmla="*/ 51926 w 122300"/>
                    <a:gd name="connsiteY9" fmla="*/ 93309 h 134356"/>
                    <a:gd name="connsiteX10" fmla="*/ 13402 w 122300"/>
                    <a:gd name="connsiteY10" fmla="*/ 107496 h 134356"/>
                    <a:gd name="connsiteX11" fmla="*/ 30785 w 122300"/>
                    <a:gd name="connsiteY11" fmla="*/ 71552 h 134356"/>
                    <a:gd name="connsiteX12" fmla="*/ 0 w 122300"/>
                    <a:gd name="connsiteY12" fmla="*/ 41664 h 134356"/>
                    <a:gd name="connsiteX13" fmla="*/ 38244 w 122300"/>
                    <a:gd name="connsiteY13" fmla="*/ 43739 h 134356"/>
                    <a:gd name="connsiteX14" fmla="*/ 45421 w 122300"/>
                    <a:gd name="connsiteY14" fmla="*/ 42954 h 134356"/>
                    <a:gd name="connsiteX15" fmla="*/ 50692 w 122300"/>
                    <a:gd name="connsiteY15" fmla="*/ 37851 h 134356"/>
                    <a:gd name="connsiteX16" fmla="*/ 78730 w 122300"/>
                    <a:gd name="connsiteY16" fmla="*/ 0 h 134356"/>
                    <a:gd name="connsiteX17" fmla="*/ 78786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78786" y="9533"/>
                      </a:moveTo>
                      <a:cubicBezTo>
                        <a:pt x="79851" y="21365"/>
                        <a:pt x="80917" y="33197"/>
                        <a:pt x="81982" y="44972"/>
                      </a:cubicBezTo>
                      <a:cubicBezTo>
                        <a:pt x="82150" y="46767"/>
                        <a:pt x="82319" y="48617"/>
                        <a:pt x="83272" y="50131"/>
                      </a:cubicBezTo>
                      <a:cubicBezTo>
                        <a:pt x="84393" y="51870"/>
                        <a:pt x="86356" y="52823"/>
                        <a:pt x="88262" y="53720"/>
                      </a:cubicBezTo>
                      <a:cubicBezTo>
                        <a:pt x="99590" y="59047"/>
                        <a:pt x="110973" y="64318"/>
                        <a:pt x="122300" y="69645"/>
                      </a:cubicBezTo>
                      <a:cubicBezTo>
                        <a:pt x="111534" y="74692"/>
                        <a:pt x="100711" y="79739"/>
                        <a:pt x="89945" y="84786"/>
                      </a:cubicBezTo>
                      <a:cubicBezTo>
                        <a:pt x="90449" y="101384"/>
                        <a:pt x="90898" y="118319"/>
                        <a:pt x="86524" y="134356"/>
                      </a:cubicBezTo>
                      <a:cubicBezTo>
                        <a:pt x="77328" y="121459"/>
                        <a:pt x="68075" y="108562"/>
                        <a:pt x="58879" y="95664"/>
                      </a:cubicBezTo>
                      <a:cubicBezTo>
                        <a:pt x="57982" y="94431"/>
                        <a:pt x="56973" y="93085"/>
                        <a:pt x="55458" y="92748"/>
                      </a:cubicBezTo>
                      <a:cubicBezTo>
                        <a:pt x="54281" y="92468"/>
                        <a:pt x="53047" y="92917"/>
                        <a:pt x="51926" y="93309"/>
                      </a:cubicBezTo>
                      <a:cubicBezTo>
                        <a:pt x="39084" y="98019"/>
                        <a:pt x="26244" y="102730"/>
                        <a:pt x="13402" y="107496"/>
                      </a:cubicBezTo>
                      <a:cubicBezTo>
                        <a:pt x="19178" y="95496"/>
                        <a:pt x="24954" y="83496"/>
                        <a:pt x="30785" y="71552"/>
                      </a:cubicBezTo>
                      <a:cubicBezTo>
                        <a:pt x="19570" y="62636"/>
                        <a:pt x="9253" y="52599"/>
                        <a:pt x="0" y="41664"/>
                      </a:cubicBezTo>
                      <a:cubicBezTo>
                        <a:pt x="12729" y="42337"/>
                        <a:pt x="25515" y="43066"/>
                        <a:pt x="38244" y="43739"/>
                      </a:cubicBezTo>
                      <a:cubicBezTo>
                        <a:pt x="40655" y="43851"/>
                        <a:pt x="43234" y="43963"/>
                        <a:pt x="45421" y="42954"/>
                      </a:cubicBezTo>
                      <a:cubicBezTo>
                        <a:pt x="47664" y="41888"/>
                        <a:pt x="49234" y="39869"/>
                        <a:pt x="50692" y="37851"/>
                      </a:cubicBezTo>
                      <a:cubicBezTo>
                        <a:pt x="60056" y="25234"/>
                        <a:pt x="69365" y="12617"/>
                        <a:pt x="78730" y="0"/>
                      </a:cubicBezTo>
                      <a:cubicBezTo>
                        <a:pt x="78730" y="8243"/>
                        <a:pt x="78786" y="16486"/>
                        <a:pt x="78786" y="9533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A361CB0D-128A-576E-2537-870F3FD5E03E}"/>
                    </a:ext>
                  </a:extLst>
                </p:cNvPr>
                <p:cNvSpPr/>
                <p:nvPr/>
              </p:nvSpPr>
              <p:spPr>
                <a:xfrm>
                  <a:off x="19348798" y="6489954"/>
                  <a:ext cx="114785" cy="125944"/>
                </a:xfrm>
                <a:custGeom>
                  <a:avLst/>
                  <a:gdLst>
                    <a:gd name="connsiteX0" fmla="*/ 74020 w 114785"/>
                    <a:gd name="connsiteY0" fmla="*/ 8916 h 125944"/>
                    <a:gd name="connsiteX1" fmla="*/ 76991 w 114785"/>
                    <a:gd name="connsiteY1" fmla="*/ 42169 h 125944"/>
                    <a:gd name="connsiteX2" fmla="*/ 78225 w 114785"/>
                    <a:gd name="connsiteY2" fmla="*/ 46991 h 125944"/>
                    <a:gd name="connsiteX3" fmla="*/ 82879 w 114785"/>
                    <a:gd name="connsiteY3" fmla="*/ 50355 h 125944"/>
                    <a:gd name="connsiteX4" fmla="*/ 114786 w 114785"/>
                    <a:gd name="connsiteY4" fmla="*/ 65271 h 125944"/>
                    <a:gd name="connsiteX5" fmla="*/ 84450 w 114785"/>
                    <a:gd name="connsiteY5" fmla="*/ 79459 h 125944"/>
                    <a:gd name="connsiteX6" fmla="*/ 81253 w 114785"/>
                    <a:gd name="connsiteY6" fmla="*/ 125945 h 125944"/>
                    <a:gd name="connsiteX7" fmla="*/ 55290 w 114785"/>
                    <a:gd name="connsiteY7" fmla="*/ 89664 h 125944"/>
                    <a:gd name="connsiteX8" fmla="*/ 52094 w 114785"/>
                    <a:gd name="connsiteY8" fmla="*/ 86917 h 125944"/>
                    <a:gd name="connsiteX9" fmla="*/ 48786 w 114785"/>
                    <a:gd name="connsiteY9" fmla="*/ 87477 h 125944"/>
                    <a:gd name="connsiteX10" fmla="*/ 12617 w 114785"/>
                    <a:gd name="connsiteY10" fmla="*/ 100767 h 125944"/>
                    <a:gd name="connsiteX11" fmla="*/ 28879 w 114785"/>
                    <a:gd name="connsiteY11" fmla="*/ 67066 h 125944"/>
                    <a:gd name="connsiteX12" fmla="*/ 0 w 114785"/>
                    <a:gd name="connsiteY12" fmla="*/ 39028 h 125944"/>
                    <a:gd name="connsiteX13" fmla="*/ 35888 w 114785"/>
                    <a:gd name="connsiteY13" fmla="*/ 40991 h 125944"/>
                    <a:gd name="connsiteX14" fmla="*/ 42617 w 114785"/>
                    <a:gd name="connsiteY14" fmla="*/ 40262 h 125944"/>
                    <a:gd name="connsiteX15" fmla="*/ 47552 w 114785"/>
                    <a:gd name="connsiteY15" fmla="*/ 35496 h 125944"/>
                    <a:gd name="connsiteX16" fmla="*/ 73851 w 114785"/>
                    <a:gd name="connsiteY16" fmla="*/ 0 h 125944"/>
                    <a:gd name="connsiteX17" fmla="*/ 74020 w 114785"/>
                    <a:gd name="connsiteY17" fmla="*/ 8916 h 12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785" h="125944">
                      <a:moveTo>
                        <a:pt x="74020" y="8916"/>
                      </a:moveTo>
                      <a:cubicBezTo>
                        <a:pt x="75029" y="20019"/>
                        <a:pt x="75982" y="31066"/>
                        <a:pt x="76991" y="42169"/>
                      </a:cubicBezTo>
                      <a:cubicBezTo>
                        <a:pt x="77160" y="43851"/>
                        <a:pt x="77328" y="45589"/>
                        <a:pt x="78225" y="46991"/>
                      </a:cubicBezTo>
                      <a:cubicBezTo>
                        <a:pt x="79290" y="48617"/>
                        <a:pt x="81141" y="49514"/>
                        <a:pt x="82879" y="50355"/>
                      </a:cubicBezTo>
                      <a:cubicBezTo>
                        <a:pt x="93534" y="55346"/>
                        <a:pt x="104132" y="60337"/>
                        <a:pt x="114786" y="65271"/>
                      </a:cubicBezTo>
                      <a:cubicBezTo>
                        <a:pt x="104693" y="69982"/>
                        <a:pt x="94543" y="74748"/>
                        <a:pt x="84450" y="79459"/>
                      </a:cubicBezTo>
                      <a:cubicBezTo>
                        <a:pt x="84898" y="95047"/>
                        <a:pt x="85346" y="110917"/>
                        <a:pt x="81253" y="125945"/>
                      </a:cubicBezTo>
                      <a:cubicBezTo>
                        <a:pt x="72618" y="113833"/>
                        <a:pt x="63926" y="101720"/>
                        <a:pt x="55290" y="89664"/>
                      </a:cubicBezTo>
                      <a:cubicBezTo>
                        <a:pt x="54450" y="88487"/>
                        <a:pt x="53496" y="87253"/>
                        <a:pt x="52094" y="86917"/>
                      </a:cubicBezTo>
                      <a:cubicBezTo>
                        <a:pt x="50972" y="86692"/>
                        <a:pt x="49851" y="87085"/>
                        <a:pt x="48786" y="87477"/>
                      </a:cubicBezTo>
                      <a:cubicBezTo>
                        <a:pt x="36730" y="91907"/>
                        <a:pt x="24673" y="96337"/>
                        <a:pt x="12617" y="100767"/>
                      </a:cubicBezTo>
                      <a:cubicBezTo>
                        <a:pt x="18056" y="89552"/>
                        <a:pt x="23496" y="78281"/>
                        <a:pt x="28879" y="67066"/>
                      </a:cubicBezTo>
                      <a:cubicBezTo>
                        <a:pt x="18393" y="58711"/>
                        <a:pt x="8692" y="49290"/>
                        <a:pt x="0" y="39028"/>
                      </a:cubicBezTo>
                      <a:cubicBezTo>
                        <a:pt x="11944" y="39701"/>
                        <a:pt x="23944" y="40318"/>
                        <a:pt x="35888" y="40991"/>
                      </a:cubicBezTo>
                      <a:cubicBezTo>
                        <a:pt x="38188" y="41103"/>
                        <a:pt x="40542" y="41215"/>
                        <a:pt x="42617" y="40262"/>
                      </a:cubicBezTo>
                      <a:cubicBezTo>
                        <a:pt x="44692" y="39309"/>
                        <a:pt x="46206" y="37346"/>
                        <a:pt x="47552" y="35496"/>
                      </a:cubicBezTo>
                      <a:cubicBezTo>
                        <a:pt x="56300" y="23664"/>
                        <a:pt x="65103" y="11832"/>
                        <a:pt x="73851" y="0"/>
                      </a:cubicBezTo>
                      <a:cubicBezTo>
                        <a:pt x="73964" y="7682"/>
                        <a:pt x="73964" y="15421"/>
                        <a:pt x="74020" y="891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D782B399-633B-0ECC-A8FB-D97A72C99857}"/>
                    </a:ext>
                  </a:extLst>
                </p:cNvPr>
                <p:cNvSpPr/>
                <p:nvPr/>
              </p:nvSpPr>
              <p:spPr>
                <a:xfrm>
                  <a:off x="17295379" y="5023026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5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5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1" y="59047"/>
                        <a:pt x="11327" y="64318"/>
                        <a:pt x="0" y="69645"/>
                      </a:cubicBezTo>
                      <a:cubicBezTo>
                        <a:pt x="10767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8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5" y="93309"/>
                      </a:cubicBezTo>
                      <a:cubicBezTo>
                        <a:pt x="83216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8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69"/>
                        <a:pt x="71608" y="37851"/>
                      </a:cubicBezTo>
                      <a:cubicBezTo>
                        <a:pt x="62244" y="25234"/>
                        <a:pt x="52935" y="12617"/>
                        <a:pt x="43571" y="0"/>
                      </a:cubicBezTo>
                      <a:cubicBezTo>
                        <a:pt x="43571" y="8243"/>
                        <a:pt x="43514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8DA76326-6209-FE18-5DC1-0DF401540282}"/>
                    </a:ext>
                  </a:extLst>
                </p:cNvPr>
                <p:cNvSpPr/>
                <p:nvPr/>
              </p:nvSpPr>
              <p:spPr>
                <a:xfrm>
                  <a:off x="16919171" y="6776050"/>
                  <a:ext cx="122300" cy="134356"/>
                </a:xfrm>
                <a:custGeom>
                  <a:avLst/>
                  <a:gdLst>
                    <a:gd name="connsiteX0" fmla="*/ 43514 w 122300"/>
                    <a:gd name="connsiteY0" fmla="*/ 9533 h 134356"/>
                    <a:gd name="connsiteX1" fmla="*/ 40318 w 122300"/>
                    <a:gd name="connsiteY1" fmla="*/ 44972 h 134356"/>
                    <a:gd name="connsiteX2" fmla="*/ 39028 w 122300"/>
                    <a:gd name="connsiteY2" fmla="*/ 50131 h 134356"/>
                    <a:gd name="connsiteX3" fmla="*/ 34038 w 122300"/>
                    <a:gd name="connsiteY3" fmla="*/ 53720 h 134356"/>
                    <a:gd name="connsiteX4" fmla="*/ 0 w 122300"/>
                    <a:gd name="connsiteY4" fmla="*/ 69646 h 134356"/>
                    <a:gd name="connsiteX5" fmla="*/ 32356 w 122300"/>
                    <a:gd name="connsiteY5" fmla="*/ 84786 h 134356"/>
                    <a:gd name="connsiteX6" fmla="*/ 35776 w 122300"/>
                    <a:gd name="connsiteY6" fmla="*/ 134356 h 134356"/>
                    <a:gd name="connsiteX7" fmla="*/ 63421 w 122300"/>
                    <a:gd name="connsiteY7" fmla="*/ 95664 h 134356"/>
                    <a:gd name="connsiteX8" fmla="*/ 66842 w 122300"/>
                    <a:gd name="connsiteY8" fmla="*/ 92748 h 134356"/>
                    <a:gd name="connsiteX9" fmla="*/ 70374 w 122300"/>
                    <a:gd name="connsiteY9" fmla="*/ 93309 h 134356"/>
                    <a:gd name="connsiteX10" fmla="*/ 108898 w 122300"/>
                    <a:gd name="connsiteY10" fmla="*/ 107496 h 134356"/>
                    <a:gd name="connsiteX11" fmla="*/ 91515 w 122300"/>
                    <a:gd name="connsiteY11" fmla="*/ 71552 h 134356"/>
                    <a:gd name="connsiteX12" fmla="*/ 122300 w 122300"/>
                    <a:gd name="connsiteY12" fmla="*/ 41664 h 134356"/>
                    <a:gd name="connsiteX13" fmla="*/ 84057 w 122300"/>
                    <a:gd name="connsiteY13" fmla="*/ 43739 h 134356"/>
                    <a:gd name="connsiteX14" fmla="*/ 76879 w 122300"/>
                    <a:gd name="connsiteY14" fmla="*/ 42954 h 134356"/>
                    <a:gd name="connsiteX15" fmla="*/ 71608 w 122300"/>
                    <a:gd name="connsiteY15" fmla="*/ 37851 h 134356"/>
                    <a:gd name="connsiteX16" fmla="*/ 43571 w 122300"/>
                    <a:gd name="connsiteY16" fmla="*/ 0 h 134356"/>
                    <a:gd name="connsiteX17" fmla="*/ 43514 w 122300"/>
                    <a:gd name="connsiteY17" fmla="*/ 9533 h 134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300" h="134356">
                      <a:moveTo>
                        <a:pt x="43514" y="9533"/>
                      </a:moveTo>
                      <a:cubicBezTo>
                        <a:pt x="42449" y="21365"/>
                        <a:pt x="41384" y="33197"/>
                        <a:pt x="40318" y="44972"/>
                      </a:cubicBezTo>
                      <a:cubicBezTo>
                        <a:pt x="40150" y="46767"/>
                        <a:pt x="39982" y="48617"/>
                        <a:pt x="39028" y="50131"/>
                      </a:cubicBezTo>
                      <a:cubicBezTo>
                        <a:pt x="37907" y="51870"/>
                        <a:pt x="35944" y="52823"/>
                        <a:pt x="34038" y="53720"/>
                      </a:cubicBezTo>
                      <a:cubicBezTo>
                        <a:pt x="22710" y="59047"/>
                        <a:pt x="11327" y="64318"/>
                        <a:pt x="0" y="69646"/>
                      </a:cubicBezTo>
                      <a:cubicBezTo>
                        <a:pt x="10766" y="74692"/>
                        <a:pt x="21589" y="79739"/>
                        <a:pt x="32356" y="84786"/>
                      </a:cubicBezTo>
                      <a:cubicBezTo>
                        <a:pt x="31851" y="101384"/>
                        <a:pt x="31402" y="118319"/>
                        <a:pt x="35776" y="134356"/>
                      </a:cubicBezTo>
                      <a:cubicBezTo>
                        <a:pt x="44972" y="121459"/>
                        <a:pt x="54225" y="108562"/>
                        <a:pt x="63421" y="95664"/>
                      </a:cubicBezTo>
                      <a:cubicBezTo>
                        <a:pt x="64318" y="94431"/>
                        <a:pt x="65327" y="93085"/>
                        <a:pt x="66842" y="92748"/>
                      </a:cubicBezTo>
                      <a:cubicBezTo>
                        <a:pt x="68019" y="92468"/>
                        <a:pt x="69253" y="92917"/>
                        <a:pt x="70374" y="93309"/>
                      </a:cubicBezTo>
                      <a:cubicBezTo>
                        <a:pt x="83215" y="98020"/>
                        <a:pt x="96057" y="102730"/>
                        <a:pt x="108898" y="107496"/>
                      </a:cubicBezTo>
                      <a:cubicBezTo>
                        <a:pt x="103122" y="95496"/>
                        <a:pt x="97347" y="83496"/>
                        <a:pt x="91515" y="71552"/>
                      </a:cubicBezTo>
                      <a:cubicBezTo>
                        <a:pt x="102730" y="62636"/>
                        <a:pt x="113047" y="52599"/>
                        <a:pt x="122300" y="41664"/>
                      </a:cubicBezTo>
                      <a:cubicBezTo>
                        <a:pt x="109571" y="42337"/>
                        <a:pt x="96786" y="43066"/>
                        <a:pt x="84057" y="43739"/>
                      </a:cubicBezTo>
                      <a:cubicBezTo>
                        <a:pt x="81646" y="43851"/>
                        <a:pt x="79066" y="43963"/>
                        <a:pt x="76879" y="42954"/>
                      </a:cubicBezTo>
                      <a:cubicBezTo>
                        <a:pt x="74636" y="41888"/>
                        <a:pt x="73066" y="39869"/>
                        <a:pt x="71608" y="37851"/>
                      </a:cubicBezTo>
                      <a:cubicBezTo>
                        <a:pt x="62243" y="25234"/>
                        <a:pt x="52935" y="12617"/>
                        <a:pt x="43571" y="0"/>
                      </a:cubicBezTo>
                      <a:cubicBezTo>
                        <a:pt x="43571" y="8243"/>
                        <a:pt x="43571" y="16486"/>
                        <a:pt x="43514" y="9533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48FDB76A-D262-C472-10BA-BE0F5A3825A6}"/>
                    </a:ext>
                  </a:extLst>
                </p:cNvPr>
                <p:cNvSpPr/>
                <p:nvPr/>
              </p:nvSpPr>
              <p:spPr>
                <a:xfrm>
                  <a:off x="16838422" y="4770856"/>
                  <a:ext cx="80636" cy="80131"/>
                </a:xfrm>
                <a:custGeom>
                  <a:avLst/>
                  <a:gdLst>
                    <a:gd name="connsiteX0" fmla="*/ 26860 w 80636"/>
                    <a:gd name="connsiteY0" fmla="*/ 4766 h 80131"/>
                    <a:gd name="connsiteX1" fmla="*/ 42617 w 80636"/>
                    <a:gd name="connsiteY1" fmla="*/ 21309 h 80131"/>
                    <a:gd name="connsiteX2" fmla="*/ 45309 w 80636"/>
                    <a:gd name="connsiteY2" fmla="*/ 23383 h 80131"/>
                    <a:gd name="connsiteX3" fmla="*/ 49234 w 80636"/>
                    <a:gd name="connsiteY3" fmla="*/ 23215 h 80131"/>
                    <a:gd name="connsiteX4" fmla="*/ 72730 w 80636"/>
                    <a:gd name="connsiteY4" fmla="*/ 17608 h 80131"/>
                    <a:gd name="connsiteX5" fmla="*/ 62524 w 80636"/>
                    <a:gd name="connsiteY5" fmla="*/ 38131 h 80131"/>
                    <a:gd name="connsiteX6" fmla="*/ 80636 w 80636"/>
                    <a:gd name="connsiteY6" fmla="*/ 64430 h 80131"/>
                    <a:gd name="connsiteX7" fmla="*/ 51253 w 80636"/>
                    <a:gd name="connsiteY7" fmla="*/ 56019 h 80131"/>
                    <a:gd name="connsiteX8" fmla="*/ 48393 w 80636"/>
                    <a:gd name="connsiteY8" fmla="*/ 55907 h 80131"/>
                    <a:gd name="connsiteX9" fmla="*/ 46823 w 80636"/>
                    <a:gd name="connsiteY9" fmla="*/ 57589 h 80131"/>
                    <a:gd name="connsiteX10" fmla="*/ 33085 w 80636"/>
                    <a:gd name="connsiteY10" fmla="*/ 80131 h 80131"/>
                    <a:gd name="connsiteX11" fmla="*/ 27421 w 80636"/>
                    <a:gd name="connsiteY11" fmla="*/ 55122 h 80131"/>
                    <a:gd name="connsiteX12" fmla="*/ 0 w 80636"/>
                    <a:gd name="connsiteY12" fmla="*/ 52374 h 80131"/>
                    <a:gd name="connsiteX13" fmla="*/ 20075 w 80636"/>
                    <a:gd name="connsiteY13" fmla="*/ 38131 h 80131"/>
                    <a:gd name="connsiteX14" fmla="*/ 23384 w 80636"/>
                    <a:gd name="connsiteY14" fmla="*/ 34879 h 80131"/>
                    <a:gd name="connsiteX15" fmla="*/ 24000 w 80636"/>
                    <a:gd name="connsiteY15" fmla="*/ 30225 h 80131"/>
                    <a:gd name="connsiteX16" fmla="*/ 22991 w 80636"/>
                    <a:gd name="connsiteY16" fmla="*/ 0 h 80131"/>
                    <a:gd name="connsiteX17" fmla="*/ 26860 w 80636"/>
                    <a:gd name="connsiteY17" fmla="*/ 4766 h 8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0636" h="80131">
                      <a:moveTo>
                        <a:pt x="26860" y="4766"/>
                      </a:moveTo>
                      <a:cubicBezTo>
                        <a:pt x="32131" y="10318"/>
                        <a:pt x="37402" y="15813"/>
                        <a:pt x="42617" y="21309"/>
                      </a:cubicBezTo>
                      <a:cubicBezTo>
                        <a:pt x="43402" y="22150"/>
                        <a:pt x="44243" y="22991"/>
                        <a:pt x="45309" y="23383"/>
                      </a:cubicBezTo>
                      <a:cubicBezTo>
                        <a:pt x="46598" y="23832"/>
                        <a:pt x="47944" y="23496"/>
                        <a:pt x="49234" y="23215"/>
                      </a:cubicBezTo>
                      <a:cubicBezTo>
                        <a:pt x="57085" y="21365"/>
                        <a:pt x="64879" y="19458"/>
                        <a:pt x="72730" y="17608"/>
                      </a:cubicBezTo>
                      <a:cubicBezTo>
                        <a:pt x="69309" y="24449"/>
                        <a:pt x="65888" y="31290"/>
                        <a:pt x="62524" y="38131"/>
                      </a:cubicBezTo>
                      <a:cubicBezTo>
                        <a:pt x="69421" y="46262"/>
                        <a:pt x="76431" y="54617"/>
                        <a:pt x="80636" y="64430"/>
                      </a:cubicBezTo>
                      <a:cubicBezTo>
                        <a:pt x="70823" y="61627"/>
                        <a:pt x="61066" y="58823"/>
                        <a:pt x="51253" y="56019"/>
                      </a:cubicBezTo>
                      <a:cubicBezTo>
                        <a:pt x="50300" y="55739"/>
                        <a:pt x="49234" y="55458"/>
                        <a:pt x="48393" y="55907"/>
                      </a:cubicBezTo>
                      <a:cubicBezTo>
                        <a:pt x="47720" y="56243"/>
                        <a:pt x="47271" y="56916"/>
                        <a:pt x="46823" y="57589"/>
                      </a:cubicBezTo>
                      <a:cubicBezTo>
                        <a:pt x="42225" y="65103"/>
                        <a:pt x="37683" y="72617"/>
                        <a:pt x="33085" y="80131"/>
                      </a:cubicBezTo>
                      <a:cubicBezTo>
                        <a:pt x="31178" y="71776"/>
                        <a:pt x="29328" y="63421"/>
                        <a:pt x="27421" y="55122"/>
                      </a:cubicBezTo>
                      <a:cubicBezTo>
                        <a:pt x="18224" y="55122"/>
                        <a:pt x="9028" y="54169"/>
                        <a:pt x="0" y="52374"/>
                      </a:cubicBezTo>
                      <a:cubicBezTo>
                        <a:pt x="6673" y="47608"/>
                        <a:pt x="13402" y="42898"/>
                        <a:pt x="20075" y="38131"/>
                      </a:cubicBezTo>
                      <a:cubicBezTo>
                        <a:pt x="21365" y="37234"/>
                        <a:pt x="22710" y="36281"/>
                        <a:pt x="23384" y="34879"/>
                      </a:cubicBezTo>
                      <a:cubicBezTo>
                        <a:pt x="24112" y="33477"/>
                        <a:pt x="24056" y="31795"/>
                        <a:pt x="24000" y="30225"/>
                      </a:cubicBezTo>
                      <a:cubicBezTo>
                        <a:pt x="23664" y="20131"/>
                        <a:pt x="23327" y="10037"/>
                        <a:pt x="22991" y="0"/>
                      </a:cubicBezTo>
                      <a:cubicBezTo>
                        <a:pt x="26299" y="4150"/>
                        <a:pt x="29608" y="8299"/>
                        <a:pt x="26860" y="476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D2ABDAA0-4CC2-7ABE-3F4D-B40AC473B464}"/>
                    </a:ext>
                  </a:extLst>
                </p:cNvPr>
                <p:cNvSpPr/>
                <p:nvPr/>
              </p:nvSpPr>
              <p:spPr>
                <a:xfrm>
                  <a:off x="16853675" y="6392327"/>
                  <a:ext cx="73570" cy="79963"/>
                </a:xfrm>
                <a:custGeom>
                  <a:avLst/>
                  <a:gdLst>
                    <a:gd name="connsiteX0" fmla="*/ 8411 w 73570"/>
                    <a:gd name="connsiteY0" fmla="*/ 5495 h 79963"/>
                    <a:gd name="connsiteX1" fmla="*/ 16486 w 73570"/>
                    <a:gd name="connsiteY1" fmla="*/ 26916 h 79963"/>
                    <a:gd name="connsiteX2" fmla="*/ 17159 w 73570"/>
                    <a:gd name="connsiteY2" fmla="*/ 30281 h 79963"/>
                    <a:gd name="connsiteX3" fmla="*/ 15252 w 73570"/>
                    <a:gd name="connsiteY3" fmla="*/ 33757 h 79963"/>
                    <a:gd name="connsiteX4" fmla="*/ 0 w 73570"/>
                    <a:gd name="connsiteY4" fmla="*/ 52486 h 79963"/>
                    <a:gd name="connsiteX5" fmla="*/ 22935 w 73570"/>
                    <a:gd name="connsiteY5" fmla="*/ 52206 h 79963"/>
                    <a:gd name="connsiteX6" fmla="*/ 38748 w 73570"/>
                    <a:gd name="connsiteY6" fmla="*/ 79963 h 79963"/>
                    <a:gd name="connsiteX7" fmla="*/ 43963 w 73570"/>
                    <a:gd name="connsiteY7" fmla="*/ 49851 h 79963"/>
                    <a:gd name="connsiteX8" fmla="*/ 45140 w 73570"/>
                    <a:gd name="connsiteY8" fmla="*/ 47215 h 79963"/>
                    <a:gd name="connsiteX9" fmla="*/ 47328 w 73570"/>
                    <a:gd name="connsiteY9" fmla="*/ 46542 h 79963"/>
                    <a:gd name="connsiteX10" fmla="*/ 73571 w 73570"/>
                    <a:gd name="connsiteY10" fmla="*/ 43963 h 79963"/>
                    <a:gd name="connsiteX11" fmla="*/ 53496 w 73570"/>
                    <a:gd name="connsiteY11" fmla="*/ 27981 h 79963"/>
                    <a:gd name="connsiteX12" fmla="*/ 62972 w 73570"/>
                    <a:gd name="connsiteY12" fmla="*/ 2075 h 79963"/>
                    <a:gd name="connsiteX13" fmla="*/ 41440 w 73570"/>
                    <a:gd name="connsiteY13" fmla="*/ 13963 h 79963"/>
                    <a:gd name="connsiteX14" fmla="*/ 37066 w 73570"/>
                    <a:gd name="connsiteY14" fmla="*/ 15533 h 79963"/>
                    <a:gd name="connsiteX15" fmla="*/ 32580 w 73570"/>
                    <a:gd name="connsiteY15" fmla="*/ 14075 h 79963"/>
                    <a:gd name="connsiteX16" fmla="*/ 5776 w 73570"/>
                    <a:gd name="connsiteY16" fmla="*/ 0 h 79963"/>
                    <a:gd name="connsiteX17" fmla="*/ 8411 w 73570"/>
                    <a:gd name="connsiteY17" fmla="*/ 5495 h 7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3570" h="79963">
                      <a:moveTo>
                        <a:pt x="8411" y="5495"/>
                      </a:moveTo>
                      <a:cubicBezTo>
                        <a:pt x="11103" y="12617"/>
                        <a:pt x="13794" y="19738"/>
                        <a:pt x="16486" y="26916"/>
                      </a:cubicBezTo>
                      <a:cubicBezTo>
                        <a:pt x="16879" y="27981"/>
                        <a:pt x="17327" y="29103"/>
                        <a:pt x="17159" y="30281"/>
                      </a:cubicBezTo>
                      <a:cubicBezTo>
                        <a:pt x="16991" y="31626"/>
                        <a:pt x="16094" y="32692"/>
                        <a:pt x="15252" y="33757"/>
                      </a:cubicBezTo>
                      <a:cubicBezTo>
                        <a:pt x="10150" y="39982"/>
                        <a:pt x="5103" y="46262"/>
                        <a:pt x="0" y="52486"/>
                      </a:cubicBezTo>
                      <a:cubicBezTo>
                        <a:pt x="7626" y="52374"/>
                        <a:pt x="15308" y="52318"/>
                        <a:pt x="22935" y="52206"/>
                      </a:cubicBezTo>
                      <a:cubicBezTo>
                        <a:pt x="27309" y="61963"/>
                        <a:pt x="31738" y="71888"/>
                        <a:pt x="38748" y="79963"/>
                      </a:cubicBezTo>
                      <a:cubicBezTo>
                        <a:pt x="40486" y="69926"/>
                        <a:pt x="42224" y="59888"/>
                        <a:pt x="43963" y="49851"/>
                      </a:cubicBezTo>
                      <a:cubicBezTo>
                        <a:pt x="44131" y="48898"/>
                        <a:pt x="44355" y="47832"/>
                        <a:pt x="45140" y="47215"/>
                      </a:cubicBezTo>
                      <a:cubicBezTo>
                        <a:pt x="45757" y="46711"/>
                        <a:pt x="46542" y="46655"/>
                        <a:pt x="47328" y="46542"/>
                      </a:cubicBezTo>
                      <a:cubicBezTo>
                        <a:pt x="56075" y="45701"/>
                        <a:pt x="64823" y="44804"/>
                        <a:pt x="73571" y="43963"/>
                      </a:cubicBezTo>
                      <a:cubicBezTo>
                        <a:pt x="66898" y="38636"/>
                        <a:pt x="60169" y="33309"/>
                        <a:pt x="53496" y="27981"/>
                      </a:cubicBezTo>
                      <a:cubicBezTo>
                        <a:pt x="57477" y="19682"/>
                        <a:pt x="60673" y="10991"/>
                        <a:pt x="62972" y="2075"/>
                      </a:cubicBezTo>
                      <a:cubicBezTo>
                        <a:pt x="55795" y="6056"/>
                        <a:pt x="48617" y="9981"/>
                        <a:pt x="41440" y="13963"/>
                      </a:cubicBezTo>
                      <a:cubicBezTo>
                        <a:pt x="40094" y="14748"/>
                        <a:pt x="38636" y="15477"/>
                        <a:pt x="37066" y="15533"/>
                      </a:cubicBezTo>
                      <a:cubicBezTo>
                        <a:pt x="35495" y="15533"/>
                        <a:pt x="33982" y="14804"/>
                        <a:pt x="32580" y="14075"/>
                      </a:cubicBezTo>
                      <a:cubicBezTo>
                        <a:pt x="23664" y="9364"/>
                        <a:pt x="14692" y="4710"/>
                        <a:pt x="5776" y="0"/>
                      </a:cubicBezTo>
                      <a:cubicBezTo>
                        <a:pt x="8075" y="4710"/>
                        <a:pt x="10374" y="9477"/>
                        <a:pt x="8411" y="5495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665AF144-A2B6-9C35-364A-368B4C8036BD}"/>
                    </a:ext>
                  </a:extLst>
                </p:cNvPr>
                <p:cNvSpPr/>
                <p:nvPr/>
              </p:nvSpPr>
              <p:spPr>
                <a:xfrm>
                  <a:off x="16888049" y="5258654"/>
                  <a:ext cx="125552" cy="124879"/>
                </a:xfrm>
                <a:custGeom>
                  <a:avLst/>
                  <a:gdLst>
                    <a:gd name="connsiteX0" fmla="*/ 83720 w 125552"/>
                    <a:gd name="connsiteY0" fmla="*/ 7458 h 124879"/>
                    <a:gd name="connsiteX1" fmla="*/ 59159 w 125552"/>
                    <a:gd name="connsiteY1" fmla="*/ 33253 h 124879"/>
                    <a:gd name="connsiteX2" fmla="*/ 54954 w 125552"/>
                    <a:gd name="connsiteY2" fmla="*/ 36449 h 124879"/>
                    <a:gd name="connsiteX3" fmla="*/ 48841 w 125552"/>
                    <a:gd name="connsiteY3" fmla="*/ 36169 h 124879"/>
                    <a:gd name="connsiteX4" fmla="*/ 12280 w 125552"/>
                    <a:gd name="connsiteY4" fmla="*/ 27477 h 124879"/>
                    <a:gd name="connsiteX5" fmla="*/ 28206 w 125552"/>
                    <a:gd name="connsiteY5" fmla="*/ 59440 h 124879"/>
                    <a:gd name="connsiteX6" fmla="*/ 0 w 125552"/>
                    <a:gd name="connsiteY6" fmla="*/ 100375 h 124879"/>
                    <a:gd name="connsiteX7" fmla="*/ 45757 w 125552"/>
                    <a:gd name="connsiteY7" fmla="*/ 87309 h 124879"/>
                    <a:gd name="connsiteX8" fmla="*/ 50243 w 125552"/>
                    <a:gd name="connsiteY8" fmla="*/ 87141 h 124879"/>
                    <a:gd name="connsiteX9" fmla="*/ 52654 w 125552"/>
                    <a:gd name="connsiteY9" fmla="*/ 89776 h 124879"/>
                    <a:gd name="connsiteX10" fmla="*/ 74019 w 125552"/>
                    <a:gd name="connsiteY10" fmla="*/ 124880 h 124879"/>
                    <a:gd name="connsiteX11" fmla="*/ 82823 w 125552"/>
                    <a:gd name="connsiteY11" fmla="*/ 85907 h 124879"/>
                    <a:gd name="connsiteX12" fmla="*/ 125552 w 125552"/>
                    <a:gd name="connsiteY12" fmla="*/ 81646 h 124879"/>
                    <a:gd name="connsiteX13" fmla="*/ 94319 w 125552"/>
                    <a:gd name="connsiteY13" fmla="*/ 59440 h 124879"/>
                    <a:gd name="connsiteX14" fmla="*/ 89159 w 125552"/>
                    <a:gd name="connsiteY14" fmla="*/ 54337 h 124879"/>
                    <a:gd name="connsiteX15" fmla="*/ 88206 w 125552"/>
                    <a:gd name="connsiteY15" fmla="*/ 47103 h 124879"/>
                    <a:gd name="connsiteX16" fmla="*/ 89776 w 125552"/>
                    <a:gd name="connsiteY16" fmla="*/ 0 h 124879"/>
                    <a:gd name="connsiteX17" fmla="*/ 83720 w 125552"/>
                    <a:gd name="connsiteY17" fmla="*/ 7458 h 12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5552" h="124879">
                      <a:moveTo>
                        <a:pt x="83720" y="7458"/>
                      </a:moveTo>
                      <a:cubicBezTo>
                        <a:pt x="75533" y="16038"/>
                        <a:pt x="67346" y="24673"/>
                        <a:pt x="59159" y="33253"/>
                      </a:cubicBezTo>
                      <a:cubicBezTo>
                        <a:pt x="57925" y="34542"/>
                        <a:pt x="56636" y="35888"/>
                        <a:pt x="54954" y="36449"/>
                      </a:cubicBezTo>
                      <a:cubicBezTo>
                        <a:pt x="52991" y="37122"/>
                        <a:pt x="50860" y="36617"/>
                        <a:pt x="48841" y="36169"/>
                      </a:cubicBezTo>
                      <a:cubicBezTo>
                        <a:pt x="36673" y="33253"/>
                        <a:pt x="24449" y="30337"/>
                        <a:pt x="12280" y="27477"/>
                      </a:cubicBezTo>
                      <a:cubicBezTo>
                        <a:pt x="17607" y="38131"/>
                        <a:pt x="22878" y="48786"/>
                        <a:pt x="28206" y="59440"/>
                      </a:cubicBezTo>
                      <a:cubicBezTo>
                        <a:pt x="17495" y="72113"/>
                        <a:pt x="6561" y="85066"/>
                        <a:pt x="0" y="100375"/>
                      </a:cubicBezTo>
                      <a:cubicBezTo>
                        <a:pt x="15252" y="96001"/>
                        <a:pt x="30505" y="91627"/>
                        <a:pt x="45757" y="87309"/>
                      </a:cubicBezTo>
                      <a:cubicBezTo>
                        <a:pt x="47215" y="86917"/>
                        <a:pt x="48841" y="86468"/>
                        <a:pt x="50243" y="87141"/>
                      </a:cubicBezTo>
                      <a:cubicBezTo>
                        <a:pt x="51309" y="87646"/>
                        <a:pt x="52038" y="88767"/>
                        <a:pt x="52654" y="89776"/>
                      </a:cubicBezTo>
                      <a:cubicBezTo>
                        <a:pt x="59776" y="101496"/>
                        <a:pt x="66898" y="113160"/>
                        <a:pt x="74019" y="124880"/>
                      </a:cubicBezTo>
                      <a:cubicBezTo>
                        <a:pt x="76935" y="111870"/>
                        <a:pt x="79851" y="98917"/>
                        <a:pt x="82823" y="85907"/>
                      </a:cubicBezTo>
                      <a:cubicBezTo>
                        <a:pt x="97178" y="85907"/>
                        <a:pt x="111478" y="84449"/>
                        <a:pt x="125552" y="81646"/>
                      </a:cubicBezTo>
                      <a:cubicBezTo>
                        <a:pt x="115122" y="74244"/>
                        <a:pt x="104692" y="66842"/>
                        <a:pt x="94319" y="59440"/>
                      </a:cubicBezTo>
                      <a:cubicBezTo>
                        <a:pt x="92300" y="58038"/>
                        <a:pt x="90281" y="56524"/>
                        <a:pt x="89159" y="54337"/>
                      </a:cubicBezTo>
                      <a:cubicBezTo>
                        <a:pt x="88038" y="52150"/>
                        <a:pt x="88094" y="49571"/>
                        <a:pt x="88206" y="47103"/>
                      </a:cubicBezTo>
                      <a:cubicBezTo>
                        <a:pt x="88711" y="31402"/>
                        <a:pt x="89272" y="15701"/>
                        <a:pt x="89776" y="0"/>
                      </a:cubicBezTo>
                      <a:cubicBezTo>
                        <a:pt x="84505" y="6449"/>
                        <a:pt x="79402" y="12897"/>
                        <a:pt x="83720" y="74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7258FA64-B0FB-A69C-DE86-A2827356420D}"/>
                    </a:ext>
                  </a:extLst>
                </p:cNvPr>
                <p:cNvSpPr/>
                <p:nvPr/>
              </p:nvSpPr>
              <p:spPr>
                <a:xfrm>
                  <a:off x="19202554" y="5965594"/>
                  <a:ext cx="125552" cy="124879"/>
                </a:xfrm>
                <a:custGeom>
                  <a:avLst/>
                  <a:gdLst>
                    <a:gd name="connsiteX0" fmla="*/ 83720 w 125552"/>
                    <a:gd name="connsiteY0" fmla="*/ 7458 h 124879"/>
                    <a:gd name="connsiteX1" fmla="*/ 59159 w 125552"/>
                    <a:gd name="connsiteY1" fmla="*/ 33253 h 124879"/>
                    <a:gd name="connsiteX2" fmla="*/ 54953 w 125552"/>
                    <a:gd name="connsiteY2" fmla="*/ 36449 h 124879"/>
                    <a:gd name="connsiteX3" fmla="*/ 48841 w 125552"/>
                    <a:gd name="connsiteY3" fmla="*/ 36169 h 124879"/>
                    <a:gd name="connsiteX4" fmla="*/ 12280 w 125552"/>
                    <a:gd name="connsiteY4" fmla="*/ 27477 h 124879"/>
                    <a:gd name="connsiteX5" fmla="*/ 28206 w 125552"/>
                    <a:gd name="connsiteY5" fmla="*/ 59440 h 124879"/>
                    <a:gd name="connsiteX6" fmla="*/ 0 w 125552"/>
                    <a:gd name="connsiteY6" fmla="*/ 100375 h 124879"/>
                    <a:gd name="connsiteX7" fmla="*/ 45758 w 125552"/>
                    <a:gd name="connsiteY7" fmla="*/ 87309 h 124879"/>
                    <a:gd name="connsiteX8" fmla="*/ 50243 w 125552"/>
                    <a:gd name="connsiteY8" fmla="*/ 87141 h 124879"/>
                    <a:gd name="connsiteX9" fmla="*/ 52655 w 125552"/>
                    <a:gd name="connsiteY9" fmla="*/ 89776 h 124879"/>
                    <a:gd name="connsiteX10" fmla="*/ 74019 w 125552"/>
                    <a:gd name="connsiteY10" fmla="*/ 124879 h 124879"/>
                    <a:gd name="connsiteX11" fmla="*/ 82823 w 125552"/>
                    <a:gd name="connsiteY11" fmla="*/ 85907 h 124879"/>
                    <a:gd name="connsiteX12" fmla="*/ 125553 w 125552"/>
                    <a:gd name="connsiteY12" fmla="*/ 81646 h 124879"/>
                    <a:gd name="connsiteX13" fmla="*/ 94318 w 125552"/>
                    <a:gd name="connsiteY13" fmla="*/ 59440 h 124879"/>
                    <a:gd name="connsiteX14" fmla="*/ 89160 w 125552"/>
                    <a:gd name="connsiteY14" fmla="*/ 54337 h 124879"/>
                    <a:gd name="connsiteX15" fmla="*/ 88206 w 125552"/>
                    <a:gd name="connsiteY15" fmla="*/ 47103 h 124879"/>
                    <a:gd name="connsiteX16" fmla="*/ 89776 w 125552"/>
                    <a:gd name="connsiteY16" fmla="*/ 0 h 124879"/>
                    <a:gd name="connsiteX17" fmla="*/ 83720 w 125552"/>
                    <a:gd name="connsiteY17" fmla="*/ 7458 h 12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5552" h="124879">
                      <a:moveTo>
                        <a:pt x="83720" y="7458"/>
                      </a:moveTo>
                      <a:cubicBezTo>
                        <a:pt x="75533" y="16037"/>
                        <a:pt x="67346" y="24673"/>
                        <a:pt x="59159" y="33253"/>
                      </a:cubicBezTo>
                      <a:cubicBezTo>
                        <a:pt x="57925" y="34542"/>
                        <a:pt x="56636" y="35888"/>
                        <a:pt x="54953" y="36449"/>
                      </a:cubicBezTo>
                      <a:cubicBezTo>
                        <a:pt x="52991" y="37122"/>
                        <a:pt x="50860" y="36617"/>
                        <a:pt x="48841" y="36169"/>
                      </a:cubicBezTo>
                      <a:cubicBezTo>
                        <a:pt x="36673" y="33253"/>
                        <a:pt x="24449" y="30337"/>
                        <a:pt x="12280" y="27477"/>
                      </a:cubicBezTo>
                      <a:cubicBezTo>
                        <a:pt x="17608" y="38131"/>
                        <a:pt x="22878" y="48786"/>
                        <a:pt x="28206" y="59440"/>
                      </a:cubicBezTo>
                      <a:cubicBezTo>
                        <a:pt x="17495" y="72113"/>
                        <a:pt x="6560" y="85066"/>
                        <a:pt x="0" y="100375"/>
                      </a:cubicBezTo>
                      <a:cubicBezTo>
                        <a:pt x="15252" y="96001"/>
                        <a:pt x="30505" y="91627"/>
                        <a:pt x="45758" y="87309"/>
                      </a:cubicBezTo>
                      <a:cubicBezTo>
                        <a:pt x="47215" y="86860"/>
                        <a:pt x="48841" y="86468"/>
                        <a:pt x="50243" y="87141"/>
                      </a:cubicBezTo>
                      <a:cubicBezTo>
                        <a:pt x="51309" y="87646"/>
                        <a:pt x="52038" y="88767"/>
                        <a:pt x="52655" y="89776"/>
                      </a:cubicBezTo>
                      <a:cubicBezTo>
                        <a:pt x="59776" y="101496"/>
                        <a:pt x="66897" y="113160"/>
                        <a:pt x="74019" y="124879"/>
                      </a:cubicBezTo>
                      <a:cubicBezTo>
                        <a:pt x="76935" y="111870"/>
                        <a:pt x="79851" y="98917"/>
                        <a:pt x="82823" y="85907"/>
                      </a:cubicBezTo>
                      <a:cubicBezTo>
                        <a:pt x="97178" y="85907"/>
                        <a:pt x="111478" y="84449"/>
                        <a:pt x="125553" y="81646"/>
                      </a:cubicBezTo>
                      <a:cubicBezTo>
                        <a:pt x="115123" y="74244"/>
                        <a:pt x="104692" y="66842"/>
                        <a:pt x="94318" y="59440"/>
                      </a:cubicBezTo>
                      <a:cubicBezTo>
                        <a:pt x="92300" y="58038"/>
                        <a:pt x="90281" y="56524"/>
                        <a:pt x="89160" y="54337"/>
                      </a:cubicBezTo>
                      <a:cubicBezTo>
                        <a:pt x="88038" y="52150"/>
                        <a:pt x="88094" y="49570"/>
                        <a:pt x="88206" y="47103"/>
                      </a:cubicBezTo>
                      <a:cubicBezTo>
                        <a:pt x="88711" y="31402"/>
                        <a:pt x="89271" y="15701"/>
                        <a:pt x="89776" y="0"/>
                      </a:cubicBezTo>
                      <a:cubicBezTo>
                        <a:pt x="84561" y="6449"/>
                        <a:pt x="79403" y="12897"/>
                        <a:pt x="83720" y="7458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773B6453-2920-3BEE-A34E-F0AB058C7356}"/>
                    </a:ext>
                  </a:extLst>
                </p:cNvPr>
                <p:cNvSpPr/>
                <p:nvPr/>
              </p:nvSpPr>
              <p:spPr>
                <a:xfrm>
                  <a:off x="17241267" y="4645808"/>
                  <a:ext cx="79065" cy="78617"/>
                </a:xfrm>
                <a:custGeom>
                  <a:avLst/>
                  <a:gdLst>
                    <a:gd name="connsiteX0" fmla="*/ 52655 w 79065"/>
                    <a:gd name="connsiteY0" fmla="*/ 4710 h 78617"/>
                    <a:gd name="connsiteX1" fmla="*/ 37178 w 79065"/>
                    <a:gd name="connsiteY1" fmla="*/ 20972 h 78617"/>
                    <a:gd name="connsiteX2" fmla="*/ 34542 w 79065"/>
                    <a:gd name="connsiteY2" fmla="*/ 22991 h 78617"/>
                    <a:gd name="connsiteX3" fmla="*/ 30673 w 79065"/>
                    <a:gd name="connsiteY3" fmla="*/ 22823 h 78617"/>
                    <a:gd name="connsiteX4" fmla="*/ 7682 w 79065"/>
                    <a:gd name="connsiteY4" fmla="*/ 17327 h 78617"/>
                    <a:gd name="connsiteX5" fmla="*/ 17720 w 79065"/>
                    <a:gd name="connsiteY5" fmla="*/ 37458 h 78617"/>
                    <a:gd name="connsiteX6" fmla="*/ 0 w 79065"/>
                    <a:gd name="connsiteY6" fmla="*/ 63197 h 78617"/>
                    <a:gd name="connsiteX7" fmla="*/ 28823 w 79065"/>
                    <a:gd name="connsiteY7" fmla="*/ 54954 h 78617"/>
                    <a:gd name="connsiteX8" fmla="*/ 31627 w 79065"/>
                    <a:gd name="connsiteY8" fmla="*/ 54842 h 78617"/>
                    <a:gd name="connsiteX9" fmla="*/ 33140 w 79065"/>
                    <a:gd name="connsiteY9" fmla="*/ 56524 h 78617"/>
                    <a:gd name="connsiteX10" fmla="*/ 46598 w 79065"/>
                    <a:gd name="connsiteY10" fmla="*/ 78617 h 78617"/>
                    <a:gd name="connsiteX11" fmla="*/ 52150 w 79065"/>
                    <a:gd name="connsiteY11" fmla="*/ 54113 h 78617"/>
                    <a:gd name="connsiteX12" fmla="*/ 79066 w 79065"/>
                    <a:gd name="connsiteY12" fmla="*/ 51421 h 78617"/>
                    <a:gd name="connsiteX13" fmla="*/ 59383 w 79065"/>
                    <a:gd name="connsiteY13" fmla="*/ 37458 h 78617"/>
                    <a:gd name="connsiteX14" fmla="*/ 56131 w 79065"/>
                    <a:gd name="connsiteY14" fmla="*/ 34262 h 78617"/>
                    <a:gd name="connsiteX15" fmla="*/ 55514 w 79065"/>
                    <a:gd name="connsiteY15" fmla="*/ 29664 h 78617"/>
                    <a:gd name="connsiteX16" fmla="*/ 56524 w 79065"/>
                    <a:gd name="connsiteY16" fmla="*/ 0 h 78617"/>
                    <a:gd name="connsiteX17" fmla="*/ 52655 w 79065"/>
                    <a:gd name="connsiteY17" fmla="*/ 4710 h 7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9065" h="78617">
                      <a:moveTo>
                        <a:pt x="52655" y="4710"/>
                      </a:moveTo>
                      <a:cubicBezTo>
                        <a:pt x="47496" y="10150"/>
                        <a:pt x="42337" y="15533"/>
                        <a:pt x="37178" y="20972"/>
                      </a:cubicBezTo>
                      <a:cubicBezTo>
                        <a:pt x="36393" y="21813"/>
                        <a:pt x="35608" y="22654"/>
                        <a:pt x="34542" y="22991"/>
                      </a:cubicBezTo>
                      <a:cubicBezTo>
                        <a:pt x="33309" y="23439"/>
                        <a:pt x="31963" y="23103"/>
                        <a:pt x="30673" y="22823"/>
                      </a:cubicBezTo>
                      <a:cubicBezTo>
                        <a:pt x="22991" y="20972"/>
                        <a:pt x="15308" y="19178"/>
                        <a:pt x="7682" y="17327"/>
                      </a:cubicBezTo>
                      <a:cubicBezTo>
                        <a:pt x="11047" y="24056"/>
                        <a:pt x="14355" y="30729"/>
                        <a:pt x="17720" y="37458"/>
                      </a:cubicBezTo>
                      <a:cubicBezTo>
                        <a:pt x="10935" y="45477"/>
                        <a:pt x="4093" y="53608"/>
                        <a:pt x="0" y="63197"/>
                      </a:cubicBezTo>
                      <a:cubicBezTo>
                        <a:pt x="9589" y="60449"/>
                        <a:pt x="19178" y="57701"/>
                        <a:pt x="28823" y="54954"/>
                      </a:cubicBezTo>
                      <a:cubicBezTo>
                        <a:pt x="29720" y="54673"/>
                        <a:pt x="30785" y="54449"/>
                        <a:pt x="31627" y="54842"/>
                      </a:cubicBezTo>
                      <a:cubicBezTo>
                        <a:pt x="32299" y="55178"/>
                        <a:pt x="32748" y="55851"/>
                        <a:pt x="33140" y="56524"/>
                      </a:cubicBezTo>
                      <a:cubicBezTo>
                        <a:pt x="37626" y="63870"/>
                        <a:pt x="42113" y="71272"/>
                        <a:pt x="46598" y="78617"/>
                      </a:cubicBezTo>
                      <a:cubicBezTo>
                        <a:pt x="48449" y="70430"/>
                        <a:pt x="50299" y="62243"/>
                        <a:pt x="52150" y="54113"/>
                      </a:cubicBezTo>
                      <a:cubicBezTo>
                        <a:pt x="61178" y="54113"/>
                        <a:pt x="70206" y="53215"/>
                        <a:pt x="79066" y="51421"/>
                      </a:cubicBezTo>
                      <a:cubicBezTo>
                        <a:pt x="72505" y="46767"/>
                        <a:pt x="65945" y="42112"/>
                        <a:pt x="59383" y="37458"/>
                      </a:cubicBezTo>
                      <a:cubicBezTo>
                        <a:pt x="58150" y="36561"/>
                        <a:pt x="56804" y="35608"/>
                        <a:pt x="56131" y="34262"/>
                      </a:cubicBezTo>
                      <a:cubicBezTo>
                        <a:pt x="55458" y="32860"/>
                        <a:pt x="55458" y="31234"/>
                        <a:pt x="55514" y="29664"/>
                      </a:cubicBezTo>
                      <a:cubicBezTo>
                        <a:pt x="55851" y="19795"/>
                        <a:pt x="56187" y="9925"/>
                        <a:pt x="56524" y="0"/>
                      </a:cubicBezTo>
                      <a:cubicBezTo>
                        <a:pt x="53159" y="4093"/>
                        <a:pt x="49907" y="8187"/>
                        <a:pt x="52655" y="4710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7D8C578A-1A4C-EBAF-A572-5F1D1D68E326}"/>
                    </a:ext>
                  </a:extLst>
                </p:cNvPr>
                <p:cNvSpPr/>
                <p:nvPr/>
              </p:nvSpPr>
              <p:spPr>
                <a:xfrm>
                  <a:off x="17093340" y="4854015"/>
                  <a:ext cx="79065" cy="78617"/>
                </a:xfrm>
                <a:custGeom>
                  <a:avLst/>
                  <a:gdLst>
                    <a:gd name="connsiteX0" fmla="*/ 52655 w 79065"/>
                    <a:gd name="connsiteY0" fmla="*/ 4710 h 78617"/>
                    <a:gd name="connsiteX1" fmla="*/ 37178 w 79065"/>
                    <a:gd name="connsiteY1" fmla="*/ 20972 h 78617"/>
                    <a:gd name="connsiteX2" fmla="*/ 34542 w 79065"/>
                    <a:gd name="connsiteY2" fmla="*/ 22991 h 78617"/>
                    <a:gd name="connsiteX3" fmla="*/ 30673 w 79065"/>
                    <a:gd name="connsiteY3" fmla="*/ 22823 h 78617"/>
                    <a:gd name="connsiteX4" fmla="*/ 7682 w 79065"/>
                    <a:gd name="connsiteY4" fmla="*/ 17327 h 78617"/>
                    <a:gd name="connsiteX5" fmla="*/ 17720 w 79065"/>
                    <a:gd name="connsiteY5" fmla="*/ 37458 h 78617"/>
                    <a:gd name="connsiteX6" fmla="*/ 0 w 79065"/>
                    <a:gd name="connsiteY6" fmla="*/ 63197 h 78617"/>
                    <a:gd name="connsiteX7" fmla="*/ 28823 w 79065"/>
                    <a:gd name="connsiteY7" fmla="*/ 54954 h 78617"/>
                    <a:gd name="connsiteX8" fmla="*/ 31627 w 79065"/>
                    <a:gd name="connsiteY8" fmla="*/ 54842 h 78617"/>
                    <a:gd name="connsiteX9" fmla="*/ 33140 w 79065"/>
                    <a:gd name="connsiteY9" fmla="*/ 56524 h 78617"/>
                    <a:gd name="connsiteX10" fmla="*/ 46598 w 79065"/>
                    <a:gd name="connsiteY10" fmla="*/ 78617 h 78617"/>
                    <a:gd name="connsiteX11" fmla="*/ 52150 w 79065"/>
                    <a:gd name="connsiteY11" fmla="*/ 54113 h 78617"/>
                    <a:gd name="connsiteX12" fmla="*/ 79066 w 79065"/>
                    <a:gd name="connsiteY12" fmla="*/ 51421 h 78617"/>
                    <a:gd name="connsiteX13" fmla="*/ 59383 w 79065"/>
                    <a:gd name="connsiteY13" fmla="*/ 37458 h 78617"/>
                    <a:gd name="connsiteX14" fmla="*/ 56131 w 79065"/>
                    <a:gd name="connsiteY14" fmla="*/ 34262 h 78617"/>
                    <a:gd name="connsiteX15" fmla="*/ 55515 w 79065"/>
                    <a:gd name="connsiteY15" fmla="*/ 29664 h 78617"/>
                    <a:gd name="connsiteX16" fmla="*/ 56524 w 79065"/>
                    <a:gd name="connsiteY16" fmla="*/ 0 h 78617"/>
                    <a:gd name="connsiteX17" fmla="*/ 52655 w 79065"/>
                    <a:gd name="connsiteY17" fmla="*/ 4710 h 7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9065" h="78617">
                      <a:moveTo>
                        <a:pt x="52655" y="4710"/>
                      </a:moveTo>
                      <a:cubicBezTo>
                        <a:pt x="47496" y="10150"/>
                        <a:pt x="42337" y="15533"/>
                        <a:pt x="37178" y="20972"/>
                      </a:cubicBezTo>
                      <a:cubicBezTo>
                        <a:pt x="36393" y="21813"/>
                        <a:pt x="35608" y="22654"/>
                        <a:pt x="34542" y="22991"/>
                      </a:cubicBezTo>
                      <a:cubicBezTo>
                        <a:pt x="33309" y="23383"/>
                        <a:pt x="31963" y="23103"/>
                        <a:pt x="30673" y="22823"/>
                      </a:cubicBezTo>
                      <a:cubicBezTo>
                        <a:pt x="22991" y="20972"/>
                        <a:pt x="15308" y="19178"/>
                        <a:pt x="7682" y="17327"/>
                      </a:cubicBezTo>
                      <a:cubicBezTo>
                        <a:pt x="11047" y="24056"/>
                        <a:pt x="14355" y="30729"/>
                        <a:pt x="17720" y="37458"/>
                      </a:cubicBezTo>
                      <a:cubicBezTo>
                        <a:pt x="10935" y="45477"/>
                        <a:pt x="4093" y="53608"/>
                        <a:pt x="0" y="63197"/>
                      </a:cubicBezTo>
                      <a:cubicBezTo>
                        <a:pt x="9589" y="60449"/>
                        <a:pt x="19178" y="57701"/>
                        <a:pt x="28823" y="54954"/>
                      </a:cubicBezTo>
                      <a:cubicBezTo>
                        <a:pt x="29776" y="54673"/>
                        <a:pt x="30785" y="54449"/>
                        <a:pt x="31627" y="54842"/>
                      </a:cubicBezTo>
                      <a:cubicBezTo>
                        <a:pt x="32299" y="55178"/>
                        <a:pt x="32748" y="55851"/>
                        <a:pt x="33140" y="56524"/>
                      </a:cubicBezTo>
                      <a:cubicBezTo>
                        <a:pt x="37627" y="63870"/>
                        <a:pt x="42113" y="71272"/>
                        <a:pt x="46598" y="78617"/>
                      </a:cubicBezTo>
                      <a:cubicBezTo>
                        <a:pt x="48449" y="70431"/>
                        <a:pt x="50299" y="62243"/>
                        <a:pt x="52150" y="54113"/>
                      </a:cubicBezTo>
                      <a:cubicBezTo>
                        <a:pt x="61178" y="54113"/>
                        <a:pt x="70206" y="53215"/>
                        <a:pt x="79066" y="51421"/>
                      </a:cubicBezTo>
                      <a:cubicBezTo>
                        <a:pt x="72505" y="46767"/>
                        <a:pt x="65945" y="42113"/>
                        <a:pt x="59383" y="37458"/>
                      </a:cubicBezTo>
                      <a:cubicBezTo>
                        <a:pt x="58150" y="36561"/>
                        <a:pt x="56804" y="35608"/>
                        <a:pt x="56131" y="34262"/>
                      </a:cubicBezTo>
                      <a:cubicBezTo>
                        <a:pt x="55458" y="32860"/>
                        <a:pt x="55458" y="31234"/>
                        <a:pt x="55515" y="29664"/>
                      </a:cubicBezTo>
                      <a:cubicBezTo>
                        <a:pt x="55851" y="19795"/>
                        <a:pt x="56187" y="9925"/>
                        <a:pt x="56524" y="0"/>
                      </a:cubicBezTo>
                      <a:cubicBezTo>
                        <a:pt x="53159" y="4094"/>
                        <a:pt x="49907" y="8187"/>
                        <a:pt x="52655" y="47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C7E582B7-0391-9F50-1801-E057680EC590}"/>
                    </a:ext>
                  </a:extLst>
                </p:cNvPr>
                <p:cNvSpPr/>
                <p:nvPr/>
              </p:nvSpPr>
              <p:spPr>
                <a:xfrm>
                  <a:off x="16972162" y="5946304"/>
                  <a:ext cx="116860" cy="136599"/>
                </a:xfrm>
                <a:custGeom>
                  <a:avLst/>
                  <a:gdLst>
                    <a:gd name="connsiteX0" fmla="*/ 36393 w 116860"/>
                    <a:gd name="connsiteY0" fmla="*/ 43346 h 136599"/>
                    <a:gd name="connsiteX1" fmla="*/ 35495 w 116860"/>
                    <a:gd name="connsiteY1" fmla="*/ 50131 h 136599"/>
                    <a:gd name="connsiteX2" fmla="*/ 29888 w 116860"/>
                    <a:gd name="connsiteY2" fmla="*/ 56860 h 136599"/>
                    <a:gd name="connsiteX3" fmla="*/ 0 w 116860"/>
                    <a:gd name="connsiteY3" fmla="*/ 82991 h 136599"/>
                    <a:gd name="connsiteX4" fmla="*/ 39197 w 116860"/>
                    <a:gd name="connsiteY4" fmla="*/ 82823 h 136599"/>
                    <a:gd name="connsiteX5" fmla="*/ 50019 w 116860"/>
                    <a:gd name="connsiteY5" fmla="*/ 136599 h 136599"/>
                    <a:gd name="connsiteX6" fmla="*/ 68972 w 116860"/>
                    <a:gd name="connsiteY6" fmla="*/ 86860 h 136599"/>
                    <a:gd name="connsiteX7" fmla="*/ 112599 w 116860"/>
                    <a:gd name="connsiteY7" fmla="*/ 109964 h 136599"/>
                    <a:gd name="connsiteX8" fmla="*/ 92580 w 116860"/>
                    <a:gd name="connsiteY8" fmla="*/ 74917 h 136599"/>
                    <a:gd name="connsiteX9" fmla="*/ 90674 w 116860"/>
                    <a:gd name="connsiteY9" fmla="*/ 69589 h 136599"/>
                    <a:gd name="connsiteX10" fmla="*/ 92692 w 116860"/>
                    <a:gd name="connsiteY10" fmla="*/ 64430 h 136599"/>
                    <a:gd name="connsiteX11" fmla="*/ 116861 w 116860"/>
                    <a:gd name="connsiteY11" fmla="*/ 25066 h 136599"/>
                    <a:gd name="connsiteX12" fmla="*/ 74244 w 116860"/>
                    <a:gd name="connsiteY12" fmla="*/ 39645 h 136599"/>
                    <a:gd name="connsiteX13" fmla="*/ 69645 w 116860"/>
                    <a:gd name="connsiteY13" fmla="*/ 40318 h 136599"/>
                    <a:gd name="connsiteX14" fmla="*/ 65103 w 116860"/>
                    <a:gd name="connsiteY14" fmla="*/ 36561 h 136599"/>
                    <a:gd name="connsiteX15" fmla="*/ 37682 w 116860"/>
                    <a:gd name="connsiteY15" fmla="*/ 0 h 136599"/>
                    <a:gd name="connsiteX16" fmla="*/ 36393 w 116860"/>
                    <a:gd name="connsiteY16" fmla="*/ 43346 h 136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6860" h="136599">
                      <a:moveTo>
                        <a:pt x="36393" y="43346"/>
                      </a:moveTo>
                      <a:cubicBezTo>
                        <a:pt x="36393" y="45645"/>
                        <a:pt x="36337" y="48000"/>
                        <a:pt x="35495" y="50131"/>
                      </a:cubicBezTo>
                      <a:cubicBezTo>
                        <a:pt x="34430" y="52879"/>
                        <a:pt x="32131" y="54898"/>
                        <a:pt x="29888" y="56860"/>
                      </a:cubicBezTo>
                      <a:cubicBezTo>
                        <a:pt x="19907" y="65552"/>
                        <a:pt x="9981" y="74300"/>
                        <a:pt x="0" y="82991"/>
                      </a:cubicBezTo>
                      <a:cubicBezTo>
                        <a:pt x="13065" y="82935"/>
                        <a:pt x="26131" y="82879"/>
                        <a:pt x="39197" y="82823"/>
                      </a:cubicBezTo>
                      <a:cubicBezTo>
                        <a:pt x="40318" y="101104"/>
                        <a:pt x="43963" y="119272"/>
                        <a:pt x="50019" y="136599"/>
                      </a:cubicBezTo>
                      <a:cubicBezTo>
                        <a:pt x="56860" y="120225"/>
                        <a:pt x="63197" y="103627"/>
                        <a:pt x="68972" y="86860"/>
                      </a:cubicBezTo>
                      <a:cubicBezTo>
                        <a:pt x="82823" y="95776"/>
                        <a:pt x="97403" y="103515"/>
                        <a:pt x="112599" y="109964"/>
                      </a:cubicBezTo>
                      <a:cubicBezTo>
                        <a:pt x="105926" y="98300"/>
                        <a:pt x="99253" y="86580"/>
                        <a:pt x="92580" y="74917"/>
                      </a:cubicBezTo>
                      <a:cubicBezTo>
                        <a:pt x="91627" y="73234"/>
                        <a:pt x="90674" y="71496"/>
                        <a:pt x="90674" y="69589"/>
                      </a:cubicBezTo>
                      <a:cubicBezTo>
                        <a:pt x="90730" y="67739"/>
                        <a:pt x="91739" y="66000"/>
                        <a:pt x="92692" y="64430"/>
                      </a:cubicBezTo>
                      <a:cubicBezTo>
                        <a:pt x="100767" y="51309"/>
                        <a:pt x="108786" y="38187"/>
                        <a:pt x="116861" y="25066"/>
                      </a:cubicBezTo>
                      <a:cubicBezTo>
                        <a:pt x="102674" y="29944"/>
                        <a:pt x="88430" y="34767"/>
                        <a:pt x="74244" y="39645"/>
                      </a:cubicBezTo>
                      <a:cubicBezTo>
                        <a:pt x="72786" y="40150"/>
                        <a:pt x="71159" y="40655"/>
                        <a:pt x="69645" y="40318"/>
                      </a:cubicBezTo>
                      <a:cubicBezTo>
                        <a:pt x="67683" y="39870"/>
                        <a:pt x="66281" y="38131"/>
                        <a:pt x="65103" y="36561"/>
                      </a:cubicBezTo>
                      <a:cubicBezTo>
                        <a:pt x="55963" y="24393"/>
                        <a:pt x="46823" y="12224"/>
                        <a:pt x="37682" y="0"/>
                      </a:cubicBezTo>
                      <a:cubicBezTo>
                        <a:pt x="38243" y="7963"/>
                        <a:pt x="36505" y="34038"/>
                        <a:pt x="36393" y="433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37208D8A-564E-06C5-39EA-40FFB9C05FFC}"/>
                    </a:ext>
                  </a:extLst>
                </p:cNvPr>
                <p:cNvSpPr/>
                <p:nvPr/>
              </p:nvSpPr>
              <p:spPr>
                <a:xfrm>
                  <a:off x="19091581" y="6392747"/>
                  <a:ext cx="102168" cy="107020"/>
                </a:xfrm>
                <a:custGeom>
                  <a:avLst/>
                  <a:gdLst>
                    <a:gd name="connsiteX0" fmla="*/ 32524 w 102168"/>
                    <a:gd name="connsiteY0" fmla="*/ 197 h 107020"/>
                    <a:gd name="connsiteX1" fmla="*/ 36337 w 102168"/>
                    <a:gd name="connsiteY1" fmla="*/ 37318 h 107020"/>
                    <a:gd name="connsiteX2" fmla="*/ 0 w 102168"/>
                    <a:gd name="connsiteY2" fmla="*/ 56777 h 107020"/>
                    <a:gd name="connsiteX3" fmla="*/ 28710 w 102168"/>
                    <a:gd name="connsiteY3" fmla="*/ 60534 h 107020"/>
                    <a:gd name="connsiteX4" fmla="*/ 32356 w 102168"/>
                    <a:gd name="connsiteY4" fmla="*/ 107020 h 107020"/>
                    <a:gd name="connsiteX5" fmla="*/ 49795 w 102168"/>
                    <a:gd name="connsiteY5" fmla="*/ 67375 h 107020"/>
                    <a:gd name="connsiteX6" fmla="*/ 92805 w 102168"/>
                    <a:gd name="connsiteY6" fmla="*/ 80553 h 107020"/>
                    <a:gd name="connsiteX7" fmla="*/ 76206 w 102168"/>
                    <a:gd name="connsiteY7" fmla="*/ 48646 h 107020"/>
                    <a:gd name="connsiteX8" fmla="*/ 102169 w 102168"/>
                    <a:gd name="connsiteY8" fmla="*/ 21001 h 107020"/>
                    <a:gd name="connsiteX9" fmla="*/ 61234 w 102168"/>
                    <a:gd name="connsiteY9" fmla="*/ 29300 h 107020"/>
                    <a:gd name="connsiteX10" fmla="*/ 32524 w 102168"/>
                    <a:gd name="connsiteY10" fmla="*/ 197 h 107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2168" h="107020">
                      <a:moveTo>
                        <a:pt x="32524" y="197"/>
                      </a:moveTo>
                      <a:cubicBezTo>
                        <a:pt x="32804" y="3393"/>
                        <a:pt x="34655" y="28234"/>
                        <a:pt x="36337" y="37318"/>
                      </a:cubicBezTo>
                      <a:cubicBezTo>
                        <a:pt x="23496" y="42365"/>
                        <a:pt x="11271" y="48926"/>
                        <a:pt x="0" y="56777"/>
                      </a:cubicBezTo>
                      <a:cubicBezTo>
                        <a:pt x="9589" y="58010"/>
                        <a:pt x="19122" y="59300"/>
                        <a:pt x="28710" y="60534"/>
                      </a:cubicBezTo>
                      <a:cubicBezTo>
                        <a:pt x="27645" y="76123"/>
                        <a:pt x="28879" y="91824"/>
                        <a:pt x="32356" y="107020"/>
                      </a:cubicBezTo>
                      <a:cubicBezTo>
                        <a:pt x="38188" y="93786"/>
                        <a:pt x="43963" y="80553"/>
                        <a:pt x="49795" y="67375"/>
                      </a:cubicBezTo>
                      <a:cubicBezTo>
                        <a:pt x="64150" y="71749"/>
                        <a:pt x="78449" y="76179"/>
                        <a:pt x="92805" y="80553"/>
                      </a:cubicBezTo>
                      <a:cubicBezTo>
                        <a:pt x="88711" y="69225"/>
                        <a:pt x="83160" y="58459"/>
                        <a:pt x="76206" y="48646"/>
                      </a:cubicBezTo>
                      <a:cubicBezTo>
                        <a:pt x="84842" y="39449"/>
                        <a:pt x="93534" y="30197"/>
                        <a:pt x="102169" y="21001"/>
                      </a:cubicBezTo>
                      <a:cubicBezTo>
                        <a:pt x="90449" y="23636"/>
                        <a:pt x="63141" y="29692"/>
                        <a:pt x="61234" y="29300"/>
                      </a:cubicBezTo>
                      <a:cubicBezTo>
                        <a:pt x="59104" y="28907"/>
                        <a:pt x="32243" y="-2775"/>
                        <a:pt x="32524" y="1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B2F69267-23BD-944C-F6FA-96086A0DB0AA}"/>
                    </a:ext>
                  </a:extLst>
                </p:cNvPr>
                <p:cNvSpPr/>
                <p:nvPr/>
              </p:nvSpPr>
              <p:spPr>
                <a:xfrm>
                  <a:off x="17030592" y="4595043"/>
                  <a:ext cx="125272" cy="131177"/>
                </a:xfrm>
                <a:custGeom>
                  <a:avLst/>
                  <a:gdLst>
                    <a:gd name="connsiteX0" fmla="*/ 39869 w 125272"/>
                    <a:gd name="connsiteY0" fmla="*/ 242 h 131177"/>
                    <a:gd name="connsiteX1" fmla="*/ 44524 w 125272"/>
                    <a:gd name="connsiteY1" fmla="*/ 45775 h 131177"/>
                    <a:gd name="connsiteX2" fmla="*/ 0 w 125272"/>
                    <a:gd name="connsiteY2" fmla="*/ 69607 h 131177"/>
                    <a:gd name="connsiteX3" fmla="*/ 35159 w 125272"/>
                    <a:gd name="connsiteY3" fmla="*/ 74205 h 131177"/>
                    <a:gd name="connsiteX4" fmla="*/ 39645 w 125272"/>
                    <a:gd name="connsiteY4" fmla="*/ 131177 h 131177"/>
                    <a:gd name="connsiteX5" fmla="*/ 61010 w 125272"/>
                    <a:gd name="connsiteY5" fmla="*/ 82560 h 131177"/>
                    <a:gd name="connsiteX6" fmla="*/ 113720 w 125272"/>
                    <a:gd name="connsiteY6" fmla="*/ 98710 h 131177"/>
                    <a:gd name="connsiteX7" fmla="*/ 93421 w 125272"/>
                    <a:gd name="connsiteY7" fmla="*/ 59569 h 131177"/>
                    <a:gd name="connsiteX8" fmla="*/ 125272 w 125272"/>
                    <a:gd name="connsiteY8" fmla="*/ 25700 h 131177"/>
                    <a:gd name="connsiteX9" fmla="*/ 75141 w 125272"/>
                    <a:gd name="connsiteY9" fmla="*/ 35905 h 131177"/>
                    <a:gd name="connsiteX10" fmla="*/ 39869 w 125272"/>
                    <a:gd name="connsiteY10" fmla="*/ 242 h 13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5272" h="131177">
                      <a:moveTo>
                        <a:pt x="39869" y="242"/>
                      </a:moveTo>
                      <a:cubicBezTo>
                        <a:pt x="40262" y="4167"/>
                        <a:pt x="42449" y="34616"/>
                        <a:pt x="44524" y="45775"/>
                      </a:cubicBezTo>
                      <a:cubicBezTo>
                        <a:pt x="28823" y="51943"/>
                        <a:pt x="13850" y="59962"/>
                        <a:pt x="0" y="69607"/>
                      </a:cubicBezTo>
                      <a:cubicBezTo>
                        <a:pt x="11720" y="71121"/>
                        <a:pt x="23439" y="72691"/>
                        <a:pt x="35159" y="74205"/>
                      </a:cubicBezTo>
                      <a:cubicBezTo>
                        <a:pt x="33813" y="93270"/>
                        <a:pt x="35383" y="112560"/>
                        <a:pt x="39645" y="131177"/>
                      </a:cubicBezTo>
                      <a:cubicBezTo>
                        <a:pt x="46767" y="114971"/>
                        <a:pt x="53888" y="98766"/>
                        <a:pt x="61010" y="82560"/>
                      </a:cubicBezTo>
                      <a:cubicBezTo>
                        <a:pt x="78561" y="87943"/>
                        <a:pt x="96169" y="93326"/>
                        <a:pt x="113720" y="98710"/>
                      </a:cubicBezTo>
                      <a:cubicBezTo>
                        <a:pt x="108730" y="84859"/>
                        <a:pt x="101889" y="71625"/>
                        <a:pt x="93421" y="59569"/>
                      </a:cubicBezTo>
                      <a:cubicBezTo>
                        <a:pt x="104019" y="48298"/>
                        <a:pt x="114618" y="36971"/>
                        <a:pt x="125272" y="25700"/>
                      </a:cubicBezTo>
                      <a:cubicBezTo>
                        <a:pt x="110861" y="28896"/>
                        <a:pt x="77440" y="36354"/>
                        <a:pt x="75141" y="35905"/>
                      </a:cubicBezTo>
                      <a:cubicBezTo>
                        <a:pt x="72505" y="35401"/>
                        <a:pt x="39533" y="-3403"/>
                        <a:pt x="39869" y="242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4BEF7A76-9BD6-507A-109B-86A6A125E973}"/>
                    </a:ext>
                  </a:extLst>
                </p:cNvPr>
                <p:cNvSpPr/>
                <p:nvPr/>
              </p:nvSpPr>
              <p:spPr>
                <a:xfrm>
                  <a:off x="17175379" y="6524440"/>
                  <a:ext cx="268207" cy="270170"/>
                </a:xfrm>
                <a:custGeom>
                  <a:avLst/>
                  <a:gdLst>
                    <a:gd name="connsiteX0" fmla="*/ 199123 w 268207"/>
                    <a:gd name="connsiteY0" fmla="*/ 111982 h 270170"/>
                    <a:gd name="connsiteX1" fmla="*/ 267030 w 268207"/>
                    <a:gd name="connsiteY1" fmla="*/ 204450 h 270170"/>
                    <a:gd name="connsiteX2" fmla="*/ 163067 w 268207"/>
                    <a:gd name="connsiteY2" fmla="*/ 166151 h 270170"/>
                    <a:gd name="connsiteX3" fmla="*/ 99421 w 268207"/>
                    <a:gd name="connsiteY3" fmla="*/ 270170 h 270170"/>
                    <a:gd name="connsiteX4" fmla="*/ 100655 w 268207"/>
                    <a:gd name="connsiteY4" fmla="*/ 141366 h 270170"/>
                    <a:gd name="connsiteX5" fmla="*/ 0 w 268207"/>
                    <a:gd name="connsiteY5" fmla="*/ 117197 h 270170"/>
                    <a:gd name="connsiteX6" fmla="*/ 111365 w 268207"/>
                    <a:gd name="connsiteY6" fmla="*/ 74300 h 270170"/>
                    <a:gd name="connsiteX7" fmla="*/ 120337 w 268207"/>
                    <a:gd name="connsiteY7" fmla="*/ 0 h 270170"/>
                    <a:gd name="connsiteX8" fmla="*/ 166151 w 268207"/>
                    <a:gd name="connsiteY8" fmla="*/ 51028 h 270170"/>
                    <a:gd name="connsiteX9" fmla="*/ 268208 w 268207"/>
                    <a:gd name="connsiteY9" fmla="*/ 28654 h 270170"/>
                    <a:gd name="connsiteX10" fmla="*/ 199123 w 268207"/>
                    <a:gd name="connsiteY10" fmla="*/ 111982 h 270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8207" h="270170">
                      <a:moveTo>
                        <a:pt x="199123" y="111982"/>
                      </a:moveTo>
                      <a:cubicBezTo>
                        <a:pt x="212974" y="139066"/>
                        <a:pt x="255086" y="176525"/>
                        <a:pt x="267030" y="204450"/>
                      </a:cubicBezTo>
                      <a:cubicBezTo>
                        <a:pt x="231927" y="193011"/>
                        <a:pt x="197216" y="180226"/>
                        <a:pt x="163067" y="166151"/>
                      </a:cubicBezTo>
                      <a:cubicBezTo>
                        <a:pt x="143552" y="201815"/>
                        <a:pt x="122300" y="236525"/>
                        <a:pt x="99421" y="270170"/>
                      </a:cubicBezTo>
                      <a:cubicBezTo>
                        <a:pt x="99814" y="227217"/>
                        <a:pt x="100263" y="184319"/>
                        <a:pt x="100655" y="141366"/>
                      </a:cubicBezTo>
                      <a:cubicBezTo>
                        <a:pt x="67122" y="133291"/>
                        <a:pt x="33533" y="125272"/>
                        <a:pt x="0" y="117197"/>
                      </a:cubicBezTo>
                      <a:cubicBezTo>
                        <a:pt x="37514" y="103907"/>
                        <a:pt x="74636" y="89608"/>
                        <a:pt x="111365" y="74300"/>
                      </a:cubicBezTo>
                      <a:cubicBezTo>
                        <a:pt x="113104" y="50916"/>
                        <a:pt x="116020" y="27645"/>
                        <a:pt x="120337" y="0"/>
                      </a:cubicBezTo>
                      <a:cubicBezTo>
                        <a:pt x="130150" y="11215"/>
                        <a:pt x="164300" y="51533"/>
                        <a:pt x="166151" y="51028"/>
                      </a:cubicBezTo>
                      <a:cubicBezTo>
                        <a:pt x="204002" y="41215"/>
                        <a:pt x="229292" y="32243"/>
                        <a:pt x="268208" y="28654"/>
                      </a:cubicBezTo>
                      <a:cubicBezTo>
                        <a:pt x="235123" y="69589"/>
                        <a:pt x="206020" y="107440"/>
                        <a:pt x="199123" y="111982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EC9D5FC9-0AE9-4C61-012B-38A99602BC17}"/>
                    </a:ext>
                  </a:extLst>
                </p:cNvPr>
                <p:cNvSpPr/>
                <p:nvPr/>
              </p:nvSpPr>
              <p:spPr>
                <a:xfrm>
                  <a:off x="18996982" y="4613228"/>
                  <a:ext cx="228899" cy="197665"/>
                </a:xfrm>
                <a:custGeom>
                  <a:avLst/>
                  <a:gdLst>
                    <a:gd name="connsiteX0" fmla="*/ 143833 w 228899"/>
                    <a:gd name="connsiteY0" fmla="*/ 108281 h 197665"/>
                    <a:gd name="connsiteX1" fmla="*/ 129983 w 228899"/>
                    <a:gd name="connsiteY1" fmla="*/ 197665 h 197665"/>
                    <a:gd name="connsiteX2" fmla="*/ 93534 w 228899"/>
                    <a:gd name="connsiteY2" fmla="*/ 118263 h 197665"/>
                    <a:gd name="connsiteX3" fmla="*/ 0 w 228899"/>
                    <a:gd name="connsiteY3" fmla="*/ 140637 h 197665"/>
                    <a:gd name="connsiteX4" fmla="*/ 72618 w 228899"/>
                    <a:gd name="connsiteY4" fmla="*/ 69645 h 197665"/>
                    <a:gd name="connsiteX5" fmla="*/ 30112 w 228899"/>
                    <a:gd name="connsiteY5" fmla="*/ 0 h 197665"/>
                    <a:gd name="connsiteX6" fmla="*/ 116076 w 228899"/>
                    <a:gd name="connsiteY6" fmla="*/ 38299 h 197665"/>
                    <a:gd name="connsiteX7" fmla="*/ 162562 w 228899"/>
                    <a:gd name="connsiteY7" fmla="*/ 1963 h 197665"/>
                    <a:gd name="connsiteX8" fmla="*/ 159590 w 228899"/>
                    <a:gd name="connsiteY8" fmla="*/ 55963 h 197665"/>
                    <a:gd name="connsiteX9" fmla="*/ 228899 w 228899"/>
                    <a:gd name="connsiteY9" fmla="*/ 100543 h 197665"/>
                    <a:gd name="connsiteX10" fmla="*/ 143833 w 228899"/>
                    <a:gd name="connsiteY10" fmla="*/ 108281 h 197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8899" h="197665">
                      <a:moveTo>
                        <a:pt x="143833" y="108281"/>
                      </a:moveTo>
                      <a:cubicBezTo>
                        <a:pt x="136431" y="131104"/>
                        <a:pt x="138955" y="175459"/>
                        <a:pt x="129983" y="197665"/>
                      </a:cubicBezTo>
                      <a:cubicBezTo>
                        <a:pt x="116804" y="171702"/>
                        <a:pt x="104637" y="145179"/>
                        <a:pt x="93534" y="118263"/>
                      </a:cubicBezTo>
                      <a:cubicBezTo>
                        <a:pt x="62749" y="127235"/>
                        <a:pt x="31514" y="134693"/>
                        <a:pt x="0" y="140637"/>
                      </a:cubicBezTo>
                      <a:cubicBezTo>
                        <a:pt x="24225" y="116973"/>
                        <a:pt x="48393" y="93309"/>
                        <a:pt x="72618" y="69645"/>
                      </a:cubicBezTo>
                      <a:cubicBezTo>
                        <a:pt x="58431" y="46430"/>
                        <a:pt x="44243" y="23215"/>
                        <a:pt x="30112" y="0"/>
                      </a:cubicBezTo>
                      <a:cubicBezTo>
                        <a:pt x="58431" y="13570"/>
                        <a:pt x="87085" y="26299"/>
                        <a:pt x="116076" y="38299"/>
                      </a:cubicBezTo>
                      <a:cubicBezTo>
                        <a:pt x="130095" y="26243"/>
                        <a:pt x="144730" y="14916"/>
                        <a:pt x="162562" y="1963"/>
                      </a:cubicBezTo>
                      <a:cubicBezTo>
                        <a:pt x="161777" y="13682"/>
                        <a:pt x="158244" y="55234"/>
                        <a:pt x="159590" y="55963"/>
                      </a:cubicBezTo>
                      <a:cubicBezTo>
                        <a:pt x="186114" y="71608"/>
                        <a:pt x="205235" y="80748"/>
                        <a:pt x="228899" y="100543"/>
                      </a:cubicBezTo>
                      <a:cubicBezTo>
                        <a:pt x="187572" y="104805"/>
                        <a:pt x="150226" y="109683"/>
                        <a:pt x="143833" y="108281"/>
                      </a:cubicBezTo>
                      <a:close/>
                    </a:path>
                  </a:pathLst>
                </a:custGeom>
                <a:solidFill>
                  <a:srgbClr val="75D5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3071CA70-6641-7A2C-C617-54AA67CB2F05}"/>
                    </a:ext>
                  </a:extLst>
                </p:cNvPr>
                <p:cNvSpPr/>
                <p:nvPr/>
              </p:nvSpPr>
              <p:spPr>
                <a:xfrm>
                  <a:off x="19120516" y="6693170"/>
                  <a:ext cx="169627" cy="175066"/>
                </a:xfrm>
                <a:custGeom>
                  <a:avLst/>
                  <a:gdLst>
                    <a:gd name="connsiteX0" fmla="*/ 116188 w 169627"/>
                    <a:gd name="connsiteY0" fmla="*/ 0 h 175066"/>
                    <a:gd name="connsiteX1" fmla="*/ 86356 w 169627"/>
                    <a:gd name="connsiteY1" fmla="*/ 43234 h 175066"/>
                    <a:gd name="connsiteX2" fmla="*/ 83215 w 169627"/>
                    <a:gd name="connsiteY2" fmla="*/ 46262 h 175066"/>
                    <a:gd name="connsiteX3" fmla="*/ 79010 w 169627"/>
                    <a:gd name="connsiteY3" fmla="*/ 46094 h 175066"/>
                    <a:gd name="connsiteX4" fmla="*/ 21757 w 169627"/>
                    <a:gd name="connsiteY4" fmla="*/ 32355 h 175066"/>
                    <a:gd name="connsiteX5" fmla="*/ 45645 w 169627"/>
                    <a:gd name="connsiteY5" fmla="*/ 83272 h 175066"/>
                    <a:gd name="connsiteX6" fmla="*/ 0 w 169627"/>
                    <a:gd name="connsiteY6" fmla="*/ 138898 h 175066"/>
                    <a:gd name="connsiteX7" fmla="*/ 16823 w 169627"/>
                    <a:gd name="connsiteY7" fmla="*/ 136039 h 175066"/>
                    <a:gd name="connsiteX8" fmla="*/ 63421 w 169627"/>
                    <a:gd name="connsiteY8" fmla="*/ 115122 h 175066"/>
                    <a:gd name="connsiteX9" fmla="*/ 67515 w 169627"/>
                    <a:gd name="connsiteY9" fmla="*/ 114393 h 175066"/>
                    <a:gd name="connsiteX10" fmla="*/ 70486 w 169627"/>
                    <a:gd name="connsiteY10" fmla="*/ 117534 h 175066"/>
                    <a:gd name="connsiteX11" fmla="*/ 102786 w 169627"/>
                    <a:gd name="connsiteY11" fmla="*/ 175067 h 175066"/>
                    <a:gd name="connsiteX12" fmla="*/ 113159 w 169627"/>
                    <a:gd name="connsiteY12" fmla="*/ 115739 h 175066"/>
                    <a:gd name="connsiteX13" fmla="*/ 115179 w 169627"/>
                    <a:gd name="connsiteY13" fmla="*/ 111197 h 175066"/>
                    <a:gd name="connsiteX14" fmla="*/ 119608 w 169627"/>
                    <a:gd name="connsiteY14" fmla="*/ 109347 h 175066"/>
                    <a:gd name="connsiteX15" fmla="*/ 169628 w 169627"/>
                    <a:gd name="connsiteY15" fmla="*/ 91627 h 175066"/>
                    <a:gd name="connsiteX16" fmla="*/ 116244 w 169627"/>
                    <a:gd name="connsiteY16" fmla="*/ 66000 h 175066"/>
                    <a:gd name="connsiteX17" fmla="*/ 113832 w 169627"/>
                    <a:gd name="connsiteY17" fmla="*/ 64094 h 175066"/>
                    <a:gd name="connsiteX18" fmla="*/ 113608 w 169627"/>
                    <a:gd name="connsiteY18" fmla="*/ 61402 h 175066"/>
                    <a:gd name="connsiteX19" fmla="*/ 116188 w 169627"/>
                    <a:gd name="connsiteY19" fmla="*/ 0 h 175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69627" h="175066">
                      <a:moveTo>
                        <a:pt x="116188" y="0"/>
                      </a:moveTo>
                      <a:cubicBezTo>
                        <a:pt x="106262" y="14411"/>
                        <a:pt x="96281" y="28823"/>
                        <a:pt x="86356" y="43234"/>
                      </a:cubicBezTo>
                      <a:cubicBezTo>
                        <a:pt x="85515" y="44468"/>
                        <a:pt x="84617" y="45757"/>
                        <a:pt x="83215" y="46262"/>
                      </a:cubicBezTo>
                      <a:cubicBezTo>
                        <a:pt x="81870" y="46767"/>
                        <a:pt x="80356" y="46430"/>
                        <a:pt x="79010" y="46094"/>
                      </a:cubicBezTo>
                      <a:cubicBezTo>
                        <a:pt x="59944" y="41496"/>
                        <a:pt x="40823" y="36954"/>
                        <a:pt x="21757" y="32355"/>
                      </a:cubicBezTo>
                      <a:cubicBezTo>
                        <a:pt x="31402" y="48449"/>
                        <a:pt x="39421" y="65552"/>
                        <a:pt x="45645" y="83272"/>
                      </a:cubicBezTo>
                      <a:cubicBezTo>
                        <a:pt x="27757" y="99365"/>
                        <a:pt x="12336" y="118207"/>
                        <a:pt x="0" y="138898"/>
                      </a:cubicBezTo>
                      <a:cubicBezTo>
                        <a:pt x="5495" y="140861"/>
                        <a:pt x="11495" y="138450"/>
                        <a:pt x="16823" y="136039"/>
                      </a:cubicBezTo>
                      <a:cubicBezTo>
                        <a:pt x="32356" y="129085"/>
                        <a:pt x="47888" y="122076"/>
                        <a:pt x="63421" y="115122"/>
                      </a:cubicBezTo>
                      <a:cubicBezTo>
                        <a:pt x="64711" y="114562"/>
                        <a:pt x="66168" y="113945"/>
                        <a:pt x="67515" y="114393"/>
                      </a:cubicBezTo>
                      <a:cubicBezTo>
                        <a:pt x="68917" y="114842"/>
                        <a:pt x="69757" y="116244"/>
                        <a:pt x="70486" y="117534"/>
                      </a:cubicBezTo>
                      <a:cubicBezTo>
                        <a:pt x="81253" y="136711"/>
                        <a:pt x="92020" y="155889"/>
                        <a:pt x="102786" y="175067"/>
                      </a:cubicBezTo>
                      <a:cubicBezTo>
                        <a:pt x="105141" y="155104"/>
                        <a:pt x="108618" y="135310"/>
                        <a:pt x="113159" y="115739"/>
                      </a:cubicBezTo>
                      <a:cubicBezTo>
                        <a:pt x="113552" y="114113"/>
                        <a:pt x="114001" y="112375"/>
                        <a:pt x="115179" y="111197"/>
                      </a:cubicBezTo>
                      <a:cubicBezTo>
                        <a:pt x="116356" y="110076"/>
                        <a:pt x="118038" y="109683"/>
                        <a:pt x="119608" y="109347"/>
                      </a:cubicBezTo>
                      <a:cubicBezTo>
                        <a:pt x="136936" y="105477"/>
                        <a:pt x="153759" y="99477"/>
                        <a:pt x="169628" y="91627"/>
                      </a:cubicBezTo>
                      <a:cubicBezTo>
                        <a:pt x="151851" y="83104"/>
                        <a:pt x="134020" y="74580"/>
                        <a:pt x="116244" y="66000"/>
                      </a:cubicBezTo>
                      <a:cubicBezTo>
                        <a:pt x="115290" y="65552"/>
                        <a:pt x="114281" y="65047"/>
                        <a:pt x="113832" y="64094"/>
                      </a:cubicBezTo>
                      <a:cubicBezTo>
                        <a:pt x="113440" y="63253"/>
                        <a:pt x="113496" y="62299"/>
                        <a:pt x="113608" y="61402"/>
                      </a:cubicBezTo>
                      <a:cubicBezTo>
                        <a:pt x="115852" y="39365"/>
                        <a:pt x="118150" y="17439"/>
                        <a:pt x="116188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BD2229D5-B250-DA0E-BF26-C2AC6FE5215D}"/>
                    </a:ext>
                  </a:extLst>
                </p:cNvPr>
                <p:cNvSpPr/>
                <p:nvPr/>
              </p:nvSpPr>
              <p:spPr>
                <a:xfrm>
                  <a:off x="18782775" y="4953661"/>
                  <a:ext cx="265235" cy="267534"/>
                </a:xfrm>
                <a:custGeom>
                  <a:avLst/>
                  <a:gdLst>
                    <a:gd name="connsiteX0" fmla="*/ 160936 w 265235"/>
                    <a:gd name="connsiteY0" fmla="*/ 0 h 267534"/>
                    <a:gd name="connsiteX1" fmla="*/ 120786 w 265235"/>
                    <a:gd name="connsiteY1" fmla="*/ 73010 h 267534"/>
                    <a:gd name="connsiteX2" fmla="*/ 114955 w 265235"/>
                    <a:gd name="connsiteY2" fmla="*/ 79627 h 267534"/>
                    <a:gd name="connsiteX3" fmla="*/ 106992 w 265235"/>
                    <a:gd name="connsiteY3" fmla="*/ 79739 h 267534"/>
                    <a:gd name="connsiteX4" fmla="*/ 21982 w 265235"/>
                    <a:gd name="connsiteY4" fmla="*/ 58711 h 267534"/>
                    <a:gd name="connsiteX5" fmla="*/ 52935 w 265235"/>
                    <a:gd name="connsiteY5" fmla="*/ 120674 h 267534"/>
                    <a:gd name="connsiteX6" fmla="*/ 55683 w 265235"/>
                    <a:gd name="connsiteY6" fmla="*/ 130151 h 267534"/>
                    <a:gd name="connsiteX7" fmla="*/ 51982 w 265235"/>
                    <a:gd name="connsiteY7" fmla="*/ 138618 h 267534"/>
                    <a:gd name="connsiteX8" fmla="*/ 0 w 265235"/>
                    <a:gd name="connsiteY8" fmla="*/ 217628 h 267534"/>
                    <a:gd name="connsiteX9" fmla="*/ 103066 w 265235"/>
                    <a:gd name="connsiteY9" fmla="*/ 174899 h 267534"/>
                    <a:gd name="connsiteX10" fmla="*/ 156955 w 265235"/>
                    <a:gd name="connsiteY10" fmla="*/ 267535 h 267534"/>
                    <a:gd name="connsiteX11" fmla="*/ 161497 w 265235"/>
                    <a:gd name="connsiteY11" fmla="*/ 175964 h 267534"/>
                    <a:gd name="connsiteX12" fmla="*/ 163852 w 265235"/>
                    <a:gd name="connsiteY12" fmla="*/ 166207 h 267534"/>
                    <a:gd name="connsiteX13" fmla="*/ 171366 w 265235"/>
                    <a:gd name="connsiteY13" fmla="*/ 160992 h 267534"/>
                    <a:gd name="connsiteX14" fmla="*/ 265236 w 265235"/>
                    <a:gd name="connsiteY14" fmla="*/ 117253 h 267534"/>
                    <a:gd name="connsiteX15" fmla="*/ 171030 w 265235"/>
                    <a:gd name="connsiteY15" fmla="*/ 103347 h 267534"/>
                    <a:gd name="connsiteX16" fmla="*/ 160936 w 265235"/>
                    <a:gd name="connsiteY16" fmla="*/ 0 h 267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65235" h="267534">
                      <a:moveTo>
                        <a:pt x="160936" y="0"/>
                      </a:moveTo>
                      <a:cubicBezTo>
                        <a:pt x="147534" y="24337"/>
                        <a:pt x="134188" y="48673"/>
                        <a:pt x="120786" y="73010"/>
                      </a:cubicBezTo>
                      <a:cubicBezTo>
                        <a:pt x="119328" y="75645"/>
                        <a:pt x="117702" y="78449"/>
                        <a:pt x="114955" y="79627"/>
                      </a:cubicBezTo>
                      <a:cubicBezTo>
                        <a:pt x="112487" y="80692"/>
                        <a:pt x="109683" y="80244"/>
                        <a:pt x="106992" y="79739"/>
                      </a:cubicBezTo>
                      <a:cubicBezTo>
                        <a:pt x="78281" y="74300"/>
                        <a:pt x="49907" y="67290"/>
                        <a:pt x="21982" y="58711"/>
                      </a:cubicBezTo>
                      <a:cubicBezTo>
                        <a:pt x="32299" y="79346"/>
                        <a:pt x="42617" y="99982"/>
                        <a:pt x="52935" y="120674"/>
                      </a:cubicBezTo>
                      <a:cubicBezTo>
                        <a:pt x="54449" y="123646"/>
                        <a:pt x="55963" y="126842"/>
                        <a:pt x="55683" y="130151"/>
                      </a:cubicBezTo>
                      <a:cubicBezTo>
                        <a:pt x="55458" y="133235"/>
                        <a:pt x="53664" y="135982"/>
                        <a:pt x="51982" y="138618"/>
                      </a:cubicBezTo>
                      <a:cubicBezTo>
                        <a:pt x="34655" y="164973"/>
                        <a:pt x="17327" y="191329"/>
                        <a:pt x="0" y="217628"/>
                      </a:cubicBezTo>
                      <a:cubicBezTo>
                        <a:pt x="33701" y="201927"/>
                        <a:pt x="68132" y="187684"/>
                        <a:pt x="103066" y="174899"/>
                      </a:cubicBezTo>
                      <a:cubicBezTo>
                        <a:pt x="118823" y="206974"/>
                        <a:pt x="136824" y="237983"/>
                        <a:pt x="156955" y="267535"/>
                      </a:cubicBezTo>
                      <a:cubicBezTo>
                        <a:pt x="158469" y="237030"/>
                        <a:pt x="159982" y="206525"/>
                        <a:pt x="161497" y="175964"/>
                      </a:cubicBezTo>
                      <a:cubicBezTo>
                        <a:pt x="161665" y="172600"/>
                        <a:pt x="161889" y="169011"/>
                        <a:pt x="163852" y="166207"/>
                      </a:cubicBezTo>
                      <a:cubicBezTo>
                        <a:pt x="165646" y="163684"/>
                        <a:pt x="168562" y="162282"/>
                        <a:pt x="171366" y="160992"/>
                      </a:cubicBezTo>
                      <a:cubicBezTo>
                        <a:pt x="202656" y="146412"/>
                        <a:pt x="233946" y="131833"/>
                        <a:pt x="265236" y="117253"/>
                      </a:cubicBezTo>
                      <a:cubicBezTo>
                        <a:pt x="233834" y="112599"/>
                        <a:pt x="202432" y="108001"/>
                        <a:pt x="171030" y="103347"/>
                      </a:cubicBezTo>
                      <a:cubicBezTo>
                        <a:pt x="169628" y="68636"/>
                        <a:pt x="168226" y="33925"/>
                        <a:pt x="160936" y="0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41B47A52-5A61-32AA-801D-1EEBA20B139C}"/>
                    </a:ext>
                  </a:extLst>
                </p:cNvPr>
                <p:cNvSpPr/>
                <p:nvPr/>
              </p:nvSpPr>
              <p:spPr>
                <a:xfrm>
                  <a:off x="19182928" y="5294262"/>
                  <a:ext cx="164861" cy="160319"/>
                </a:xfrm>
                <a:custGeom>
                  <a:avLst/>
                  <a:gdLst>
                    <a:gd name="connsiteX0" fmla="*/ 73346 w 164861"/>
                    <a:gd name="connsiteY0" fmla="*/ 0 h 160319"/>
                    <a:gd name="connsiteX1" fmla="*/ 59608 w 164861"/>
                    <a:gd name="connsiteY1" fmla="*/ 53215 h 160319"/>
                    <a:gd name="connsiteX2" fmla="*/ 0 w 164861"/>
                    <a:gd name="connsiteY2" fmla="*/ 72505 h 160319"/>
                    <a:gd name="connsiteX3" fmla="*/ 58038 w 164861"/>
                    <a:gd name="connsiteY3" fmla="*/ 88206 h 160319"/>
                    <a:gd name="connsiteX4" fmla="*/ 38804 w 164861"/>
                    <a:gd name="connsiteY4" fmla="*/ 160319 h 160319"/>
                    <a:gd name="connsiteX5" fmla="*/ 87309 w 164861"/>
                    <a:gd name="connsiteY5" fmla="*/ 103851 h 160319"/>
                    <a:gd name="connsiteX6" fmla="*/ 157067 w 164861"/>
                    <a:gd name="connsiteY6" fmla="*/ 139010 h 160319"/>
                    <a:gd name="connsiteX7" fmla="*/ 120506 w 164861"/>
                    <a:gd name="connsiteY7" fmla="*/ 76206 h 160319"/>
                    <a:gd name="connsiteX8" fmla="*/ 164861 w 164861"/>
                    <a:gd name="connsiteY8" fmla="*/ 32131 h 160319"/>
                    <a:gd name="connsiteX9" fmla="*/ 104860 w 164861"/>
                    <a:gd name="connsiteY9" fmla="*/ 52038 h 160319"/>
                    <a:gd name="connsiteX10" fmla="*/ 73346 w 164861"/>
                    <a:gd name="connsiteY10" fmla="*/ 0 h 16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4861" h="160319">
                      <a:moveTo>
                        <a:pt x="73346" y="0"/>
                      </a:moveTo>
                      <a:cubicBezTo>
                        <a:pt x="70430" y="12729"/>
                        <a:pt x="61795" y="50804"/>
                        <a:pt x="59608" y="53215"/>
                      </a:cubicBezTo>
                      <a:cubicBezTo>
                        <a:pt x="57702" y="55290"/>
                        <a:pt x="17888" y="65440"/>
                        <a:pt x="0" y="72505"/>
                      </a:cubicBezTo>
                      <a:cubicBezTo>
                        <a:pt x="1794" y="75029"/>
                        <a:pt x="55122" y="85290"/>
                        <a:pt x="58038" y="88206"/>
                      </a:cubicBezTo>
                      <a:cubicBezTo>
                        <a:pt x="52430" y="115235"/>
                        <a:pt x="44356" y="133291"/>
                        <a:pt x="38804" y="160319"/>
                      </a:cubicBezTo>
                      <a:cubicBezTo>
                        <a:pt x="57028" y="143384"/>
                        <a:pt x="73290" y="124375"/>
                        <a:pt x="87309" y="103851"/>
                      </a:cubicBezTo>
                      <a:cubicBezTo>
                        <a:pt x="90954" y="108169"/>
                        <a:pt x="155609" y="138394"/>
                        <a:pt x="157067" y="139010"/>
                      </a:cubicBezTo>
                      <a:cubicBezTo>
                        <a:pt x="155609" y="136936"/>
                        <a:pt x="123982" y="82599"/>
                        <a:pt x="120506" y="76206"/>
                      </a:cubicBezTo>
                      <a:cubicBezTo>
                        <a:pt x="136991" y="63421"/>
                        <a:pt x="151964" y="48561"/>
                        <a:pt x="164861" y="32131"/>
                      </a:cubicBezTo>
                      <a:cubicBezTo>
                        <a:pt x="144394" y="37346"/>
                        <a:pt x="124318" y="44019"/>
                        <a:pt x="104860" y="52038"/>
                      </a:cubicBezTo>
                      <a:cubicBezTo>
                        <a:pt x="95159" y="35271"/>
                        <a:pt x="87029" y="17720"/>
                        <a:pt x="73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C297D181-3D9B-85D1-90C3-51FA8A9885F0}"/>
                </a:ext>
              </a:extLst>
            </p:cNvPr>
            <p:cNvGrpSpPr/>
            <p:nvPr/>
          </p:nvGrpSpPr>
          <p:grpSpPr>
            <a:xfrm>
              <a:off x="660400" y="3958191"/>
              <a:ext cx="2209800" cy="1973661"/>
              <a:chOff x="660400" y="3958191"/>
              <a:chExt cx="2209800" cy="1973661"/>
            </a:xfrm>
          </p:grpSpPr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3BFBED9C-1E83-068D-9712-CE15814C1B45}"/>
                  </a:ext>
                </a:extLst>
              </p:cNvPr>
              <p:cNvSpPr/>
              <p:nvPr/>
            </p:nvSpPr>
            <p:spPr>
              <a:xfrm>
                <a:off x="660400" y="3958191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FCDD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EAD6816-7833-DE39-14AA-F47A1C65E1A8}"/>
                  </a:ext>
                </a:extLst>
              </p:cNvPr>
              <p:cNvGrpSpPr/>
              <p:nvPr/>
            </p:nvGrpSpPr>
            <p:grpSpPr>
              <a:xfrm>
                <a:off x="660400" y="4123839"/>
                <a:ext cx="1535899" cy="1808013"/>
                <a:chOff x="6959600" y="3365697"/>
                <a:chExt cx="1535899" cy="1808013"/>
              </a:xfrm>
            </p:grpSpPr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E23AA5CF-40B8-7E26-FF59-DB9C61422D08}"/>
                    </a:ext>
                  </a:extLst>
                </p:cNvPr>
                <p:cNvSpPr/>
                <p:nvPr/>
              </p:nvSpPr>
              <p:spPr>
                <a:xfrm>
                  <a:off x="6959600" y="4556774"/>
                  <a:ext cx="1283502" cy="616936"/>
                </a:xfrm>
                <a:custGeom>
                  <a:avLst/>
                  <a:gdLst>
                    <a:gd name="connsiteX0" fmla="*/ 611488 w 1283502"/>
                    <a:gd name="connsiteY0" fmla="*/ 24 h 616936"/>
                    <a:gd name="connsiteX1" fmla="*/ 660336 w 1283502"/>
                    <a:gd name="connsiteY1" fmla="*/ 5065 h 616936"/>
                    <a:gd name="connsiteX2" fmla="*/ 920952 w 1283502"/>
                    <a:gd name="connsiteY2" fmla="*/ 87558 h 616936"/>
                    <a:gd name="connsiteX3" fmla="*/ 1198272 w 1283502"/>
                    <a:gd name="connsiteY3" fmla="*/ 286799 h 616936"/>
                    <a:gd name="connsiteX4" fmla="*/ 1276139 w 1283502"/>
                    <a:gd name="connsiteY4" fmla="*/ 481732 h 616936"/>
                    <a:gd name="connsiteX5" fmla="*/ 1282267 w 1283502"/>
                    <a:gd name="connsiteY5" fmla="*/ 602580 h 616936"/>
                    <a:gd name="connsiteX6" fmla="*/ 1281345 w 1283502"/>
                    <a:gd name="connsiteY6" fmla="*/ 616936 h 616936"/>
                    <a:gd name="connsiteX7" fmla="*/ 259043 w 1283502"/>
                    <a:gd name="connsiteY7" fmla="*/ 616936 h 616936"/>
                    <a:gd name="connsiteX8" fmla="*/ 0 w 1283502"/>
                    <a:gd name="connsiteY8" fmla="*/ 357893 h 616936"/>
                    <a:gd name="connsiteX9" fmla="*/ 0 w 1283502"/>
                    <a:gd name="connsiteY9" fmla="*/ 300479 h 616936"/>
                    <a:gd name="connsiteX10" fmla="*/ 107 w 1283502"/>
                    <a:gd name="connsiteY10" fmla="*/ 299336 h 616936"/>
                    <a:gd name="connsiteX11" fmla="*/ 264220 w 1283502"/>
                    <a:gd name="connsiteY11" fmla="*/ 51114 h 616936"/>
                    <a:gd name="connsiteX12" fmla="*/ 611488 w 1283502"/>
                    <a:gd name="connsiteY12" fmla="*/ 24 h 616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83502" h="616936">
                      <a:moveTo>
                        <a:pt x="611488" y="24"/>
                      </a:moveTo>
                      <a:cubicBezTo>
                        <a:pt x="640483" y="247"/>
                        <a:pt x="659144" y="2054"/>
                        <a:pt x="660336" y="5065"/>
                      </a:cubicBezTo>
                      <a:cubicBezTo>
                        <a:pt x="700593" y="106733"/>
                        <a:pt x="829630" y="115880"/>
                        <a:pt x="920952" y="87558"/>
                      </a:cubicBezTo>
                      <a:cubicBezTo>
                        <a:pt x="999137" y="127039"/>
                        <a:pt x="1146113" y="218149"/>
                        <a:pt x="1198272" y="286799"/>
                      </a:cubicBezTo>
                      <a:cubicBezTo>
                        <a:pt x="1241320" y="343513"/>
                        <a:pt x="1265298" y="412163"/>
                        <a:pt x="1276139" y="481732"/>
                      </a:cubicBezTo>
                      <a:cubicBezTo>
                        <a:pt x="1284270" y="533909"/>
                        <a:pt x="1284555" y="562109"/>
                        <a:pt x="1282267" y="602580"/>
                      </a:cubicBezTo>
                      <a:lnTo>
                        <a:pt x="1281345" y="616936"/>
                      </a:lnTo>
                      <a:lnTo>
                        <a:pt x="259043" y="616936"/>
                      </a:lnTo>
                      <a:cubicBezTo>
                        <a:pt x="115978" y="616936"/>
                        <a:pt x="0" y="500958"/>
                        <a:pt x="0" y="357893"/>
                      </a:cubicBezTo>
                      <a:lnTo>
                        <a:pt x="0" y="300479"/>
                      </a:lnTo>
                      <a:lnTo>
                        <a:pt x="107" y="299336"/>
                      </a:lnTo>
                      <a:cubicBezTo>
                        <a:pt x="55338" y="215712"/>
                        <a:pt x="153970" y="103519"/>
                        <a:pt x="264220" y="51114"/>
                      </a:cubicBezTo>
                      <a:cubicBezTo>
                        <a:pt x="344523" y="12948"/>
                        <a:pt x="524505" y="-646"/>
                        <a:pt x="611488" y="24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AF1C1C40-D558-ABAD-F6C0-D6DE7BFC47B0}"/>
                    </a:ext>
                  </a:extLst>
                </p:cNvPr>
                <p:cNvSpPr/>
                <p:nvPr/>
              </p:nvSpPr>
              <p:spPr>
                <a:xfrm>
                  <a:off x="7602300" y="4502688"/>
                  <a:ext cx="279711" cy="192779"/>
                </a:xfrm>
                <a:custGeom>
                  <a:avLst/>
                  <a:gdLst>
                    <a:gd name="connsiteX0" fmla="*/ 78 w 444155"/>
                    <a:gd name="connsiteY0" fmla="*/ 174562 h 306115"/>
                    <a:gd name="connsiteX1" fmla="*/ 10900 w 444155"/>
                    <a:gd name="connsiteY1" fmla="*/ 192562 h 306115"/>
                    <a:gd name="connsiteX2" fmla="*/ 198696 w 444155"/>
                    <a:gd name="connsiteY2" fmla="*/ 300731 h 306115"/>
                    <a:gd name="connsiteX3" fmla="*/ 412792 w 444155"/>
                    <a:gd name="connsiteY3" fmla="*/ 267311 h 306115"/>
                    <a:gd name="connsiteX4" fmla="*/ 430175 w 444155"/>
                    <a:gd name="connsiteY4" fmla="*/ 254469 h 306115"/>
                    <a:gd name="connsiteX5" fmla="*/ 439820 w 444155"/>
                    <a:gd name="connsiteY5" fmla="*/ 230918 h 306115"/>
                    <a:gd name="connsiteX6" fmla="*/ 444082 w 444155"/>
                    <a:gd name="connsiteY6" fmla="*/ 70206 h 306115"/>
                    <a:gd name="connsiteX7" fmla="*/ 63106 w 444155"/>
                    <a:gd name="connsiteY7" fmla="*/ 0 h 306115"/>
                    <a:gd name="connsiteX8" fmla="*/ 78 w 444155"/>
                    <a:gd name="connsiteY8" fmla="*/ 174562 h 30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155" h="306115">
                      <a:moveTo>
                        <a:pt x="78" y="174562"/>
                      </a:moveTo>
                      <a:cubicBezTo>
                        <a:pt x="1704" y="181459"/>
                        <a:pt x="6246" y="187235"/>
                        <a:pt x="10900" y="192562"/>
                      </a:cubicBezTo>
                      <a:cubicBezTo>
                        <a:pt x="58845" y="248413"/>
                        <a:pt x="126303" y="287273"/>
                        <a:pt x="198696" y="300731"/>
                      </a:cubicBezTo>
                      <a:cubicBezTo>
                        <a:pt x="271089" y="314189"/>
                        <a:pt x="347969" y="302189"/>
                        <a:pt x="412792" y="267311"/>
                      </a:cubicBezTo>
                      <a:cubicBezTo>
                        <a:pt x="419184" y="263890"/>
                        <a:pt x="425577" y="260077"/>
                        <a:pt x="430175" y="254469"/>
                      </a:cubicBezTo>
                      <a:cubicBezTo>
                        <a:pt x="435558" y="247796"/>
                        <a:pt x="438586" y="239385"/>
                        <a:pt x="439820" y="230918"/>
                      </a:cubicBezTo>
                      <a:cubicBezTo>
                        <a:pt x="444530" y="199683"/>
                        <a:pt x="444250" y="97347"/>
                        <a:pt x="444082" y="70206"/>
                      </a:cubicBezTo>
                      <a:cubicBezTo>
                        <a:pt x="302828" y="78169"/>
                        <a:pt x="193762" y="54281"/>
                        <a:pt x="63106" y="0"/>
                      </a:cubicBezTo>
                      <a:cubicBezTo>
                        <a:pt x="31592" y="59327"/>
                        <a:pt x="-1829" y="166543"/>
                        <a:pt x="78" y="174562"/>
                      </a:cubicBezTo>
                      <a:close/>
                    </a:path>
                  </a:pathLst>
                </a:custGeom>
                <a:solidFill>
                  <a:srgbClr val="A8564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: 形状 72">
                  <a:extLst>
                    <a:ext uri="{FF2B5EF4-FFF2-40B4-BE49-F238E27FC236}">
                      <a16:creationId xmlns:a16="http://schemas.microsoft.com/office/drawing/2014/main" id="{FDAD519B-A94C-7624-2CA9-F5B9149E41AD}"/>
                    </a:ext>
                  </a:extLst>
                </p:cNvPr>
                <p:cNvSpPr/>
                <p:nvPr/>
              </p:nvSpPr>
              <p:spPr>
                <a:xfrm>
                  <a:off x="7635120" y="4502723"/>
                  <a:ext cx="246888" cy="117771"/>
                </a:xfrm>
                <a:custGeom>
                  <a:avLst/>
                  <a:gdLst>
                    <a:gd name="connsiteX0" fmla="*/ 391966 w 392036"/>
                    <a:gd name="connsiteY0" fmla="*/ 70206 h 187010"/>
                    <a:gd name="connsiteX1" fmla="*/ 10991 w 392036"/>
                    <a:gd name="connsiteY1" fmla="*/ 0 h 187010"/>
                    <a:gd name="connsiteX2" fmla="*/ 0 w 392036"/>
                    <a:gd name="connsiteY2" fmla="*/ 22374 h 187010"/>
                    <a:gd name="connsiteX3" fmla="*/ 390788 w 392036"/>
                    <a:gd name="connsiteY3" fmla="*/ 187011 h 187010"/>
                    <a:gd name="connsiteX4" fmla="*/ 391966 w 392036"/>
                    <a:gd name="connsiteY4" fmla="*/ 70206 h 187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036" h="187010">
                      <a:moveTo>
                        <a:pt x="391966" y="70206"/>
                      </a:moveTo>
                      <a:cubicBezTo>
                        <a:pt x="250712" y="78169"/>
                        <a:pt x="141646" y="54281"/>
                        <a:pt x="10991" y="0"/>
                      </a:cubicBezTo>
                      <a:cubicBezTo>
                        <a:pt x="7346" y="6897"/>
                        <a:pt x="3645" y="14411"/>
                        <a:pt x="0" y="22374"/>
                      </a:cubicBezTo>
                      <a:cubicBezTo>
                        <a:pt x="88599" y="133403"/>
                        <a:pt x="244544" y="177366"/>
                        <a:pt x="390788" y="187011"/>
                      </a:cubicBezTo>
                      <a:cubicBezTo>
                        <a:pt x="392246" y="144562"/>
                        <a:pt x="392078" y="89104"/>
                        <a:pt x="391966" y="70206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4" name="图形 13">
                  <a:extLst>
                    <a:ext uri="{FF2B5EF4-FFF2-40B4-BE49-F238E27FC236}">
                      <a16:creationId xmlns:a16="http://schemas.microsoft.com/office/drawing/2014/main" id="{37692D84-8A4E-DC0B-B4C4-B59D5B2F6F01}"/>
                    </a:ext>
                  </a:extLst>
                </p:cNvPr>
                <p:cNvGrpSpPr/>
                <p:nvPr/>
              </p:nvGrpSpPr>
              <p:grpSpPr>
                <a:xfrm>
                  <a:off x="8147230" y="4231557"/>
                  <a:ext cx="230963" cy="256820"/>
                  <a:chOff x="15044781" y="9552124"/>
                  <a:chExt cx="366748" cy="407806"/>
                </a:xfrm>
              </p:grpSpPr>
              <p:sp>
                <p:nvSpPr>
                  <p:cNvPr id="102" name="任意多边形: 形状 101">
                    <a:extLst>
                      <a:ext uri="{FF2B5EF4-FFF2-40B4-BE49-F238E27FC236}">
                        <a16:creationId xmlns:a16="http://schemas.microsoft.com/office/drawing/2014/main" id="{508080E0-C292-D551-59BF-C7168B6F4975}"/>
                      </a:ext>
                    </a:extLst>
                  </p:cNvPr>
                  <p:cNvSpPr/>
                  <p:nvPr/>
                </p:nvSpPr>
                <p:spPr>
                  <a:xfrm>
                    <a:off x="15044781" y="9552124"/>
                    <a:ext cx="366748" cy="407806"/>
                  </a:xfrm>
                  <a:custGeom>
                    <a:avLst/>
                    <a:gdLst>
                      <a:gd name="connsiteX0" fmla="*/ 103478 w 366748"/>
                      <a:gd name="connsiteY0" fmla="*/ 27799 h 407806"/>
                      <a:gd name="connsiteX1" fmla="*/ 323686 w 366748"/>
                      <a:gd name="connsiteY1" fmla="*/ 58752 h 407806"/>
                      <a:gd name="connsiteX2" fmla="*/ 338658 w 366748"/>
                      <a:gd name="connsiteY2" fmla="*/ 287651 h 407806"/>
                      <a:gd name="connsiteX3" fmla="*/ 136226 w 366748"/>
                      <a:gd name="connsiteY3" fmla="*/ 407316 h 407806"/>
                      <a:gd name="connsiteX4" fmla="*/ 6131 w 366748"/>
                      <a:gd name="connsiteY4" fmla="*/ 347147 h 407806"/>
                      <a:gd name="connsiteX5" fmla="*/ 14206 w 366748"/>
                      <a:gd name="connsiteY5" fmla="*/ 245819 h 407806"/>
                      <a:gd name="connsiteX6" fmla="*/ 103478 w 366748"/>
                      <a:gd name="connsiteY6" fmla="*/ 27799 h 407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6748" h="407806">
                        <a:moveTo>
                          <a:pt x="103478" y="27799"/>
                        </a:moveTo>
                        <a:cubicBezTo>
                          <a:pt x="169254" y="-20370"/>
                          <a:pt x="270863" y="-3323"/>
                          <a:pt x="323686" y="58752"/>
                        </a:cubicBezTo>
                        <a:cubicBezTo>
                          <a:pt x="376508" y="120884"/>
                          <a:pt x="379817" y="217277"/>
                          <a:pt x="338658" y="287651"/>
                        </a:cubicBezTo>
                        <a:cubicBezTo>
                          <a:pt x="297498" y="358026"/>
                          <a:pt x="217591" y="401540"/>
                          <a:pt x="136226" y="407316"/>
                        </a:cubicBezTo>
                        <a:cubicBezTo>
                          <a:pt x="85198" y="410961"/>
                          <a:pt x="25253" y="394643"/>
                          <a:pt x="6131" y="347147"/>
                        </a:cubicBezTo>
                        <a:cubicBezTo>
                          <a:pt x="-6822" y="315016"/>
                          <a:pt x="3103" y="278623"/>
                          <a:pt x="14206" y="245819"/>
                        </a:cubicBezTo>
                        <a:cubicBezTo>
                          <a:pt x="40001" y="169837"/>
                          <a:pt x="71964" y="95874"/>
                          <a:pt x="103478" y="27799"/>
                        </a:cubicBezTo>
                        <a:close/>
                      </a:path>
                    </a:pathLst>
                  </a:custGeom>
                  <a:solidFill>
                    <a:srgbClr val="A0523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任意多边形: 形状 102">
                    <a:extLst>
                      <a:ext uri="{FF2B5EF4-FFF2-40B4-BE49-F238E27FC236}">
                        <a16:creationId xmlns:a16="http://schemas.microsoft.com/office/drawing/2014/main" id="{576DDA64-4D86-61B1-6378-1122A53145B0}"/>
                      </a:ext>
                    </a:extLst>
                  </p:cNvPr>
                  <p:cNvSpPr/>
                  <p:nvPr/>
                </p:nvSpPr>
                <p:spPr>
                  <a:xfrm>
                    <a:off x="15167829" y="9659124"/>
                    <a:ext cx="177816" cy="61041"/>
                  </a:xfrm>
                  <a:custGeom>
                    <a:avLst/>
                    <a:gdLst>
                      <a:gd name="connsiteX0" fmla="*/ 177702 w 177816"/>
                      <a:gd name="connsiteY0" fmla="*/ 49548 h 61041"/>
                      <a:gd name="connsiteX1" fmla="*/ 174282 w 177816"/>
                      <a:gd name="connsiteY1" fmla="*/ 39118 h 61041"/>
                      <a:gd name="connsiteX2" fmla="*/ 174450 w 177816"/>
                      <a:gd name="connsiteY2" fmla="*/ 40464 h 61041"/>
                      <a:gd name="connsiteX3" fmla="*/ 131216 w 177816"/>
                      <a:gd name="connsiteY3" fmla="*/ 5529 h 61041"/>
                      <a:gd name="connsiteX4" fmla="*/ 58823 w 177816"/>
                      <a:gd name="connsiteY4" fmla="*/ 6426 h 61041"/>
                      <a:gd name="connsiteX5" fmla="*/ 25290 w 177816"/>
                      <a:gd name="connsiteY5" fmla="*/ 26950 h 61041"/>
                      <a:gd name="connsiteX6" fmla="*/ 7738 w 177816"/>
                      <a:gd name="connsiteY6" fmla="*/ 44165 h 61041"/>
                      <a:gd name="connsiteX7" fmla="*/ 0 w 177816"/>
                      <a:gd name="connsiteY7" fmla="*/ 55268 h 61041"/>
                      <a:gd name="connsiteX8" fmla="*/ 10318 w 177816"/>
                      <a:gd name="connsiteY8" fmla="*/ 59193 h 61041"/>
                      <a:gd name="connsiteX9" fmla="*/ 108393 w 177816"/>
                      <a:gd name="connsiteY9" fmla="*/ 25940 h 61041"/>
                      <a:gd name="connsiteX10" fmla="*/ 152525 w 177816"/>
                      <a:gd name="connsiteY10" fmla="*/ 46520 h 61041"/>
                      <a:gd name="connsiteX11" fmla="*/ 157908 w 177816"/>
                      <a:gd name="connsiteY11" fmla="*/ 51286 h 61041"/>
                      <a:gd name="connsiteX12" fmla="*/ 164805 w 177816"/>
                      <a:gd name="connsiteY12" fmla="*/ 57230 h 61041"/>
                      <a:gd name="connsiteX13" fmla="*/ 171871 w 177816"/>
                      <a:gd name="connsiteY13" fmla="*/ 58408 h 61041"/>
                      <a:gd name="connsiteX14" fmla="*/ 171983 w 177816"/>
                      <a:gd name="connsiteY14" fmla="*/ 58408 h 61041"/>
                      <a:gd name="connsiteX15" fmla="*/ 171983 w 177816"/>
                      <a:gd name="connsiteY15" fmla="*/ 58408 h 61041"/>
                      <a:gd name="connsiteX16" fmla="*/ 177702 w 177816"/>
                      <a:gd name="connsiteY16" fmla="*/ 49548 h 61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77816" h="61041">
                        <a:moveTo>
                          <a:pt x="177702" y="49548"/>
                        </a:moveTo>
                        <a:cubicBezTo>
                          <a:pt x="177478" y="45959"/>
                          <a:pt x="175684" y="42314"/>
                          <a:pt x="174282" y="39118"/>
                        </a:cubicBezTo>
                        <a:cubicBezTo>
                          <a:pt x="174338" y="39342"/>
                          <a:pt x="174394" y="39847"/>
                          <a:pt x="174450" y="40464"/>
                        </a:cubicBezTo>
                        <a:cubicBezTo>
                          <a:pt x="166880" y="23024"/>
                          <a:pt x="148431" y="12090"/>
                          <a:pt x="131216" y="5529"/>
                        </a:cubicBezTo>
                        <a:cubicBezTo>
                          <a:pt x="108057" y="-3163"/>
                          <a:pt x="82094" y="-639"/>
                          <a:pt x="58823" y="6426"/>
                        </a:cubicBezTo>
                        <a:cubicBezTo>
                          <a:pt x="46206" y="10520"/>
                          <a:pt x="35552" y="18763"/>
                          <a:pt x="25290" y="26950"/>
                        </a:cubicBezTo>
                        <a:cubicBezTo>
                          <a:pt x="18897" y="32108"/>
                          <a:pt x="13402" y="38221"/>
                          <a:pt x="7738" y="44165"/>
                        </a:cubicBezTo>
                        <a:cubicBezTo>
                          <a:pt x="5103" y="47698"/>
                          <a:pt x="168" y="50557"/>
                          <a:pt x="0" y="55268"/>
                        </a:cubicBezTo>
                        <a:cubicBezTo>
                          <a:pt x="0" y="60426"/>
                          <a:pt x="6897" y="63062"/>
                          <a:pt x="10318" y="59193"/>
                        </a:cubicBezTo>
                        <a:cubicBezTo>
                          <a:pt x="38355" y="26389"/>
                          <a:pt x="79515" y="19155"/>
                          <a:pt x="108393" y="25940"/>
                        </a:cubicBezTo>
                        <a:cubicBezTo>
                          <a:pt x="122468" y="27510"/>
                          <a:pt x="144674" y="41922"/>
                          <a:pt x="152525" y="46520"/>
                        </a:cubicBezTo>
                        <a:cubicBezTo>
                          <a:pt x="154487" y="47866"/>
                          <a:pt x="156113" y="49660"/>
                          <a:pt x="157908" y="51286"/>
                        </a:cubicBezTo>
                        <a:cubicBezTo>
                          <a:pt x="158973" y="52576"/>
                          <a:pt x="162057" y="55380"/>
                          <a:pt x="164805" y="57230"/>
                        </a:cubicBezTo>
                        <a:cubicBezTo>
                          <a:pt x="166936" y="58913"/>
                          <a:pt x="169515" y="59193"/>
                          <a:pt x="171871" y="58408"/>
                        </a:cubicBezTo>
                        <a:cubicBezTo>
                          <a:pt x="171927" y="58408"/>
                          <a:pt x="171983" y="58408"/>
                          <a:pt x="171983" y="58408"/>
                        </a:cubicBezTo>
                        <a:cubicBezTo>
                          <a:pt x="171983" y="58408"/>
                          <a:pt x="171983" y="58408"/>
                          <a:pt x="171983" y="58408"/>
                        </a:cubicBezTo>
                        <a:cubicBezTo>
                          <a:pt x="175572" y="57118"/>
                          <a:pt x="178431" y="53585"/>
                          <a:pt x="177702" y="49548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6603EDA2-0159-BF72-831C-AF9A0B6FD3AB}"/>
                    </a:ext>
                  </a:extLst>
                </p:cNvPr>
                <p:cNvSpPr/>
                <p:nvPr/>
              </p:nvSpPr>
              <p:spPr>
                <a:xfrm>
                  <a:off x="7267108" y="3596044"/>
                  <a:ext cx="1077279" cy="976997"/>
                </a:xfrm>
                <a:custGeom>
                  <a:avLst/>
                  <a:gdLst>
                    <a:gd name="connsiteX0" fmla="*/ 866259 w 1710620"/>
                    <a:gd name="connsiteY0" fmla="*/ 384 h 1551382"/>
                    <a:gd name="connsiteX1" fmla="*/ 504518 w 1710620"/>
                    <a:gd name="connsiteY1" fmla="*/ 227152 h 1551382"/>
                    <a:gd name="connsiteX2" fmla="*/ 297600 w 1710620"/>
                    <a:gd name="connsiteY2" fmla="*/ 610651 h 1551382"/>
                    <a:gd name="connsiteX3" fmla="*/ 63542 w 1710620"/>
                    <a:gd name="connsiteY3" fmla="*/ 642221 h 1551382"/>
                    <a:gd name="connsiteX4" fmla="*/ 16607 w 1710620"/>
                    <a:gd name="connsiteY4" fmla="*/ 873700 h 1551382"/>
                    <a:gd name="connsiteX5" fmla="*/ 213824 w 1710620"/>
                    <a:gd name="connsiteY5" fmla="*/ 1001103 h 1551382"/>
                    <a:gd name="connsiteX6" fmla="*/ 486966 w 1710620"/>
                    <a:gd name="connsiteY6" fmla="*/ 1386676 h 1551382"/>
                    <a:gd name="connsiteX7" fmla="*/ 937362 w 1710620"/>
                    <a:gd name="connsiteY7" fmla="*/ 1545986 h 1551382"/>
                    <a:gd name="connsiteX8" fmla="*/ 1350413 w 1710620"/>
                    <a:gd name="connsiteY8" fmla="*/ 1475724 h 1551382"/>
                    <a:gd name="connsiteX9" fmla="*/ 1537031 w 1710620"/>
                    <a:gd name="connsiteY9" fmla="*/ 1120767 h 1551382"/>
                    <a:gd name="connsiteX10" fmla="*/ 1531592 w 1710620"/>
                    <a:gd name="connsiteY10" fmla="*/ 1065197 h 1551382"/>
                    <a:gd name="connsiteX11" fmla="*/ 1547349 w 1710620"/>
                    <a:gd name="connsiteY11" fmla="*/ 1021963 h 1551382"/>
                    <a:gd name="connsiteX12" fmla="*/ 1633200 w 1710620"/>
                    <a:gd name="connsiteY12" fmla="*/ 847961 h 1551382"/>
                    <a:gd name="connsiteX13" fmla="*/ 1704359 w 1710620"/>
                    <a:gd name="connsiteY13" fmla="*/ 663137 h 1551382"/>
                    <a:gd name="connsiteX14" fmla="*/ 1651761 w 1710620"/>
                    <a:gd name="connsiteY14" fmla="*/ 376817 h 1551382"/>
                    <a:gd name="connsiteX15" fmla="*/ 1451124 w 1710620"/>
                    <a:gd name="connsiteY15" fmla="*/ 161152 h 1551382"/>
                    <a:gd name="connsiteX16" fmla="*/ 866259 w 1710620"/>
                    <a:gd name="connsiteY16" fmla="*/ 384 h 1551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10620" h="1551382">
                      <a:moveTo>
                        <a:pt x="866259" y="384"/>
                      </a:moveTo>
                      <a:cubicBezTo>
                        <a:pt x="722034" y="21300"/>
                        <a:pt x="595528" y="113320"/>
                        <a:pt x="504518" y="227152"/>
                      </a:cubicBezTo>
                      <a:cubicBezTo>
                        <a:pt x="413508" y="340985"/>
                        <a:pt x="353563" y="476070"/>
                        <a:pt x="297600" y="610651"/>
                      </a:cubicBezTo>
                      <a:cubicBezTo>
                        <a:pt x="223301" y="571567"/>
                        <a:pt x="124889" y="584800"/>
                        <a:pt x="63542" y="642221"/>
                      </a:cubicBezTo>
                      <a:cubicBezTo>
                        <a:pt x="2252" y="699586"/>
                        <a:pt x="-17486" y="796933"/>
                        <a:pt x="16607" y="873700"/>
                      </a:cubicBezTo>
                      <a:cubicBezTo>
                        <a:pt x="50701" y="950411"/>
                        <a:pt x="136216" y="1000990"/>
                        <a:pt x="213824" y="1001103"/>
                      </a:cubicBezTo>
                      <a:cubicBezTo>
                        <a:pt x="251843" y="1157497"/>
                        <a:pt x="355246" y="1294208"/>
                        <a:pt x="486966" y="1386676"/>
                      </a:cubicBezTo>
                      <a:cubicBezTo>
                        <a:pt x="618687" y="1479200"/>
                        <a:pt x="777212" y="1529388"/>
                        <a:pt x="937362" y="1545986"/>
                      </a:cubicBezTo>
                      <a:cubicBezTo>
                        <a:pt x="1078672" y="1560621"/>
                        <a:pt x="1228112" y="1548116"/>
                        <a:pt x="1350413" y="1475724"/>
                      </a:cubicBezTo>
                      <a:cubicBezTo>
                        <a:pt x="1472657" y="1403330"/>
                        <a:pt x="1560302" y="1260955"/>
                        <a:pt x="1537031" y="1120767"/>
                      </a:cubicBezTo>
                      <a:cubicBezTo>
                        <a:pt x="1533947" y="1102318"/>
                        <a:pt x="1529124" y="1083701"/>
                        <a:pt x="1531592" y="1065197"/>
                      </a:cubicBezTo>
                      <a:cubicBezTo>
                        <a:pt x="1533610" y="1049944"/>
                        <a:pt x="1540564" y="1035757"/>
                        <a:pt x="1547349" y="1021963"/>
                      </a:cubicBezTo>
                      <a:cubicBezTo>
                        <a:pt x="1575947" y="963981"/>
                        <a:pt x="1604602" y="905943"/>
                        <a:pt x="1633200" y="847961"/>
                      </a:cubicBezTo>
                      <a:cubicBezTo>
                        <a:pt x="1662527" y="788577"/>
                        <a:pt x="1692135" y="728240"/>
                        <a:pt x="1704359" y="663137"/>
                      </a:cubicBezTo>
                      <a:cubicBezTo>
                        <a:pt x="1722584" y="565847"/>
                        <a:pt x="1699817" y="463397"/>
                        <a:pt x="1651761" y="376817"/>
                      </a:cubicBezTo>
                      <a:cubicBezTo>
                        <a:pt x="1603704" y="290237"/>
                        <a:pt x="1531648" y="218741"/>
                        <a:pt x="1451124" y="161152"/>
                      </a:cubicBezTo>
                      <a:cubicBezTo>
                        <a:pt x="1303197" y="55450"/>
                        <a:pt x="1123588" y="-5448"/>
                        <a:pt x="866259" y="384"/>
                      </a:cubicBezTo>
                      <a:close/>
                    </a:path>
                  </a:pathLst>
                </a:custGeom>
                <a:solidFill>
                  <a:srgbClr val="A8564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6" name="图形 13">
                  <a:extLst>
                    <a:ext uri="{FF2B5EF4-FFF2-40B4-BE49-F238E27FC236}">
                      <a16:creationId xmlns:a16="http://schemas.microsoft.com/office/drawing/2014/main" id="{C44C4383-B429-29F2-3D87-4272A4E461CE}"/>
                    </a:ext>
                  </a:extLst>
                </p:cNvPr>
                <p:cNvGrpSpPr/>
                <p:nvPr/>
              </p:nvGrpSpPr>
              <p:grpSpPr>
                <a:xfrm>
                  <a:off x="7316620" y="4029927"/>
                  <a:ext cx="109936" cy="59944"/>
                  <a:chOff x="13725848" y="9231954"/>
                  <a:chExt cx="174569" cy="95186"/>
                </a:xfrm>
                <a:solidFill>
                  <a:srgbClr val="914134"/>
                </a:solidFill>
              </p:grpSpPr>
              <p:sp>
                <p:nvSpPr>
                  <p:cNvPr id="100" name="任意多边形: 形状 99">
                    <a:extLst>
                      <a:ext uri="{FF2B5EF4-FFF2-40B4-BE49-F238E27FC236}">
                        <a16:creationId xmlns:a16="http://schemas.microsoft.com/office/drawing/2014/main" id="{B45D83A7-FD42-085D-3FF2-20FC5663C018}"/>
                      </a:ext>
                    </a:extLst>
                  </p:cNvPr>
                  <p:cNvSpPr/>
                  <p:nvPr/>
                </p:nvSpPr>
                <p:spPr>
                  <a:xfrm>
                    <a:off x="13725848" y="9231954"/>
                    <a:ext cx="174569" cy="95186"/>
                  </a:xfrm>
                  <a:custGeom>
                    <a:avLst/>
                    <a:gdLst>
                      <a:gd name="connsiteX0" fmla="*/ 174121 w 174569"/>
                      <a:gd name="connsiteY0" fmla="*/ 85201 h 95186"/>
                      <a:gd name="connsiteX1" fmla="*/ 174065 w 174569"/>
                      <a:gd name="connsiteY1" fmla="*/ 84752 h 95186"/>
                      <a:gd name="connsiteX2" fmla="*/ 163691 w 174569"/>
                      <a:gd name="connsiteY2" fmla="*/ 58004 h 95186"/>
                      <a:gd name="connsiteX3" fmla="*/ 41727 w 174569"/>
                      <a:gd name="connsiteY3" fmla="*/ 4509 h 95186"/>
                      <a:gd name="connsiteX4" fmla="*/ 14475 w 174569"/>
                      <a:gd name="connsiteY4" fmla="*/ 21612 h 95186"/>
                      <a:gd name="connsiteX5" fmla="*/ 14811 w 174569"/>
                      <a:gd name="connsiteY5" fmla="*/ 21555 h 95186"/>
                      <a:gd name="connsiteX6" fmla="*/ 792 w 174569"/>
                      <a:gd name="connsiteY6" fmla="*/ 35518 h 95186"/>
                      <a:gd name="connsiteX7" fmla="*/ 16437 w 174569"/>
                      <a:gd name="connsiteY7" fmla="*/ 45387 h 95186"/>
                      <a:gd name="connsiteX8" fmla="*/ 96401 w 174569"/>
                      <a:gd name="connsiteY8" fmla="*/ 30640 h 95186"/>
                      <a:gd name="connsiteX9" fmla="*/ 134812 w 174569"/>
                      <a:gd name="connsiteY9" fmla="*/ 56154 h 95186"/>
                      <a:gd name="connsiteX10" fmla="*/ 154887 w 174569"/>
                      <a:gd name="connsiteY10" fmla="*/ 84528 h 95186"/>
                      <a:gd name="connsiteX11" fmla="*/ 160663 w 174569"/>
                      <a:gd name="connsiteY11" fmla="*/ 91762 h 95186"/>
                      <a:gd name="connsiteX12" fmla="*/ 170981 w 174569"/>
                      <a:gd name="connsiteY12" fmla="*/ 94061 h 95186"/>
                      <a:gd name="connsiteX13" fmla="*/ 174570 w 174569"/>
                      <a:gd name="connsiteY13" fmla="*/ 87388 h 95186"/>
                      <a:gd name="connsiteX14" fmla="*/ 174121 w 174569"/>
                      <a:gd name="connsiteY14" fmla="*/ 85201 h 95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74569" h="95186">
                        <a:moveTo>
                          <a:pt x="174121" y="85201"/>
                        </a:moveTo>
                        <a:cubicBezTo>
                          <a:pt x="174121" y="85033"/>
                          <a:pt x="174065" y="84920"/>
                          <a:pt x="174065" y="84752"/>
                        </a:cubicBezTo>
                        <a:cubicBezTo>
                          <a:pt x="172102" y="75276"/>
                          <a:pt x="168570" y="66303"/>
                          <a:pt x="163691" y="58004"/>
                        </a:cubicBezTo>
                        <a:cubicBezTo>
                          <a:pt x="139915" y="13873"/>
                          <a:pt x="90681" y="-10688"/>
                          <a:pt x="41727" y="4509"/>
                        </a:cubicBezTo>
                        <a:cubicBezTo>
                          <a:pt x="31241" y="7593"/>
                          <a:pt x="22269" y="14153"/>
                          <a:pt x="14475" y="21612"/>
                        </a:cubicBezTo>
                        <a:cubicBezTo>
                          <a:pt x="12568" y="23574"/>
                          <a:pt x="12905" y="23013"/>
                          <a:pt x="14811" y="21555"/>
                        </a:cubicBezTo>
                        <a:cubicBezTo>
                          <a:pt x="10101" y="25985"/>
                          <a:pt x="3764" y="29686"/>
                          <a:pt x="792" y="35518"/>
                        </a:cubicBezTo>
                        <a:cubicBezTo>
                          <a:pt x="-3357" y="44715"/>
                          <a:pt x="9821" y="52957"/>
                          <a:pt x="16437" y="45387"/>
                        </a:cubicBezTo>
                        <a:cubicBezTo>
                          <a:pt x="39709" y="22284"/>
                          <a:pt x="72569" y="22228"/>
                          <a:pt x="96401" y="30640"/>
                        </a:cubicBezTo>
                        <a:cubicBezTo>
                          <a:pt x="115747" y="39612"/>
                          <a:pt x="122139" y="43257"/>
                          <a:pt x="134812" y="56154"/>
                        </a:cubicBezTo>
                        <a:cubicBezTo>
                          <a:pt x="138457" y="59294"/>
                          <a:pt x="147317" y="73705"/>
                          <a:pt x="154887" y="84528"/>
                        </a:cubicBezTo>
                        <a:cubicBezTo>
                          <a:pt x="156850" y="86883"/>
                          <a:pt x="158700" y="89406"/>
                          <a:pt x="160663" y="91762"/>
                        </a:cubicBezTo>
                        <a:cubicBezTo>
                          <a:pt x="162794" y="95126"/>
                          <a:pt x="167672" y="96248"/>
                          <a:pt x="170981" y="94061"/>
                        </a:cubicBezTo>
                        <a:cubicBezTo>
                          <a:pt x="173280" y="92547"/>
                          <a:pt x="174570" y="90135"/>
                          <a:pt x="174570" y="87388"/>
                        </a:cubicBezTo>
                        <a:cubicBezTo>
                          <a:pt x="174514" y="86603"/>
                          <a:pt x="174345" y="85874"/>
                          <a:pt x="174121" y="85201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任意多边形: 形状 100">
                    <a:extLst>
                      <a:ext uri="{FF2B5EF4-FFF2-40B4-BE49-F238E27FC236}">
                        <a16:creationId xmlns:a16="http://schemas.microsoft.com/office/drawing/2014/main" id="{F1162A70-92D6-97DC-0016-856F5AD3B6F1}"/>
                      </a:ext>
                    </a:extLst>
                  </p:cNvPr>
                  <p:cNvSpPr/>
                  <p:nvPr/>
                </p:nvSpPr>
                <p:spPr>
                  <a:xfrm>
                    <a:off x="13886230" y="9323435"/>
                    <a:ext cx="1233" cy="1513"/>
                  </a:xfrm>
                  <a:custGeom>
                    <a:avLst/>
                    <a:gdLst>
                      <a:gd name="connsiteX0" fmla="*/ 1234 w 1233"/>
                      <a:gd name="connsiteY0" fmla="*/ 1514 h 1513"/>
                      <a:gd name="connsiteX1" fmla="*/ 224 w 1233"/>
                      <a:gd name="connsiteY1" fmla="*/ 224 h 1513"/>
                      <a:gd name="connsiteX2" fmla="*/ 0 w 1233"/>
                      <a:gd name="connsiteY2" fmla="*/ 0 h 1513"/>
                      <a:gd name="connsiteX3" fmla="*/ 1234 w 1233"/>
                      <a:gd name="connsiteY3" fmla="*/ 1514 h 1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33" h="1513">
                        <a:moveTo>
                          <a:pt x="1234" y="1514"/>
                        </a:moveTo>
                        <a:cubicBezTo>
                          <a:pt x="897" y="1121"/>
                          <a:pt x="561" y="673"/>
                          <a:pt x="224" y="224"/>
                        </a:cubicBezTo>
                        <a:cubicBezTo>
                          <a:pt x="168" y="112"/>
                          <a:pt x="56" y="56"/>
                          <a:pt x="0" y="0"/>
                        </a:cubicBezTo>
                        <a:cubicBezTo>
                          <a:pt x="393" y="561"/>
                          <a:pt x="841" y="1065"/>
                          <a:pt x="1234" y="1514"/>
                        </a:cubicBezTo>
                        <a:close/>
                      </a:path>
                    </a:pathLst>
                  </a:custGeom>
                  <a:solidFill>
                    <a:srgbClr val="914134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8C9252B4-801C-6321-4807-F8924C85E15B}"/>
                    </a:ext>
                  </a:extLst>
                </p:cNvPr>
                <p:cNvSpPr/>
                <p:nvPr/>
              </p:nvSpPr>
              <p:spPr>
                <a:xfrm>
                  <a:off x="7352364" y="3365697"/>
                  <a:ext cx="1143135" cy="870829"/>
                </a:xfrm>
                <a:custGeom>
                  <a:avLst/>
                  <a:gdLst>
                    <a:gd name="connsiteX0" fmla="*/ 50240 w 1815194"/>
                    <a:gd name="connsiteY0" fmla="*/ 962122 h 1382797"/>
                    <a:gd name="connsiteX1" fmla="*/ 59885 w 1815194"/>
                    <a:gd name="connsiteY1" fmla="*/ 823784 h 1382797"/>
                    <a:gd name="connsiteX2" fmla="*/ 2464 w 1815194"/>
                    <a:gd name="connsiteY2" fmla="*/ 664418 h 1382797"/>
                    <a:gd name="connsiteX3" fmla="*/ 111193 w 1815194"/>
                    <a:gd name="connsiteY3" fmla="*/ 534548 h 1382797"/>
                    <a:gd name="connsiteX4" fmla="*/ 122745 w 1815194"/>
                    <a:gd name="connsiteY4" fmla="*/ 337668 h 1382797"/>
                    <a:gd name="connsiteX5" fmla="*/ 300391 w 1815194"/>
                    <a:gd name="connsiteY5" fmla="*/ 277779 h 1382797"/>
                    <a:gd name="connsiteX6" fmla="*/ 357195 w 1815194"/>
                    <a:gd name="connsiteY6" fmla="*/ 140731 h 1382797"/>
                    <a:gd name="connsiteX7" fmla="*/ 503047 w 1815194"/>
                    <a:gd name="connsiteY7" fmla="*/ 113759 h 1382797"/>
                    <a:gd name="connsiteX8" fmla="*/ 646936 w 1815194"/>
                    <a:gd name="connsiteY8" fmla="*/ 2674 h 1382797"/>
                    <a:gd name="connsiteX9" fmla="*/ 821891 w 1815194"/>
                    <a:gd name="connsiteY9" fmla="*/ 67666 h 1382797"/>
                    <a:gd name="connsiteX10" fmla="*/ 1099743 w 1815194"/>
                    <a:gd name="connsiteY10" fmla="*/ 65311 h 1382797"/>
                    <a:gd name="connsiteX11" fmla="*/ 1152006 w 1815194"/>
                    <a:gd name="connsiteY11" fmla="*/ 149423 h 1382797"/>
                    <a:gd name="connsiteX12" fmla="*/ 1291353 w 1815194"/>
                    <a:gd name="connsiteY12" fmla="*/ 104002 h 1382797"/>
                    <a:gd name="connsiteX13" fmla="*/ 1368512 w 1815194"/>
                    <a:gd name="connsiteY13" fmla="*/ 160638 h 1382797"/>
                    <a:gd name="connsiteX14" fmla="*/ 1388531 w 1815194"/>
                    <a:gd name="connsiteY14" fmla="*/ 265443 h 1382797"/>
                    <a:gd name="connsiteX15" fmla="*/ 1558158 w 1815194"/>
                    <a:gd name="connsiteY15" fmla="*/ 305817 h 1382797"/>
                    <a:gd name="connsiteX16" fmla="*/ 1598364 w 1815194"/>
                    <a:gd name="connsiteY16" fmla="*/ 461987 h 1382797"/>
                    <a:gd name="connsiteX17" fmla="*/ 1746179 w 1815194"/>
                    <a:gd name="connsiteY17" fmla="*/ 514417 h 1382797"/>
                    <a:gd name="connsiteX18" fmla="*/ 1716234 w 1815194"/>
                    <a:gd name="connsiteY18" fmla="*/ 658250 h 1382797"/>
                    <a:gd name="connsiteX19" fmla="*/ 1762384 w 1815194"/>
                    <a:gd name="connsiteY19" fmla="*/ 733447 h 1382797"/>
                    <a:gd name="connsiteX20" fmla="*/ 1735749 w 1815194"/>
                    <a:gd name="connsiteY20" fmla="*/ 822102 h 1382797"/>
                    <a:gd name="connsiteX21" fmla="*/ 1811955 w 1815194"/>
                    <a:gd name="connsiteY21" fmla="*/ 996047 h 1382797"/>
                    <a:gd name="connsiteX22" fmla="*/ 1664645 w 1815194"/>
                    <a:gd name="connsiteY22" fmla="*/ 1106627 h 1382797"/>
                    <a:gd name="connsiteX23" fmla="*/ 1494064 w 1815194"/>
                    <a:gd name="connsiteY23" fmla="*/ 1379265 h 1382797"/>
                    <a:gd name="connsiteX24" fmla="*/ 1414438 w 1815194"/>
                    <a:gd name="connsiteY24" fmla="*/ 1382798 h 1382797"/>
                    <a:gd name="connsiteX25" fmla="*/ 1503653 w 1815194"/>
                    <a:gd name="connsiteY25" fmla="*/ 1066141 h 1382797"/>
                    <a:gd name="connsiteX26" fmla="*/ 1485261 w 1815194"/>
                    <a:gd name="connsiteY26" fmla="*/ 937336 h 1382797"/>
                    <a:gd name="connsiteX27" fmla="*/ 1349446 w 1815194"/>
                    <a:gd name="connsiteY27" fmla="*/ 861635 h 1382797"/>
                    <a:gd name="connsiteX28" fmla="*/ 1241445 w 1815194"/>
                    <a:gd name="connsiteY28" fmla="*/ 845990 h 1382797"/>
                    <a:gd name="connsiteX29" fmla="*/ 1198604 w 1815194"/>
                    <a:gd name="connsiteY29" fmla="*/ 745671 h 1382797"/>
                    <a:gd name="connsiteX30" fmla="*/ 1069687 w 1815194"/>
                    <a:gd name="connsiteY30" fmla="*/ 766699 h 1382797"/>
                    <a:gd name="connsiteX31" fmla="*/ 1036210 w 1815194"/>
                    <a:gd name="connsiteY31" fmla="*/ 621465 h 1382797"/>
                    <a:gd name="connsiteX32" fmla="*/ 954621 w 1815194"/>
                    <a:gd name="connsiteY32" fmla="*/ 660212 h 1382797"/>
                    <a:gd name="connsiteX33" fmla="*/ 894901 w 1815194"/>
                    <a:gd name="connsiteY33" fmla="*/ 622418 h 1382797"/>
                    <a:gd name="connsiteX34" fmla="*/ 781741 w 1815194"/>
                    <a:gd name="connsiteY34" fmla="*/ 669072 h 1382797"/>
                    <a:gd name="connsiteX35" fmla="*/ 696843 w 1815194"/>
                    <a:gd name="connsiteY35" fmla="*/ 580922 h 1382797"/>
                    <a:gd name="connsiteX36" fmla="*/ 557440 w 1815194"/>
                    <a:gd name="connsiteY36" fmla="*/ 725204 h 1382797"/>
                    <a:gd name="connsiteX37" fmla="*/ 403401 w 1815194"/>
                    <a:gd name="connsiteY37" fmla="*/ 649222 h 1382797"/>
                    <a:gd name="connsiteX38" fmla="*/ 334429 w 1815194"/>
                    <a:gd name="connsiteY38" fmla="*/ 853952 h 1382797"/>
                    <a:gd name="connsiteX39" fmla="*/ 162278 w 1815194"/>
                    <a:gd name="connsiteY39" fmla="*/ 982252 h 1382797"/>
                    <a:gd name="connsiteX40" fmla="*/ 50240 w 1815194"/>
                    <a:gd name="connsiteY40" fmla="*/ 962122 h 138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815194" h="1382797">
                      <a:moveTo>
                        <a:pt x="50240" y="962122"/>
                      </a:moveTo>
                      <a:cubicBezTo>
                        <a:pt x="45473" y="915803"/>
                        <a:pt x="51137" y="868476"/>
                        <a:pt x="59885" y="823784"/>
                      </a:cubicBezTo>
                      <a:cubicBezTo>
                        <a:pt x="14800" y="785541"/>
                        <a:pt x="-7854" y="722624"/>
                        <a:pt x="2464" y="664418"/>
                      </a:cubicBezTo>
                      <a:cubicBezTo>
                        <a:pt x="12781" y="606212"/>
                        <a:pt x="55735" y="554959"/>
                        <a:pt x="111193" y="534548"/>
                      </a:cubicBezTo>
                      <a:cubicBezTo>
                        <a:pt x="82427" y="472417"/>
                        <a:pt x="86913" y="395986"/>
                        <a:pt x="122745" y="337668"/>
                      </a:cubicBezTo>
                      <a:cubicBezTo>
                        <a:pt x="158577" y="279293"/>
                        <a:pt x="283120" y="258994"/>
                        <a:pt x="300391" y="277779"/>
                      </a:cubicBezTo>
                      <a:cubicBezTo>
                        <a:pt x="295008" y="226527"/>
                        <a:pt x="317102" y="173199"/>
                        <a:pt x="357195" y="140731"/>
                      </a:cubicBezTo>
                      <a:cubicBezTo>
                        <a:pt x="397289" y="108264"/>
                        <a:pt x="454037" y="97834"/>
                        <a:pt x="503047" y="113759"/>
                      </a:cubicBezTo>
                      <a:cubicBezTo>
                        <a:pt x="529178" y="56394"/>
                        <a:pt x="584805" y="13441"/>
                        <a:pt x="646936" y="2674"/>
                      </a:cubicBezTo>
                      <a:cubicBezTo>
                        <a:pt x="709067" y="-8092"/>
                        <a:pt x="775909" y="13665"/>
                        <a:pt x="821891" y="67666"/>
                      </a:cubicBezTo>
                      <a:cubicBezTo>
                        <a:pt x="900116" y="5814"/>
                        <a:pt x="1020509" y="4805"/>
                        <a:pt x="1099743" y="65311"/>
                      </a:cubicBezTo>
                      <a:cubicBezTo>
                        <a:pt x="1126828" y="86002"/>
                        <a:pt x="1150211" y="115386"/>
                        <a:pt x="1152006" y="149423"/>
                      </a:cubicBezTo>
                      <a:cubicBezTo>
                        <a:pt x="1191707" y="116619"/>
                        <a:pt x="1243969" y="83815"/>
                        <a:pt x="1291353" y="104002"/>
                      </a:cubicBezTo>
                      <a:cubicBezTo>
                        <a:pt x="1321072" y="116675"/>
                        <a:pt x="1349503" y="134507"/>
                        <a:pt x="1368512" y="160638"/>
                      </a:cubicBezTo>
                      <a:cubicBezTo>
                        <a:pt x="1387522" y="186769"/>
                        <a:pt x="1395652" y="222209"/>
                        <a:pt x="1388531" y="265443"/>
                      </a:cubicBezTo>
                      <a:cubicBezTo>
                        <a:pt x="1447746" y="263761"/>
                        <a:pt x="1510551" y="270602"/>
                        <a:pt x="1558158" y="305817"/>
                      </a:cubicBezTo>
                      <a:cubicBezTo>
                        <a:pt x="1605766" y="341088"/>
                        <a:pt x="1630608" y="412304"/>
                        <a:pt x="1598364" y="461987"/>
                      </a:cubicBezTo>
                      <a:cubicBezTo>
                        <a:pt x="1652645" y="450940"/>
                        <a:pt x="1714945" y="468660"/>
                        <a:pt x="1746179" y="514417"/>
                      </a:cubicBezTo>
                      <a:cubicBezTo>
                        <a:pt x="1777413" y="560174"/>
                        <a:pt x="1765637" y="633128"/>
                        <a:pt x="1716234" y="658250"/>
                      </a:cubicBezTo>
                      <a:cubicBezTo>
                        <a:pt x="1743095" y="673222"/>
                        <a:pt x="1761207" y="702718"/>
                        <a:pt x="1762384" y="733447"/>
                      </a:cubicBezTo>
                      <a:cubicBezTo>
                        <a:pt x="1763562" y="764176"/>
                        <a:pt x="1747805" y="794961"/>
                        <a:pt x="1735749" y="822102"/>
                      </a:cubicBezTo>
                      <a:cubicBezTo>
                        <a:pt x="1792160" y="858831"/>
                        <a:pt x="1826198" y="930271"/>
                        <a:pt x="1811955" y="996047"/>
                      </a:cubicBezTo>
                      <a:cubicBezTo>
                        <a:pt x="1797712" y="1061823"/>
                        <a:pt x="1731487" y="1114366"/>
                        <a:pt x="1664645" y="1106627"/>
                      </a:cubicBezTo>
                      <a:cubicBezTo>
                        <a:pt x="1621748" y="1208011"/>
                        <a:pt x="1574588" y="1297900"/>
                        <a:pt x="1494064" y="1379265"/>
                      </a:cubicBezTo>
                      <a:cubicBezTo>
                        <a:pt x="1469952" y="1374779"/>
                        <a:pt x="1438157" y="1374779"/>
                        <a:pt x="1414438" y="1382798"/>
                      </a:cubicBezTo>
                      <a:cubicBezTo>
                        <a:pt x="1424475" y="1274180"/>
                        <a:pt x="1452008" y="1162254"/>
                        <a:pt x="1503653" y="1066141"/>
                      </a:cubicBezTo>
                      <a:cubicBezTo>
                        <a:pt x="1460588" y="1041019"/>
                        <a:pt x="1450943" y="973505"/>
                        <a:pt x="1485261" y="937336"/>
                      </a:cubicBezTo>
                      <a:cubicBezTo>
                        <a:pt x="1430251" y="960215"/>
                        <a:pt x="1358923" y="920458"/>
                        <a:pt x="1349446" y="861635"/>
                      </a:cubicBezTo>
                      <a:cubicBezTo>
                        <a:pt x="1314007" y="875317"/>
                        <a:pt x="1271614" y="869149"/>
                        <a:pt x="1241445" y="845990"/>
                      </a:cubicBezTo>
                      <a:cubicBezTo>
                        <a:pt x="1211333" y="822831"/>
                        <a:pt x="1194511" y="783466"/>
                        <a:pt x="1198604" y="745671"/>
                      </a:cubicBezTo>
                      <a:cubicBezTo>
                        <a:pt x="1157221" y="785933"/>
                        <a:pt x="1112304" y="801522"/>
                        <a:pt x="1069687" y="766699"/>
                      </a:cubicBezTo>
                      <a:cubicBezTo>
                        <a:pt x="1027070" y="731877"/>
                        <a:pt x="1019948" y="674063"/>
                        <a:pt x="1036210" y="621465"/>
                      </a:cubicBezTo>
                      <a:cubicBezTo>
                        <a:pt x="1017257" y="639969"/>
                        <a:pt x="980752" y="655839"/>
                        <a:pt x="954621" y="660212"/>
                      </a:cubicBezTo>
                      <a:cubicBezTo>
                        <a:pt x="928546" y="664643"/>
                        <a:pt x="897368" y="648773"/>
                        <a:pt x="894901" y="622418"/>
                      </a:cubicBezTo>
                      <a:cubicBezTo>
                        <a:pt x="871069" y="658586"/>
                        <a:pt x="824134" y="677932"/>
                        <a:pt x="781741" y="669072"/>
                      </a:cubicBezTo>
                      <a:cubicBezTo>
                        <a:pt x="739348" y="660156"/>
                        <a:pt x="704133" y="623596"/>
                        <a:pt x="696843" y="580922"/>
                      </a:cubicBezTo>
                      <a:cubicBezTo>
                        <a:pt x="685123" y="616923"/>
                        <a:pt x="648730" y="708886"/>
                        <a:pt x="557440" y="725204"/>
                      </a:cubicBezTo>
                      <a:cubicBezTo>
                        <a:pt x="475794" y="739783"/>
                        <a:pt x="441140" y="692119"/>
                        <a:pt x="403401" y="649222"/>
                      </a:cubicBezTo>
                      <a:cubicBezTo>
                        <a:pt x="406037" y="720493"/>
                        <a:pt x="351532" y="830120"/>
                        <a:pt x="334429" y="853952"/>
                      </a:cubicBezTo>
                      <a:cubicBezTo>
                        <a:pt x="279195" y="930888"/>
                        <a:pt x="218634" y="976421"/>
                        <a:pt x="162278" y="982252"/>
                      </a:cubicBezTo>
                      <a:cubicBezTo>
                        <a:pt x="128408" y="964645"/>
                        <a:pt x="82483" y="961112"/>
                        <a:pt x="50240" y="962122"/>
                      </a:cubicBezTo>
                      <a:close/>
                    </a:path>
                  </a:pathLst>
                </a:custGeom>
                <a:solidFill>
                  <a:srgbClr val="280B0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9773C312-A122-98A9-A0CB-E47BC7FDEE0F}"/>
                    </a:ext>
                  </a:extLst>
                </p:cNvPr>
                <p:cNvSpPr/>
                <p:nvPr/>
              </p:nvSpPr>
              <p:spPr>
                <a:xfrm>
                  <a:off x="8016776" y="4095890"/>
                  <a:ext cx="70838" cy="70838"/>
                </a:xfrm>
                <a:custGeom>
                  <a:avLst/>
                  <a:gdLst>
                    <a:gd name="connsiteX0" fmla="*/ 27 w 112484"/>
                    <a:gd name="connsiteY0" fmla="*/ 57952 h 112484"/>
                    <a:gd name="connsiteX1" fmla="*/ 54532 w 112484"/>
                    <a:gd name="connsiteY1" fmla="*/ 27 h 112484"/>
                    <a:gd name="connsiteX2" fmla="*/ 112458 w 112484"/>
                    <a:gd name="connsiteY2" fmla="*/ 54532 h 112484"/>
                    <a:gd name="connsiteX3" fmla="*/ 57953 w 112484"/>
                    <a:gd name="connsiteY3" fmla="*/ 112458 h 112484"/>
                    <a:gd name="connsiteX4" fmla="*/ 27 w 112484"/>
                    <a:gd name="connsiteY4" fmla="*/ 57952 h 11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484" h="112484">
                      <a:moveTo>
                        <a:pt x="27" y="57952"/>
                      </a:moveTo>
                      <a:cubicBezTo>
                        <a:pt x="-926" y="26887"/>
                        <a:pt x="23466" y="980"/>
                        <a:pt x="54532" y="27"/>
                      </a:cubicBezTo>
                      <a:cubicBezTo>
                        <a:pt x="85598" y="-926"/>
                        <a:pt x="111505" y="23466"/>
                        <a:pt x="112458" y="54532"/>
                      </a:cubicBezTo>
                      <a:cubicBezTo>
                        <a:pt x="113411" y="85598"/>
                        <a:pt x="89018" y="111505"/>
                        <a:pt x="57953" y="112458"/>
                      </a:cubicBezTo>
                      <a:cubicBezTo>
                        <a:pt x="26887" y="113411"/>
                        <a:pt x="924" y="89018"/>
                        <a:pt x="27" y="57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D04F94C5-E1CD-3CD6-835A-ABBEC5EF7D50}"/>
                    </a:ext>
                  </a:extLst>
                </p:cNvPr>
                <p:cNvSpPr/>
                <p:nvPr/>
              </p:nvSpPr>
              <p:spPr>
                <a:xfrm>
                  <a:off x="7690511" y="4009795"/>
                  <a:ext cx="70838" cy="70836"/>
                </a:xfrm>
                <a:custGeom>
                  <a:avLst/>
                  <a:gdLst>
                    <a:gd name="connsiteX0" fmla="*/ 27 w 112484"/>
                    <a:gd name="connsiteY0" fmla="*/ 57952 h 112481"/>
                    <a:gd name="connsiteX1" fmla="*/ 54532 w 112484"/>
                    <a:gd name="connsiteY1" fmla="*/ 27 h 112481"/>
                    <a:gd name="connsiteX2" fmla="*/ 112458 w 112484"/>
                    <a:gd name="connsiteY2" fmla="*/ 54532 h 112481"/>
                    <a:gd name="connsiteX3" fmla="*/ 57953 w 112484"/>
                    <a:gd name="connsiteY3" fmla="*/ 112458 h 112481"/>
                    <a:gd name="connsiteX4" fmla="*/ 27 w 112484"/>
                    <a:gd name="connsiteY4" fmla="*/ 57952 h 112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484" h="112481">
                      <a:moveTo>
                        <a:pt x="27" y="57952"/>
                      </a:moveTo>
                      <a:cubicBezTo>
                        <a:pt x="-926" y="26887"/>
                        <a:pt x="23467" y="980"/>
                        <a:pt x="54532" y="27"/>
                      </a:cubicBezTo>
                      <a:cubicBezTo>
                        <a:pt x="85598" y="-926"/>
                        <a:pt x="111505" y="23466"/>
                        <a:pt x="112458" y="54532"/>
                      </a:cubicBezTo>
                      <a:cubicBezTo>
                        <a:pt x="113411" y="85598"/>
                        <a:pt x="89018" y="111505"/>
                        <a:pt x="57953" y="112458"/>
                      </a:cubicBezTo>
                      <a:cubicBezTo>
                        <a:pt x="26943" y="113355"/>
                        <a:pt x="980" y="88962"/>
                        <a:pt x="27" y="57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400AD7E2-FE8F-4C75-4F7C-A5C54A763D41}"/>
                    </a:ext>
                  </a:extLst>
                </p:cNvPr>
                <p:cNvSpPr/>
                <p:nvPr/>
              </p:nvSpPr>
              <p:spPr>
                <a:xfrm rot="16759036">
                  <a:off x="7861904" y="4069424"/>
                  <a:ext cx="55513" cy="68932"/>
                </a:xfrm>
                <a:custGeom>
                  <a:avLst/>
                  <a:gdLst>
                    <a:gd name="connsiteX0" fmla="*/ 88150 w 88149"/>
                    <a:gd name="connsiteY0" fmla="*/ 54729 h 109458"/>
                    <a:gd name="connsiteX1" fmla="*/ 44075 w 88149"/>
                    <a:gd name="connsiteY1" fmla="*/ 109458 h 109458"/>
                    <a:gd name="connsiteX2" fmla="*/ 0 w 88149"/>
                    <a:gd name="connsiteY2" fmla="*/ 54729 h 109458"/>
                    <a:gd name="connsiteX3" fmla="*/ 44075 w 88149"/>
                    <a:gd name="connsiteY3" fmla="*/ 0 h 109458"/>
                    <a:gd name="connsiteX4" fmla="*/ 88150 w 88149"/>
                    <a:gd name="connsiteY4" fmla="*/ 54729 h 10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149" h="109458">
                      <a:moveTo>
                        <a:pt x="88150" y="54729"/>
                      </a:moveTo>
                      <a:cubicBezTo>
                        <a:pt x="88150" y="84955"/>
                        <a:pt x="68417" y="109458"/>
                        <a:pt x="44075" y="109458"/>
                      </a:cubicBezTo>
                      <a:cubicBezTo>
                        <a:pt x="19733" y="109458"/>
                        <a:pt x="0" y="84955"/>
                        <a:pt x="0" y="54729"/>
                      </a:cubicBezTo>
                      <a:cubicBezTo>
                        <a:pt x="0" y="24503"/>
                        <a:pt x="19733" y="0"/>
                        <a:pt x="44075" y="0"/>
                      </a:cubicBezTo>
                      <a:cubicBezTo>
                        <a:pt x="68417" y="0"/>
                        <a:pt x="88150" y="24503"/>
                        <a:pt x="88150" y="54729"/>
                      </a:cubicBezTo>
                      <a:close/>
                    </a:path>
                  </a:pathLst>
                </a:custGeom>
                <a:solidFill>
                  <a:srgbClr val="93423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45361EEB-4803-F2A6-F3A9-E82A5A8A721F}"/>
                    </a:ext>
                  </a:extLst>
                </p:cNvPr>
                <p:cNvSpPr/>
                <p:nvPr/>
              </p:nvSpPr>
              <p:spPr>
                <a:xfrm>
                  <a:off x="7083026" y="4835342"/>
                  <a:ext cx="171658" cy="306513"/>
                </a:xfrm>
                <a:custGeom>
                  <a:avLst/>
                  <a:gdLst>
                    <a:gd name="connsiteX0" fmla="*/ 163288 w 171658"/>
                    <a:gd name="connsiteY0" fmla="*/ 1876 h 306513"/>
                    <a:gd name="connsiteX1" fmla="*/ 171658 w 171658"/>
                    <a:gd name="connsiteY1" fmla="*/ 3818 h 306513"/>
                    <a:gd name="connsiteX2" fmla="*/ 165549 w 171658"/>
                    <a:gd name="connsiteY2" fmla="*/ 16885 h 306513"/>
                    <a:gd name="connsiteX3" fmla="*/ 133166 w 171658"/>
                    <a:gd name="connsiteY3" fmla="*/ 79179 h 306513"/>
                    <a:gd name="connsiteX4" fmla="*/ 67164 w 171658"/>
                    <a:gd name="connsiteY4" fmla="*/ 201263 h 306513"/>
                    <a:gd name="connsiteX5" fmla="*/ 13601 w 171658"/>
                    <a:gd name="connsiteY5" fmla="*/ 306513 h 306513"/>
                    <a:gd name="connsiteX6" fmla="*/ 0 w 171658"/>
                    <a:gd name="connsiteY6" fmla="*/ 299131 h 306513"/>
                    <a:gd name="connsiteX7" fmla="*/ 44493 w 171658"/>
                    <a:gd name="connsiteY7" fmla="*/ 211924 h 306513"/>
                    <a:gd name="connsiteX8" fmla="*/ 163288 w 171658"/>
                    <a:gd name="connsiteY8" fmla="*/ 1876 h 30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1658" h="306513">
                      <a:moveTo>
                        <a:pt x="163288" y="1876"/>
                      </a:moveTo>
                      <a:cubicBezTo>
                        <a:pt x="165513" y="-1479"/>
                        <a:pt x="171057" y="-31"/>
                        <a:pt x="171658" y="3818"/>
                      </a:cubicBezTo>
                      <a:cubicBezTo>
                        <a:pt x="171587" y="8304"/>
                        <a:pt x="167314" y="12577"/>
                        <a:pt x="165549" y="16885"/>
                      </a:cubicBezTo>
                      <a:cubicBezTo>
                        <a:pt x="156967" y="33270"/>
                        <a:pt x="144007" y="59085"/>
                        <a:pt x="133166" y="79179"/>
                      </a:cubicBezTo>
                      <a:cubicBezTo>
                        <a:pt x="110777" y="121520"/>
                        <a:pt x="88855" y="160983"/>
                        <a:pt x="67164" y="201263"/>
                      </a:cubicBezTo>
                      <a:lnTo>
                        <a:pt x="13601" y="306513"/>
                      </a:lnTo>
                      <a:lnTo>
                        <a:pt x="0" y="299131"/>
                      </a:lnTo>
                      <a:lnTo>
                        <a:pt x="44493" y="211924"/>
                      </a:lnTo>
                      <a:cubicBezTo>
                        <a:pt x="85916" y="139600"/>
                        <a:pt x="126668" y="69962"/>
                        <a:pt x="163288" y="1876"/>
                      </a:cubicBezTo>
                      <a:close/>
                    </a:path>
                  </a:pathLst>
                </a:custGeom>
                <a:solidFill>
                  <a:srgbClr val="28376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E208A94D-BC17-B839-F8F1-894E6F36613E}"/>
                    </a:ext>
                  </a:extLst>
                </p:cNvPr>
                <p:cNvSpPr/>
                <p:nvPr/>
              </p:nvSpPr>
              <p:spPr>
                <a:xfrm>
                  <a:off x="7987892" y="4936299"/>
                  <a:ext cx="15818" cy="237411"/>
                </a:xfrm>
                <a:custGeom>
                  <a:avLst/>
                  <a:gdLst>
                    <a:gd name="connsiteX0" fmla="*/ 10618 w 15818"/>
                    <a:gd name="connsiteY0" fmla="*/ 115 h 237411"/>
                    <a:gd name="connsiteX1" fmla="*/ 15306 w 15818"/>
                    <a:gd name="connsiteY1" fmla="*/ 2375 h 237411"/>
                    <a:gd name="connsiteX2" fmla="*/ 15729 w 15818"/>
                    <a:gd name="connsiteY2" fmla="*/ 42421 h 237411"/>
                    <a:gd name="connsiteX3" fmla="*/ 14741 w 15818"/>
                    <a:gd name="connsiteY3" fmla="*/ 155425 h 237411"/>
                    <a:gd name="connsiteX4" fmla="*/ 13306 w 15818"/>
                    <a:gd name="connsiteY4" fmla="*/ 237411 h 237411"/>
                    <a:gd name="connsiteX5" fmla="*/ 0 w 15818"/>
                    <a:gd name="connsiteY5" fmla="*/ 237411 h 237411"/>
                    <a:gd name="connsiteX6" fmla="*/ 2098 w 15818"/>
                    <a:gd name="connsiteY6" fmla="*/ 191939 h 237411"/>
                    <a:gd name="connsiteX7" fmla="*/ 7360 w 15818"/>
                    <a:gd name="connsiteY7" fmla="*/ 4211 h 237411"/>
                    <a:gd name="connsiteX8" fmla="*/ 10618 w 15818"/>
                    <a:gd name="connsiteY8" fmla="*/ 115 h 237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18" h="237411">
                      <a:moveTo>
                        <a:pt x="10618" y="115"/>
                      </a:moveTo>
                      <a:cubicBezTo>
                        <a:pt x="12436" y="-291"/>
                        <a:pt x="14494" y="362"/>
                        <a:pt x="15306" y="2375"/>
                      </a:cubicBezTo>
                      <a:cubicBezTo>
                        <a:pt x="16400" y="15547"/>
                        <a:pt x="15341" y="29143"/>
                        <a:pt x="15729" y="42421"/>
                      </a:cubicBezTo>
                      <a:cubicBezTo>
                        <a:pt x="15482" y="80101"/>
                        <a:pt x="15129" y="117745"/>
                        <a:pt x="14741" y="155425"/>
                      </a:cubicBezTo>
                      <a:lnTo>
                        <a:pt x="13306" y="237411"/>
                      </a:lnTo>
                      <a:lnTo>
                        <a:pt x="0" y="237411"/>
                      </a:lnTo>
                      <a:lnTo>
                        <a:pt x="2098" y="191939"/>
                      </a:lnTo>
                      <a:cubicBezTo>
                        <a:pt x="3935" y="129363"/>
                        <a:pt x="6971" y="66823"/>
                        <a:pt x="7360" y="4211"/>
                      </a:cubicBezTo>
                      <a:cubicBezTo>
                        <a:pt x="7219" y="1987"/>
                        <a:pt x="8799" y="521"/>
                        <a:pt x="10618" y="115"/>
                      </a:cubicBezTo>
                      <a:close/>
                    </a:path>
                  </a:pathLst>
                </a:custGeom>
                <a:solidFill>
                  <a:srgbClr val="28376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B78C824C-226B-9DBD-F85E-33A7800D0ABA}"/>
                    </a:ext>
                  </a:extLst>
                </p:cNvPr>
                <p:cNvSpPr/>
                <p:nvPr/>
              </p:nvSpPr>
              <p:spPr>
                <a:xfrm>
                  <a:off x="7853394" y="4107061"/>
                  <a:ext cx="12008" cy="13326"/>
                </a:xfrm>
                <a:custGeom>
                  <a:avLst/>
                  <a:gdLst>
                    <a:gd name="connsiteX0" fmla="*/ 19068 w 19067"/>
                    <a:gd name="connsiteY0" fmla="*/ 21149 h 21161"/>
                    <a:gd name="connsiteX1" fmla="*/ 8806 w 19067"/>
                    <a:gd name="connsiteY1" fmla="*/ 2027 h 21161"/>
                    <a:gd name="connsiteX2" fmla="*/ 4152 w 19067"/>
                    <a:gd name="connsiteY2" fmla="*/ 9 h 21161"/>
                    <a:gd name="connsiteX3" fmla="*/ 2 w 19067"/>
                    <a:gd name="connsiteY3" fmla="*/ 4999 h 21161"/>
                    <a:gd name="connsiteX4" fmla="*/ 2357 w 19067"/>
                    <a:gd name="connsiteY4" fmla="*/ 11560 h 21161"/>
                    <a:gd name="connsiteX5" fmla="*/ 19068 w 19067"/>
                    <a:gd name="connsiteY5" fmla="*/ 21149 h 21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67" h="21161">
                      <a:moveTo>
                        <a:pt x="19068" y="21149"/>
                      </a:moveTo>
                      <a:cubicBezTo>
                        <a:pt x="18282" y="13803"/>
                        <a:pt x="14469" y="6794"/>
                        <a:pt x="8806" y="2027"/>
                      </a:cubicBezTo>
                      <a:cubicBezTo>
                        <a:pt x="7460" y="906"/>
                        <a:pt x="5890" y="-104"/>
                        <a:pt x="4152" y="9"/>
                      </a:cubicBezTo>
                      <a:cubicBezTo>
                        <a:pt x="1796" y="177"/>
                        <a:pt x="114" y="2644"/>
                        <a:pt x="2" y="4999"/>
                      </a:cubicBezTo>
                      <a:cubicBezTo>
                        <a:pt x="-54" y="7354"/>
                        <a:pt x="1067" y="9598"/>
                        <a:pt x="2357" y="11560"/>
                      </a:cubicBezTo>
                      <a:cubicBezTo>
                        <a:pt x="5946" y="17000"/>
                        <a:pt x="10993" y="21429"/>
                        <a:pt x="19068" y="21149"/>
                      </a:cubicBezTo>
                      <a:close/>
                    </a:path>
                  </a:pathLst>
                </a:custGeom>
                <a:solidFill>
                  <a:srgbClr val="4114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57A5C901-808E-6E4C-2D03-AD3D3EA90490}"/>
                    </a:ext>
                  </a:extLst>
                </p:cNvPr>
                <p:cNvSpPr/>
                <p:nvPr/>
              </p:nvSpPr>
              <p:spPr>
                <a:xfrm>
                  <a:off x="7894378" y="4081179"/>
                  <a:ext cx="37753" cy="55176"/>
                </a:xfrm>
                <a:custGeom>
                  <a:avLst/>
                  <a:gdLst>
                    <a:gd name="connsiteX0" fmla="*/ 49934 w 59948"/>
                    <a:gd name="connsiteY0" fmla="*/ 14584 h 87614"/>
                    <a:gd name="connsiteX1" fmla="*/ 28793 w 59948"/>
                    <a:gd name="connsiteY1" fmla="*/ 453 h 87614"/>
                    <a:gd name="connsiteX2" fmla="*/ 29971 w 59948"/>
                    <a:gd name="connsiteY2" fmla="*/ 5892 h 87614"/>
                    <a:gd name="connsiteX3" fmla="*/ 1204 w 59948"/>
                    <a:gd name="connsiteY3" fmla="*/ 79911 h 87614"/>
                    <a:gd name="connsiteX4" fmla="*/ 2326 w 59948"/>
                    <a:gd name="connsiteY4" fmla="*/ 87033 h 87614"/>
                    <a:gd name="connsiteX5" fmla="*/ 14943 w 59948"/>
                    <a:gd name="connsiteY5" fmla="*/ 86304 h 87614"/>
                    <a:gd name="connsiteX6" fmla="*/ 39111 w 59948"/>
                    <a:gd name="connsiteY6" fmla="*/ 77780 h 87614"/>
                    <a:gd name="connsiteX7" fmla="*/ 59635 w 59948"/>
                    <a:gd name="connsiteY7" fmla="*/ 46378 h 87614"/>
                    <a:gd name="connsiteX8" fmla="*/ 49934 w 59948"/>
                    <a:gd name="connsiteY8" fmla="*/ 14584 h 87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948" h="87614">
                      <a:moveTo>
                        <a:pt x="49934" y="14584"/>
                      </a:moveTo>
                      <a:cubicBezTo>
                        <a:pt x="48083" y="11387"/>
                        <a:pt x="35747" y="3256"/>
                        <a:pt x="28793" y="453"/>
                      </a:cubicBezTo>
                      <a:cubicBezTo>
                        <a:pt x="21335" y="-781"/>
                        <a:pt x="21952" y="340"/>
                        <a:pt x="29971" y="5892"/>
                      </a:cubicBezTo>
                      <a:cubicBezTo>
                        <a:pt x="68270" y="46659"/>
                        <a:pt x="23747" y="74079"/>
                        <a:pt x="1204" y="79911"/>
                      </a:cubicBezTo>
                      <a:cubicBezTo>
                        <a:pt x="-814" y="81986"/>
                        <a:pt x="-198" y="85687"/>
                        <a:pt x="2326" y="87033"/>
                      </a:cubicBezTo>
                      <a:cubicBezTo>
                        <a:pt x="6307" y="88491"/>
                        <a:pt x="10849" y="86809"/>
                        <a:pt x="14943" y="86304"/>
                      </a:cubicBezTo>
                      <a:cubicBezTo>
                        <a:pt x="23242" y="84397"/>
                        <a:pt x="31653" y="82098"/>
                        <a:pt x="39111" y="77780"/>
                      </a:cubicBezTo>
                      <a:cubicBezTo>
                        <a:pt x="50158" y="71163"/>
                        <a:pt x="57392" y="58939"/>
                        <a:pt x="59635" y="46378"/>
                      </a:cubicBezTo>
                      <a:cubicBezTo>
                        <a:pt x="60924" y="34098"/>
                        <a:pt x="58345" y="25518"/>
                        <a:pt x="49934" y="14584"/>
                      </a:cubicBezTo>
                      <a:close/>
                    </a:path>
                  </a:pathLst>
                </a:custGeom>
                <a:solidFill>
                  <a:srgbClr val="74332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5" name="图形 13">
                  <a:extLst>
                    <a:ext uri="{FF2B5EF4-FFF2-40B4-BE49-F238E27FC236}">
                      <a16:creationId xmlns:a16="http://schemas.microsoft.com/office/drawing/2014/main" id="{26A99143-BB7E-4FD7-B2D3-A3980915C464}"/>
                    </a:ext>
                  </a:extLst>
                </p:cNvPr>
                <p:cNvGrpSpPr/>
                <p:nvPr/>
              </p:nvGrpSpPr>
              <p:grpSpPr>
                <a:xfrm>
                  <a:off x="7629340" y="4133480"/>
                  <a:ext cx="432590" cy="289469"/>
                  <a:chOff x="14222420" y="9396387"/>
                  <a:chExt cx="686914" cy="459650"/>
                </a:xfrm>
              </p:grpSpPr>
              <p:sp>
                <p:nvSpPr>
                  <p:cNvPr id="96" name="任意多边形: 形状 95">
                    <a:extLst>
                      <a:ext uri="{FF2B5EF4-FFF2-40B4-BE49-F238E27FC236}">
                        <a16:creationId xmlns:a16="http://schemas.microsoft.com/office/drawing/2014/main" id="{E043AD73-3F9F-F072-5A32-FEAE1D0ADE47}"/>
                      </a:ext>
                    </a:extLst>
                  </p:cNvPr>
                  <p:cNvSpPr/>
                  <p:nvPr/>
                </p:nvSpPr>
                <p:spPr>
                  <a:xfrm>
                    <a:off x="14257280" y="9634992"/>
                    <a:ext cx="426339" cy="221045"/>
                  </a:xfrm>
                  <a:custGeom>
                    <a:avLst/>
                    <a:gdLst>
                      <a:gd name="connsiteX0" fmla="*/ 411592 w 426339"/>
                      <a:gd name="connsiteY0" fmla="*/ 188746 h 221045"/>
                      <a:gd name="connsiteX1" fmla="*/ 426340 w 426339"/>
                      <a:gd name="connsiteY1" fmla="*/ 217288 h 221045"/>
                      <a:gd name="connsiteX2" fmla="*/ 360171 w 426339"/>
                      <a:gd name="connsiteY2" fmla="*/ 220989 h 221045"/>
                      <a:gd name="connsiteX3" fmla="*/ 132225 w 426339"/>
                      <a:gd name="connsiteY3" fmla="*/ 157736 h 221045"/>
                      <a:gd name="connsiteX4" fmla="*/ 41159 w 426339"/>
                      <a:gd name="connsiteY4" fmla="*/ 89381 h 221045"/>
                      <a:gd name="connsiteX5" fmla="*/ 0 w 426339"/>
                      <a:gd name="connsiteY5" fmla="*/ 23717 h 221045"/>
                      <a:gd name="connsiteX6" fmla="*/ 300787 w 426339"/>
                      <a:gd name="connsiteY6" fmla="*/ 56016 h 221045"/>
                      <a:gd name="connsiteX7" fmla="*/ 411592 w 426339"/>
                      <a:gd name="connsiteY7" fmla="*/ 188746 h 221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6339" h="221045">
                        <a:moveTo>
                          <a:pt x="411592" y="188746"/>
                        </a:moveTo>
                        <a:cubicBezTo>
                          <a:pt x="416975" y="197999"/>
                          <a:pt x="422134" y="207475"/>
                          <a:pt x="426340" y="217288"/>
                        </a:cubicBezTo>
                        <a:cubicBezTo>
                          <a:pt x="404302" y="220148"/>
                          <a:pt x="382041" y="221326"/>
                          <a:pt x="360171" y="220989"/>
                        </a:cubicBezTo>
                        <a:cubicBezTo>
                          <a:pt x="280544" y="219756"/>
                          <a:pt x="202376" y="195195"/>
                          <a:pt x="132225" y="157736"/>
                        </a:cubicBezTo>
                        <a:cubicBezTo>
                          <a:pt x="98524" y="139680"/>
                          <a:pt x="66001" y="118316"/>
                          <a:pt x="41159" y="89381"/>
                        </a:cubicBezTo>
                        <a:cubicBezTo>
                          <a:pt x="24281" y="69755"/>
                          <a:pt x="11271" y="47044"/>
                          <a:pt x="0" y="23717"/>
                        </a:cubicBezTo>
                        <a:cubicBezTo>
                          <a:pt x="97739" y="-15816"/>
                          <a:pt x="215946" y="-6508"/>
                          <a:pt x="300787" y="56016"/>
                        </a:cubicBezTo>
                        <a:cubicBezTo>
                          <a:pt x="347498" y="90390"/>
                          <a:pt x="382545" y="138447"/>
                          <a:pt x="411592" y="188746"/>
                        </a:cubicBezTo>
                        <a:close/>
                      </a:path>
                    </a:pathLst>
                  </a:custGeom>
                  <a:solidFill>
                    <a:srgbClr val="E2748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任意多边形: 形状 96">
                    <a:extLst>
                      <a:ext uri="{FF2B5EF4-FFF2-40B4-BE49-F238E27FC236}">
                        <a16:creationId xmlns:a16="http://schemas.microsoft.com/office/drawing/2014/main" id="{C48B071D-510C-2559-42DB-AAF2A7A97851}"/>
                      </a:ext>
                    </a:extLst>
                  </p:cNvPr>
                  <p:cNvSpPr/>
                  <p:nvPr/>
                </p:nvSpPr>
                <p:spPr>
                  <a:xfrm>
                    <a:off x="14723191" y="9532604"/>
                    <a:ext cx="166897" cy="146275"/>
                  </a:xfrm>
                  <a:custGeom>
                    <a:avLst/>
                    <a:gdLst>
                      <a:gd name="connsiteX0" fmla="*/ 166898 w 166897"/>
                      <a:gd name="connsiteY0" fmla="*/ 66609 h 146275"/>
                      <a:gd name="connsiteX1" fmla="*/ 116766 w 166897"/>
                      <a:gd name="connsiteY1" fmla="*/ 139282 h 146275"/>
                      <a:gd name="connsiteX2" fmla="*/ 27887 w 166897"/>
                      <a:gd name="connsiteY2" fmla="*/ 126554 h 146275"/>
                      <a:gd name="connsiteX3" fmla="*/ 9775 w 166897"/>
                      <a:gd name="connsiteY3" fmla="*/ 105918 h 146275"/>
                      <a:gd name="connsiteX4" fmla="*/ 186 w 166897"/>
                      <a:gd name="connsiteY4" fmla="*/ 68796 h 146275"/>
                      <a:gd name="connsiteX5" fmla="*/ 14205 w 166897"/>
                      <a:gd name="connsiteY5" fmla="*/ 160 h 146275"/>
                      <a:gd name="connsiteX6" fmla="*/ 46336 w 166897"/>
                      <a:gd name="connsiteY6" fmla="*/ 1562 h 146275"/>
                      <a:gd name="connsiteX7" fmla="*/ 156860 w 166897"/>
                      <a:gd name="connsiteY7" fmla="*/ 54441 h 146275"/>
                      <a:gd name="connsiteX8" fmla="*/ 166898 w 166897"/>
                      <a:gd name="connsiteY8" fmla="*/ 66609 h 14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897" h="146275">
                        <a:moveTo>
                          <a:pt x="166898" y="66609"/>
                        </a:moveTo>
                        <a:cubicBezTo>
                          <a:pt x="164038" y="98180"/>
                          <a:pt x="143907" y="127002"/>
                          <a:pt x="116766" y="139282"/>
                        </a:cubicBezTo>
                        <a:cubicBezTo>
                          <a:pt x="88112" y="152236"/>
                          <a:pt x="53065" y="146741"/>
                          <a:pt x="27887" y="126554"/>
                        </a:cubicBezTo>
                        <a:cubicBezTo>
                          <a:pt x="20822" y="120890"/>
                          <a:pt x="14373" y="114049"/>
                          <a:pt x="9775" y="105918"/>
                        </a:cubicBezTo>
                        <a:cubicBezTo>
                          <a:pt x="3494" y="94815"/>
                          <a:pt x="915" y="81693"/>
                          <a:pt x="186" y="68796"/>
                        </a:cubicBezTo>
                        <a:cubicBezTo>
                          <a:pt x="-1048" y="45076"/>
                          <a:pt x="3887" y="20964"/>
                          <a:pt x="14205" y="160"/>
                        </a:cubicBezTo>
                        <a:cubicBezTo>
                          <a:pt x="26149" y="-233"/>
                          <a:pt x="36971" y="48"/>
                          <a:pt x="46336" y="1562"/>
                        </a:cubicBezTo>
                        <a:cubicBezTo>
                          <a:pt x="87271" y="8347"/>
                          <a:pt x="128430" y="24160"/>
                          <a:pt x="156860" y="54441"/>
                        </a:cubicBezTo>
                        <a:cubicBezTo>
                          <a:pt x="160617" y="58422"/>
                          <a:pt x="163982" y="62459"/>
                          <a:pt x="166898" y="666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F74A45B4-29D6-2826-FF70-CCF356F82752}"/>
                      </a:ext>
                    </a:extLst>
                  </p:cNvPr>
                  <p:cNvSpPr/>
                  <p:nvPr/>
                </p:nvSpPr>
                <p:spPr>
                  <a:xfrm>
                    <a:off x="14321913" y="9396387"/>
                    <a:ext cx="290771" cy="198423"/>
                  </a:xfrm>
                  <a:custGeom>
                    <a:avLst/>
                    <a:gdLst>
                      <a:gd name="connsiteX0" fmla="*/ 269239 w 290771"/>
                      <a:gd name="connsiteY0" fmla="*/ 132395 h 198423"/>
                      <a:gd name="connsiteX1" fmla="*/ 290771 w 290771"/>
                      <a:gd name="connsiteY1" fmla="*/ 136601 h 198423"/>
                      <a:gd name="connsiteX2" fmla="*/ 170378 w 290771"/>
                      <a:gd name="connsiteY2" fmla="*/ 193237 h 198423"/>
                      <a:gd name="connsiteX3" fmla="*/ 113293 w 290771"/>
                      <a:gd name="connsiteY3" fmla="*/ 123311 h 198423"/>
                      <a:gd name="connsiteX4" fmla="*/ 14993 w 290771"/>
                      <a:gd name="connsiteY4" fmla="*/ 111199 h 198423"/>
                      <a:gd name="connsiteX5" fmla="*/ 17405 w 290771"/>
                      <a:gd name="connsiteY5" fmla="*/ 1403 h 198423"/>
                      <a:gd name="connsiteX6" fmla="*/ 130004 w 290771"/>
                      <a:gd name="connsiteY6" fmla="*/ 34880 h 198423"/>
                      <a:gd name="connsiteX7" fmla="*/ 269239 w 290771"/>
                      <a:gd name="connsiteY7" fmla="*/ 132395 h 198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0771" h="198423">
                        <a:moveTo>
                          <a:pt x="269239" y="132395"/>
                        </a:moveTo>
                        <a:cubicBezTo>
                          <a:pt x="276416" y="134189"/>
                          <a:pt x="283594" y="135536"/>
                          <a:pt x="290771" y="136601"/>
                        </a:cubicBezTo>
                        <a:cubicBezTo>
                          <a:pt x="265818" y="186059"/>
                          <a:pt x="218322" y="209667"/>
                          <a:pt x="170378" y="193237"/>
                        </a:cubicBezTo>
                        <a:cubicBezTo>
                          <a:pt x="114919" y="174171"/>
                          <a:pt x="113293" y="123311"/>
                          <a:pt x="113293" y="123311"/>
                        </a:cubicBezTo>
                        <a:cubicBezTo>
                          <a:pt x="113293" y="123311"/>
                          <a:pt x="53461" y="155218"/>
                          <a:pt x="14993" y="111199"/>
                        </a:cubicBezTo>
                        <a:cubicBezTo>
                          <a:pt x="-13885" y="78170"/>
                          <a:pt x="5797" y="25572"/>
                          <a:pt x="17405" y="1403"/>
                        </a:cubicBezTo>
                        <a:cubicBezTo>
                          <a:pt x="57330" y="-4372"/>
                          <a:pt x="99891" y="7852"/>
                          <a:pt x="130004" y="34880"/>
                        </a:cubicBezTo>
                        <a:cubicBezTo>
                          <a:pt x="165780" y="67011"/>
                          <a:pt x="197574" y="114619"/>
                          <a:pt x="269239" y="1323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任意多边形: 形状 98">
                    <a:extLst>
                      <a:ext uri="{FF2B5EF4-FFF2-40B4-BE49-F238E27FC236}">
                        <a16:creationId xmlns:a16="http://schemas.microsoft.com/office/drawing/2014/main" id="{CC0CC488-24BE-B659-0774-DDFC8A68D68A}"/>
                      </a:ext>
                    </a:extLst>
                  </p:cNvPr>
                  <p:cNvSpPr/>
                  <p:nvPr/>
                </p:nvSpPr>
                <p:spPr>
                  <a:xfrm>
                    <a:off x="14222420" y="9397791"/>
                    <a:ext cx="686914" cy="454489"/>
                  </a:xfrm>
                  <a:custGeom>
                    <a:avLst/>
                    <a:gdLst>
                      <a:gd name="connsiteX0" fmla="*/ 667669 w 686914"/>
                      <a:gd name="connsiteY0" fmla="*/ 201422 h 454489"/>
                      <a:gd name="connsiteX1" fmla="*/ 620790 w 686914"/>
                      <a:gd name="connsiteY1" fmla="*/ 390564 h 454489"/>
                      <a:gd name="connsiteX2" fmla="*/ 461199 w 686914"/>
                      <a:gd name="connsiteY2" fmla="*/ 454490 h 454489"/>
                      <a:gd name="connsiteX3" fmla="*/ 446452 w 686914"/>
                      <a:gd name="connsiteY3" fmla="*/ 425948 h 454489"/>
                      <a:gd name="connsiteX4" fmla="*/ 335591 w 686914"/>
                      <a:gd name="connsiteY4" fmla="*/ 293218 h 454489"/>
                      <a:gd name="connsiteX5" fmla="*/ 34804 w 686914"/>
                      <a:gd name="connsiteY5" fmla="*/ 260918 h 454489"/>
                      <a:gd name="connsiteX6" fmla="*/ 30374 w 686914"/>
                      <a:gd name="connsiteY6" fmla="*/ 251554 h 454489"/>
                      <a:gd name="connsiteX7" fmla="*/ 3233 w 686914"/>
                      <a:gd name="connsiteY7" fmla="*/ 106992 h 454489"/>
                      <a:gd name="connsiteX8" fmla="*/ 95197 w 686914"/>
                      <a:gd name="connsiteY8" fmla="*/ 5047 h 454489"/>
                      <a:gd name="connsiteX9" fmla="*/ 116898 w 686914"/>
                      <a:gd name="connsiteY9" fmla="*/ 0 h 454489"/>
                      <a:gd name="connsiteX10" fmla="*/ 114486 w 686914"/>
                      <a:gd name="connsiteY10" fmla="*/ 109795 h 454489"/>
                      <a:gd name="connsiteX11" fmla="*/ 212786 w 686914"/>
                      <a:gd name="connsiteY11" fmla="*/ 121908 h 454489"/>
                      <a:gd name="connsiteX12" fmla="*/ 269871 w 686914"/>
                      <a:gd name="connsiteY12" fmla="*/ 191833 h 454489"/>
                      <a:gd name="connsiteX13" fmla="*/ 390264 w 686914"/>
                      <a:gd name="connsiteY13" fmla="*/ 135198 h 454489"/>
                      <a:gd name="connsiteX14" fmla="*/ 515032 w 686914"/>
                      <a:gd name="connsiteY14" fmla="*/ 134973 h 454489"/>
                      <a:gd name="connsiteX15" fmla="*/ 501013 w 686914"/>
                      <a:gd name="connsiteY15" fmla="*/ 203609 h 454489"/>
                      <a:gd name="connsiteX16" fmla="*/ 510602 w 686914"/>
                      <a:gd name="connsiteY16" fmla="*/ 240731 h 454489"/>
                      <a:gd name="connsiteX17" fmla="*/ 528714 w 686914"/>
                      <a:gd name="connsiteY17" fmla="*/ 261367 h 454489"/>
                      <a:gd name="connsiteX18" fmla="*/ 617593 w 686914"/>
                      <a:gd name="connsiteY18" fmla="*/ 274096 h 454489"/>
                      <a:gd name="connsiteX19" fmla="*/ 667669 w 686914"/>
                      <a:gd name="connsiteY19" fmla="*/ 201422 h 454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686914" h="454489">
                        <a:moveTo>
                          <a:pt x="667669" y="201422"/>
                        </a:moveTo>
                        <a:cubicBezTo>
                          <a:pt x="716454" y="269554"/>
                          <a:pt x="661949" y="356751"/>
                          <a:pt x="620790" y="390564"/>
                        </a:cubicBezTo>
                        <a:cubicBezTo>
                          <a:pt x="576154" y="427181"/>
                          <a:pt x="519406" y="446863"/>
                          <a:pt x="461199" y="454490"/>
                        </a:cubicBezTo>
                        <a:cubicBezTo>
                          <a:pt x="456994" y="444677"/>
                          <a:pt x="451835" y="435144"/>
                          <a:pt x="446452" y="425948"/>
                        </a:cubicBezTo>
                        <a:cubicBezTo>
                          <a:pt x="417405" y="375648"/>
                          <a:pt x="382358" y="327648"/>
                          <a:pt x="335591" y="293218"/>
                        </a:cubicBezTo>
                        <a:cubicBezTo>
                          <a:pt x="250749" y="230694"/>
                          <a:pt x="132599" y="221385"/>
                          <a:pt x="34804" y="260918"/>
                        </a:cubicBezTo>
                        <a:cubicBezTo>
                          <a:pt x="33289" y="257778"/>
                          <a:pt x="31776" y="254694"/>
                          <a:pt x="30374" y="251554"/>
                        </a:cubicBezTo>
                        <a:cubicBezTo>
                          <a:pt x="9345" y="206245"/>
                          <a:pt x="-7253" y="155777"/>
                          <a:pt x="3233" y="106992"/>
                        </a:cubicBezTo>
                        <a:cubicBezTo>
                          <a:pt x="13271" y="60113"/>
                          <a:pt x="49607" y="19851"/>
                          <a:pt x="95197" y="5047"/>
                        </a:cubicBezTo>
                        <a:cubicBezTo>
                          <a:pt x="102262" y="2748"/>
                          <a:pt x="109552" y="1065"/>
                          <a:pt x="116898" y="0"/>
                        </a:cubicBezTo>
                        <a:cubicBezTo>
                          <a:pt x="105290" y="24168"/>
                          <a:pt x="85608" y="76767"/>
                          <a:pt x="114486" y="109795"/>
                        </a:cubicBezTo>
                        <a:cubicBezTo>
                          <a:pt x="152954" y="153759"/>
                          <a:pt x="212786" y="121908"/>
                          <a:pt x="212786" y="121908"/>
                        </a:cubicBezTo>
                        <a:cubicBezTo>
                          <a:pt x="212786" y="121908"/>
                          <a:pt x="214356" y="172824"/>
                          <a:pt x="269871" y="191833"/>
                        </a:cubicBezTo>
                        <a:cubicBezTo>
                          <a:pt x="317815" y="208263"/>
                          <a:pt x="365311" y="184656"/>
                          <a:pt x="390264" y="135198"/>
                        </a:cubicBezTo>
                        <a:cubicBezTo>
                          <a:pt x="435629" y="142039"/>
                          <a:pt x="480153" y="135982"/>
                          <a:pt x="515032" y="134973"/>
                        </a:cubicBezTo>
                        <a:cubicBezTo>
                          <a:pt x="504658" y="155777"/>
                          <a:pt x="499779" y="179833"/>
                          <a:pt x="501013" y="203609"/>
                        </a:cubicBezTo>
                        <a:cubicBezTo>
                          <a:pt x="501742" y="216507"/>
                          <a:pt x="504321" y="229684"/>
                          <a:pt x="510602" y="240731"/>
                        </a:cubicBezTo>
                        <a:cubicBezTo>
                          <a:pt x="515200" y="248862"/>
                          <a:pt x="521593" y="255703"/>
                          <a:pt x="528714" y="261367"/>
                        </a:cubicBezTo>
                        <a:cubicBezTo>
                          <a:pt x="553948" y="281554"/>
                          <a:pt x="588939" y="287049"/>
                          <a:pt x="617593" y="274096"/>
                        </a:cubicBezTo>
                        <a:cubicBezTo>
                          <a:pt x="644678" y="261759"/>
                          <a:pt x="664809" y="232993"/>
                          <a:pt x="667669" y="20142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0EC74BF1-D1E9-3ACA-F9F8-8649FDE168D4}"/>
                    </a:ext>
                  </a:extLst>
                </p:cNvPr>
                <p:cNvSpPr/>
                <p:nvPr/>
              </p:nvSpPr>
              <p:spPr>
                <a:xfrm>
                  <a:off x="7611846" y="3611665"/>
                  <a:ext cx="181397" cy="103778"/>
                </a:xfrm>
                <a:custGeom>
                  <a:avLst/>
                  <a:gdLst>
                    <a:gd name="connsiteX0" fmla="*/ 285762 w 288041"/>
                    <a:gd name="connsiteY0" fmla="*/ 19711 h 164790"/>
                    <a:gd name="connsiteX1" fmla="*/ 266248 w 288041"/>
                    <a:gd name="connsiteY1" fmla="*/ 22347 h 164790"/>
                    <a:gd name="connsiteX2" fmla="*/ 245781 w 288041"/>
                    <a:gd name="connsiteY2" fmla="*/ 82179 h 164790"/>
                    <a:gd name="connsiteX3" fmla="*/ 183537 w 288041"/>
                    <a:gd name="connsiteY3" fmla="*/ 107413 h 164790"/>
                    <a:gd name="connsiteX4" fmla="*/ 165817 w 288041"/>
                    <a:gd name="connsiteY4" fmla="*/ 107189 h 164790"/>
                    <a:gd name="connsiteX5" fmla="*/ 162902 w 288041"/>
                    <a:gd name="connsiteY5" fmla="*/ 36085 h 164790"/>
                    <a:gd name="connsiteX6" fmla="*/ 98079 w 288041"/>
                    <a:gd name="connsiteY6" fmla="*/ 6870 h 164790"/>
                    <a:gd name="connsiteX7" fmla="*/ 85966 w 288041"/>
                    <a:gd name="connsiteY7" fmla="*/ 82459 h 164790"/>
                    <a:gd name="connsiteX8" fmla="*/ 134640 w 288041"/>
                    <a:gd name="connsiteY8" fmla="*/ 122441 h 164790"/>
                    <a:gd name="connsiteX9" fmla="*/ 111929 w 288041"/>
                    <a:gd name="connsiteY9" fmla="*/ 139151 h 164790"/>
                    <a:gd name="connsiteX10" fmla="*/ 56527 w 288041"/>
                    <a:gd name="connsiteY10" fmla="*/ 139880 h 164790"/>
                    <a:gd name="connsiteX11" fmla="*/ 37742 w 288041"/>
                    <a:gd name="connsiteY11" fmla="*/ 34403 h 164790"/>
                    <a:gd name="connsiteX12" fmla="*/ 25013 w 288041"/>
                    <a:gd name="connsiteY12" fmla="*/ 21674 h 164790"/>
                    <a:gd name="connsiteX13" fmla="*/ 36452 w 288041"/>
                    <a:gd name="connsiteY13" fmla="*/ 151376 h 164790"/>
                    <a:gd name="connsiteX14" fmla="*/ 109518 w 288041"/>
                    <a:gd name="connsiteY14" fmla="*/ 161189 h 164790"/>
                    <a:gd name="connsiteX15" fmla="*/ 155612 w 288041"/>
                    <a:gd name="connsiteY15" fmla="*/ 127544 h 164790"/>
                    <a:gd name="connsiteX16" fmla="*/ 155948 w 288041"/>
                    <a:gd name="connsiteY16" fmla="*/ 127600 h 164790"/>
                    <a:gd name="connsiteX17" fmla="*/ 251332 w 288041"/>
                    <a:gd name="connsiteY17" fmla="*/ 105730 h 164790"/>
                    <a:gd name="connsiteX18" fmla="*/ 285762 w 288041"/>
                    <a:gd name="connsiteY18" fmla="*/ 19711 h 164790"/>
                    <a:gd name="connsiteX19" fmla="*/ 119163 w 288041"/>
                    <a:gd name="connsiteY19" fmla="*/ 89917 h 164790"/>
                    <a:gd name="connsiteX20" fmla="*/ 101387 w 288041"/>
                    <a:gd name="connsiteY20" fmla="*/ 34627 h 164790"/>
                    <a:gd name="connsiteX21" fmla="*/ 122303 w 288041"/>
                    <a:gd name="connsiteY21" fmla="*/ 20216 h 164790"/>
                    <a:gd name="connsiteX22" fmla="*/ 143387 w 288041"/>
                    <a:gd name="connsiteY22" fmla="*/ 40851 h 164790"/>
                    <a:gd name="connsiteX23" fmla="*/ 148490 w 288041"/>
                    <a:gd name="connsiteY23" fmla="*/ 96814 h 164790"/>
                    <a:gd name="connsiteX24" fmla="*/ 146135 w 288041"/>
                    <a:gd name="connsiteY24" fmla="*/ 103600 h 164790"/>
                    <a:gd name="connsiteX25" fmla="*/ 119163 w 288041"/>
                    <a:gd name="connsiteY25" fmla="*/ 89917 h 164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88041" h="164790">
                      <a:moveTo>
                        <a:pt x="285762" y="19711"/>
                      </a:moveTo>
                      <a:cubicBezTo>
                        <a:pt x="282959" y="9281"/>
                        <a:pt x="265127" y="10907"/>
                        <a:pt x="266248" y="22347"/>
                      </a:cubicBezTo>
                      <a:cubicBezTo>
                        <a:pt x="268547" y="44777"/>
                        <a:pt x="262042" y="66141"/>
                        <a:pt x="245781" y="82179"/>
                      </a:cubicBezTo>
                      <a:cubicBezTo>
                        <a:pt x="229463" y="98329"/>
                        <a:pt x="206136" y="106179"/>
                        <a:pt x="183537" y="107413"/>
                      </a:cubicBezTo>
                      <a:cubicBezTo>
                        <a:pt x="177761" y="107749"/>
                        <a:pt x="171761" y="107693"/>
                        <a:pt x="165817" y="107189"/>
                      </a:cubicBezTo>
                      <a:cubicBezTo>
                        <a:pt x="173948" y="84197"/>
                        <a:pt x="172939" y="58291"/>
                        <a:pt x="162902" y="36085"/>
                      </a:cubicBezTo>
                      <a:cubicBezTo>
                        <a:pt x="152023" y="11973"/>
                        <a:pt x="124322" y="-12196"/>
                        <a:pt x="98079" y="6870"/>
                      </a:cubicBezTo>
                      <a:cubicBezTo>
                        <a:pt x="74190" y="24197"/>
                        <a:pt x="73742" y="58123"/>
                        <a:pt x="85966" y="82459"/>
                      </a:cubicBezTo>
                      <a:cubicBezTo>
                        <a:pt x="95892" y="102142"/>
                        <a:pt x="114172" y="115319"/>
                        <a:pt x="134640" y="122441"/>
                      </a:cubicBezTo>
                      <a:cubicBezTo>
                        <a:pt x="128527" y="129562"/>
                        <a:pt x="120845" y="135338"/>
                        <a:pt x="111929" y="139151"/>
                      </a:cubicBezTo>
                      <a:cubicBezTo>
                        <a:pt x="94602" y="146553"/>
                        <a:pt x="74078" y="146834"/>
                        <a:pt x="56527" y="139880"/>
                      </a:cubicBezTo>
                      <a:cubicBezTo>
                        <a:pt x="14863" y="123338"/>
                        <a:pt x="5891" y="64683"/>
                        <a:pt x="37742" y="34403"/>
                      </a:cubicBezTo>
                      <a:cubicBezTo>
                        <a:pt x="46153" y="26384"/>
                        <a:pt x="33480" y="13767"/>
                        <a:pt x="25013" y="21674"/>
                      </a:cubicBezTo>
                      <a:cubicBezTo>
                        <a:pt x="-12726" y="56777"/>
                        <a:pt x="-6838" y="123562"/>
                        <a:pt x="36452" y="151376"/>
                      </a:cubicBezTo>
                      <a:cubicBezTo>
                        <a:pt x="57592" y="165002"/>
                        <a:pt x="85518" y="168198"/>
                        <a:pt x="109518" y="161189"/>
                      </a:cubicBezTo>
                      <a:cubicBezTo>
                        <a:pt x="128752" y="155581"/>
                        <a:pt x="144677" y="143637"/>
                        <a:pt x="155612" y="127544"/>
                      </a:cubicBezTo>
                      <a:cubicBezTo>
                        <a:pt x="155724" y="127544"/>
                        <a:pt x="155836" y="127600"/>
                        <a:pt x="155948" y="127600"/>
                      </a:cubicBezTo>
                      <a:cubicBezTo>
                        <a:pt x="188752" y="132310"/>
                        <a:pt x="224528" y="126086"/>
                        <a:pt x="251332" y="105730"/>
                      </a:cubicBezTo>
                      <a:cubicBezTo>
                        <a:pt x="277015" y="86272"/>
                        <a:pt x="294510" y="51954"/>
                        <a:pt x="285762" y="19711"/>
                      </a:cubicBezTo>
                      <a:close/>
                      <a:moveTo>
                        <a:pt x="119163" y="89917"/>
                      </a:moveTo>
                      <a:cubicBezTo>
                        <a:pt x="103742" y="77132"/>
                        <a:pt x="93424" y="54310"/>
                        <a:pt x="101387" y="34627"/>
                      </a:cubicBezTo>
                      <a:cubicBezTo>
                        <a:pt x="104695" y="26328"/>
                        <a:pt x="112658" y="17916"/>
                        <a:pt x="122303" y="20216"/>
                      </a:cubicBezTo>
                      <a:cubicBezTo>
                        <a:pt x="132004" y="22459"/>
                        <a:pt x="138957" y="32609"/>
                        <a:pt x="143387" y="40851"/>
                      </a:cubicBezTo>
                      <a:cubicBezTo>
                        <a:pt x="152415" y="57842"/>
                        <a:pt x="153761" y="78478"/>
                        <a:pt x="148490" y="96814"/>
                      </a:cubicBezTo>
                      <a:cubicBezTo>
                        <a:pt x="147817" y="99114"/>
                        <a:pt x="147032" y="101356"/>
                        <a:pt x="146135" y="103600"/>
                      </a:cubicBezTo>
                      <a:cubicBezTo>
                        <a:pt x="136322" y="100796"/>
                        <a:pt x="127013" y="96422"/>
                        <a:pt x="119163" y="89917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964AA76D-DD24-5CEA-425C-BCA00DEC202E}"/>
                    </a:ext>
                  </a:extLst>
                </p:cNvPr>
                <p:cNvSpPr/>
                <p:nvPr/>
              </p:nvSpPr>
              <p:spPr>
                <a:xfrm>
                  <a:off x="8251697" y="3640104"/>
                  <a:ext cx="116229" cy="198239"/>
                </a:xfrm>
                <a:custGeom>
                  <a:avLst/>
                  <a:gdLst>
                    <a:gd name="connsiteX0" fmla="*/ 120287 w 184561"/>
                    <a:gd name="connsiteY0" fmla="*/ 151638 h 314785"/>
                    <a:gd name="connsiteX1" fmla="*/ 100044 w 184561"/>
                    <a:gd name="connsiteY1" fmla="*/ 151695 h 314785"/>
                    <a:gd name="connsiteX2" fmla="*/ 114343 w 184561"/>
                    <a:gd name="connsiteY2" fmla="*/ 93208 h 314785"/>
                    <a:gd name="connsiteX3" fmla="*/ 58380 w 184561"/>
                    <a:gd name="connsiteY3" fmla="*/ 2142 h 314785"/>
                    <a:gd name="connsiteX4" fmla="*/ 2361 w 184561"/>
                    <a:gd name="connsiteY4" fmla="*/ 17731 h 314785"/>
                    <a:gd name="connsiteX5" fmla="*/ 16211 w 184561"/>
                    <a:gd name="connsiteY5" fmla="*/ 31582 h 314785"/>
                    <a:gd name="connsiteX6" fmla="*/ 63034 w 184561"/>
                    <a:gd name="connsiteY6" fmla="*/ 26198 h 314785"/>
                    <a:gd name="connsiteX7" fmla="*/ 91520 w 184561"/>
                    <a:gd name="connsiteY7" fmla="*/ 74647 h 314785"/>
                    <a:gd name="connsiteX8" fmla="*/ 60511 w 184561"/>
                    <a:gd name="connsiteY8" fmla="*/ 167844 h 314785"/>
                    <a:gd name="connsiteX9" fmla="*/ 51483 w 184561"/>
                    <a:gd name="connsiteY9" fmla="*/ 175807 h 314785"/>
                    <a:gd name="connsiteX10" fmla="*/ 67520 w 184561"/>
                    <a:gd name="connsiteY10" fmla="*/ 191844 h 314785"/>
                    <a:gd name="connsiteX11" fmla="*/ 73969 w 184561"/>
                    <a:gd name="connsiteY11" fmla="*/ 186293 h 314785"/>
                    <a:gd name="connsiteX12" fmla="*/ 148493 w 184561"/>
                    <a:gd name="connsiteY12" fmla="*/ 191676 h 314785"/>
                    <a:gd name="connsiteX13" fmla="*/ 159988 w 184561"/>
                    <a:gd name="connsiteY13" fmla="*/ 231938 h 314785"/>
                    <a:gd name="connsiteX14" fmla="*/ 133521 w 184561"/>
                    <a:gd name="connsiteY14" fmla="*/ 269004 h 314785"/>
                    <a:gd name="connsiteX15" fmla="*/ 107894 w 184561"/>
                    <a:gd name="connsiteY15" fmla="*/ 283639 h 314785"/>
                    <a:gd name="connsiteX16" fmla="*/ 85128 w 184561"/>
                    <a:gd name="connsiteY16" fmla="*/ 290985 h 314785"/>
                    <a:gd name="connsiteX17" fmla="*/ 71165 w 184561"/>
                    <a:gd name="connsiteY17" fmla="*/ 304948 h 314785"/>
                    <a:gd name="connsiteX18" fmla="*/ 103072 w 184561"/>
                    <a:gd name="connsiteY18" fmla="*/ 312013 h 314785"/>
                    <a:gd name="connsiteX19" fmla="*/ 134025 w 184561"/>
                    <a:gd name="connsiteY19" fmla="*/ 296873 h 314785"/>
                    <a:gd name="connsiteX20" fmla="*/ 180568 w 184561"/>
                    <a:gd name="connsiteY20" fmla="*/ 247359 h 314785"/>
                    <a:gd name="connsiteX21" fmla="*/ 120287 w 184561"/>
                    <a:gd name="connsiteY21" fmla="*/ 151638 h 314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84561" h="314785">
                      <a:moveTo>
                        <a:pt x="120287" y="151638"/>
                      </a:moveTo>
                      <a:cubicBezTo>
                        <a:pt x="113558" y="150797"/>
                        <a:pt x="106773" y="150853"/>
                        <a:pt x="100044" y="151695"/>
                      </a:cubicBezTo>
                      <a:cubicBezTo>
                        <a:pt x="109240" y="133638"/>
                        <a:pt x="114287" y="113451"/>
                        <a:pt x="114343" y="93208"/>
                      </a:cubicBezTo>
                      <a:cubicBezTo>
                        <a:pt x="114455" y="56871"/>
                        <a:pt x="96567" y="12740"/>
                        <a:pt x="58380" y="2142"/>
                      </a:cubicBezTo>
                      <a:cubicBezTo>
                        <a:pt x="38753" y="-3297"/>
                        <a:pt x="15595" y="1525"/>
                        <a:pt x="2361" y="17731"/>
                      </a:cubicBezTo>
                      <a:cubicBezTo>
                        <a:pt x="-5490" y="27376"/>
                        <a:pt x="8080" y="41282"/>
                        <a:pt x="16211" y="31582"/>
                      </a:cubicBezTo>
                      <a:cubicBezTo>
                        <a:pt x="27819" y="17675"/>
                        <a:pt x="48174" y="16946"/>
                        <a:pt x="63034" y="26198"/>
                      </a:cubicBezTo>
                      <a:cubicBezTo>
                        <a:pt x="79576" y="36516"/>
                        <a:pt x="88156" y="56142"/>
                        <a:pt x="91520" y="74647"/>
                      </a:cubicBezTo>
                      <a:cubicBezTo>
                        <a:pt x="97745" y="108573"/>
                        <a:pt x="84847" y="144012"/>
                        <a:pt x="60511" y="167844"/>
                      </a:cubicBezTo>
                      <a:cubicBezTo>
                        <a:pt x="57314" y="170255"/>
                        <a:pt x="54286" y="172891"/>
                        <a:pt x="51483" y="175807"/>
                      </a:cubicBezTo>
                      <a:cubicBezTo>
                        <a:pt x="41165" y="186629"/>
                        <a:pt x="56361" y="200704"/>
                        <a:pt x="67520" y="191844"/>
                      </a:cubicBezTo>
                      <a:cubicBezTo>
                        <a:pt x="69763" y="190050"/>
                        <a:pt x="71894" y="188200"/>
                        <a:pt x="73969" y="186293"/>
                      </a:cubicBezTo>
                      <a:cubicBezTo>
                        <a:pt x="96118" y="169583"/>
                        <a:pt x="129764" y="169022"/>
                        <a:pt x="148493" y="191676"/>
                      </a:cubicBezTo>
                      <a:cubicBezTo>
                        <a:pt x="157465" y="202555"/>
                        <a:pt x="162175" y="217919"/>
                        <a:pt x="159988" y="231938"/>
                      </a:cubicBezTo>
                      <a:cubicBezTo>
                        <a:pt x="157521" y="247695"/>
                        <a:pt x="146250" y="260200"/>
                        <a:pt x="133521" y="269004"/>
                      </a:cubicBezTo>
                      <a:cubicBezTo>
                        <a:pt x="125446" y="274611"/>
                        <a:pt x="116754" y="279266"/>
                        <a:pt x="107894" y="283639"/>
                      </a:cubicBezTo>
                      <a:cubicBezTo>
                        <a:pt x="101950" y="286555"/>
                        <a:pt x="90567" y="293341"/>
                        <a:pt x="85128" y="290985"/>
                      </a:cubicBezTo>
                      <a:cubicBezTo>
                        <a:pt x="76772" y="287453"/>
                        <a:pt x="64941" y="295415"/>
                        <a:pt x="71165" y="304948"/>
                      </a:cubicBezTo>
                      <a:cubicBezTo>
                        <a:pt x="78679" y="316275"/>
                        <a:pt x="91240" y="316612"/>
                        <a:pt x="103072" y="312013"/>
                      </a:cubicBezTo>
                      <a:cubicBezTo>
                        <a:pt x="113670" y="307920"/>
                        <a:pt x="124100" y="302537"/>
                        <a:pt x="134025" y="296873"/>
                      </a:cubicBezTo>
                      <a:cubicBezTo>
                        <a:pt x="154212" y="285322"/>
                        <a:pt x="172437" y="269733"/>
                        <a:pt x="180568" y="247359"/>
                      </a:cubicBezTo>
                      <a:cubicBezTo>
                        <a:pt x="196157" y="204630"/>
                        <a:pt x="164026" y="157246"/>
                        <a:pt x="120287" y="151638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C2CF1539-D22F-00F5-A40D-FDDE08B1BA3A}"/>
                    </a:ext>
                  </a:extLst>
                </p:cNvPr>
                <p:cNvSpPr/>
                <p:nvPr/>
              </p:nvSpPr>
              <p:spPr>
                <a:xfrm>
                  <a:off x="8334161" y="3977922"/>
                  <a:ext cx="111772" cy="60541"/>
                </a:xfrm>
                <a:custGeom>
                  <a:avLst/>
                  <a:gdLst>
                    <a:gd name="connsiteX0" fmla="*/ 160652 w 177483"/>
                    <a:gd name="connsiteY0" fmla="*/ 35666 h 96133"/>
                    <a:gd name="connsiteX1" fmla="*/ 122801 w 177483"/>
                    <a:gd name="connsiteY1" fmla="*/ 46937 h 96133"/>
                    <a:gd name="connsiteX2" fmla="*/ 105474 w 177483"/>
                    <a:gd name="connsiteY2" fmla="*/ 23161 h 96133"/>
                    <a:gd name="connsiteX3" fmla="*/ 106203 w 177483"/>
                    <a:gd name="connsiteY3" fmla="*/ 10432 h 96133"/>
                    <a:gd name="connsiteX4" fmla="*/ 85343 w 177483"/>
                    <a:gd name="connsiteY4" fmla="*/ 7628 h 96133"/>
                    <a:gd name="connsiteX5" fmla="*/ 84222 w 177483"/>
                    <a:gd name="connsiteY5" fmla="*/ 22488 h 96133"/>
                    <a:gd name="connsiteX6" fmla="*/ 76427 w 177483"/>
                    <a:gd name="connsiteY6" fmla="*/ 48732 h 96133"/>
                    <a:gd name="connsiteX7" fmla="*/ 65436 w 177483"/>
                    <a:gd name="connsiteY7" fmla="*/ 65330 h 96133"/>
                    <a:gd name="connsiteX8" fmla="*/ 51025 w 177483"/>
                    <a:gd name="connsiteY8" fmla="*/ 75648 h 96133"/>
                    <a:gd name="connsiteX9" fmla="*/ 25567 w 177483"/>
                    <a:gd name="connsiteY9" fmla="*/ 51648 h 96133"/>
                    <a:gd name="connsiteX10" fmla="*/ 19399 w 177483"/>
                    <a:gd name="connsiteY10" fmla="*/ 15647 h 96133"/>
                    <a:gd name="connsiteX11" fmla="*/ 12838 w 177483"/>
                    <a:gd name="connsiteY11" fmla="*/ 4096 h 96133"/>
                    <a:gd name="connsiteX12" fmla="*/ 1286 w 177483"/>
                    <a:gd name="connsiteY12" fmla="*/ 10657 h 96133"/>
                    <a:gd name="connsiteX13" fmla="*/ 8632 w 177483"/>
                    <a:gd name="connsiteY13" fmla="*/ 61573 h 96133"/>
                    <a:gd name="connsiteX14" fmla="*/ 48726 w 177483"/>
                    <a:gd name="connsiteY14" fmla="*/ 96003 h 96133"/>
                    <a:gd name="connsiteX15" fmla="*/ 91231 w 177483"/>
                    <a:gd name="connsiteY15" fmla="*/ 65274 h 96133"/>
                    <a:gd name="connsiteX16" fmla="*/ 97007 w 177483"/>
                    <a:gd name="connsiteY16" fmla="*/ 54283 h 96133"/>
                    <a:gd name="connsiteX17" fmla="*/ 113549 w 177483"/>
                    <a:gd name="connsiteY17" fmla="*/ 66676 h 96133"/>
                    <a:gd name="connsiteX18" fmla="*/ 176353 w 177483"/>
                    <a:gd name="connsiteY18" fmla="*/ 47666 h 96133"/>
                    <a:gd name="connsiteX19" fmla="*/ 160652 w 177483"/>
                    <a:gd name="connsiteY19" fmla="*/ 35666 h 9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77483" h="96133">
                      <a:moveTo>
                        <a:pt x="160652" y="35666"/>
                      </a:moveTo>
                      <a:cubicBezTo>
                        <a:pt x="151119" y="45816"/>
                        <a:pt x="136652" y="52769"/>
                        <a:pt x="122801" y="46937"/>
                      </a:cubicBezTo>
                      <a:cubicBezTo>
                        <a:pt x="113268" y="42956"/>
                        <a:pt x="106820" y="33311"/>
                        <a:pt x="105474" y="23161"/>
                      </a:cubicBezTo>
                      <a:cubicBezTo>
                        <a:pt x="105979" y="18956"/>
                        <a:pt x="106203" y="14694"/>
                        <a:pt x="106203" y="10432"/>
                      </a:cubicBezTo>
                      <a:cubicBezTo>
                        <a:pt x="106091" y="-1287"/>
                        <a:pt x="88035" y="-4371"/>
                        <a:pt x="85343" y="7628"/>
                      </a:cubicBezTo>
                      <a:cubicBezTo>
                        <a:pt x="84222" y="12507"/>
                        <a:pt x="83885" y="17554"/>
                        <a:pt x="84222" y="22488"/>
                      </a:cubicBezTo>
                      <a:cubicBezTo>
                        <a:pt x="83100" y="31573"/>
                        <a:pt x="80633" y="40489"/>
                        <a:pt x="76427" y="48732"/>
                      </a:cubicBezTo>
                      <a:cubicBezTo>
                        <a:pt x="73399" y="54619"/>
                        <a:pt x="69810" y="60339"/>
                        <a:pt x="65436" y="65330"/>
                      </a:cubicBezTo>
                      <a:cubicBezTo>
                        <a:pt x="62016" y="69255"/>
                        <a:pt x="56857" y="75704"/>
                        <a:pt x="51025" y="75648"/>
                      </a:cubicBezTo>
                      <a:cubicBezTo>
                        <a:pt x="40259" y="75536"/>
                        <a:pt x="29885" y="59947"/>
                        <a:pt x="25567" y="51648"/>
                      </a:cubicBezTo>
                      <a:cubicBezTo>
                        <a:pt x="19847" y="40769"/>
                        <a:pt x="17492" y="27816"/>
                        <a:pt x="19399" y="15647"/>
                      </a:cubicBezTo>
                      <a:cubicBezTo>
                        <a:pt x="20184" y="10601"/>
                        <a:pt x="18109" y="5610"/>
                        <a:pt x="12838" y="4096"/>
                      </a:cubicBezTo>
                      <a:cubicBezTo>
                        <a:pt x="8296" y="2806"/>
                        <a:pt x="2127" y="5666"/>
                        <a:pt x="1286" y="10657"/>
                      </a:cubicBezTo>
                      <a:cubicBezTo>
                        <a:pt x="-1798" y="28208"/>
                        <a:pt x="669" y="45591"/>
                        <a:pt x="8632" y="61573"/>
                      </a:cubicBezTo>
                      <a:cubicBezTo>
                        <a:pt x="16034" y="76489"/>
                        <a:pt x="31062" y="94265"/>
                        <a:pt x="48726" y="96003"/>
                      </a:cubicBezTo>
                      <a:cubicBezTo>
                        <a:pt x="67623" y="97854"/>
                        <a:pt x="82371" y="79685"/>
                        <a:pt x="91231" y="65274"/>
                      </a:cubicBezTo>
                      <a:cubicBezTo>
                        <a:pt x="93418" y="61741"/>
                        <a:pt x="95268" y="58040"/>
                        <a:pt x="97007" y="54283"/>
                      </a:cubicBezTo>
                      <a:cubicBezTo>
                        <a:pt x="101493" y="59442"/>
                        <a:pt x="106988" y="63760"/>
                        <a:pt x="113549" y="66676"/>
                      </a:cubicBezTo>
                      <a:cubicBezTo>
                        <a:pt x="135250" y="76377"/>
                        <a:pt x="164745" y="69536"/>
                        <a:pt x="176353" y="47666"/>
                      </a:cubicBezTo>
                      <a:cubicBezTo>
                        <a:pt x="181344" y="38078"/>
                        <a:pt x="168671" y="27199"/>
                        <a:pt x="160652" y="35666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1B84BB04-5B87-FC60-DA31-0D9964F4860D}"/>
                    </a:ext>
                  </a:extLst>
                </p:cNvPr>
                <p:cNvSpPr/>
                <p:nvPr/>
              </p:nvSpPr>
              <p:spPr>
                <a:xfrm>
                  <a:off x="7436660" y="3776563"/>
                  <a:ext cx="74698" cy="59963"/>
                </a:xfrm>
                <a:custGeom>
                  <a:avLst/>
                  <a:gdLst>
                    <a:gd name="connsiteX0" fmla="*/ 106816 w 118614"/>
                    <a:gd name="connsiteY0" fmla="*/ 71104 h 95215"/>
                    <a:gd name="connsiteX1" fmla="*/ 73114 w 118614"/>
                    <a:gd name="connsiteY1" fmla="*/ 74973 h 95215"/>
                    <a:gd name="connsiteX2" fmla="*/ 43114 w 118614"/>
                    <a:gd name="connsiteY2" fmla="*/ 63197 h 95215"/>
                    <a:gd name="connsiteX3" fmla="*/ 16535 w 118614"/>
                    <a:gd name="connsiteY3" fmla="*/ 7907 h 95215"/>
                    <a:gd name="connsiteX4" fmla="*/ 105 w 118614"/>
                    <a:gd name="connsiteY4" fmla="*/ 7907 h 95215"/>
                    <a:gd name="connsiteX5" fmla="*/ 33245 w 118614"/>
                    <a:gd name="connsiteY5" fmla="*/ 78561 h 95215"/>
                    <a:gd name="connsiteX6" fmla="*/ 113993 w 118614"/>
                    <a:gd name="connsiteY6" fmla="*/ 88150 h 95215"/>
                    <a:gd name="connsiteX7" fmla="*/ 106816 w 118614"/>
                    <a:gd name="connsiteY7" fmla="*/ 71104 h 95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614" h="95215">
                      <a:moveTo>
                        <a:pt x="106816" y="71104"/>
                      </a:moveTo>
                      <a:cubicBezTo>
                        <a:pt x="95601" y="73963"/>
                        <a:pt x="84834" y="76375"/>
                        <a:pt x="73114" y="74973"/>
                      </a:cubicBezTo>
                      <a:cubicBezTo>
                        <a:pt x="62348" y="73683"/>
                        <a:pt x="51862" y="69533"/>
                        <a:pt x="43114" y="63197"/>
                      </a:cubicBezTo>
                      <a:cubicBezTo>
                        <a:pt x="25731" y="50636"/>
                        <a:pt x="16030" y="29159"/>
                        <a:pt x="16535" y="7907"/>
                      </a:cubicBezTo>
                      <a:cubicBezTo>
                        <a:pt x="16815" y="-2692"/>
                        <a:pt x="665" y="-2579"/>
                        <a:pt x="105" y="7907"/>
                      </a:cubicBezTo>
                      <a:cubicBezTo>
                        <a:pt x="-1297" y="35215"/>
                        <a:pt x="11488" y="62075"/>
                        <a:pt x="33245" y="78561"/>
                      </a:cubicBezTo>
                      <a:cubicBezTo>
                        <a:pt x="55002" y="94991"/>
                        <a:pt x="89208" y="101272"/>
                        <a:pt x="113993" y="88150"/>
                      </a:cubicBezTo>
                      <a:cubicBezTo>
                        <a:pt x="123526" y="83103"/>
                        <a:pt x="116909" y="68524"/>
                        <a:pt x="106816" y="71104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90A03703-41D1-E2DA-3049-9D03BE9EE471}"/>
                    </a:ext>
                  </a:extLst>
                </p:cNvPr>
                <p:cNvSpPr/>
                <p:nvPr/>
              </p:nvSpPr>
              <p:spPr>
                <a:xfrm>
                  <a:off x="7502735" y="3768314"/>
                  <a:ext cx="45886" cy="28438"/>
                </a:xfrm>
                <a:custGeom>
                  <a:avLst/>
                  <a:gdLst>
                    <a:gd name="connsiteX0" fmla="*/ 71597 w 72862"/>
                    <a:gd name="connsiteY0" fmla="*/ 26166 h 45157"/>
                    <a:gd name="connsiteX1" fmla="*/ 59092 w 72862"/>
                    <a:gd name="connsiteY1" fmla="*/ 22914 h 45157"/>
                    <a:gd name="connsiteX2" fmla="*/ 58195 w 72862"/>
                    <a:gd name="connsiteY2" fmla="*/ 23363 h 45157"/>
                    <a:gd name="connsiteX3" fmla="*/ 57017 w 72862"/>
                    <a:gd name="connsiteY3" fmla="*/ 23811 h 45157"/>
                    <a:gd name="connsiteX4" fmla="*/ 53260 w 72862"/>
                    <a:gd name="connsiteY4" fmla="*/ 24989 h 45157"/>
                    <a:gd name="connsiteX5" fmla="*/ 49503 w 72862"/>
                    <a:gd name="connsiteY5" fmla="*/ 25830 h 45157"/>
                    <a:gd name="connsiteX6" fmla="*/ 47653 w 72862"/>
                    <a:gd name="connsiteY6" fmla="*/ 25942 h 45157"/>
                    <a:gd name="connsiteX7" fmla="*/ 43671 w 72862"/>
                    <a:gd name="connsiteY7" fmla="*/ 25942 h 45157"/>
                    <a:gd name="connsiteX8" fmla="*/ 41989 w 72862"/>
                    <a:gd name="connsiteY8" fmla="*/ 25830 h 45157"/>
                    <a:gd name="connsiteX9" fmla="*/ 41933 w 72862"/>
                    <a:gd name="connsiteY9" fmla="*/ 25830 h 45157"/>
                    <a:gd name="connsiteX10" fmla="*/ 41877 w 72862"/>
                    <a:gd name="connsiteY10" fmla="*/ 25830 h 45157"/>
                    <a:gd name="connsiteX11" fmla="*/ 34138 w 72862"/>
                    <a:gd name="connsiteY11" fmla="*/ 23755 h 45157"/>
                    <a:gd name="connsiteX12" fmla="*/ 33914 w 72862"/>
                    <a:gd name="connsiteY12" fmla="*/ 23699 h 45157"/>
                    <a:gd name="connsiteX13" fmla="*/ 33858 w 72862"/>
                    <a:gd name="connsiteY13" fmla="*/ 23699 h 45157"/>
                    <a:gd name="connsiteX14" fmla="*/ 32064 w 72862"/>
                    <a:gd name="connsiteY14" fmla="*/ 22802 h 45157"/>
                    <a:gd name="connsiteX15" fmla="*/ 28867 w 72862"/>
                    <a:gd name="connsiteY15" fmla="*/ 21007 h 45157"/>
                    <a:gd name="connsiteX16" fmla="*/ 27185 w 72862"/>
                    <a:gd name="connsiteY16" fmla="*/ 19886 h 45157"/>
                    <a:gd name="connsiteX17" fmla="*/ 26905 w 72862"/>
                    <a:gd name="connsiteY17" fmla="*/ 19718 h 45157"/>
                    <a:gd name="connsiteX18" fmla="*/ 24213 w 72862"/>
                    <a:gd name="connsiteY18" fmla="*/ 17306 h 45157"/>
                    <a:gd name="connsiteX19" fmla="*/ 21522 w 72862"/>
                    <a:gd name="connsiteY19" fmla="*/ 14391 h 45157"/>
                    <a:gd name="connsiteX20" fmla="*/ 22138 w 72862"/>
                    <a:gd name="connsiteY20" fmla="*/ 15007 h 45157"/>
                    <a:gd name="connsiteX21" fmla="*/ 21409 w 72862"/>
                    <a:gd name="connsiteY21" fmla="*/ 14110 h 45157"/>
                    <a:gd name="connsiteX22" fmla="*/ 20344 w 72862"/>
                    <a:gd name="connsiteY22" fmla="*/ 12428 h 45157"/>
                    <a:gd name="connsiteX23" fmla="*/ 18606 w 72862"/>
                    <a:gd name="connsiteY23" fmla="*/ 9120 h 45157"/>
                    <a:gd name="connsiteX24" fmla="*/ 18550 w 72862"/>
                    <a:gd name="connsiteY24" fmla="*/ 8951 h 45157"/>
                    <a:gd name="connsiteX25" fmla="*/ 17821 w 72862"/>
                    <a:gd name="connsiteY25" fmla="*/ 6708 h 45157"/>
                    <a:gd name="connsiteX26" fmla="*/ 6662 w 72862"/>
                    <a:gd name="connsiteY26" fmla="*/ 372 h 45157"/>
                    <a:gd name="connsiteX27" fmla="*/ 325 w 72862"/>
                    <a:gd name="connsiteY27" fmla="*/ 11531 h 45157"/>
                    <a:gd name="connsiteX28" fmla="*/ 28531 w 72862"/>
                    <a:gd name="connsiteY28" fmla="*/ 41587 h 45157"/>
                    <a:gd name="connsiteX29" fmla="*/ 68288 w 72862"/>
                    <a:gd name="connsiteY29" fmla="*/ 38727 h 45157"/>
                    <a:gd name="connsiteX30" fmla="*/ 71597 w 72862"/>
                    <a:gd name="connsiteY30" fmla="*/ 26166 h 45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2862" h="45157">
                      <a:moveTo>
                        <a:pt x="71597" y="26166"/>
                      </a:moveTo>
                      <a:cubicBezTo>
                        <a:pt x="68793" y="21793"/>
                        <a:pt x="63690" y="20615"/>
                        <a:pt x="59092" y="22914"/>
                      </a:cubicBezTo>
                      <a:cubicBezTo>
                        <a:pt x="58643" y="23138"/>
                        <a:pt x="58363" y="23251"/>
                        <a:pt x="58195" y="23363"/>
                      </a:cubicBezTo>
                      <a:cubicBezTo>
                        <a:pt x="57802" y="23531"/>
                        <a:pt x="57410" y="23643"/>
                        <a:pt x="57017" y="23811"/>
                      </a:cubicBezTo>
                      <a:cubicBezTo>
                        <a:pt x="55784" y="24204"/>
                        <a:pt x="54494" y="24652"/>
                        <a:pt x="53260" y="24989"/>
                      </a:cubicBezTo>
                      <a:cubicBezTo>
                        <a:pt x="52026" y="25325"/>
                        <a:pt x="50793" y="25550"/>
                        <a:pt x="49503" y="25830"/>
                      </a:cubicBezTo>
                      <a:cubicBezTo>
                        <a:pt x="48886" y="25830"/>
                        <a:pt x="48269" y="25942"/>
                        <a:pt x="47653" y="25942"/>
                      </a:cubicBezTo>
                      <a:cubicBezTo>
                        <a:pt x="46307" y="25998"/>
                        <a:pt x="45017" y="25998"/>
                        <a:pt x="43671" y="25942"/>
                      </a:cubicBezTo>
                      <a:cubicBezTo>
                        <a:pt x="43111" y="25886"/>
                        <a:pt x="42550" y="25830"/>
                        <a:pt x="41989" y="25830"/>
                      </a:cubicBezTo>
                      <a:cubicBezTo>
                        <a:pt x="41989" y="25830"/>
                        <a:pt x="41989" y="25830"/>
                        <a:pt x="41933" y="25830"/>
                      </a:cubicBezTo>
                      <a:cubicBezTo>
                        <a:pt x="41877" y="25830"/>
                        <a:pt x="41877" y="25830"/>
                        <a:pt x="41877" y="25830"/>
                      </a:cubicBezTo>
                      <a:cubicBezTo>
                        <a:pt x="39241" y="25269"/>
                        <a:pt x="36718" y="24596"/>
                        <a:pt x="34138" y="23755"/>
                      </a:cubicBezTo>
                      <a:cubicBezTo>
                        <a:pt x="34026" y="23699"/>
                        <a:pt x="34026" y="23699"/>
                        <a:pt x="33914" y="23699"/>
                      </a:cubicBezTo>
                      <a:cubicBezTo>
                        <a:pt x="33914" y="23699"/>
                        <a:pt x="33914" y="23699"/>
                        <a:pt x="33858" y="23699"/>
                      </a:cubicBezTo>
                      <a:cubicBezTo>
                        <a:pt x="33241" y="23419"/>
                        <a:pt x="32624" y="23138"/>
                        <a:pt x="32064" y="22802"/>
                      </a:cubicBezTo>
                      <a:cubicBezTo>
                        <a:pt x="30998" y="22241"/>
                        <a:pt x="29933" y="21624"/>
                        <a:pt x="28867" y="21007"/>
                      </a:cubicBezTo>
                      <a:cubicBezTo>
                        <a:pt x="28307" y="20671"/>
                        <a:pt x="27746" y="20278"/>
                        <a:pt x="27185" y="19886"/>
                      </a:cubicBezTo>
                      <a:cubicBezTo>
                        <a:pt x="27073" y="19830"/>
                        <a:pt x="27017" y="19774"/>
                        <a:pt x="26905" y="19718"/>
                      </a:cubicBezTo>
                      <a:cubicBezTo>
                        <a:pt x="25951" y="18933"/>
                        <a:pt x="25054" y="18148"/>
                        <a:pt x="24213" y="17306"/>
                      </a:cubicBezTo>
                      <a:cubicBezTo>
                        <a:pt x="23260" y="16353"/>
                        <a:pt x="22475" y="15344"/>
                        <a:pt x="21522" y="14391"/>
                      </a:cubicBezTo>
                      <a:cubicBezTo>
                        <a:pt x="21858" y="14727"/>
                        <a:pt x="22026" y="14951"/>
                        <a:pt x="22138" y="15007"/>
                      </a:cubicBezTo>
                      <a:cubicBezTo>
                        <a:pt x="21970" y="14783"/>
                        <a:pt x="21522" y="14334"/>
                        <a:pt x="21409" y="14110"/>
                      </a:cubicBezTo>
                      <a:cubicBezTo>
                        <a:pt x="21017" y="13549"/>
                        <a:pt x="20680" y="12989"/>
                        <a:pt x="20344" y="12428"/>
                      </a:cubicBezTo>
                      <a:cubicBezTo>
                        <a:pt x="19671" y="11362"/>
                        <a:pt x="19166" y="10241"/>
                        <a:pt x="18606" y="9120"/>
                      </a:cubicBezTo>
                      <a:cubicBezTo>
                        <a:pt x="18606" y="9063"/>
                        <a:pt x="18550" y="9007"/>
                        <a:pt x="18550" y="8951"/>
                      </a:cubicBezTo>
                      <a:cubicBezTo>
                        <a:pt x="18269" y="8222"/>
                        <a:pt x="18045" y="7493"/>
                        <a:pt x="17821" y="6708"/>
                      </a:cubicBezTo>
                      <a:cubicBezTo>
                        <a:pt x="16475" y="2166"/>
                        <a:pt x="11372" y="-1142"/>
                        <a:pt x="6662" y="372"/>
                      </a:cubicBezTo>
                      <a:cubicBezTo>
                        <a:pt x="1951" y="1886"/>
                        <a:pt x="-1021" y="6596"/>
                        <a:pt x="325" y="11531"/>
                      </a:cubicBezTo>
                      <a:cubicBezTo>
                        <a:pt x="4194" y="25718"/>
                        <a:pt x="15185" y="36148"/>
                        <a:pt x="28531" y="41587"/>
                      </a:cubicBezTo>
                      <a:cubicBezTo>
                        <a:pt x="41148" y="46746"/>
                        <a:pt x="56905" y="46746"/>
                        <a:pt x="68288" y="38727"/>
                      </a:cubicBezTo>
                      <a:cubicBezTo>
                        <a:pt x="72214" y="35923"/>
                        <a:pt x="74401" y="30540"/>
                        <a:pt x="71597" y="26166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672F7C6A-343A-9168-8185-5569868EC217}"/>
                    </a:ext>
                  </a:extLst>
                </p:cNvPr>
                <p:cNvSpPr/>
                <p:nvPr/>
              </p:nvSpPr>
              <p:spPr>
                <a:xfrm>
                  <a:off x="7516712" y="3777659"/>
                  <a:ext cx="53" cy="67"/>
                </a:xfrm>
                <a:custGeom>
                  <a:avLst/>
                  <a:gdLst>
                    <a:gd name="connsiteX0" fmla="*/ 0 w 84"/>
                    <a:gd name="connsiteY0" fmla="*/ 0 h 106"/>
                    <a:gd name="connsiteX1" fmla="*/ 0 w 84"/>
                    <a:gd name="connsiteY1" fmla="*/ 0 h 106"/>
                    <a:gd name="connsiteX2" fmla="*/ 0 w 84"/>
                    <a:gd name="connsiteY2" fmla="*/ 0 h 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" h="106">
                      <a:moveTo>
                        <a:pt x="0" y="0"/>
                      </a:moveTo>
                      <a:cubicBezTo>
                        <a:pt x="112" y="112"/>
                        <a:pt x="112" y="16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05AE3B7F-31FD-E48F-B229-E2C8856B93CE}"/>
                    </a:ext>
                  </a:extLst>
                </p:cNvPr>
                <p:cNvSpPr/>
                <p:nvPr/>
              </p:nvSpPr>
              <p:spPr>
                <a:xfrm>
                  <a:off x="8051313" y="3522585"/>
                  <a:ext cx="123531" cy="183026"/>
                </a:xfrm>
                <a:custGeom>
                  <a:avLst/>
                  <a:gdLst>
                    <a:gd name="connsiteX0" fmla="*/ 187991 w 196156"/>
                    <a:gd name="connsiteY0" fmla="*/ 220826 h 290628"/>
                    <a:gd name="connsiteX1" fmla="*/ 152047 w 196156"/>
                    <a:gd name="connsiteY1" fmla="*/ 195817 h 290628"/>
                    <a:gd name="connsiteX2" fmla="*/ 161018 w 196156"/>
                    <a:gd name="connsiteY2" fmla="*/ 97573 h 290628"/>
                    <a:gd name="connsiteX3" fmla="*/ 125635 w 196156"/>
                    <a:gd name="connsiteY3" fmla="*/ 66283 h 290628"/>
                    <a:gd name="connsiteX4" fmla="*/ 112289 w 196156"/>
                    <a:gd name="connsiteY4" fmla="*/ 25965 h 290628"/>
                    <a:gd name="connsiteX5" fmla="*/ 1597 w 196156"/>
                    <a:gd name="connsiteY5" fmla="*/ 28096 h 290628"/>
                    <a:gd name="connsiteX6" fmla="*/ 17578 w 196156"/>
                    <a:gd name="connsiteY6" fmla="*/ 37460 h 290628"/>
                    <a:gd name="connsiteX7" fmla="*/ 88177 w 196156"/>
                    <a:gd name="connsiteY7" fmla="*/ 28769 h 290628"/>
                    <a:gd name="connsiteX8" fmla="*/ 105616 w 196156"/>
                    <a:gd name="connsiteY8" fmla="*/ 59666 h 290628"/>
                    <a:gd name="connsiteX9" fmla="*/ 53803 w 196156"/>
                    <a:gd name="connsiteY9" fmla="*/ 68190 h 290628"/>
                    <a:gd name="connsiteX10" fmla="*/ 32887 w 196156"/>
                    <a:gd name="connsiteY10" fmla="*/ 125498 h 290628"/>
                    <a:gd name="connsiteX11" fmla="*/ 92495 w 196156"/>
                    <a:gd name="connsiteY11" fmla="*/ 133181 h 290628"/>
                    <a:gd name="connsiteX12" fmla="*/ 123224 w 196156"/>
                    <a:gd name="connsiteY12" fmla="*/ 87031 h 290628"/>
                    <a:gd name="connsiteX13" fmla="*/ 140719 w 196156"/>
                    <a:gd name="connsiteY13" fmla="*/ 102451 h 290628"/>
                    <a:gd name="connsiteX14" fmla="*/ 124289 w 196156"/>
                    <a:gd name="connsiteY14" fmla="*/ 196546 h 290628"/>
                    <a:gd name="connsiteX15" fmla="*/ 131971 w 196156"/>
                    <a:gd name="connsiteY15" fmla="*/ 214714 h 290628"/>
                    <a:gd name="connsiteX16" fmla="*/ 171280 w 196156"/>
                    <a:gd name="connsiteY16" fmla="*/ 231705 h 290628"/>
                    <a:gd name="connsiteX17" fmla="*/ 166682 w 196156"/>
                    <a:gd name="connsiteY17" fmla="*/ 276677 h 290628"/>
                    <a:gd name="connsiteX18" fmla="*/ 181318 w 196156"/>
                    <a:gd name="connsiteY18" fmla="*/ 288004 h 290628"/>
                    <a:gd name="connsiteX19" fmla="*/ 187991 w 196156"/>
                    <a:gd name="connsiteY19" fmla="*/ 220826 h 290628"/>
                    <a:gd name="connsiteX20" fmla="*/ 94289 w 196156"/>
                    <a:gd name="connsiteY20" fmla="*/ 104694 h 290628"/>
                    <a:gd name="connsiteX21" fmla="*/ 55204 w 196156"/>
                    <a:gd name="connsiteY21" fmla="*/ 122134 h 290628"/>
                    <a:gd name="connsiteX22" fmla="*/ 62887 w 196156"/>
                    <a:gd name="connsiteY22" fmla="*/ 85741 h 290628"/>
                    <a:gd name="connsiteX23" fmla="*/ 104999 w 196156"/>
                    <a:gd name="connsiteY23" fmla="*/ 79573 h 290628"/>
                    <a:gd name="connsiteX24" fmla="*/ 94289 w 196156"/>
                    <a:gd name="connsiteY24" fmla="*/ 104694 h 290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96156" h="290628">
                      <a:moveTo>
                        <a:pt x="187991" y="220826"/>
                      </a:moveTo>
                      <a:cubicBezTo>
                        <a:pt x="179748" y="207705"/>
                        <a:pt x="166570" y="199069"/>
                        <a:pt x="152047" y="195817"/>
                      </a:cubicBezTo>
                      <a:cubicBezTo>
                        <a:pt x="173187" y="168003"/>
                        <a:pt x="179748" y="128863"/>
                        <a:pt x="161018" y="97573"/>
                      </a:cubicBezTo>
                      <a:cubicBezTo>
                        <a:pt x="152831" y="83891"/>
                        <a:pt x="140159" y="73124"/>
                        <a:pt x="125635" y="66283"/>
                      </a:cubicBezTo>
                      <a:cubicBezTo>
                        <a:pt x="125411" y="51984"/>
                        <a:pt x="121261" y="37853"/>
                        <a:pt x="112289" y="25965"/>
                      </a:cubicBezTo>
                      <a:cubicBezTo>
                        <a:pt x="85709" y="-9250"/>
                        <a:pt x="26382" y="-8746"/>
                        <a:pt x="1597" y="28096"/>
                      </a:cubicBezTo>
                      <a:cubicBezTo>
                        <a:pt x="-5076" y="38021"/>
                        <a:pt x="10905" y="47217"/>
                        <a:pt x="17578" y="37460"/>
                      </a:cubicBezTo>
                      <a:cubicBezTo>
                        <a:pt x="32718" y="15255"/>
                        <a:pt x="67597" y="13348"/>
                        <a:pt x="88177" y="28769"/>
                      </a:cubicBezTo>
                      <a:cubicBezTo>
                        <a:pt x="98495" y="36451"/>
                        <a:pt x="103990" y="47666"/>
                        <a:pt x="105616" y="59666"/>
                      </a:cubicBezTo>
                      <a:cubicBezTo>
                        <a:pt x="88009" y="56189"/>
                        <a:pt x="69504" y="58488"/>
                        <a:pt x="53803" y="68190"/>
                      </a:cubicBezTo>
                      <a:cubicBezTo>
                        <a:pt x="34513" y="80134"/>
                        <a:pt x="21896" y="103573"/>
                        <a:pt x="32887" y="125498"/>
                      </a:cubicBezTo>
                      <a:cubicBezTo>
                        <a:pt x="44550" y="148826"/>
                        <a:pt x="73934" y="146246"/>
                        <a:pt x="92495" y="133181"/>
                      </a:cubicBezTo>
                      <a:cubicBezTo>
                        <a:pt x="107915" y="122358"/>
                        <a:pt x="118626" y="105368"/>
                        <a:pt x="123224" y="87031"/>
                      </a:cubicBezTo>
                      <a:cubicBezTo>
                        <a:pt x="129953" y="91068"/>
                        <a:pt x="136009" y="96283"/>
                        <a:pt x="140719" y="102451"/>
                      </a:cubicBezTo>
                      <a:cubicBezTo>
                        <a:pt x="162420" y="131162"/>
                        <a:pt x="151766" y="175517"/>
                        <a:pt x="124289" y="196546"/>
                      </a:cubicBezTo>
                      <a:cubicBezTo>
                        <a:pt x="115598" y="203219"/>
                        <a:pt x="120308" y="217125"/>
                        <a:pt x="131971" y="214714"/>
                      </a:cubicBezTo>
                      <a:cubicBezTo>
                        <a:pt x="146831" y="211630"/>
                        <a:pt x="163486" y="218527"/>
                        <a:pt x="171280" y="231705"/>
                      </a:cubicBezTo>
                      <a:cubicBezTo>
                        <a:pt x="179748" y="246060"/>
                        <a:pt x="176383" y="263836"/>
                        <a:pt x="166682" y="276677"/>
                      </a:cubicBezTo>
                      <a:cubicBezTo>
                        <a:pt x="160233" y="285200"/>
                        <a:pt x="174140" y="295575"/>
                        <a:pt x="181318" y="288004"/>
                      </a:cubicBezTo>
                      <a:cubicBezTo>
                        <a:pt x="198084" y="270228"/>
                        <a:pt x="201112" y="241742"/>
                        <a:pt x="187991" y="220826"/>
                      </a:cubicBezTo>
                      <a:close/>
                      <a:moveTo>
                        <a:pt x="94289" y="104694"/>
                      </a:moveTo>
                      <a:cubicBezTo>
                        <a:pt x="86887" y="114900"/>
                        <a:pt x="68607" y="130097"/>
                        <a:pt x="55204" y="122134"/>
                      </a:cubicBezTo>
                      <a:cubicBezTo>
                        <a:pt x="39784" y="112938"/>
                        <a:pt x="52289" y="92582"/>
                        <a:pt x="62887" y="85741"/>
                      </a:cubicBezTo>
                      <a:cubicBezTo>
                        <a:pt x="75504" y="77610"/>
                        <a:pt x="90756" y="76152"/>
                        <a:pt x="104999" y="79573"/>
                      </a:cubicBezTo>
                      <a:cubicBezTo>
                        <a:pt x="103205" y="88657"/>
                        <a:pt x="99504" y="97405"/>
                        <a:pt x="94289" y="104694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6FA3BD7E-6E21-4DD6-4DD6-957B60197DAA}"/>
                    </a:ext>
                  </a:extLst>
                </p:cNvPr>
                <p:cNvSpPr/>
                <p:nvPr/>
              </p:nvSpPr>
              <p:spPr>
                <a:xfrm>
                  <a:off x="7865615" y="3493772"/>
                  <a:ext cx="76491" cy="37539"/>
                </a:xfrm>
                <a:custGeom>
                  <a:avLst/>
                  <a:gdLst>
                    <a:gd name="connsiteX0" fmla="*/ 100596 w 121461"/>
                    <a:gd name="connsiteY0" fmla="*/ 15192 h 59608"/>
                    <a:gd name="connsiteX1" fmla="*/ 62409 w 121461"/>
                    <a:gd name="connsiteY1" fmla="*/ 52 h 59608"/>
                    <a:gd name="connsiteX2" fmla="*/ 502 w 121461"/>
                    <a:gd name="connsiteY2" fmla="*/ 43566 h 59608"/>
                    <a:gd name="connsiteX3" fmla="*/ 16876 w 121461"/>
                    <a:gd name="connsiteY3" fmla="*/ 48052 h 59608"/>
                    <a:gd name="connsiteX4" fmla="*/ 62465 w 121461"/>
                    <a:gd name="connsiteY4" fmla="*/ 18669 h 59608"/>
                    <a:gd name="connsiteX5" fmla="*/ 87474 w 121461"/>
                    <a:gd name="connsiteY5" fmla="*/ 29435 h 59608"/>
                    <a:gd name="connsiteX6" fmla="*/ 96783 w 121461"/>
                    <a:gd name="connsiteY6" fmla="*/ 40258 h 59608"/>
                    <a:gd name="connsiteX7" fmla="*/ 103232 w 121461"/>
                    <a:gd name="connsiteY7" fmla="*/ 54893 h 59608"/>
                    <a:gd name="connsiteX8" fmla="*/ 121456 w 121461"/>
                    <a:gd name="connsiteY8" fmla="*/ 49959 h 59608"/>
                    <a:gd name="connsiteX9" fmla="*/ 100596 w 121461"/>
                    <a:gd name="connsiteY9" fmla="*/ 15192 h 59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461" h="59608">
                      <a:moveTo>
                        <a:pt x="100596" y="15192"/>
                      </a:moveTo>
                      <a:cubicBezTo>
                        <a:pt x="89717" y="6276"/>
                        <a:pt x="76540" y="669"/>
                        <a:pt x="62409" y="52"/>
                      </a:cubicBezTo>
                      <a:cubicBezTo>
                        <a:pt x="34876" y="-1126"/>
                        <a:pt x="9249" y="17828"/>
                        <a:pt x="502" y="43566"/>
                      </a:cubicBezTo>
                      <a:cubicBezTo>
                        <a:pt x="-3031" y="53996"/>
                        <a:pt x="13119" y="58202"/>
                        <a:pt x="16876" y="48052"/>
                      </a:cubicBezTo>
                      <a:cubicBezTo>
                        <a:pt x="23605" y="29716"/>
                        <a:pt x="43063" y="17379"/>
                        <a:pt x="62465" y="18669"/>
                      </a:cubicBezTo>
                      <a:cubicBezTo>
                        <a:pt x="71549" y="19286"/>
                        <a:pt x="80689" y="23435"/>
                        <a:pt x="87474" y="29435"/>
                      </a:cubicBezTo>
                      <a:cubicBezTo>
                        <a:pt x="91063" y="32632"/>
                        <a:pt x="94260" y="36164"/>
                        <a:pt x="96783" y="40258"/>
                      </a:cubicBezTo>
                      <a:cubicBezTo>
                        <a:pt x="99643" y="44912"/>
                        <a:pt x="100708" y="50127"/>
                        <a:pt x="103232" y="54893"/>
                      </a:cubicBezTo>
                      <a:cubicBezTo>
                        <a:pt x="107774" y="63417"/>
                        <a:pt x="121792" y="59548"/>
                        <a:pt x="121456" y="49959"/>
                      </a:cubicBezTo>
                      <a:cubicBezTo>
                        <a:pt x="120895" y="36837"/>
                        <a:pt x="110297" y="23211"/>
                        <a:pt x="100596" y="15192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72AC0E59-02B9-525D-4A13-06D1FAFFDE9A}"/>
                    </a:ext>
                  </a:extLst>
                </p:cNvPr>
                <p:cNvSpPr/>
                <p:nvPr/>
              </p:nvSpPr>
              <p:spPr>
                <a:xfrm>
                  <a:off x="7946518" y="3652598"/>
                  <a:ext cx="283" cy="366"/>
                </a:xfrm>
                <a:custGeom>
                  <a:avLst/>
                  <a:gdLst>
                    <a:gd name="connsiteX0" fmla="*/ 0 w 449"/>
                    <a:gd name="connsiteY0" fmla="*/ 582 h 581"/>
                    <a:gd name="connsiteX1" fmla="*/ 56 w 449"/>
                    <a:gd name="connsiteY1" fmla="*/ 470 h 581"/>
                    <a:gd name="connsiteX2" fmla="*/ 0 w 449"/>
                    <a:gd name="connsiteY2" fmla="*/ 582 h 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9" h="581">
                      <a:moveTo>
                        <a:pt x="0" y="582"/>
                      </a:moveTo>
                      <a:cubicBezTo>
                        <a:pt x="0" y="526"/>
                        <a:pt x="56" y="526"/>
                        <a:pt x="56" y="470"/>
                      </a:cubicBezTo>
                      <a:cubicBezTo>
                        <a:pt x="505" y="-91"/>
                        <a:pt x="673" y="-259"/>
                        <a:pt x="0" y="582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59CF7666-7402-6AF9-6207-A96AA0CC42D9}"/>
                    </a:ext>
                  </a:extLst>
                </p:cNvPr>
                <p:cNvSpPr/>
                <p:nvPr/>
              </p:nvSpPr>
              <p:spPr>
                <a:xfrm>
                  <a:off x="7901471" y="3620070"/>
                  <a:ext cx="55299" cy="51512"/>
                </a:xfrm>
                <a:custGeom>
                  <a:avLst/>
                  <a:gdLst>
                    <a:gd name="connsiteX0" fmla="*/ 87063 w 87810"/>
                    <a:gd name="connsiteY0" fmla="*/ 54253 h 81797"/>
                    <a:gd name="connsiteX1" fmla="*/ 71642 w 87810"/>
                    <a:gd name="connsiteY1" fmla="*/ 52122 h 81797"/>
                    <a:gd name="connsiteX2" fmla="*/ 69735 w 87810"/>
                    <a:gd name="connsiteY2" fmla="*/ 54870 h 81797"/>
                    <a:gd name="connsiteX3" fmla="*/ 68894 w 87810"/>
                    <a:gd name="connsiteY3" fmla="*/ 56216 h 81797"/>
                    <a:gd name="connsiteX4" fmla="*/ 67661 w 87810"/>
                    <a:gd name="connsiteY4" fmla="*/ 57730 h 81797"/>
                    <a:gd name="connsiteX5" fmla="*/ 66820 w 87810"/>
                    <a:gd name="connsiteY5" fmla="*/ 58515 h 81797"/>
                    <a:gd name="connsiteX6" fmla="*/ 66820 w 87810"/>
                    <a:gd name="connsiteY6" fmla="*/ 58515 h 81797"/>
                    <a:gd name="connsiteX7" fmla="*/ 64689 w 87810"/>
                    <a:gd name="connsiteY7" fmla="*/ 59861 h 81797"/>
                    <a:gd name="connsiteX8" fmla="*/ 63343 w 87810"/>
                    <a:gd name="connsiteY8" fmla="*/ 60534 h 81797"/>
                    <a:gd name="connsiteX9" fmla="*/ 63231 w 87810"/>
                    <a:gd name="connsiteY9" fmla="*/ 60590 h 81797"/>
                    <a:gd name="connsiteX10" fmla="*/ 60763 w 87810"/>
                    <a:gd name="connsiteY10" fmla="*/ 61319 h 81797"/>
                    <a:gd name="connsiteX11" fmla="*/ 59642 w 87810"/>
                    <a:gd name="connsiteY11" fmla="*/ 61487 h 81797"/>
                    <a:gd name="connsiteX12" fmla="*/ 49548 w 87810"/>
                    <a:gd name="connsiteY12" fmla="*/ 59356 h 81797"/>
                    <a:gd name="connsiteX13" fmla="*/ 38446 w 87810"/>
                    <a:gd name="connsiteY13" fmla="*/ 51898 h 81797"/>
                    <a:gd name="connsiteX14" fmla="*/ 28576 w 87810"/>
                    <a:gd name="connsiteY14" fmla="*/ 42309 h 81797"/>
                    <a:gd name="connsiteX15" fmla="*/ 21735 w 87810"/>
                    <a:gd name="connsiteY15" fmla="*/ 32104 h 81797"/>
                    <a:gd name="connsiteX16" fmla="*/ 19885 w 87810"/>
                    <a:gd name="connsiteY16" fmla="*/ 27674 h 81797"/>
                    <a:gd name="connsiteX17" fmla="*/ 18931 w 87810"/>
                    <a:gd name="connsiteY17" fmla="*/ 24085 h 81797"/>
                    <a:gd name="connsiteX18" fmla="*/ 18763 w 87810"/>
                    <a:gd name="connsiteY18" fmla="*/ 23580 h 81797"/>
                    <a:gd name="connsiteX19" fmla="*/ 18763 w 87810"/>
                    <a:gd name="connsiteY19" fmla="*/ 23019 h 81797"/>
                    <a:gd name="connsiteX20" fmla="*/ 18763 w 87810"/>
                    <a:gd name="connsiteY20" fmla="*/ 20328 h 81797"/>
                    <a:gd name="connsiteX21" fmla="*/ 18819 w 87810"/>
                    <a:gd name="connsiteY21" fmla="*/ 19655 h 81797"/>
                    <a:gd name="connsiteX22" fmla="*/ 19100 w 87810"/>
                    <a:gd name="connsiteY22" fmla="*/ 18421 h 81797"/>
                    <a:gd name="connsiteX23" fmla="*/ 19548 w 87810"/>
                    <a:gd name="connsiteY23" fmla="*/ 16795 h 81797"/>
                    <a:gd name="connsiteX24" fmla="*/ 21174 w 87810"/>
                    <a:gd name="connsiteY24" fmla="*/ 13935 h 81797"/>
                    <a:gd name="connsiteX25" fmla="*/ 17866 w 87810"/>
                    <a:gd name="connsiteY25" fmla="*/ 1262 h 81797"/>
                    <a:gd name="connsiteX26" fmla="*/ 5193 w 87810"/>
                    <a:gd name="connsiteY26" fmla="*/ 4570 h 81797"/>
                    <a:gd name="connsiteX27" fmla="*/ 16184 w 87810"/>
                    <a:gd name="connsiteY27" fmla="*/ 57505 h 81797"/>
                    <a:gd name="connsiteX28" fmla="*/ 68670 w 87810"/>
                    <a:gd name="connsiteY28" fmla="*/ 80216 h 81797"/>
                    <a:gd name="connsiteX29" fmla="*/ 87063 w 87810"/>
                    <a:gd name="connsiteY29" fmla="*/ 54253 h 8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7810" h="81797">
                      <a:moveTo>
                        <a:pt x="87063" y="54253"/>
                      </a:moveTo>
                      <a:cubicBezTo>
                        <a:pt x="84708" y="46907"/>
                        <a:pt x="75960" y="46403"/>
                        <a:pt x="71642" y="52122"/>
                      </a:cubicBezTo>
                      <a:cubicBezTo>
                        <a:pt x="71081" y="52963"/>
                        <a:pt x="69960" y="54534"/>
                        <a:pt x="69735" y="54870"/>
                      </a:cubicBezTo>
                      <a:cubicBezTo>
                        <a:pt x="69455" y="55319"/>
                        <a:pt x="69175" y="55767"/>
                        <a:pt x="68894" y="56216"/>
                      </a:cubicBezTo>
                      <a:cubicBezTo>
                        <a:pt x="68894" y="56104"/>
                        <a:pt x="67885" y="57450"/>
                        <a:pt x="67661" y="57730"/>
                      </a:cubicBezTo>
                      <a:cubicBezTo>
                        <a:pt x="67380" y="58010"/>
                        <a:pt x="67100" y="58234"/>
                        <a:pt x="66820" y="58515"/>
                      </a:cubicBezTo>
                      <a:cubicBezTo>
                        <a:pt x="66820" y="58515"/>
                        <a:pt x="66820" y="58515"/>
                        <a:pt x="66820" y="58515"/>
                      </a:cubicBezTo>
                      <a:cubicBezTo>
                        <a:pt x="66091" y="58963"/>
                        <a:pt x="65418" y="59468"/>
                        <a:pt x="64689" y="59861"/>
                      </a:cubicBezTo>
                      <a:cubicBezTo>
                        <a:pt x="64240" y="60085"/>
                        <a:pt x="63792" y="60309"/>
                        <a:pt x="63343" y="60534"/>
                      </a:cubicBezTo>
                      <a:cubicBezTo>
                        <a:pt x="63287" y="60534"/>
                        <a:pt x="63287" y="60590"/>
                        <a:pt x="63231" y="60590"/>
                      </a:cubicBezTo>
                      <a:cubicBezTo>
                        <a:pt x="62390" y="60814"/>
                        <a:pt x="61605" y="61094"/>
                        <a:pt x="60763" y="61319"/>
                      </a:cubicBezTo>
                      <a:cubicBezTo>
                        <a:pt x="60371" y="61431"/>
                        <a:pt x="59978" y="61431"/>
                        <a:pt x="59642" y="61487"/>
                      </a:cubicBezTo>
                      <a:cubicBezTo>
                        <a:pt x="55885" y="61599"/>
                        <a:pt x="52352" y="60870"/>
                        <a:pt x="49548" y="59356"/>
                      </a:cubicBezTo>
                      <a:cubicBezTo>
                        <a:pt x="45343" y="57057"/>
                        <a:pt x="41474" y="54477"/>
                        <a:pt x="38446" y="51898"/>
                      </a:cubicBezTo>
                      <a:cubicBezTo>
                        <a:pt x="34913" y="48926"/>
                        <a:pt x="31604" y="45786"/>
                        <a:pt x="28576" y="42309"/>
                      </a:cubicBezTo>
                      <a:cubicBezTo>
                        <a:pt x="26053" y="39393"/>
                        <a:pt x="23922" y="36365"/>
                        <a:pt x="21735" y="32104"/>
                      </a:cubicBezTo>
                      <a:cubicBezTo>
                        <a:pt x="20558" y="29860"/>
                        <a:pt x="20670" y="30197"/>
                        <a:pt x="19885" y="27674"/>
                      </a:cubicBezTo>
                      <a:cubicBezTo>
                        <a:pt x="19492" y="26496"/>
                        <a:pt x="19268" y="25262"/>
                        <a:pt x="18931" y="24085"/>
                      </a:cubicBezTo>
                      <a:cubicBezTo>
                        <a:pt x="18875" y="23804"/>
                        <a:pt x="18819" y="23692"/>
                        <a:pt x="18763" y="23580"/>
                      </a:cubicBezTo>
                      <a:cubicBezTo>
                        <a:pt x="18763" y="23468"/>
                        <a:pt x="18763" y="23300"/>
                        <a:pt x="18763" y="23019"/>
                      </a:cubicBezTo>
                      <a:cubicBezTo>
                        <a:pt x="18763" y="22122"/>
                        <a:pt x="18763" y="21225"/>
                        <a:pt x="18763" y="20328"/>
                      </a:cubicBezTo>
                      <a:cubicBezTo>
                        <a:pt x="18763" y="20047"/>
                        <a:pt x="18819" y="19823"/>
                        <a:pt x="18819" y="19655"/>
                      </a:cubicBezTo>
                      <a:cubicBezTo>
                        <a:pt x="18875" y="19262"/>
                        <a:pt x="18987" y="18814"/>
                        <a:pt x="19100" y="18421"/>
                      </a:cubicBezTo>
                      <a:cubicBezTo>
                        <a:pt x="19100" y="18365"/>
                        <a:pt x="19548" y="17019"/>
                        <a:pt x="19548" y="16795"/>
                      </a:cubicBezTo>
                      <a:cubicBezTo>
                        <a:pt x="19997" y="15785"/>
                        <a:pt x="20558" y="14888"/>
                        <a:pt x="21174" y="13935"/>
                      </a:cubicBezTo>
                      <a:cubicBezTo>
                        <a:pt x="23866" y="9730"/>
                        <a:pt x="22016" y="3729"/>
                        <a:pt x="17866" y="1262"/>
                      </a:cubicBezTo>
                      <a:cubicBezTo>
                        <a:pt x="13324" y="-1429"/>
                        <a:pt x="7997" y="421"/>
                        <a:pt x="5193" y="4570"/>
                      </a:cubicBezTo>
                      <a:cubicBezTo>
                        <a:pt x="-6695" y="22178"/>
                        <a:pt x="3903" y="43487"/>
                        <a:pt x="16184" y="57505"/>
                      </a:cubicBezTo>
                      <a:cubicBezTo>
                        <a:pt x="28632" y="71693"/>
                        <a:pt x="48707" y="86777"/>
                        <a:pt x="68670" y="80216"/>
                      </a:cubicBezTo>
                      <a:cubicBezTo>
                        <a:pt x="79044" y="76851"/>
                        <a:pt x="90932" y="66422"/>
                        <a:pt x="87063" y="54253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B6A074B8-4208-39C5-27D1-35A7978B9C00}"/>
                  </a:ext>
                </a:extLst>
              </p:cNvPr>
              <p:cNvGrpSpPr/>
              <p:nvPr/>
            </p:nvGrpSpPr>
            <p:grpSpPr>
              <a:xfrm>
                <a:off x="1988950" y="4604397"/>
                <a:ext cx="778635" cy="1164934"/>
                <a:chOff x="13809730" y="8704205"/>
                <a:chExt cx="1333358" cy="1994867"/>
              </a:xfrm>
            </p:grpSpPr>
            <p:sp>
              <p:nvSpPr>
                <p:cNvPr id="105" name="任意多边形: 形状 104">
                  <a:extLst>
                    <a:ext uri="{FF2B5EF4-FFF2-40B4-BE49-F238E27FC236}">
                      <a16:creationId xmlns:a16="http://schemas.microsoft.com/office/drawing/2014/main" id="{51CEE0B8-00A0-6757-441E-841BEE49DA8B}"/>
                    </a:ext>
                  </a:extLst>
                </p:cNvPr>
                <p:cNvSpPr/>
                <p:nvPr/>
              </p:nvSpPr>
              <p:spPr>
                <a:xfrm>
                  <a:off x="14548751" y="8886781"/>
                  <a:ext cx="482919" cy="454659"/>
                </a:xfrm>
                <a:custGeom>
                  <a:avLst/>
                  <a:gdLst>
                    <a:gd name="connsiteX0" fmla="*/ 277572 w 482919"/>
                    <a:gd name="connsiteY0" fmla="*/ 0 h 454658"/>
                    <a:gd name="connsiteX1" fmla="*/ 210226 w 482919"/>
                    <a:gd name="connsiteY1" fmla="*/ 134637 h 454658"/>
                    <a:gd name="connsiteX2" fmla="*/ 198338 w 482919"/>
                    <a:gd name="connsiteY2" fmla="*/ 149273 h 454658"/>
                    <a:gd name="connsiteX3" fmla="*/ 182357 w 482919"/>
                    <a:gd name="connsiteY3" fmla="*/ 150842 h 454658"/>
                    <a:gd name="connsiteX4" fmla="*/ 0 w 482919"/>
                    <a:gd name="connsiteY4" fmla="*/ 135871 h 454658"/>
                    <a:gd name="connsiteX5" fmla="*/ 146132 w 482919"/>
                    <a:gd name="connsiteY5" fmla="*/ 251778 h 454658"/>
                    <a:gd name="connsiteX6" fmla="*/ 57421 w 482919"/>
                    <a:gd name="connsiteY6" fmla="*/ 396228 h 454658"/>
                    <a:gd name="connsiteX7" fmla="*/ 197890 w 482919"/>
                    <a:gd name="connsiteY7" fmla="*/ 334377 h 454658"/>
                    <a:gd name="connsiteX8" fmla="*/ 206581 w 482919"/>
                    <a:gd name="connsiteY8" fmla="*/ 332078 h 454658"/>
                    <a:gd name="connsiteX9" fmla="*/ 217460 w 482919"/>
                    <a:gd name="connsiteY9" fmla="*/ 337909 h 454658"/>
                    <a:gd name="connsiteX10" fmla="*/ 353666 w 482919"/>
                    <a:gd name="connsiteY10" fmla="*/ 454658 h 454658"/>
                    <a:gd name="connsiteX11" fmla="*/ 331348 w 482919"/>
                    <a:gd name="connsiteY11" fmla="*/ 257778 h 454658"/>
                    <a:gd name="connsiteX12" fmla="*/ 482920 w 482919"/>
                    <a:gd name="connsiteY12" fmla="*/ 175235 h 454658"/>
                    <a:gd name="connsiteX13" fmla="*/ 290694 w 482919"/>
                    <a:gd name="connsiteY13" fmla="*/ 158469 h 454658"/>
                    <a:gd name="connsiteX14" fmla="*/ 277572 w 482919"/>
                    <a:gd name="connsiteY14" fmla="*/ 0 h 454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82919" h="454658">
                      <a:moveTo>
                        <a:pt x="277572" y="0"/>
                      </a:moveTo>
                      <a:cubicBezTo>
                        <a:pt x="255367" y="44972"/>
                        <a:pt x="232937" y="89889"/>
                        <a:pt x="210226" y="134637"/>
                      </a:cubicBezTo>
                      <a:cubicBezTo>
                        <a:pt x="207310" y="140356"/>
                        <a:pt x="204058" y="146413"/>
                        <a:pt x="198338" y="149273"/>
                      </a:cubicBezTo>
                      <a:cubicBezTo>
                        <a:pt x="193460" y="151684"/>
                        <a:pt x="187740" y="151291"/>
                        <a:pt x="182357" y="150842"/>
                      </a:cubicBezTo>
                      <a:cubicBezTo>
                        <a:pt x="121571" y="145852"/>
                        <a:pt x="60786" y="140861"/>
                        <a:pt x="0" y="135871"/>
                      </a:cubicBezTo>
                      <a:cubicBezTo>
                        <a:pt x="42561" y="181460"/>
                        <a:pt x="92019" y="220656"/>
                        <a:pt x="146132" y="251778"/>
                      </a:cubicBezTo>
                      <a:cubicBezTo>
                        <a:pt x="116580" y="299947"/>
                        <a:pt x="86973" y="348059"/>
                        <a:pt x="57421" y="396228"/>
                      </a:cubicBezTo>
                      <a:cubicBezTo>
                        <a:pt x="104244" y="375592"/>
                        <a:pt x="151067" y="354956"/>
                        <a:pt x="197890" y="334377"/>
                      </a:cubicBezTo>
                      <a:cubicBezTo>
                        <a:pt x="200637" y="333143"/>
                        <a:pt x="203553" y="331909"/>
                        <a:pt x="206581" y="332078"/>
                      </a:cubicBezTo>
                      <a:cubicBezTo>
                        <a:pt x="210787" y="332302"/>
                        <a:pt x="214320" y="335162"/>
                        <a:pt x="217460" y="337909"/>
                      </a:cubicBezTo>
                      <a:cubicBezTo>
                        <a:pt x="262881" y="376826"/>
                        <a:pt x="308246" y="415742"/>
                        <a:pt x="353666" y="454658"/>
                      </a:cubicBezTo>
                      <a:cubicBezTo>
                        <a:pt x="346208" y="389050"/>
                        <a:pt x="338807" y="323442"/>
                        <a:pt x="331348" y="257778"/>
                      </a:cubicBezTo>
                      <a:cubicBezTo>
                        <a:pt x="381872" y="230245"/>
                        <a:pt x="432396" y="202768"/>
                        <a:pt x="482920" y="175235"/>
                      </a:cubicBezTo>
                      <a:cubicBezTo>
                        <a:pt x="418489" y="177927"/>
                        <a:pt x="353666" y="172263"/>
                        <a:pt x="290694" y="158469"/>
                      </a:cubicBezTo>
                      <a:cubicBezTo>
                        <a:pt x="289292" y="105982"/>
                        <a:pt x="287890" y="53440"/>
                        <a:pt x="277572" y="0"/>
                      </a:cubicBezTo>
                      <a:close/>
                    </a:path>
                  </a:pathLst>
                </a:custGeom>
                <a:solidFill>
                  <a:srgbClr val="EC9FF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: 形状 105">
                  <a:extLst>
                    <a:ext uri="{FF2B5EF4-FFF2-40B4-BE49-F238E27FC236}">
                      <a16:creationId xmlns:a16="http://schemas.microsoft.com/office/drawing/2014/main" id="{FE556E13-EB8F-4EA6-1206-6FB90F627DD8}"/>
                    </a:ext>
                  </a:extLst>
                </p:cNvPr>
                <p:cNvSpPr/>
                <p:nvPr/>
              </p:nvSpPr>
              <p:spPr>
                <a:xfrm>
                  <a:off x="14844488" y="9471476"/>
                  <a:ext cx="298600" cy="266526"/>
                </a:xfrm>
                <a:custGeom>
                  <a:avLst/>
                  <a:gdLst>
                    <a:gd name="connsiteX0" fmla="*/ 159085 w 298600"/>
                    <a:gd name="connsiteY0" fmla="*/ 0 h 266525"/>
                    <a:gd name="connsiteX1" fmla="*/ 123254 w 298600"/>
                    <a:gd name="connsiteY1" fmla="*/ 74356 h 266525"/>
                    <a:gd name="connsiteX2" fmla="*/ 115964 w 298600"/>
                    <a:gd name="connsiteY2" fmla="*/ 84169 h 266525"/>
                    <a:gd name="connsiteX3" fmla="*/ 106263 w 298600"/>
                    <a:gd name="connsiteY3" fmla="*/ 86524 h 266525"/>
                    <a:gd name="connsiteX4" fmla="*/ 0 w 298600"/>
                    <a:gd name="connsiteY4" fmla="*/ 95777 h 266525"/>
                    <a:gd name="connsiteX5" fmla="*/ 74075 w 298600"/>
                    <a:gd name="connsiteY5" fmla="*/ 140300 h 266525"/>
                    <a:gd name="connsiteX6" fmla="*/ 38524 w 298600"/>
                    <a:gd name="connsiteY6" fmla="*/ 248021 h 266525"/>
                    <a:gd name="connsiteX7" fmla="*/ 130095 w 298600"/>
                    <a:gd name="connsiteY7" fmla="*/ 186170 h 266525"/>
                    <a:gd name="connsiteX8" fmla="*/ 212581 w 298600"/>
                    <a:gd name="connsiteY8" fmla="*/ 266526 h 266525"/>
                    <a:gd name="connsiteX9" fmla="*/ 202263 w 298600"/>
                    <a:gd name="connsiteY9" fmla="*/ 163796 h 266525"/>
                    <a:gd name="connsiteX10" fmla="*/ 298601 w 298600"/>
                    <a:gd name="connsiteY10" fmla="*/ 115347 h 266525"/>
                    <a:gd name="connsiteX11" fmla="*/ 180955 w 298600"/>
                    <a:gd name="connsiteY11" fmla="*/ 96954 h 266525"/>
                    <a:gd name="connsiteX12" fmla="*/ 159085 w 298600"/>
                    <a:gd name="connsiteY12" fmla="*/ 0 h 266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600" h="266525">
                      <a:moveTo>
                        <a:pt x="159085" y="0"/>
                      </a:moveTo>
                      <a:cubicBezTo>
                        <a:pt x="147141" y="24785"/>
                        <a:pt x="135197" y="49571"/>
                        <a:pt x="123254" y="74356"/>
                      </a:cubicBezTo>
                      <a:cubicBezTo>
                        <a:pt x="121459" y="78057"/>
                        <a:pt x="119496" y="81982"/>
                        <a:pt x="115964" y="84169"/>
                      </a:cubicBezTo>
                      <a:cubicBezTo>
                        <a:pt x="113104" y="85907"/>
                        <a:pt x="109627" y="86244"/>
                        <a:pt x="106263" y="86524"/>
                      </a:cubicBezTo>
                      <a:cubicBezTo>
                        <a:pt x="70823" y="89608"/>
                        <a:pt x="35383" y="92693"/>
                        <a:pt x="0" y="95777"/>
                      </a:cubicBezTo>
                      <a:cubicBezTo>
                        <a:pt x="23440" y="112599"/>
                        <a:pt x="48225" y="127515"/>
                        <a:pt x="74075" y="140300"/>
                      </a:cubicBezTo>
                      <a:cubicBezTo>
                        <a:pt x="62244" y="176188"/>
                        <a:pt x="50356" y="212077"/>
                        <a:pt x="38524" y="248021"/>
                      </a:cubicBezTo>
                      <a:cubicBezTo>
                        <a:pt x="69758" y="228450"/>
                        <a:pt x="100263" y="207871"/>
                        <a:pt x="130095" y="186170"/>
                      </a:cubicBezTo>
                      <a:cubicBezTo>
                        <a:pt x="157572" y="212974"/>
                        <a:pt x="185104" y="239778"/>
                        <a:pt x="212581" y="266526"/>
                      </a:cubicBezTo>
                      <a:cubicBezTo>
                        <a:pt x="209161" y="232263"/>
                        <a:pt x="205740" y="198058"/>
                        <a:pt x="202263" y="163796"/>
                      </a:cubicBezTo>
                      <a:cubicBezTo>
                        <a:pt x="235628" y="150394"/>
                        <a:pt x="267928" y="134132"/>
                        <a:pt x="298601" y="115347"/>
                      </a:cubicBezTo>
                      <a:cubicBezTo>
                        <a:pt x="260021" y="105646"/>
                        <a:pt x="220600" y="99477"/>
                        <a:pt x="180955" y="96954"/>
                      </a:cubicBezTo>
                      <a:cubicBezTo>
                        <a:pt x="177030" y="63028"/>
                        <a:pt x="173160" y="29047"/>
                        <a:pt x="159085" y="0"/>
                      </a:cubicBezTo>
                      <a:close/>
                    </a:path>
                  </a:pathLst>
                </a:custGeom>
                <a:solidFill>
                  <a:srgbClr val="75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07B8CF6B-AD24-9CF0-E217-23A2155A3D59}"/>
                    </a:ext>
                  </a:extLst>
                </p:cNvPr>
                <p:cNvSpPr/>
                <p:nvPr/>
              </p:nvSpPr>
              <p:spPr>
                <a:xfrm>
                  <a:off x="14957357" y="9369819"/>
                  <a:ext cx="87497" cy="91468"/>
                </a:xfrm>
                <a:custGeom>
                  <a:avLst/>
                  <a:gdLst>
                    <a:gd name="connsiteX0" fmla="*/ 87369 w 87496"/>
                    <a:gd name="connsiteY0" fmla="*/ 45077 h 91467"/>
                    <a:gd name="connsiteX1" fmla="*/ 86640 w 87496"/>
                    <a:gd name="connsiteY1" fmla="*/ 40198 h 91467"/>
                    <a:gd name="connsiteX2" fmla="*/ 86136 w 87496"/>
                    <a:gd name="connsiteY2" fmla="*/ 36890 h 91467"/>
                    <a:gd name="connsiteX3" fmla="*/ 85238 w 87496"/>
                    <a:gd name="connsiteY3" fmla="*/ 33245 h 91467"/>
                    <a:gd name="connsiteX4" fmla="*/ 84566 w 87496"/>
                    <a:gd name="connsiteY4" fmla="*/ 31170 h 91467"/>
                    <a:gd name="connsiteX5" fmla="*/ 1350 w 87496"/>
                    <a:gd name="connsiteY5" fmla="*/ 36273 h 91467"/>
                    <a:gd name="connsiteX6" fmla="*/ 6957 w 87496"/>
                    <a:gd name="connsiteY6" fmla="*/ 74908 h 91467"/>
                    <a:gd name="connsiteX7" fmla="*/ 41780 w 87496"/>
                    <a:gd name="connsiteY7" fmla="*/ 90049 h 91467"/>
                    <a:gd name="connsiteX8" fmla="*/ 57986 w 87496"/>
                    <a:gd name="connsiteY8" fmla="*/ 88367 h 91467"/>
                    <a:gd name="connsiteX9" fmla="*/ 87369 w 87496"/>
                    <a:gd name="connsiteY9" fmla="*/ 45077 h 91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496" h="91467">
                      <a:moveTo>
                        <a:pt x="87369" y="45077"/>
                      </a:moveTo>
                      <a:cubicBezTo>
                        <a:pt x="87257" y="43338"/>
                        <a:pt x="86865" y="41824"/>
                        <a:pt x="86640" y="40198"/>
                      </a:cubicBezTo>
                      <a:cubicBezTo>
                        <a:pt x="86472" y="39077"/>
                        <a:pt x="86360" y="37955"/>
                        <a:pt x="86136" y="36890"/>
                      </a:cubicBezTo>
                      <a:cubicBezTo>
                        <a:pt x="85855" y="35656"/>
                        <a:pt x="85575" y="34422"/>
                        <a:pt x="85238" y="33245"/>
                      </a:cubicBezTo>
                      <a:cubicBezTo>
                        <a:pt x="85014" y="32516"/>
                        <a:pt x="84790" y="31843"/>
                        <a:pt x="84566" y="31170"/>
                      </a:cubicBezTo>
                      <a:cubicBezTo>
                        <a:pt x="71051" y="-10438"/>
                        <a:pt x="14191" y="-12008"/>
                        <a:pt x="1350" y="36273"/>
                      </a:cubicBezTo>
                      <a:cubicBezTo>
                        <a:pt x="-1229" y="49282"/>
                        <a:pt x="-500" y="63638"/>
                        <a:pt x="6957" y="74908"/>
                      </a:cubicBezTo>
                      <a:cubicBezTo>
                        <a:pt x="14472" y="87021"/>
                        <a:pt x="30285" y="94815"/>
                        <a:pt x="41780" y="90049"/>
                      </a:cubicBezTo>
                      <a:cubicBezTo>
                        <a:pt x="47275" y="90610"/>
                        <a:pt x="52771" y="90049"/>
                        <a:pt x="57986" y="88367"/>
                      </a:cubicBezTo>
                      <a:cubicBezTo>
                        <a:pt x="75762" y="83881"/>
                        <a:pt x="88939" y="66946"/>
                        <a:pt x="87369" y="450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CAD5FE48-D67D-25BF-2F3F-89CE9EF2389B}"/>
                    </a:ext>
                  </a:extLst>
                </p:cNvPr>
                <p:cNvSpPr/>
                <p:nvPr/>
              </p:nvSpPr>
              <p:spPr>
                <a:xfrm>
                  <a:off x="14897330" y="8704205"/>
                  <a:ext cx="120137" cy="119372"/>
                </a:xfrm>
                <a:custGeom>
                  <a:avLst/>
                  <a:gdLst>
                    <a:gd name="connsiteX0" fmla="*/ 74386 w 120137"/>
                    <a:gd name="connsiteY0" fmla="*/ 892 h 119372"/>
                    <a:gd name="connsiteX1" fmla="*/ 55545 w 120137"/>
                    <a:gd name="connsiteY1" fmla="*/ 667 h 119372"/>
                    <a:gd name="connsiteX2" fmla="*/ 2330 w 120137"/>
                    <a:gd name="connsiteY2" fmla="*/ 75191 h 119372"/>
                    <a:gd name="connsiteX3" fmla="*/ 104611 w 120137"/>
                    <a:gd name="connsiteY3" fmla="*/ 98126 h 119372"/>
                    <a:gd name="connsiteX4" fmla="*/ 74386 w 120137"/>
                    <a:gd name="connsiteY4" fmla="*/ 892 h 119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137" h="119372">
                      <a:moveTo>
                        <a:pt x="74386" y="892"/>
                      </a:moveTo>
                      <a:cubicBezTo>
                        <a:pt x="67938" y="-286"/>
                        <a:pt x="61601" y="-230"/>
                        <a:pt x="55545" y="667"/>
                      </a:cubicBezTo>
                      <a:cubicBezTo>
                        <a:pt x="20273" y="667"/>
                        <a:pt x="-8549" y="35602"/>
                        <a:pt x="2330" y="75191"/>
                      </a:cubicBezTo>
                      <a:cubicBezTo>
                        <a:pt x="14554" y="119603"/>
                        <a:pt x="75451" y="136313"/>
                        <a:pt x="104611" y="98126"/>
                      </a:cubicBezTo>
                      <a:cubicBezTo>
                        <a:pt x="133209" y="62518"/>
                        <a:pt x="121826" y="10649"/>
                        <a:pt x="74386" y="892"/>
                      </a:cubicBezTo>
                      <a:close/>
                    </a:path>
                  </a:pathLst>
                </a:custGeom>
                <a:solidFill>
                  <a:srgbClr val="CE528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7F9830F5-A18F-E466-6D66-897A46F2C141}"/>
                    </a:ext>
                  </a:extLst>
                </p:cNvPr>
                <p:cNvSpPr/>
                <p:nvPr/>
              </p:nvSpPr>
              <p:spPr>
                <a:xfrm>
                  <a:off x="14672775" y="9344633"/>
                  <a:ext cx="53924" cy="52900"/>
                </a:xfrm>
                <a:custGeom>
                  <a:avLst/>
                  <a:gdLst>
                    <a:gd name="connsiteX0" fmla="*/ 53220 w 53925"/>
                    <a:gd name="connsiteY0" fmla="*/ 28316 h 52901"/>
                    <a:gd name="connsiteX1" fmla="*/ 47613 w 53925"/>
                    <a:gd name="connsiteY1" fmla="*/ 9475 h 52901"/>
                    <a:gd name="connsiteX2" fmla="*/ 40435 w 53925"/>
                    <a:gd name="connsiteY2" fmla="*/ 3419 h 52901"/>
                    <a:gd name="connsiteX3" fmla="*/ 9930 w 53925"/>
                    <a:gd name="connsiteY3" fmla="*/ 47830 h 52901"/>
                    <a:gd name="connsiteX4" fmla="*/ 30790 w 53925"/>
                    <a:gd name="connsiteY4" fmla="*/ 51643 h 52901"/>
                    <a:gd name="connsiteX5" fmla="*/ 53220 w 53925"/>
                    <a:gd name="connsiteY5" fmla="*/ 28316 h 52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925" h="52901">
                      <a:moveTo>
                        <a:pt x="53220" y="28316"/>
                      </a:moveTo>
                      <a:cubicBezTo>
                        <a:pt x="55295" y="20970"/>
                        <a:pt x="52603" y="14129"/>
                        <a:pt x="47613" y="9475"/>
                      </a:cubicBezTo>
                      <a:cubicBezTo>
                        <a:pt x="45706" y="7120"/>
                        <a:pt x="43351" y="4989"/>
                        <a:pt x="40435" y="3419"/>
                      </a:cubicBezTo>
                      <a:cubicBezTo>
                        <a:pt x="12229" y="-11778"/>
                        <a:pt x="-15304" y="27419"/>
                        <a:pt x="9930" y="47830"/>
                      </a:cubicBezTo>
                      <a:cubicBezTo>
                        <a:pt x="17108" y="53326"/>
                        <a:pt x="24566" y="53942"/>
                        <a:pt x="30790" y="51643"/>
                      </a:cubicBezTo>
                      <a:cubicBezTo>
                        <a:pt x="44473" y="50971"/>
                        <a:pt x="52323" y="40036"/>
                        <a:pt x="53220" y="28316"/>
                      </a:cubicBezTo>
                      <a:close/>
                    </a:path>
                  </a:pathLst>
                </a:custGeom>
                <a:solidFill>
                  <a:srgbClr val="80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2052DDD3-6542-EEDC-2990-2D7A95958A66}"/>
                    </a:ext>
                  </a:extLst>
                </p:cNvPr>
                <p:cNvSpPr/>
                <p:nvPr/>
              </p:nvSpPr>
              <p:spPr>
                <a:xfrm>
                  <a:off x="14498267" y="9560485"/>
                  <a:ext cx="100949" cy="100643"/>
                </a:xfrm>
                <a:custGeom>
                  <a:avLst/>
                  <a:gdLst>
                    <a:gd name="connsiteX0" fmla="*/ 63371 w 100950"/>
                    <a:gd name="connsiteY0" fmla="*/ 2051 h 100643"/>
                    <a:gd name="connsiteX1" fmla="*/ 49577 w 100950"/>
                    <a:gd name="connsiteY1" fmla="*/ 874 h 100643"/>
                    <a:gd name="connsiteX2" fmla="*/ 26754 w 100950"/>
                    <a:gd name="connsiteY2" fmla="*/ 3621 h 100643"/>
                    <a:gd name="connsiteX3" fmla="*/ 1128 w 100950"/>
                    <a:gd name="connsiteY3" fmla="*/ 57510 h 100643"/>
                    <a:gd name="connsiteX4" fmla="*/ 50923 w 100950"/>
                    <a:gd name="connsiteY4" fmla="*/ 99902 h 100643"/>
                    <a:gd name="connsiteX5" fmla="*/ 94774 w 100950"/>
                    <a:gd name="connsiteY5" fmla="*/ 79547 h 100643"/>
                    <a:gd name="connsiteX6" fmla="*/ 63371 w 100950"/>
                    <a:gd name="connsiteY6" fmla="*/ 2051 h 100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950" h="100643">
                      <a:moveTo>
                        <a:pt x="63371" y="2051"/>
                      </a:moveTo>
                      <a:cubicBezTo>
                        <a:pt x="58605" y="1042"/>
                        <a:pt x="53951" y="649"/>
                        <a:pt x="49577" y="874"/>
                      </a:cubicBezTo>
                      <a:cubicBezTo>
                        <a:pt x="41895" y="-697"/>
                        <a:pt x="34044" y="-360"/>
                        <a:pt x="26754" y="3621"/>
                      </a:cubicBezTo>
                      <a:cubicBezTo>
                        <a:pt x="8250" y="13827"/>
                        <a:pt x="-3863" y="36537"/>
                        <a:pt x="1128" y="57510"/>
                      </a:cubicBezTo>
                      <a:cubicBezTo>
                        <a:pt x="7857" y="79154"/>
                        <a:pt x="29110" y="95529"/>
                        <a:pt x="50923" y="99902"/>
                      </a:cubicBezTo>
                      <a:cubicBezTo>
                        <a:pt x="67801" y="103435"/>
                        <a:pt x="85914" y="93958"/>
                        <a:pt x="94774" y="79547"/>
                      </a:cubicBezTo>
                      <a:cubicBezTo>
                        <a:pt x="110699" y="51285"/>
                        <a:pt x="94269" y="11360"/>
                        <a:pt x="63371" y="2051"/>
                      </a:cubicBezTo>
                      <a:close/>
                    </a:path>
                  </a:pathLst>
                </a:custGeom>
                <a:solidFill>
                  <a:srgbClr val="EC9FF7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: 形状 110">
                  <a:extLst>
                    <a:ext uri="{FF2B5EF4-FFF2-40B4-BE49-F238E27FC236}">
                      <a16:creationId xmlns:a16="http://schemas.microsoft.com/office/drawing/2014/main" id="{19FE19E4-8BD7-21F9-2F83-1F727A061D6A}"/>
                    </a:ext>
                  </a:extLst>
                </p:cNvPr>
                <p:cNvSpPr/>
                <p:nvPr/>
              </p:nvSpPr>
              <p:spPr>
                <a:xfrm>
                  <a:off x="13809730" y="10205078"/>
                  <a:ext cx="104617" cy="102847"/>
                </a:xfrm>
                <a:custGeom>
                  <a:avLst/>
                  <a:gdLst>
                    <a:gd name="connsiteX0" fmla="*/ 103563 w 104617"/>
                    <a:gd name="connsiteY0" fmla="*/ 39615 h 102846"/>
                    <a:gd name="connsiteX1" fmla="*/ 43338 w 104617"/>
                    <a:gd name="connsiteY1" fmla="*/ 2325 h 102846"/>
                    <a:gd name="connsiteX2" fmla="*/ 15244 w 104617"/>
                    <a:gd name="connsiteY2" fmla="*/ 15728 h 102846"/>
                    <a:gd name="connsiteX3" fmla="*/ 6441 w 104617"/>
                    <a:gd name="connsiteY3" fmla="*/ 77634 h 102846"/>
                    <a:gd name="connsiteX4" fmla="*/ 25282 w 104617"/>
                    <a:gd name="connsiteY4" fmla="*/ 94906 h 102846"/>
                    <a:gd name="connsiteX5" fmla="*/ 46086 w 104617"/>
                    <a:gd name="connsiteY5" fmla="*/ 102812 h 102846"/>
                    <a:gd name="connsiteX6" fmla="*/ 103563 w 104617"/>
                    <a:gd name="connsiteY6" fmla="*/ 39615 h 102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17" h="102846">
                      <a:moveTo>
                        <a:pt x="103563" y="39615"/>
                      </a:moveTo>
                      <a:cubicBezTo>
                        <a:pt x="98348" y="8045"/>
                        <a:pt x="67506" y="-5918"/>
                        <a:pt x="43338" y="2325"/>
                      </a:cubicBezTo>
                      <a:cubicBezTo>
                        <a:pt x="32964" y="3559"/>
                        <a:pt x="23039" y="7877"/>
                        <a:pt x="15244" y="15728"/>
                      </a:cubicBezTo>
                      <a:cubicBezTo>
                        <a:pt x="-120" y="31933"/>
                        <a:pt x="-5335" y="57896"/>
                        <a:pt x="6441" y="77634"/>
                      </a:cubicBezTo>
                      <a:cubicBezTo>
                        <a:pt x="10758" y="85597"/>
                        <a:pt x="17487" y="91373"/>
                        <a:pt x="25282" y="94906"/>
                      </a:cubicBezTo>
                      <a:cubicBezTo>
                        <a:pt x="31170" y="99223"/>
                        <a:pt x="38179" y="102083"/>
                        <a:pt x="46086" y="102812"/>
                      </a:cubicBezTo>
                      <a:cubicBezTo>
                        <a:pt x="78105" y="104046"/>
                        <a:pt x="110965" y="72531"/>
                        <a:pt x="103563" y="39615"/>
                      </a:cubicBezTo>
                      <a:close/>
                    </a:path>
                  </a:pathLst>
                </a:custGeom>
                <a:solidFill>
                  <a:srgbClr val="80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: 形状 111">
                  <a:extLst>
                    <a:ext uri="{FF2B5EF4-FFF2-40B4-BE49-F238E27FC236}">
                      <a16:creationId xmlns:a16="http://schemas.microsoft.com/office/drawing/2014/main" id="{5CE238FF-837D-4070-D7B7-B5622D699449}"/>
                    </a:ext>
                  </a:extLst>
                </p:cNvPr>
                <p:cNvSpPr/>
                <p:nvPr/>
              </p:nvSpPr>
              <p:spPr>
                <a:xfrm>
                  <a:off x="14682598" y="9756474"/>
                  <a:ext cx="104617" cy="102847"/>
                </a:xfrm>
                <a:custGeom>
                  <a:avLst/>
                  <a:gdLst>
                    <a:gd name="connsiteX0" fmla="*/ 103563 w 104617"/>
                    <a:gd name="connsiteY0" fmla="*/ 39615 h 102847"/>
                    <a:gd name="connsiteX1" fmla="*/ 43338 w 104617"/>
                    <a:gd name="connsiteY1" fmla="*/ 2325 h 102847"/>
                    <a:gd name="connsiteX2" fmla="*/ 15244 w 104617"/>
                    <a:gd name="connsiteY2" fmla="*/ 15727 h 102847"/>
                    <a:gd name="connsiteX3" fmla="*/ 6440 w 104617"/>
                    <a:gd name="connsiteY3" fmla="*/ 77634 h 102847"/>
                    <a:gd name="connsiteX4" fmla="*/ 25282 w 104617"/>
                    <a:gd name="connsiteY4" fmla="*/ 94905 h 102847"/>
                    <a:gd name="connsiteX5" fmla="*/ 46086 w 104617"/>
                    <a:gd name="connsiteY5" fmla="*/ 102812 h 102847"/>
                    <a:gd name="connsiteX6" fmla="*/ 103563 w 104617"/>
                    <a:gd name="connsiteY6" fmla="*/ 39615 h 102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17" h="102847">
                      <a:moveTo>
                        <a:pt x="103563" y="39615"/>
                      </a:moveTo>
                      <a:cubicBezTo>
                        <a:pt x="98348" y="8045"/>
                        <a:pt x="67506" y="-5918"/>
                        <a:pt x="43338" y="2325"/>
                      </a:cubicBezTo>
                      <a:cubicBezTo>
                        <a:pt x="32964" y="3559"/>
                        <a:pt x="23039" y="7877"/>
                        <a:pt x="15244" y="15727"/>
                      </a:cubicBezTo>
                      <a:cubicBezTo>
                        <a:pt x="-120" y="31933"/>
                        <a:pt x="-5335" y="57896"/>
                        <a:pt x="6440" y="77634"/>
                      </a:cubicBezTo>
                      <a:cubicBezTo>
                        <a:pt x="10758" y="85597"/>
                        <a:pt x="17487" y="91373"/>
                        <a:pt x="25282" y="94905"/>
                      </a:cubicBezTo>
                      <a:cubicBezTo>
                        <a:pt x="31170" y="99223"/>
                        <a:pt x="38179" y="102083"/>
                        <a:pt x="46086" y="102812"/>
                      </a:cubicBezTo>
                      <a:cubicBezTo>
                        <a:pt x="78105" y="104046"/>
                        <a:pt x="110965" y="72531"/>
                        <a:pt x="103563" y="396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任意多边形: 形状 112">
                  <a:extLst>
                    <a:ext uri="{FF2B5EF4-FFF2-40B4-BE49-F238E27FC236}">
                      <a16:creationId xmlns:a16="http://schemas.microsoft.com/office/drawing/2014/main" id="{086A6904-F071-027B-9AF2-83BADEF13648}"/>
                    </a:ext>
                  </a:extLst>
                </p:cNvPr>
                <p:cNvSpPr/>
                <p:nvPr/>
              </p:nvSpPr>
              <p:spPr>
                <a:xfrm>
                  <a:off x="14920317" y="10155100"/>
                  <a:ext cx="101912" cy="110496"/>
                </a:xfrm>
                <a:custGeom>
                  <a:avLst/>
                  <a:gdLst>
                    <a:gd name="connsiteX0" fmla="*/ 70687 w 101912"/>
                    <a:gd name="connsiteY0" fmla="*/ 9180 h 110496"/>
                    <a:gd name="connsiteX1" fmla="*/ 22238 w 101912"/>
                    <a:gd name="connsiteY1" fmla="*/ 7161 h 110496"/>
                    <a:gd name="connsiteX2" fmla="*/ 21229 w 101912"/>
                    <a:gd name="connsiteY2" fmla="*/ 99685 h 110496"/>
                    <a:gd name="connsiteX3" fmla="*/ 100407 w 101912"/>
                    <a:gd name="connsiteY3" fmla="*/ 68171 h 110496"/>
                    <a:gd name="connsiteX4" fmla="*/ 70687 w 101912"/>
                    <a:gd name="connsiteY4" fmla="*/ 9180 h 110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912" h="110496">
                      <a:moveTo>
                        <a:pt x="70687" y="9180"/>
                      </a:moveTo>
                      <a:cubicBezTo>
                        <a:pt x="57229" y="-1250"/>
                        <a:pt x="38051" y="-3942"/>
                        <a:pt x="22238" y="7161"/>
                      </a:cubicBezTo>
                      <a:cubicBezTo>
                        <a:pt x="-9052" y="27068"/>
                        <a:pt x="-5407" y="77255"/>
                        <a:pt x="21229" y="99685"/>
                      </a:cubicBezTo>
                      <a:cubicBezTo>
                        <a:pt x="48650" y="124975"/>
                        <a:pt x="94407" y="102377"/>
                        <a:pt x="100407" y="68171"/>
                      </a:cubicBezTo>
                      <a:cubicBezTo>
                        <a:pt x="106856" y="43554"/>
                        <a:pt x="91771" y="19330"/>
                        <a:pt x="70687" y="9180"/>
                      </a:cubicBezTo>
                      <a:close/>
                    </a:path>
                  </a:pathLst>
                </a:custGeom>
                <a:solidFill>
                  <a:srgbClr val="DE5E8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124BF64D-A4F1-EB40-36B2-950B03832F84}"/>
                    </a:ext>
                  </a:extLst>
                </p:cNvPr>
                <p:cNvSpPr/>
                <p:nvPr/>
              </p:nvSpPr>
              <p:spPr>
                <a:xfrm>
                  <a:off x="14049049" y="9721570"/>
                  <a:ext cx="874438" cy="977502"/>
                </a:xfrm>
                <a:custGeom>
                  <a:avLst/>
                  <a:gdLst>
                    <a:gd name="connsiteX0" fmla="*/ 360564 w 874437"/>
                    <a:gd name="connsiteY0" fmla="*/ 0 h 977503"/>
                    <a:gd name="connsiteX1" fmla="*/ 305610 w 874437"/>
                    <a:gd name="connsiteY1" fmla="*/ 315311 h 977503"/>
                    <a:gd name="connsiteX2" fmla="*/ 0 w 874437"/>
                    <a:gd name="connsiteY2" fmla="*/ 405648 h 977503"/>
                    <a:gd name="connsiteX3" fmla="*/ 187516 w 874437"/>
                    <a:gd name="connsiteY3" fmla="*/ 517798 h 977503"/>
                    <a:gd name="connsiteX4" fmla="*/ 220712 w 874437"/>
                    <a:gd name="connsiteY4" fmla="*/ 545500 h 977503"/>
                    <a:gd name="connsiteX5" fmla="*/ 230357 w 874437"/>
                    <a:gd name="connsiteY5" fmla="*/ 595519 h 977503"/>
                    <a:gd name="connsiteX6" fmla="*/ 232263 w 874437"/>
                    <a:gd name="connsiteY6" fmla="*/ 977503 h 977503"/>
                    <a:gd name="connsiteX7" fmla="*/ 443443 w 874437"/>
                    <a:gd name="connsiteY7" fmla="*/ 650865 h 977503"/>
                    <a:gd name="connsiteX8" fmla="*/ 730492 w 874437"/>
                    <a:gd name="connsiteY8" fmla="*/ 807146 h 977503"/>
                    <a:gd name="connsiteX9" fmla="*/ 648173 w 874437"/>
                    <a:gd name="connsiteY9" fmla="*/ 539107 h 977503"/>
                    <a:gd name="connsiteX10" fmla="*/ 642734 w 874437"/>
                    <a:gd name="connsiteY10" fmla="*/ 498620 h 977503"/>
                    <a:gd name="connsiteX11" fmla="*/ 664155 w 874437"/>
                    <a:gd name="connsiteY11" fmla="*/ 462564 h 977503"/>
                    <a:gd name="connsiteX12" fmla="*/ 874437 w 874437"/>
                    <a:gd name="connsiteY12" fmla="*/ 215048 h 977503"/>
                    <a:gd name="connsiteX13" fmla="*/ 509499 w 874437"/>
                    <a:gd name="connsiteY13" fmla="*/ 258002 h 977503"/>
                    <a:gd name="connsiteX14" fmla="*/ 360564 w 874437"/>
                    <a:gd name="connsiteY14" fmla="*/ 0 h 977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437" h="977503">
                      <a:moveTo>
                        <a:pt x="360564" y="0"/>
                      </a:moveTo>
                      <a:cubicBezTo>
                        <a:pt x="342227" y="105085"/>
                        <a:pt x="323890" y="210226"/>
                        <a:pt x="305610" y="315311"/>
                      </a:cubicBezTo>
                      <a:lnTo>
                        <a:pt x="0" y="405648"/>
                      </a:lnTo>
                      <a:cubicBezTo>
                        <a:pt x="62524" y="443050"/>
                        <a:pt x="124992" y="480452"/>
                        <a:pt x="187516" y="517798"/>
                      </a:cubicBezTo>
                      <a:cubicBezTo>
                        <a:pt x="200020" y="525256"/>
                        <a:pt x="212974" y="533219"/>
                        <a:pt x="220712" y="545500"/>
                      </a:cubicBezTo>
                      <a:cubicBezTo>
                        <a:pt x="229852" y="560079"/>
                        <a:pt x="230245" y="578304"/>
                        <a:pt x="230357" y="595519"/>
                      </a:cubicBezTo>
                      <a:cubicBezTo>
                        <a:pt x="230974" y="722865"/>
                        <a:pt x="231647" y="850156"/>
                        <a:pt x="232263" y="977503"/>
                      </a:cubicBezTo>
                      <a:cubicBezTo>
                        <a:pt x="309703" y="873372"/>
                        <a:pt x="380302" y="764193"/>
                        <a:pt x="443443" y="650865"/>
                      </a:cubicBezTo>
                      <a:cubicBezTo>
                        <a:pt x="530640" y="716809"/>
                        <a:pt x="627762" y="769689"/>
                        <a:pt x="730492" y="807146"/>
                      </a:cubicBezTo>
                      <a:cubicBezTo>
                        <a:pt x="703071" y="717819"/>
                        <a:pt x="675594" y="628491"/>
                        <a:pt x="648173" y="539107"/>
                      </a:cubicBezTo>
                      <a:cubicBezTo>
                        <a:pt x="644136" y="525929"/>
                        <a:pt x="640043" y="512135"/>
                        <a:pt x="642734" y="498620"/>
                      </a:cubicBezTo>
                      <a:cubicBezTo>
                        <a:pt x="645482" y="484770"/>
                        <a:pt x="654959" y="473330"/>
                        <a:pt x="664155" y="462564"/>
                      </a:cubicBezTo>
                      <a:cubicBezTo>
                        <a:pt x="734249" y="380078"/>
                        <a:pt x="804343" y="297535"/>
                        <a:pt x="874437" y="215048"/>
                      </a:cubicBezTo>
                      <a:lnTo>
                        <a:pt x="509499" y="258002"/>
                      </a:lnTo>
                      <a:cubicBezTo>
                        <a:pt x="462340" y="166095"/>
                        <a:pt x="415237" y="74187"/>
                        <a:pt x="3605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68D6C5E0-089A-0965-822D-B693C94AF89E}"/>
                  </a:ext>
                </a:extLst>
              </p:cNvPr>
              <p:cNvGrpSpPr/>
              <p:nvPr/>
            </p:nvGrpSpPr>
            <p:grpSpPr>
              <a:xfrm>
                <a:off x="745089" y="3988757"/>
                <a:ext cx="664015" cy="1282175"/>
                <a:chOff x="7044289" y="3230615"/>
                <a:chExt cx="664015" cy="1282175"/>
              </a:xfrm>
            </p:grpSpPr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2B44D1FB-115C-3D50-967F-658E7FB991F1}"/>
                    </a:ext>
                  </a:extLst>
                </p:cNvPr>
                <p:cNvSpPr/>
                <p:nvPr/>
              </p:nvSpPr>
              <p:spPr>
                <a:xfrm>
                  <a:off x="7080140" y="3298912"/>
                  <a:ext cx="273902" cy="269024"/>
                </a:xfrm>
                <a:custGeom>
                  <a:avLst/>
                  <a:gdLst>
                    <a:gd name="connsiteX0" fmla="*/ 211740 w 541518"/>
                    <a:gd name="connsiteY0" fmla="*/ 0 h 531873"/>
                    <a:gd name="connsiteX1" fmla="*/ 191946 w 541518"/>
                    <a:gd name="connsiteY1" fmla="*/ 182805 h 531873"/>
                    <a:gd name="connsiteX2" fmla="*/ 186562 w 541518"/>
                    <a:gd name="connsiteY2" fmla="*/ 200974 h 531873"/>
                    <a:gd name="connsiteX3" fmla="*/ 167609 w 541518"/>
                    <a:gd name="connsiteY3" fmla="*/ 211572 h 531873"/>
                    <a:gd name="connsiteX4" fmla="*/ 0 w 541518"/>
                    <a:gd name="connsiteY4" fmla="*/ 264002 h 531873"/>
                    <a:gd name="connsiteX5" fmla="*/ 176301 w 541518"/>
                    <a:gd name="connsiteY5" fmla="*/ 285255 h 531873"/>
                    <a:gd name="connsiteX6" fmla="*/ 190712 w 541518"/>
                    <a:gd name="connsiteY6" fmla="*/ 290245 h 531873"/>
                    <a:gd name="connsiteX7" fmla="*/ 196039 w 541518"/>
                    <a:gd name="connsiteY7" fmla="*/ 307853 h 531873"/>
                    <a:gd name="connsiteX8" fmla="*/ 204002 w 541518"/>
                    <a:gd name="connsiteY8" fmla="*/ 531873 h 531873"/>
                    <a:gd name="connsiteX9" fmla="*/ 308470 w 541518"/>
                    <a:gd name="connsiteY9" fmla="*/ 322264 h 531873"/>
                    <a:gd name="connsiteX10" fmla="*/ 507256 w 541518"/>
                    <a:gd name="connsiteY10" fmla="*/ 406714 h 531873"/>
                    <a:gd name="connsiteX11" fmla="*/ 418041 w 541518"/>
                    <a:gd name="connsiteY11" fmla="*/ 227161 h 531873"/>
                    <a:gd name="connsiteX12" fmla="*/ 413555 w 541518"/>
                    <a:gd name="connsiteY12" fmla="*/ 209497 h 531873"/>
                    <a:gd name="connsiteX13" fmla="*/ 421630 w 541518"/>
                    <a:gd name="connsiteY13" fmla="*/ 196207 h 531873"/>
                    <a:gd name="connsiteX14" fmla="*/ 541518 w 541518"/>
                    <a:gd name="connsiteY14" fmla="*/ 61795 h 531873"/>
                    <a:gd name="connsiteX15" fmla="*/ 332975 w 541518"/>
                    <a:gd name="connsiteY15" fmla="*/ 120449 h 531873"/>
                    <a:gd name="connsiteX16" fmla="*/ 315591 w 541518"/>
                    <a:gd name="connsiteY16" fmla="*/ 122188 h 531873"/>
                    <a:gd name="connsiteX17" fmla="*/ 299217 w 541518"/>
                    <a:gd name="connsiteY17" fmla="*/ 108618 h 531873"/>
                    <a:gd name="connsiteX18" fmla="*/ 211740 w 541518"/>
                    <a:gd name="connsiteY18" fmla="*/ 0 h 53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41518" h="531873">
                      <a:moveTo>
                        <a:pt x="211740" y="0"/>
                      </a:moveTo>
                      <a:cubicBezTo>
                        <a:pt x="205123" y="60954"/>
                        <a:pt x="198562" y="121851"/>
                        <a:pt x="191946" y="182805"/>
                      </a:cubicBezTo>
                      <a:cubicBezTo>
                        <a:pt x="191273" y="189142"/>
                        <a:pt x="190431" y="195871"/>
                        <a:pt x="186562" y="200974"/>
                      </a:cubicBezTo>
                      <a:cubicBezTo>
                        <a:pt x="182132" y="206862"/>
                        <a:pt x="174618" y="209385"/>
                        <a:pt x="167609" y="211572"/>
                      </a:cubicBezTo>
                      <a:cubicBezTo>
                        <a:pt x="111758" y="229067"/>
                        <a:pt x="55907" y="246563"/>
                        <a:pt x="0" y="264002"/>
                      </a:cubicBezTo>
                      <a:cubicBezTo>
                        <a:pt x="58767" y="271068"/>
                        <a:pt x="117534" y="278133"/>
                        <a:pt x="176301" y="285255"/>
                      </a:cubicBezTo>
                      <a:cubicBezTo>
                        <a:pt x="181459" y="285871"/>
                        <a:pt x="186955" y="286657"/>
                        <a:pt x="190712" y="290245"/>
                      </a:cubicBezTo>
                      <a:cubicBezTo>
                        <a:pt x="195310" y="294563"/>
                        <a:pt x="195815" y="301573"/>
                        <a:pt x="196039" y="307853"/>
                      </a:cubicBezTo>
                      <a:cubicBezTo>
                        <a:pt x="198675" y="382545"/>
                        <a:pt x="201366" y="457237"/>
                        <a:pt x="204002" y="531873"/>
                      </a:cubicBezTo>
                      <a:cubicBezTo>
                        <a:pt x="245273" y="465481"/>
                        <a:pt x="280320" y="395218"/>
                        <a:pt x="308470" y="322264"/>
                      </a:cubicBezTo>
                      <a:cubicBezTo>
                        <a:pt x="370209" y="359779"/>
                        <a:pt x="437443" y="388321"/>
                        <a:pt x="507256" y="406714"/>
                      </a:cubicBezTo>
                      <a:cubicBezTo>
                        <a:pt x="477537" y="346881"/>
                        <a:pt x="447761" y="286993"/>
                        <a:pt x="418041" y="227161"/>
                      </a:cubicBezTo>
                      <a:cubicBezTo>
                        <a:pt x="415293" y="221609"/>
                        <a:pt x="412433" y="215553"/>
                        <a:pt x="413555" y="209497"/>
                      </a:cubicBezTo>
                      <a:cubicBezTo>
                        <a:pt x="414508" y="204338"/>
                        <a:pt x="418153" y="200132"/>
                        <a:pt x="421630" y="196207"/>
                      </a:cubicBezTo>
                      <a:cubicBezTo>
                        <a:pt x="461611" y="151403"/>
                        <a:pt x="501537" y="106599"/>
                        <a:pt x="541518" y="61795"/>
                      </a:cubicBezTo>
                      <a:cubicBezTo>
                        <a:pt x="471985" y="81365"/>
                        <a:pt x="402452" y="100879"/>
                        <a:pt x="332975" y="120449"/>
                      </a:cubicBezTo>
                      <a:cubicBezTo>
                        <a:pt x="327311" y="122020"/>
                        <a:pt x="321311" y="123646"/>
                        <a:pt x="315591" y="122188"/>
                      </a:cubicBezTo>
                      <a:cubicBezTo>
                        <a:pt x="308582" y="120338"/>
                        <a:pt x="303647" y="114337"/>
                        <a:pt x="299217" y="108618"/>
                      </a:cubicBezTo>
                      <a:cubicBezTo>
                        <a:pt x="269385" y="69982"/>
                        <a:pt x="241796" y="29552"/>
                        <a:pt x="211740" y="0"/>
                      </a:cubicBezTo>
                      <a:close/>
                    </a:path>
                  </a:pathLst>
                </a:custGeom>
                <a:solidFill>
                  <a:srgbClr val="75B9F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CD518CBC-4006-81D5-8880-60766FB01976}"/>
                    </a:ext>
                  </a:extLst>
                </p:cNvPr>
                <p:cNvSpPr/>
                <p:nvPr/>
              </p:nvSpPr>
              <p:spPr>
                <a:xfrm>
                  <a:off x="7411336" y="3401737"/>
                  <a:ext cx="58216" cy="63347"/>
                </a:xfrm>
                <a:custGeom>
                  <a:avLst/>
                  <a:gdLst>
                    <a:gd name="connsiteX0" fmla="*/ 93421 w 115096"/>
                    <a:gd name="connsiteY0" fmla="*/ 14226 h 125240"/>
                    <a:gd name="connsiteX1" fmla="*/ 88935 w 115096"/>
                    <a:gd name="connsiteY1" fmla="*/ 10356 h 125240"/>
                    <a:gd name="connsiteX2" fmla="*/ 61122 w 115096"/>
                    <a:gd name="connsiteY2" fmla="*/ 1048 h 125240"/>
                    <a:gd name="connsiteX3" fmla="*/ 15645 w 115096"/>
                    <a:gd name="connsiteY3" fmla="*/ 22020 h 125240"/>
                    <a:gd name="connsiteX4" fmla="*/ 0 w 115096"/>
                    <a:gd name="connsiteY4" fmla="*/ 78208 h 125240"/>
                    <a:gd name="connsiteX5" fmla="*/ 85346 w 115096"/>
                    <a:gd name="connsiteY5" fmla="*/ 115498 h 125240"/>
                    <a:gd name="connsiteX6" fmla="*/ 107384 w 115096"/>
                    <a:gd name="connsiteY6" fmla="*/ 90600 h 125240"/>
                    <a:gd name="connsiteX7" fmla="*/ 93421 w 115096"/>
                    <a:gd name="connsiteY7" fmla="*/ 14226 h 125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5096" h="125240">
                      <a:moveTo>
                        <a:pt x="93421" y="14226"/>
                      </a:moveTo>
                      <a:cubicBezTo>
                        <a:pt x="91963" y="12824"/>
                        <a:pt x="90505" y="11534"/>
                        <a:pt x="88935" y="10356"/>
                      </a:cubicBezTo>
                      <a:cubicBezTo>
                        <a:pt x="82431" y="2450"/>
                        <a:pt x="72001" y="-2204"/>
                        <a:pt x="61122" y="1048"/>
                      </a:cubicBezTo>
                      <a:cubicBezTo>
                        <a:pt x="44468" y="992"/>
                        <a:pt x="27421" y="9067"/>
                        <a:pt x="15645" y="22020"/>
                      </a:cubicBezTo>
                      <a:cubicBezTo>
                        <a:pt x="2860" y="37273"/>
                        <a:pt x="841" y="59086"/>
                        <a:pt x="0" y="78208"/>
                      </a:cubicBezTo>
                      <a:cubicBezTo>
                        <a:pt x="953" y="119759"/>
                        <a:pt x="53832" y="138040"/>
                        <a:pt x="85346" y="115498"/>
                      </a:cubicBezTo>
                      <a:cubicBezTo>
                        <a:pt x="95047" y="109442"/>
                        <a:pt x="102506" y="100638"/>
                        <a:pt x="107384" y="90600"/>
                      </a:cubicBezTo>
                      <a:cubicBezTo>
                        <a:pt x="122524" y="66095"/>
                        <a:pt x="114057" y="32955"/>
                        <a:pt x="93421" y="14226"/>
                      </a:cubicBezTo>
                      <a:close/>
                    </a:path>
                  </a:pathLst>
                </a:custGeom>
                <a:solidFill>
                  <a:srgbClr val="3F579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4320CADF-EF3A-0ACF-C17D-866971EC1EFF}"/>
                    </a:ext>
                  </a:extLst>
                </p:cNvPr>
                <p:cNvSpPr/>
                <p:nvPr/>
              </p:nvSpPr>
              <p:spPr>
                <a:xfrm>
                  <a:off x="7445731" y="3321443"/>
                  <a:ext cx="47668" cy="47249"/>
                </a:xfrm>
                <a:custGeom>
                  <a:avLst/>
                  <a:gdLst>
                    <a:gd name="connsiteX0" fmla="*/ 18747 w 94241"/>
                    <a:gd name="connsiteY0" fmla="*/ 8839 h 93414"/>
                    <a:gd name="connsiteX1" fmla="*/ 41457 w 94241"/>
                    <a:gd name="connsiteY1" fmla="*/ 93400 h 93414"/>
                    <a:gd name="connsiteX2" fmla="*/ 52728 w 94241"/>
                    <a:gd name="connsiteY2" fmla="*/ 90709 h 93414"/>
                    <a:gd name="connsiteX3" fmla="*/ 71009 w 94241"/>
                    <a:gd name="connsiteY3" fmla="*/ 84429 h 93414"/>
                    <a:gd name="connsiteX4" fmla="*/ 18747 w 94241"/>
                    <a:gd name="connsiteY4" fmla="*/ 8839 h 9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241" h="93414">
                      <a:moveTo>
                        <a:pt x="18747" y="8839"/>
                      </a:moveTo>
                      <a:cubicBezTo>
                        <a:pt x="-15123" y="30316"/>
                        <a:pt x="-431" y="94522"/>
                        <a:pt x="41457" y="93400"/>
                      </a:cubicBezTo>
                      <a:cubicBezTo>
                        <a:pt x="45102" y="93289"/>
                        <a:pt x="48971" y="92335"/>
                        <a:pt x="52728" y="90709"/>
                      </a:cubicBezTo>
                      <a:cubicBezTo>
                        <a:pt x="59121" y="90148"/>
                        <a:pt x="65345" y="88185"/>
                        <a:pt x="71009" y="84429"/>
                      </a:cubicBezTo>
                      <a:cubicBezTo>
                        <a:pt x="126523" y="47475"/>
                        <a:pt x="71850" y="-25198"/>
                        <a:pt x="18747" y="88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7BDED093-1EF5-2545-81F2-C77CBA426D6C}"/>
                    </a:ext>
                  </a:extLst>
                </p:cNvPr>
                <p:cNvSpPr/>
                <p:nvPr/>
              </p:nvSpPr>
              <p:spPr>
                <a:xfrm>
                  <a:off x="7044289" y="3567936"/>
                  <a:ext cx="182403" cy="190714"/>
                </a:xfrm>
                <a:custGeom>
                  <a:avLst/>
                  <a:gdLst>
                    <a:gd name="connsiteX0" fmla="*/ 86244 w 360619"/>
                    <a:gd name="connsiteY0" fmla="*/ 0 h 377050"/>
                    <a:gd name="connsiteX1" fmla="*/ 103515 w 360619"/>
                    <a:gd name="connsiteY1" fmla="*/ 121739 h 377050"/>
                    <a:gd name="connsiteX2" fmla="*/ 0 w 360619"/>
                    <a:gd name="connsiteY2" fmla="*/ 204563 h 377050"/>
                    <a:gd name="connsiteX3" fmla="*/ 119552 w 360619"/>
                    <a:gd name="connsiteY3" fmla="*/ 233946 h 377050"/>
                    <a:gd name="connsiteX4" fmla="*/ 154824 w 360619"/>
                    <a:gd name="connsiteY4" fmla="*/ 377050 h 377050"/>
                    <a:gd name="connsiteX5" fmla="*/ 219535 w 360619"/>
                    <a:gd name="connsiteY5" fmla="*/ 237871 h 377050"/>
                    <a:gd name="connsiteX6" fmla="*/ 360620 w 360619"/>
                    <a:gd name="connsiteY6" fmla="*/ 257498 h 377050"/>
                    <a:gd name="connsiteX7" fmla="*/ 288114 w 360619"/>
                    <a:gd name="connsiteY7" fmla="*/ 151628 h 377050"/>
                    <a:gd name="connsiteX8" fmla="*/ 341722 w 360619"/>
                    <a:gd name="connsiteY8" fmla="*/ 20299 h 377050"/>
                    <a:gd name="connsiteX9" fmla="*/ 192058 w 360619"/>
                    <a:gd name="connsiteY9" fmla="*/ 67346 h 37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0619" h="377050">
                      <a:moveTo>
                        <a:pt x="86244" y="0"/>
                      </a:moveTo>
                      <a:lnTo>
                        <a:pt x="103515" y="121739"/>
                      </a:lnTo>
                      <a:lnTo>
                        <a:pt x="0" y="204563"/>
                      </a:lnTo>
                      <a:lnTo>
                        <a:pt x="119552" y="233946"/>
                      </a:lnTo>
                      <a:lnTo>
                        <a:pt x="154824" y="377050"/>
                      </a:lnTo>
                      <a:lnTo>
                        <a:pt x="219535" y="237871"/>
                      </a:lnTo>
                      <a:lnTo>
                        <a:pt x="360620" y="257498"/>
                      </a:lnTo>
                      <a:lnTo>
                        <a:pt x="288114" y="151628"/>
                      </a:lnTo>
                      <a:lnTo>
                        <a:pt x="341722" y="20299"/>
                      </a:lnTo>
                      <a:lnTo>
                        <a:pt x="192058" y="67346"/>
                      </a:lnTo>
                      <a:close/>
                    </a:path>
                  </a:pathLst>
                </a:custGeom>
                <a:solidFill>
                  <a:srgbClr val="CE528B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C1A61667-0285-A6FF-7284-C23AD241C482}"/>
                    </a:ext>
                  </a:extLst>
                </p:cNvPr>
                <p:cNvSpPr/>
                <p:nvPr/>
              </p:nvSpPr>
              <p:spPr>
                <a:xfrm>
                  <a:off x="7575139" y="3230615"/>
                  <a:ext cx="133165" cy="139206"/>
                </a:xfrm>
                <a:custGeom>
                  <a:avLst/>
                  <a:gdLst>
                    <a:gd name="connsiteX0" fmla="*/ 62916 w 263273"/>
                    <a:gd name="connsiteY0" fmla="*/ 0 h 275217"/>
                    <a:gd name="connsiteX1" fmla="*/ 75589 w 263273"/>
                    <a:gd name="connsiteY1" fmla="*/ 88823 h 275217"/>
                    <a:gd name="connsiteX2" fmla="*/ 0 w 263273"/>
                    <a:gd name="connsiteY2" fmla="*/ 149328 h 275217"/>
                    <a:gd name="connsiteX3" fmla="*/ 87253 w 263273"/>
                    <a:gd name="connsiteY3" fmla="*/ 170749 h 275217"/>
                    <a:gd name="connsiteX4" fmla="*/ 112992 w 263273"/>
                    <a:gd name="connsiteY4" fmla="*/ 275217 h 275217"/>
                    <a:gd name="connsiteX5" fmla="*/ 160207 w 263273"/>
                    <a:gd name="connsiteY5" fmla="*/ 173609 h 275217"/>
                    <a:gd name="connsiteX6" fmla="*/ 263273 w 263273"/>
                    <a:gd name="connsiteY6" fmla="*/ 187964 h 275217"/>
                    <a:gd name="connsiteX7" fmla="*/ 210282 w 263273"/>
                    <a:gd name="connsiteY7" fmla="*/ 110692 h 275217"/>
                    <a:gd name="connsiteX8" fmla="*/ 249423 w 263273"/>
                    <a:gd name="connsiteY8" fmla="*/ 14804 h 275217"/>
                    <a:gd name="connsiteX9" fmla="*/ 140188 w 263273"/>
                    <a:gd name="connsiteY9" fmla="*/ 49178 h 275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273" h="275217">
                      <a:moveTo>
                        <a:pt x="62916" y="0"/>
                      </a:moveTo>
                      <a:lnTo>
                        <a:pt x="75589" y="88823"/>
                      </a:lnTo>
                      <a:lnTo>
                        <a:pt x="0" y="149328"/>
                      </a:lnTo>
                      <a:lnTo>
                        <a:pt x="87253" y="170749"/>
                      </a:lnTo>
                      <a:lnTo>
                        <a:pt x="112992" y="275217"/>
                      </a:lnTo>
                      <a:lnTo>
                        <a:pt x="160207" y="173609"/>
                      </a:lnTo>
                      <a:lnTo>
                        <a:pt x="263273" y="187964"/>
                      </a:lnTo>
                      <a:lnTo>
                        <a:pt x="210282" y="110692"/>
                      </a:lnTo>
                      <a:lnTo>
                        <a:pt x="249423" y="14804"/>
                      </a:lnTo>
                      <a:lnTo>
                        <a:pt x="140188" y="491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A865BD05-0DBD-5F5C-E365-8E3E837CF250}"/>
                    </a:ext>
                  </a:extLst>
                </p:cNvPr>
                <p:cNvSpPr/>
                <p:nvPr/>
              </p:nvSpPr>
              <p:spPr>
                <a:xfrm>
                  <a:off x="7051109" y="4251098"/>
                  <a:ext cx="267148" cy="261692"/>
                </a:xfrm>
                <a:custGeom>
                  <a:avLst/>
                  <a:gdLst>
                    <a:gd name="connsiteX0" fmla="*/ 208151 w 345984"/>
                    <a:gd name="connsiteY0" fmla="*/ 0 h 338918"/>
                    <a:gd name="connsiteX1" fmla="*/ 156394 w 345984"/>
                    <a:gd name="connsiteY1" fmla="*/ 68468 h 338918"/>
                    <a:gd name="connsiteX2" fmla="*/ 143777 w 345984"/>
                    <a:gd name="connsiteY2" fmla="*/ 79066 h 338918"/>
                    <a:gd name="connsiteX3" fmla="*/ 129982 w 345984"/>
                    <a:gd name="connsiteY3" fmla="*/ 77328 h 338918"/>
                    <a:gd name="connsiteX4" fmla="*/ 31514 w 345984"/>
                    <a:gd name="connsiteY4" fmla="*/ 45477 h 338918"/>
                    <a:gd name="connsiteX5" fmla="*/ 86861 w 345984"/>
                    <a:gd name="connsiteY5" fmla="*/ 143721 h 338918"/>
                    <a:gd name="connsiteX6" fmla="*/ 90954 w 345984"/>
                    <a:gd name="connsiteY6" fmla="*/ 156450 h 338918"/>
                    <a:gd name="connsiteX7" fmla="*/ 82374 w 345984"/>
                    <a:gd name="connsiteY7" fmla="*/ 169739 h 338918"/>
                    <a:gd name="connsiteX8" fmla="*/ 0 w 345984"/>
                    <a:gd name="connsiteY8" fmla="*/ 272806 h 338918"/>
                    <a:gd name="connsiteX9" fmla="*/ 134132 w 345984"/>
                    <a:gd name="connsiteY9" fmla="*/ 219815 h 338918"/>
                    <a:gd name="connsiteX10" fmla="*/ 216338 w 345984"/>
                    <a:gd name="connsiteY10" fmla="*/ 338919 h 338918"/>
                    <a:gd name="connsiteX11" fmla="*/ 217235 w 345984"/>
                    <a:gd name="connsiteY11" fmla="*/ 191945 h 338918"/>
                    <a:gd name="connsiteX12" fmla="*/ 345984 w 345984"/>
                    <a:gd name="connsiteY12" fmla="*/ 134805 h 338918"/>
                    <a:gd name="connsiteX13" fmla="*/ 210282 w 345984"/>
                    <a:gd name="connsiteY13" fmla="*/ 122580 h 338918"/>
                    <a:gd name="connsiteX14" fmla="*/ 208151 w 345984"/>
                    <a:gd name="connsiteY14" fmla="*/ 0 h 3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984" h="338918">
                      <a:moveTo>
                        <a:pt x="208151" y="0"/>
                      </a:moveTo>
                      <a:cubicBezTo>
                        <a:pt x="190880" y="22823"/>
                        <a:pt x="173609" y="45645"/>
                        <a:pt x="156394" y="68468"/>
                      </a:cubicBezTo>
                      <a:cubicBezTo>
                        <a:pt x="153029" y="72954"/>
                        <a:pt x="149216" y="77720"/>
                        <a:pt x="143777" y="79066"/>
                      </a:cubicBezTo>
                      <a:cubicBezTo>
                        <a:pt x="139235" y="80244"/>
                        <a:pt x="134468" y="78786"/>
                        <a:pt x="129982" y="77328"/>
                      </a:cubicBezTo>
                      <a:cubicBezTo>
                        <a:pt x="97178" y="66729"/>
                        <a:pt x="64318" y="56075"/>
                        <a:pt x="31514" y="45477"/>
                      </a:cubicBezTo>
                      <a:cubicBezTo>
                        <a:pt x="49963" y="78225"/>
                        <a:pt x="68412" y="110973"/>
                        <a:pt x="86861" y="143721"/>
                      </a:cubicBezTo>
                      <a:cubicBezTo>
                        <a:pt x="89104" y="147702"/>
                        <a:pt x="91403" y="151964"/>
                        <a:pt x="90954" y="156450"/>
                      </a:cubicBezTo>
                      <a:cubicBezTo>
                        <a:pt x="90449" y="161833"/>
                        <a:pt x="86244" y="165983"/>
                        <a:pt x="82374" y="169739"/>
                      </a:cubicBezTo>
                      <a:cubicBezTo>
                        <a:pt x="50636" y="200357"/>
                        <a:pt x="22879" y="235067"/>
                        <a:pt x="0" y="272806"/>
                      </a:cubicBezTo>
                      <a:cubicBezTo>
                        <a:pt x="45757" y="257890"/>
                        <a:pt x="90561" y="240170"/>
                        <a:pt x="134132" y="219815"/>
                      </a:cubicBezTo>
                      <a:cubicBezTo>
                        <a:pt x="158188" y="261703"/>
                        <a:pt x="185721" y="301572"/>
                        <a:pt x="216338" y="338919"/>
                      </a:cubicBezTo>
                      <a:cubicBezTo>
                        <a:pt x="221721" y="290133"/>
                        <a:pt x="222058" y="240787"/>
                        <a:pt x="217235" y="191945"/>
                      </a:cubicBezTo>
                      <a:cubicBezTo>
                        <a:pt x="262264" y="178207"/>
                        <a:pt x="305554" y="158973"/>
                        <a:pt x="345984" y="134805"/>
                      </a:cubicBezTo>
                      <a:cubicBezTo>
                        <a:pt x="300731" y="130711"/>
                        <a:pt x="255535" y="126674"/>
                        <a:pt x="210282" y="122580"/>
                      </a:cubicBezTo>
                      <a:cubicBezTo>
                        <a:pt x="201759" y="81197"/>
                        <a:pt x="196319" y="39197"/>
                        <a:pt x="2081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6856CD93-88A8-F766-655A-4D87C1A3C447}"/>
                </a:ext>
              </a:extLst>
            </p:cNvPr>
            <p:cNvGrpSpPr/>
            <p:nvPr/>
          </p:nvGrpSpPr>
          <p:grpSpPr>
            <a:xfrm>
              <a:off x="3065207" y="3958191"/>
              <a:ext cx="2209800" cy="1973661"/>
              <a:chOff x="3065207" y="4561620"/>
              <a:chExt cx="2209800" cy="1973661"/>
            </a:xfrm>
          </p:grpSpPr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642C7651-192C-2E2C-1718-D2CEAA5FEA50}"/>
                  </a:ext>
                </a:extLst>
              </p:cNvPr>
              <p:cNvSpPr/>
              <p:nvPr/>
            </p:nvSpPr>
            <p:spPr>
              <a:xfrm>
                <a:off x="3065207" y="4561620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E694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A6512D02-2546-6DFC-6EFA-92A345D856E2}"/>
                  </a:ext>
                </a:extLst>
              </p:cNvPr>
              <p:cNvGrpSpPr/>
              <p:nvPr/>
            </p:nvGrpSpPr>
            <p:grpSpPr>
              <a:xfrm>
                <a:off x="3439718" y="4651715"/>
                <a:ext cx="1773453" cy="1883566"/>
                <a:chOff x="9738918" y="3757124"/>
                <a:chExt cx="1773453" cy="1883566"/>
              </a:xfrm>
            </p:grpSpPr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8E952917-FC1C-CAEA-F7D7-8921D4D6CBD8}"/>
                    </a:ext>
                  </a:extLst>
                </p:cNvPr>
                <p:cNvSpPr/>
                <p:nvPr/>
              </p:nvSpPr>
              <p:spPr>
                <a:xfrm>
                  <a:off x="10056631" y="5174806"/>
                  <a:ext cx="1455740" cy="465884"/>
                </a:xfrm>
                <a:custGeom>
                  <a:avLst/>
                  <a:gdLst>
                    <a:gd name="connsiteX0" fmla="*/ 829807 w 1455740"/>
                    <a:gd name="connsiteY0" fmla="*/ 1 h 465884"/>
                    <a:gd name="connsiteX1" fmla="*/ 1294364 w 1455740"/>
                    <a:gd name="connsiteY1" fmla="*/ 113113 h 465884"/>
                    <a:gd name="connsiteX2" fmla="*/ 1452582 w 1455740"/>
                    <a:gd name="connsiteY2" fmla="*/ 356833 h 465884"/>
                    <a:gd name="connsiteX3" fmla="*/ 1455740 w 1455740"/>
                    <a:gd name="connsiteY3" fmla="*/ 373000 h 465884"/>
                    <a:gd name="connsiteX4" fmla="*/ 1441704 w 1455740"/>
                    <a:gd name="connsiteY4" fmla="*/ 390012 h 465884"/>
                    <a:gd name="connsiteX5" fmla="*/ 1359364 w 1455740"/>
                    <a:gd name="connsiteY5" fmla="*/ 445527 h 465884"/>
                    <a:gd name="connsiteX6" fmla="*/ 1357152 w 1455740"/>
                    <a:gd name="connsiteY6" fmla="*/ 446214 h 465884"/>
                    <a:gd name="connsiteX7" fmla="*/ 1325823 w 1455740"/>
                    <a:gd name="connsiteY7" fmla="*/ 449415 h 465884"/>
                    <a:gd name="connsiteX8" fmla="*/ 1124282 w 1455740"/>
                    <a:gd name="connsiteY8" fmla="*/ 464369 h 465884"/>
                    <a:gd name="connsiteX9" fmla="*/ 1098516 w 1455740"/>
                    <a:gd name="connsiteY9" fmla="*/ 465884 h 465884"/>
                    <a:gd name="connsiteX10" fmla="*/ 0 w 1455740"/>
                    <a:gd name="connsiteY10" fmla="*/ 465884 h 465884"/>
                    <a:gd name="connsiteX11" fmla="*/ 34411 w 1455740"/>
                    <a:gd name="connsiteY11" fmla="*/ 406158 h 465884"/>
                    <a:gd name="connsiteX12" fmla="*/ 227284 w 1455740"/>
                    <a:gd name="connsiteY12" fmla="*/ 176292 h 465884"/>
                    <a:gd name="connsiteX13" fmla="*/ 490298 w 1455740"/>
                    <a:gd name="connsiteY13" fmla="*/ 76632 h 465884"/>
                    <a:gd name="connsiteX14" fmla="*/ 767864 w 1455740"/>
                    <a:gd name="connsiteY14" fmla="*/ 3869 h 465884"/>
                    <a:gd name="connsiteX15" fmla="*/ 829807 w 1455740"/>
                    <a:gd name="connsiteY15" fmla="*/ 1 h 46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55740" h="465884">
                      <a:moveTo>
                        <a:pt x="829807" y="1"/>
                      </a:moveTo>
                      <a:cubicBezTo>
                        <a:pt x="987014" y="-248"/>
                        <a:pt x="1221551" y="58003"/>
                        <a:pt x="1294364" y="113113"/>
                      </a:cubicBezTo>
                      <a:cubicBezTo>
                        <a:pt x="1394833" y="189155"/>
                        <a:pt x="1436329" y="289722"/>
                        <a:pt x="1452582" y="356833"/>
                      </a:cubicBezTo>
                      <a:lnTo>
                        <a:pt x="1455740" y="373000"/>
                      </a:lnTo>
                      <a:lnTo>
                        <a:pt x="1441704" y="390012"/>
                      </a:lnTo>
                      <a:cubicBezTo>
                        <a:pt x="1418265" y="413451"/>
                        <a:pt x="1390355" y="432419"/>
                        <a:pt x="1359364" y="445527"/>
                      </a:cubicBezTo>
                      <a:lnTo>
                        <a:pt x="1357152" y="446214"/>
                      </a:lnTo>
                      <a:lnTo>
                        <a:pt x="1325823" y="449415"/>
                      </a:lnTo>
                      <a:cubicBezTo>
                        <a:pt x="1270688" y="454382"/>
                        <a:pt x="1201684" y="459472"/>
                        <a:pt x="1124282" y="464369"/>
                      </a:cubicBezTo>
                      <a:lnTo>
                        <a:pt x="1098516" y="465884"/>
                      </a:lnTo>
                      <a:lnTo>
                        <a:pt x="0" y="465884"/>
                      </a:lnTo>
                      <a:lnTo>
                        <a:pt x="34411" y="406158"/>
                      </a:lnTo>
                      <a:cubicBezTo>
                        <a:pt x="80722" y="329769"/>
                        <a:pt x="146949" y="235538"/>
                        <a:pt x="227284" y="176292"/>
                      </a:cubicBezTo>
                      <a:cubicBezTo>
                        <a:pt x="287664" y="131767"/>
                        <a:pt x="402074" y="88937"/>
                        <a:pt x="490298" y="76632"/>
                      </a:cubicBezTo>
                      <a:cubicBezTo>
                        <a:pt x="595006" y="113665"/>
                        <a:pt x="733750" y="59871"/>
                        <a:pt x="767864" y="3869"/>
                      </a:cubicBezTo>
                      <a:cubicBezTo>
                        <a:pt x="786469" y="1266"/>
                        <a:pt x="807349" y="37"/>
                        <a:pt x="829807" y="1"/>
                      </a:cubicBezTo>
                      <a:close/>
                    </a:path>
                  </a:pathLst>
                </a:custGeom>
                <a:solidFill>
                  <a:srgbClr val="D46992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5BAE75CC-B875-7267-66B2-7B9710497F93}"/>
                    </a:ext>
                  </a:extLst>
                </p:cNvPr>
                <p:cNvSpPr/>
                <p:nvPr/>
              </p:nvSpPr>
              <p:spPr>
                <a:xfrm>
                  <a:off x="10536438" y="5124249"/>
                  <a:ext cx="288027" cy="177832"/>
                </a:xfrm>
                <a:custGeom>
                  <a:avLst/>
                  <a:gdLst>
                    <a:gd name="connsiteX0" fmla="*/ 0 w 409531"/>
                    <a:gd name="connsiteY0" fmla="*/ 68860 h 252851"/>
                    <a:gd name="connsiteX1" fmla="*/ 17383 w 409531"/>
                    <a:gd name="connsiteY1" fmla="*/ 205123 h 252851"/>
                    <a:gd name="connsiteX2" fmla="*/ 75197 w 409531"/>
                    <a:gd name="connsiteY2" fmla="*/ 234899 h 252851"/>
                    <a:gd name="connsiteX3" fmla="*/ 379181 w 409531"/>
                    <a:gd name="connsiteY3" fmla="*/ 155608 h 252851"/>
                    <a:gd name="connsiteX4" fmla="*/ 406377 w 409531"/>
                    <a:gd name="connsiteY4" fmla="*/ 105814 h 252851"/>
                    <a:gd name="connsiteX5" fmla="*/ 391125 w 409531"/>
                    <a:gd name="connsiteY5" fmla="*/ 0 h 252851"/>
                    <a:gd name="connsiteX6" fmla="*/ 0 w 409531"/>
                    <a:gd name="connsiteY6" fmla="*/ 68860 h 25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9531" h="252851">
                      <a:moveTo>
                        <a:pt x="0" y="68860"/>
                      </a:moveTo>
                      <a:cubicBezTo>
                        <a:pt x="0" y="105870"/>
                        <a:pt x="3645" y="174674"/>
                        <a:pt x="17383" y="205123"/>
                      </a:cubicBezTo>
                      <a:cubicBezTo>
                        <a:pt x="24785" y="221441"/>
                        <a:pt x="58543" y="228226"/>
                        <a:pt x="75197" y="234899"/>
                      </a:cubicBezTo>
                      <a:cubicBezTo>
                        <a:pt x="179216" y="276899"/>
                        <a:pt x="308918" y="243086"/>
                        <a:pt x="379181" y="155608"/>
                      </a:cubicBezTo>
                      <a:cubicBezTo>
                        <a:pt x="391125" y="140749"/>
                        <a:pt x="401555" y="124263"/>
                        <a:pt x="406377" y="105814"/>
                      </a:cubicBezTo>
                      <a:cubicBezTo>
                        <a:pt x="415461" y="70767"/>
                        <a:pt x="403237" y="34150"/>
                        <a:pt x="391125" y="0"/>
                      </a:cubicBezTo>
                      <a:cubicBezTo>
                        <a:pt x="273254" y="61066"/>
                        <a:pt x="134356" y="57309"/>
                        <a:pt x="0" y="68860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A80A8816-0F04-7E67-97FE-CDC6F6DFC4F6}"/>
                    </a:ext>
                  </a:extLst>
                </p:cNvPr>
                <p:cNvSpPr/>
                <p:nvPr/>
              </p:nvSpPr>
              <p:spPr>
                <a:xfrm>
                  <a:off x="10539159" y="5161400"/>
                  <a:ext cx="285311" cy="140643"/>
                </a:xfrm>
                <a:custGeom>
                  <a:avLst/>
                  <a:gdLst>
                    <a:gd name="connsiteX0" fmla="*/ 0 w 405670"/>
                    <a:gd name="connsiteY0" fmla="*/ 89833 h 199973"/>
                    <a:gd name="connsiteX1" fmla="*/ 13514 w 405670"/>
                    <a:gd name="connsiteY1" fmla="*/ 152244 h 199973"/>
                    <a:gd name="connsiteX2" fmla="*/ 71328 w 405670"/>
                    <a:gd name="connsiteY2" fmla="*/ 182020 h 199973"/>
                    <a:gd name="connsiteX3" fmla="*/ 375311 w 405670"/>
                    <a:gd name="connsiteY3" fmla="*/ 102730 h 199973"/>
                    <a:gd name="connsiteX4" fmla="*/ 402508 w 405670"/>
                    <a:gd name="connsiteY4" fmla="*/ 52935 h 199973"/>
                    <a:gd name="connsiteX5" fmla="*/ 402900 w 405670"/>
                    <a:gd name="connsiteY5" fmla="*/ 0 h 199973"/>
                    <a:gd name="connsiteX6" fmla="*/ 0 w 405670"/>
                    <a:gd name="connsiteY6" fmla="*/ 89833 h 19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5670" h="199973">
                      <a:moveTo>
                        <a:pt x="0" y="89833"/>
                      </a:moveTo>
                      <a:cubicBezTo>
                        <a:pt x="2635" y="114281"/>
                        <a:pt x="6897" y="137665"/>
                        <a:pt x="13514" y="152244"/>
                      </a:cubicBezTo>
                      <a:cubicBezTo>
                        <a:pt x="20916" y="168562"/>
                        <a:pt x="54673" y="175347"/>
                        <a:pt x="71328" y="182020"/>
                      </a:cubicBezTo>
                      <a:cubicBezTo>
                        <a:pt x="175347" y="224021"/>
                        <a:pt x="305049" y="190207"/>
                        <a:pt x="375311" y="102730"/>
                      </a:cubicBezTo>
                      <a:cubicBezTo>
                        <a:pt x="387255" y="87870"/>
                        <a:pt x="397685" y="71384"/>
                        <a:pt x="402508" y="52935"/>
                      </a:cubicBezTo>
                      <a:cubicBezTo>
                        <a:pt x="407050" y="35495"/>
                        <a:pt x="406265" y="17720"/>
                        <a:pt x="402900" y="0"/>
                      </a:cubicBezTo>
                      <a:cubicBezTo>
                        <a:pt x="286432" y="72057"/>
                        <a:pt x="137777" y="91403"/>
                        <a:pt x="0" y="89833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70D42417-A155-1B9A-80E5-F7607609976A}"/>
                    </a:ext>
                  </a:extLst>
                </p:cNvPr>
                <p:cNvSpPr/>
                <p:nvPr/>
              </p:nvSpPr>
              <p:spPr>
                <a:xfrm>
                  <a:off x="10536438" y="5124289"/>
                  <a:ext cx="286084" cy="100388"/>
                </a:xfrm>
                <a:custGeom>
                  <a:avLst/>
                  <a:gdLst>
                    <a:gd name="connsiteX0" fmla="*/ 0 w 406769"/>
                    <a:gd name="connsiteY0" fmla="*/ 68804 h 142736"/>
                    <a:gd name="connsiteX1" fmla="*/ 3869 w 406769"/>
                    <a:gd name="connsiteY1" fmla="*/ 142655 h 142736"/>
                    <a:gd name="connsiteX2" fmla="*/ 406770 w 406769"/>
                    <a:gd name="connsiteY2" fmla="*/ 52823 h 142736"/>
                    <a:gd name="connsiteX3" fmla="*/ 391125 w 406769"/>
                    <a:gd name="connsiteY3" fmla="*/ 0 h 142736"/>
                    <a:gd name="connsiteX4" fmla="*/ 0 w 406769"/>
                    <a:gd name="connsiteY4" fmla="*/ 68804 h 142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769" h="142736">
                      <a:moveTo>
                        <a:pt x="0" y="68804"/>
                      </a:moveTo>
                      <a:cubicBezTo>
                        <a:pt x="0" y="88094"/>
                        <a:pt x="1009" y="116020"/>
                        <a:pt x="3869" y="142655"/>
                      </a:cubicBezTo>
                      <a:cubicBezTo>
                        <a:pt x="141646" y="144170"/>
                        <a:pt x="290245" y="124879"/>
                        <a:pt x="406770" y="52823"/>
                      </a:cubicBezTo>
                      <a:cubicBezTo>
                        <a:pt x="403349" y="34935"/>
                        <a:pt x="397237" y="17103"/>
                        <a:pt x="391125" y="0"/>
                      </a:cubicBezTo>
                      <a:cubicBezTo>
                        <a:pt x="273254" y="61010"/>
                        <a:pt x="134356" y="57253"/>
                        <a:pt x="0" y="68804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13DB2E34-C680-0F5B-F0E2-D82F6F21D631}"/>
                    </a:ext>
                  </a:extLst>
                </p:cNvPr>
                <p:cNvSpPr/>
                <p:nvPr/>
              </p:nvSpPr>
              <p:spPr>
                <a:xfrm>
                  <a:off x="10056761" y="4132226"/>
                  <a:ext cx="1050588" cy="975275"/>
                </a:xfrm>
                <a:custGeom>
                  <a:avLst/>
                  <a:gdLst>
                    <a:gd name="connsiteX0" fmla="*/ 53537 w 1493779"/>
                    <a:gd name="connsiteY0" fmla="*/ 496651 h 1386694"/>
                    <a:gd name="connsiteX1" fmla="*/ 131145 w 1493779"/>
                    <a:gd name="connsiteY1" fmla="*/ 1144208 h 1386694"/>
                    <a:gd name="connsiteX2" fmla="*/ 947264 w 1493779"/>
                    <a:gd name="connsiteY2" fmla="*/ 1351182 h 1386694"/>
                    <a:gd name="connsiteX3" fmla="*/ 1493493 w 1493779"/>
                    <a:gd name="connsiteY3" fmla="*/ 661849 h 1386694"/>
                    <a:gd name="connsiteX4" fmla="*/ 1432483 w 1493779"/>
                    <a:gd name="connsiteY4" fmla="*/ 324557 h 1386694"/>
                    <a:gd name="connsiteX5" fmla="*/ 640981 w 1493779"/>
                    <a:gd name="connsiteY5" fmla="*/ 18442 h 1386694"/>
                    <a:gd name="connsiteX6" fmla="*/ 53537 w 1493779"/>
                    <a:gd name="connsiteY6" fmla="*/ 496651 h 1386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93779" h="1386694">
                      <a:moveTo>
                        <a:pt x="53537" y="496651"/>
                      </a:moveTo>
                      <a:cubicBezTo>
                        <a:pt x="53537" y="496651"/>
                        <a:pt x="-108464" y="809832"/>
                        <a:pt x="131145" y="1144208"/>
                      </a:cubicBezTo>
                      <a:cubicBezTo>
                        <a:pt x="131145" y="1144208"/>
                        <a:pt x="597074" y="1497538"/>
                        <a:pt x="947264" y="1351182"/>
                      </a:cubicBezTo>
                      <a:cubicBezTo>
                        <a:pt x="1297454" y="1204826"/>
                        <a:pt x="1488334" y="777364"/>
                        <a:pt x="1493493" y="661849"/>
                      </a:cubicBezTo>
                      <a:cubicBezTo>
                        <a:pt x="1498652" y="546334"/>
                        <a:pt x="1432483" y="324557"/>
                        <a:pt x="1432483" y="324557"/>
                      </a:cubicBezTo>
                      <a:cubicBezTo>
                        <a:pt x="1432483" y="324557"/>
                        <a:pt x="925283" y="-91297"/>
                        <a:pt x="640981" y="18442"/>
                      </a:cubicBezTo>
                      <a:cubicBezTo>
                        <a:pt x="356680" y="128237"/>
                        <a:pt x="53537" y="496651"/>
                        <a:pt x="53537" y="496651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CF785789-03E0-A0BC-8B44-01136B0AF8FE}"/>
                    </a:ext>
                  </a:extLst>
                </p:cNvPr>
                <p:cNvSpPr/>
                <p:nvPr/>
              </p:nvSpPr>
              <p:spPr>
                <a:xfrm>
                  <a:off x="10111255" y="4112281"/>
                  <a:ext cx="1083070" cy="1078120"/>
                </a:xfrm>
                <a:custGeom>
                  <a:avLst/>
                  <a:gdLst>
                    <a:gd name="connsiteX0" fmla="*/ 1282663 w 1539964"/>
                    <a:gd name="connsiteY0" fmla="*/ 1170772 h 1532924"/>
                    <a:gd name="connsiteX1" fmla="*/ 995558 w 1539964"/>
                    <a:gd name="connsiteY1" fmla="*/ 1464830 h 1532924"/>
                    <a:gd name="connsiteX2" fmla="*/ 582340 w 1539964"/>
                    <a:gd name="connsiteY2" fmla="*/ 1531672 h 1532924"/>
                    <a:gd name="connsiteX3" fmla="*/ 253291 w 1539964"/>
                    <a:gd name="connsiteY3" fmla="*/ 1454288 h 1532924"/>
                    <a:gd name="connsiteX4" fmla="*/ 42785 w 1539964"/>
                    <a:gd name="connsiteY4" fmla="*/ 1199482 h 1532924"/>
                    <a:gd name="connsiteX5" fmla="*/ 36223 w 1539964"/>
                    <a:gd name="connsiteY5" fmla="*/ 939574 h 1532924"/>
                    <a:gd name="connsiteX6" fmla="*/ 616 w 1539964"/>
                    <a:gd name="connsiteY6" fmla="*/ 577328 h 1532924"/>
                    <a:gd name="connsiteX7" fmla="*/ 255309 w 1539964"/>
                    <a:gd name="connsiteY7" fmla="*/ 136913 h 1532924"/>
                    <a:gd name="connsiteX8" fmla="*/ 880941 w 1539964"/>
                    <a:gd name="connsiteY8" fmla="*/ 18594 h 1532924"/>
                    <a:gd name="connsiteX9" fmla="*/ 1204719 w 1539964"/>
                    <a:gd name="connsiteY9" fmla="*/ 303120 h 1532924"/>
                    <a:gd name="connsiteX10" fmla="*/ 1288944 w 1539964"/>
                    <a:gd name="connsiteY10" fmla="*/ 703553 h 1532924"/>
                    <a:gd name="connsiteX11" fmla="*/ 1521880 w 1539964"/>
                    <a:gd name="connsiteY11" fmla="*/ 739553 h 1532924"/>
                    <a:gd name="connsiteX12" fmla="*/ 1311206 w 1539964"/>
                    <a:gd name="connsiteY12" fmla="*/ 1087668 h 1532924"/>
                    <a:gd name="connsiteX13" fmla="*/ 1282663 w 1539964"/>
                    <a:gd name="connsiteY13" fmla="*/ 1170772 h 1532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39964" h="1532924">
                      <a:moveTo>
                        <a:pt x="1282663" y="1170772"/>
                      </a:moveTo>
                      <a:cubicBezTo>
                        <a:pt x="1235728" y="1303502"/>
                        <a:pt x="1124027" y="1407185"/>
                        <a:pt x="995558" y="1464830"/>
                      </a:cubicBezTo>
                      <a:cubicBezTo>
                        <a:pt x="867090" y="1522475"/>
                        <a:pt x="723033" y="1537784"/>
                        <a:pt x="582340" y="1531672"/>
                      </a:cubicBezTo>
                      <a:cubicBezTo>
                        <a:pt x="468844" y="1526681"/>
                        <a:pt x="353666" y="1507503"/>
                        <a:pt x="253291" y="1454288"/>
                      </a:cubicBezTo>
                      <a:cubicBezTo>
                        <a:pt x="152916" y="1401129"/>
                        <a:pt x="68467" y="1310175"/>
                        <a:pt x="42785" y="1199482"/>
                      </a:cubicBezTo>
                      <a:cubicBezTo>
                        <a:pt x="23158" y="1114809"/>
                        <a:pt x="38579" y="1026434"/>
                        <a:pt x="36223" y="939574"/>
                      </a:cubicBezTo>
                      <a:cubicBezTo>
                        <a:pt x="32915" y="818115"/>
                        <a:pt x="-5272" y="698674"/>
                        <a:pt x="616" y="577328"/>
                      </a:cubicBezTo>
                      <a:cubicBezTo>
                        <a:pt x="9083" y="402036"/>
                        <a:pt x="112542" y="238970"/>
                        <a:pt x="255309" y="136913"/>
                      </a:cubicBezTo>
                      <a:cubicBezTo>
                        <a:pt x="432395" y="10351"/>
                        <a:pt x="665949" y="-26827"/>
                        <a:pt x="880941" y="18594"/>
                      </a:cubicBezTo>
                      <a:cubicBezTo>
                        <a:pt x="1015914" y="74950"/>
                        <a:pt x="1131485" y="176502"/>
                        <a:pt x="1204719" y="303120"/>
                      </a:cubicBezTo>
                      <a:cubicBezTo>
                        <a:pt x="1277953" y="429681"/>
                        <a:pt x="1214700" y="519907"/>
                        <a:pt x="1288944" y="703553"/>
                      </a:cubicBezTo>
                      <a:cubicBezTo>
                        <a:pt x="1348496" y="630487"/>
                        <a:pt x="1480329" y="643216"/>
                        <a:pt x="1521880" y="739553"/>
                      </a:cubicBezTo>
                      <a:cubicBezTo>
                        <a:pt x="1577620" y="868751"/>
                        <a:pt x="1503712" y="1062771"/>
                        <a:pt x="1311206" y="1087668"/>
                      </a:cubicBezTo>
                      <a:cubicBezTo>
                        <a:pt x="1303243" y="1116323"/>
                        <a:pt x="1292253" y="1143687"/>
                        <a:pt x="1282663" y="1170772"/>
                      </a:cubicBezTo>
                      <a:close/>
                    </a:path>
                  </a:pathLst>
                </a:custGeom>
                <a:solidFill>
                  <a:srgbClr val="F4D1B3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96BCE52E-51B6-575F-1150-213B3479F79D}"/>
                    </a:ext>
                  </a:extLst>
                </p:cNvPr>
                <p:cNvSpPr/>
                <p:nvPr/>
              </p:nvSpPr>
              <p:spPr>
                <a:xfrm>
                  <a:off x="11018792" y="4640854"/>
                  <a:ext cx="123813" cy="71211"/>
                </a:xfrm>
                <a:custGeom>
                  <a:avLst/>
                  <a:gdLst>
                    <a:gd name="connsiteX0" fmla="*/ 176040 w 176043"/>
                    <a:gd name="connsiteY0" fmla="*/ 39927 h 101251"/>
                    <a:gd name="connsiteX1" fmla="*/ 173853 w 176043"/>
                    <a:gd name="connsiteY1" fmla="*/ 33366 h 101251"/>
                    <a:gd name="connsiteX2" fmla="*/ 171835 w 176043"/>
                    <a:gd name="connsiteY2" fmla="*/ 30450 h 101251"/>
                    <a:gd name="connsiteX3" fmla="*/ 168526 w 176043"/>
                    <a:gd name="connsiteY3" fmla="*/ 25852 h 101251"/>
                    <a:gd name="connsiteX4" fmla="*/ 148675 w 176043"/>
                    <a:gd name="connsiteY4" fmla="*/ 9534 h 101251"/>
                    <a:gd name="connsiteX5" fmla="*/ 80656 w 176043"/>
                    <a:gd name="connsiteY5" fmla="*/ 3926 h 101251"/>
                    <a:gd name="connsiteX6" fmla="*/ 26712 w 176043"/>
                    <a:gd name="connsiteY6" fmla="*/ 42843 h 101251"/>
                    <a:gd name="connsiteX7" fmla="*/ 6749 w 176043"/>
                    <a:gd name="connsiteY7" fmla="*/ 76207 h 101251"/>
                    <a:gd name="connsiteX8" fmla="*/ 357 w 176043"/>
                    <a:gd name="connsiteY8" fmla="*/ 94263 h 101251"/>
                    <a:gd name="connsiteX9" fmla="*/ 18525 w 176043"/>
                    <a:gd name="connsiteY9" fmla="*/ 96282 h 101251"/>
                    <a:gd name="connsiteX10" fmla="*/ 62768 w 176043"/>
                    <a:gd name="connsiteY10" fmla="*/ 44693 h 101251"/>
                    <a:gd name="connsiteX11" fmla="*/ 89180 w 176043"/>
                    <a:gd name="connsiteY11" fmla="*/ 33142 h 101251"/>
                    <a:gd name="connsiteX12" fmla="*/ 117778 w 176043"/>
                    <a:gd name="connsiteY12" fmla="*/ 31628 h 101251"/>
                    <a:gd name="connsiteX13" fmla="*/ 125460 w 176043"/>
                    <a:gd name="connsiteY13" fmla="*/ 33422 h 101251"/>
                    <a:gd name="connsiteX14" fmla="*/ 126414 w 176043"/>
                    <a:gd name="connsiteY14" fmla="*/ 33758 h 101251"/>
                    <a:gd name="connsiteX15" fmla="*/ 149068 w 176043"/>
                    <a:gd name="connsiteY15" fmla="*/ 47160 h 101251"/>
                    <a:gd name="connsiteX16" fmla="*/ 149573 w 176043"/>
                    <a:gd name="connsiteY16" fmla="*/ 47329 h 101251"/>
                    <a:gd name="connsiteX17" fmla="*/ 153610 w 176043"/>
                    <a:gd name="connsiteY17" fmla="*/ 48899 h 101251"/>
                    <a:gd name="connsiteX18" fmla="*/ 155236 w 176043"/>
                    <a:gd name="connsiteY18" fmla="*/ 49516 h 101251"/>
                    <a:gd name="connsiteX19" fmla="*/ 157928 w 176043"/>
                    <a:gd name="connsiteY19" fmla="*/ 50469 h 101251"/>
                    <a:gd name="connsiteX20" fmla="*/ 158713 w 176043"/>
                    <a:gd name="connsiteY20" fmla="*/ 50805 h 101251"/>
                    <a:gd name="connsiteX21" fmla="*/ 159050 w 176043"/>
                    <a:gd name="connsiteY21" fmla="*/ 50917 h 101251"/>
                    <a:gd name="connsiteX22" fmla="*/ 164321 w 176043"/>
                    <a:gd name="connsiteY22" fmla="*/ 52039 h 101251"/>
                    <a:gd name="connsiteX23" fmla="*/ 164040 w 176043"/>
                    <a:gd name="connsiteY23" fmla="*/ 51927 h 101251"/>
                    <a:gd name="connsiteX24" fmla="*/ 169031 w 176043"/>
                    <a:gd name="connsiteY24" fmla="*/ 50974 h 101251"/>
                    <a:gd name="connsiteX25" fmla="*/ 176040 w 176043"/>
                    <a:gd name="connsiteY25" fmla="*/ 39927 h 101251"/>
                    <a:gd name="connsiteX26" fmla="*/ 176040 w 176043"/>
                    <a:gd name="connsiteY26" fmla="*/ 40039 h 101251"/>
                    <a:gd name="connsiteX27" fmla="*/ 176040 w 176043"/>
                    <a:gd name="connsiteY27" fmla="*/ 39927 h 101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76043" h="101251">
                      <a:moveTo>
                        <a:pt x="176040" y="39927"/>
                      </a:moveTo>
                      <a:cubicBezTo>
                        <a:pt x="175984" y="37571"/>
                        <a:pt x="175255" y="35272"/>
                        <a:pt x="173853" y="33366"/>
                      </a:cubicBezTo>
                      <a:cubicBezTo>
                        <a:pt x="173236" y="32357"/>
                        <a:pt x="172564" y="31403"/>
                        <a:pt x="171835" y="30450"/>
                      </a:cubicBezTo>
                      <a:cubicBezTo>
                        <a:pt x="170882" y="28824"/>
                        <a:pt x="169760" y="27253"/>
                        <a:pt x="168526" y="25852"/>
                      </a:cubicBezTo>
                      <a:cubicBezTo>
                        <a:pt x="164040" y="18954"/>
                        <a:pt x="155012" y="14076"/>
                        <a:pt x="148675" y="9534"/>
                      </a:cubicBezTo>
                      <a:cubicBezTo>
                        <a:pt x="125685" y="-4821"/>
                        <a:pt x="94170" y="337"/>
                        <a:pt x="80656" y="3926"/>
                      </a:cubicBezTo>
                      <a:cubicBezTo>
                        <a:pt x="59292" y="10992"/>
                        <a:pt x="40674" y="25459"/>
                        <a:pt x="26712" y="42843"/>
                      </a:cubicBezTo>
                      <a:cubicBezTo>
                        <a:pt x="18806" y="53160"/>
                        <a:pt x="12693" y="64712"/>
                        <a:pt x="6749" y="76207"/>
                      </a:cubicBezTo>
                      <a:cubicBezTo>
                        <a:pt x="4338" y="82039"/>
                        <a:pt x="-1494" y="87590"/>
                        <a:pt x="357" y="94263"/>
                      </a:cubicBezTo>
                      <a:cubicBezTo>
                        <a:pt x="2544" y="102451"/>
                        <a:pt x="14656" y="103852"/>
                        <a:pt x="18525" y="96282"/>
                      </a:cubicBezTo>
                      <a:cubicBezTo>
                        <a:pt x="36357" y="64600"/>
                        <a:pt x="41684" y="59329"/>
                        <a:pt x="62768" y="44693"/>
                      </a:cubicBezTo>
                      <a:cubicBezTo>
                        <a:pt x="76507" y="36282"/>
                        <a:pt x="73984" y="37291"/>
                        <a:pt x="89180" y="33142"/>
                      </a:cubicBezTo>
                      <a:cubicBezTo>
                        <a:pt x="98657" y="31964"/>
                        <a:pt x="108245" y="30899"/>
                        <a:pt x="117778" y="31628"/>
                      </a:cubicBezTo>
                      <a:cubicBezTo>
                        <a:pt x="119909" y="32020"/>
                        <a:pt x="123722" y="32749"/>
                        <a:pt x="125460" y="33422"/>
                      </a:cubicBezTo>
                      <a:cubicBezTo>
                        <a:pt x="125909" y="33590"/>
                        <a:pt x="126189" y="33702"/>
                        <a:pt x="126414" y="33758"/>
                      </a:cubicBezTo>
                      <a:cubicBezTo>
                        <a:pt x="134545" y="37235"/>
                        <a:pt x="141105" y="43572"/>
                        <a:pt x="149068" y="47160"/>
                      </a:cubicBezTo>
                      <a:cubicBezTo>
                        <a:pt x="149237" y="47272"/>
                        <a:pt x="149404" y="47272"/>
                        <a:pt x="149573" y="47329"/>
                      </a:cubicBezTo>
                      <a:cubicBezTo>
                        <a:pt x="150862" y="47945"/>
                        <a:pt x="152264" y="48394"/>
                        <a:pt x="153610" y="48899"/>
                      </a:cubicBezTo>
                      <a:cubicBezTo>
                        <a:pt x="154171" y="49123"/>
                        <a:pt x="154676" y="49291"/>
                        <a:pt x="155236" y="49516"/>
                      </a:cubicBezTo>
                      <a:cubicBezTo>
                        <a:pt x="155293" y="49627"/>
                        <a:pt x="156078" y="49908"/>
                        <a:pt x="157928" y="50469"/>
                      </a:cubicBezTo>
                      <a:cubicBezTo>
                        <a:pt x="158209" y="50581"/>
                        <a:pt x="158432" y="50693"/>
                        <a:pt x="158713" y="50805"/>
                      </a:cubicBezTo>
                      <a:cubicBezTo>
                        <a:pt x="158825" y="50861"/>
                        <a:pt x="158938" y="50917"/>
                        <a:pt x="159050" y="50917"/>
                      </a:cubicBezTo>
                      <a:cubicBezTo>
                        <a:pt x="160732" y="51590"/>
                        <a:pt x="162470" y="52319"/>
                        <a:pt x="164321" y="52039"/>
                      </a:cubicBezTo>
                      <a:cubicBezTo>
                        <a:pt x="164208" y="51983"/>
                        <a:pt x="164096" y="51983"/>
                        <a:pt x="164040" y="51927"/>
                      </a:cubicBezTo>
                      <a:cubicBezTo>
                        <a:pt x="165779" y="51927"/>
                        <a:pt x="167461" y="51703"/>
                        <a:pt x="169031" y="50974"/>
                      </a:cubicBezTo>
                      <a:cubicBezTo>
                        <a:pt x="173685" y="49459"/>
                        <a:pt x="176152" y="44693"/>
                        <a:pt x="176040" y="39927"/>
                      </a:cubicBezTo>
                      <a:cubicBezTo>
                        <a:pt x="176040" y="39983"/>
                        <a:pt x="176040" y="40039"/>
                        <a:pt x="176040" y="40039"/>
                      </a:cubicBezTo>
                      <a:cubicBezTo>
                        <a:pt x="176040" y="39983"/>
                        <a:pt x="176040" y="39983"/>
                        <a:pt x="176040" y="39927"/>
                      </a:cubicBezTo>
                      <a:close/>
                    </a:path>
                  </a:pathLst>
                </a:custGeom>
                <a:solidFill>
                  <a:srgbClr val="E0A88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A4B26146-19EE-C846-5B7F-F6B7E0BBB002}"/>
                    </a:ext>
                  </a:extLst>
                </p:cNvPr>
                <p:cNvSpPr/>
                <p:nvPr/>
              </p:nvSpPr>
              <p:spPr>
                <a:xfrm>
                  <a:off x="10034836" y="4057038"/>
                  <a:ext cx="1065844" cy="652953"/>
                </a:xfrm>
                <a:custGeom>
                  <a:avLst/>
                  <a:gdLst>
                    <a:gd name="connsiteX0" fmla="*/ 7271 w 1515470"/>
                    <a:gd name="connsiteY0" fmla="*/ 928401 h 928401"/>
                    <a:gd name="connsiteX1" fmla="*/ 311984 w 1515470"/>
                    <a:gd name="connsiteY1" fmla="*/ 750194 h 928401"/>
                    <a:gd name="connsiteX2" fmla="*/ 701763 w 1515470"/>
                    <a:gd name="connsiteY2" fmla="*/ 216021 h 928401"/>
                    <a:gd name="connsiteX3" fmla="*/ 1515470 w 1515470"/>
                    <a:gd name="connsiteY3" fmla="*/ 655651 h 928401"/>
                    <a:gd name="connsiteX4" fmla="*/ 1439881 w 1515470"/>
                    <a:gd name="connsiteY4" fmla="*/ 364845 h 928401"/>
                    <a:gd name="connsiteX5" fmla="*/ 1287357 w 1515470"/>
                    <a:gd name="connsiteY5" fmla="*/ 130339 h 928401"/>
                    <a:gd name="connsiteX6" fmla="*/ 963130 w 1515470"/>
                    <a:gd name="connsiteY6" fmla="*/ 4226 h 928401"/>
                    <a:gd name="connsiteX7" fmla="*/ 759913 w 1515470"/>
                    <a:gd name="connsiteY7" fmla="*/ 14319 h 928401"/>
                    <a:gd name="connsiteX8" fmla="*/ 657071 w 1515470"/>
                    <a:gd name="connsiteY8" fmla="*/ 43702 h 928401"/>
                    <a:gd name="connsiteX9" fmla="*/ 559892 w 1515470"/>
                    <a:gd name="connsiteY9" fmla="*/ 58338 h 928401"/>
                    <a:gd name="connsiteX10" fmla="*/ 164338 w 1515470"/>
                    <a:gd name="connsiteY10" fmla="*/ 277312 h 928401"/>
                    <a:gd name="connsiteX11" fmla="*/ 63627 w 1515470"/>
                    <a:gd name="connsiteY11" fmla="*/ 492697 h 928401"/>
                    <a:gd name="connsiteX12" fmla="*/ 7271 w 1515470"/>
                    <a:gd name="connsiteY12" fmla="*/ 928401 h 92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15470" h="928401">
                      <a:moveTo>
                        <a:pt x="7271" y="928401"/>
                      </a:moveTo>
                      <a:cubicBezTo>
                        <a:pt x="121160" y="895541"/>
                        <a:pt x="221366" y="826625"/>
                        <a:pt x="311984" y="750194"/>
                      </a:cubicBezTo>
                      <a:cubicBezTo>
                        <a:pt x="482621" y="606361"/>
                        <a:pt x="629875" y="427257"/>
                        <a:pt x="701763" y="216021"/>
                      </a:cubicBezTo>
                      <a:cubicBezTo>
                        <a:pt x="889951" y="475369"/>
                        <a:pt x="1195000" y="660081"/>
                        <a:pt x="1515470" y="655651"/>
                      </a:cubicBezTo>
                      <a:cubicBezTo>
                        <a:pt x="1498424" y="525220"/>
                        <a:pt x="1474087" y="452547"/>
                        <a:pt x="1439881" y="364845"/>
                      </a:cubicBezTo>
                      <a:cubicBezTo>
                        <a:pt x="1405675" y="277144"/>
                        <a:pt x="1358123" y="192414"/>
                        <a:pt x="1287357" y="130339"/>
                      </a:cubicBezTo>
                      <a:cubicBezTo>
                        <a:pt x="1198757" y="52618"/>
                        <a:pt x="1080383" y="16281"/>
                        <a:pt x="963130" y="4226"/>
                      </a:cubicBezTo>
                      <a:cubicBezTo>
                        <a:pt x="895334" y="-2728"/>
                        <a:pt x="826026" y="-2223"/>
                        <a:pt x="759913" y="14319"/>
                      </a:cubicBezTo>
                      <a:cubicBezTo>
                        <a:pt x="725314" y="22954"/>
                        <a:pt x="691894" y="35908"/>
                        <a:pt x="657071" y="43702"/>
                      </a:cubicBezTo>
                      <a:cubicBezTo>
                        <a:pt x="625108" y="50880"/>
                        <a:pt x="592360" y="53628"/>
                        <a:pt x="559892" y="58338"/>
                      </a:cubicBezTo>
                      <a:cubicBezTo>
                        <a:pt x="406695" y="80600"/>
                        <a:pt x="255516" y="152208"/>
                        <a:pt x="164338" y="277312"/>
                      </a:cubicBezTo>
                      <a:cubicBezTo>
                        <a:pt x="117459" y="341630"/>
                        <a:pt x="88188" y="416995"/>
                        <a:pt x="63627" y="492697"/>
                      </a:cubicBezTo>
                      <a:cubicBezTo>
                        <a:pt x="16916" y="636586"/>
                        <a:pt x="-15047" y="789503"/>
                        <a:pt x="7271" y="928401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F42AF529-746E-3A98-43CE-06D0B1368726}"/>
                    </a:ext>
                  </a:extLst>
                </p:cNvPr>
                <p:cNvSpPr/>
                <p:nvPr/>
              </p:nvSpPr>
              <p:spPr>
                <a:xfrm>
                  <a:off x="10416217" y="3925453"/>
                  <a:ext cx="67224" cy="100047"/>
                </a:xfrm>
                <a:custGeom>
                  <a:avLst/>
                  <a:gdLst>
                    <a:gd name="connsiteX0" fmla="*/ 91477 w 95582"/>
                    <a:gd name="connsiteY0" fmla="*/ 142252 h 142252"/>
                    <a:gd name="connsiteX1" fmla="*/ 21158 w 95582"/>
                    <a:gd name="connsiteY1" fmla="*/ 101710 h 142252"/>
                    <a:gd name="connsiteX2" fmla="*/ 579 w 95582"/>
                    <a:gd name="connsiteY2" fmla="*/ 51410 h 142252"/>
                    <a:gd name="connsiteX3" fmla="*/ 16056 w 95582"/>
                    <a:gd name="connsiteY3" fmla="*/ 4139 h 142252"/>
                    <a:gd name="connsiteX4" fmla="*/ 52336 w 95582"/>
                    <a:gd name="connsiteY4" fmla="*/ 6214 h 142252"/>
                    <a:gd name="connsiteX5" fmla="*/ 76673 w 95582"/>
                    <a:gd name="connsiteY5" fmla="*/ 35261 h 142252"/>
                    <a:gd name="connsiteX6" fmla="*/ 91477 w 95582"/>
                    <a:gd name="connsiteY6" fmla="*/ 142252 h 142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582" h="142252">
                      <a:moveTo>
                        <a:pt x="91477" y="142252"/>
                      </a:moveTo>
                      <a:cubicBezTo>
                        <a:pt x="69888" y="125654"/>
                        <a:pt x="39944" y="121392"/>
                        <a:pt x="21158" y="101710"/>
                      </a:cubicBezTo>
                      <a:cubicBezTo>
                        <a:pt x="8429" y="88420"/>
                        <a:pt x="2710" y="69747"/>
                        <a:pt x="579" y="51410"/>
                      </a:cubicBezTo>
                      <a:cubicBezTo>
                        <a:pt x="-1384" y="33971"/>
                        <a:pt x="1139" y="13335"/>
                        <a:pt x="16056" y="4139"/>
                      </a:cubicBezTo>
                      <a:cubicBezTo>
                        <a:pt x="26934" y="-2534"/>
                        <a:pt x="41570" y="-628"/>
                        <a:pt x="52336" y="6214"/>
                      </a:cubicBezTo>
                      <a:cubicBezTo>
                        <a:pt x="63158" y="13055"/>
                        <a:pt x="70673" y="23933"/>
                        <a:pt x="76673" y="35261"/>
                      </a:cubicBezTo>
                      <a:cubicBezTo>
                        <a:pt x="94112" y="67953"/>
                        <a:pt x="100561" y="106252"/>
                        <a:pt x="91477" y="142252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67EB6595-1E7C-014E-D21A-A07E9425EBA6}"/>
                    </a:ext>
                  </a:extLst>
                </p:cNvPr>
                <p:cNvSpPr/>
                <p:nvPr/>
              </p:nvSpPr>
              <p:spPr>
                <a:xfrm>
                  <a:off x="10507533" y="3925341"/>
                  <a:ext cx="74522" cy="101657"/>
                </a:xfrm>
                <a:custGeom>
                  <a:avLst/>
                  <a:gdLst>
                    <a:gd name="connsiteX0" fmla="*/ 1060 w 105959"/>
                    <a:gd name="connsiteY0" fmla="*/ 144542 h 144541"/>
                    <a:gd name="connsiteX1" fmla="*/ 28369 w 105959"/>
                    <a:gd name="connsiteY1" fmla="*/ 31551 h 144541"/>
                    <a:gd name="connsiteX2" fmla="*/ 58650 w 105959"/>
                    <a:gd name="connsiteY2" fmla="*/ 3289 h 144541"/>
                    <a:gd name="connsiteX3" fmla="*/ 97622 w 105959"/>
                    <a:gd name="connsiteY3" fmla="*/ 9120 h 144541"/>
                    <a:gd name="connsiteX4" fmla="*/ 104070 w 105959"/>
                    <a:gd name="connsiteY4" fmla="*/ 47981 h 144541"/>
                    <a:gd name="connsiteX5" fmla="*/ 61510 w 105959"/>
                    <a:gd name="connsiteY5" fmla="*/ 109271 h 144541"/>
                    <a:gd name="connsiteX6" fmla="*/ 1060 w 105959"/>
                    <a:gd name="connsiteY6" fmla="*/ 144542 h 144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959" h="144541">
                      <a:moveTo>
                        <a:pt x="1060" y="144542"/>
                      </a:moveTo>
                      <a:cubicBezTo>
                        <a:pt x="-3426" y="105233"/>
                        <a:pt x="6444" y="64467"/>
                        <a:pt x="28369" y="31551"/>
                      </a:cubicBezTo>
                      <a:cubicBezTo>
                        <a:pt x="36107" y="19887"/>
                        <a:pt x="45808" y="8840"/>
                        <a:pt x="58650" y="3289"/>
                      </a:cubicBezTo>
                      <a:cubicBezTo>
                        <a:pt x="71491" y="-2263"/>
                        <a:pt x="88033" y="-1085"/>
                        <a:pt x="97622" y="9120"/>
                      </a:cubicBezTo>
                      <a:cubicBezTo>
                        <a:pt x="106986" y="19102"/>
                        <a:pt x="107379" y="34691"/>
                        <a:pt x="104070" y="47981"/>
                      </a:cubicBezTo>
                      <a:cubicBezTo>
                        <a:pt x="97958" y="72542"/>
                        <a:pt x="81304" y="93514"/>
                        <a:pt x="61510" y="109271"/>
                      </a:cubicBezTo>
                      <a:cubicBezTo>
                        <a:pt x="41659" y="125084"/>
                        <a:pt x="18724" y="136355"/>
                        <a:pt x="1060" y="144542"/>
                      </a:cubicBez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CA0EDFDF-5D25-532C-0101-AF5C87BD1849}"/>
                    </a:ext>
                  </a:extLst>
                </p:cNvPr>
                <p:cNvSpPr/>
                <p:nvPr/>
              </p:nvSpPr>
              <p:spPr>
                <a:xfrm rot="17457142">
                  <a:off x="10174259" y="4805353"/>
                  <a:ext cx="231981" cy="231981"/>
                </a:xfrm>
                <a:custGeom>
                  <a:avLst/>
                  <a:gdLst>
                    <a:gd name="connsiteX0" fmla="*/ 329842 w 329842"/>
                    <a:gd name="connsiteY0" fmla="*/ 164921 h 329842"/>
                    <a:gd name="connsiteX1" fmla="*/ 164921 w 329842"/>
                    <a:gd name="connsiteY1" fmla="*/ 329842 h 329842"/>
                    <a:gd name="connsiteX2" fmla="*/ 0 w 329842"/>
                    <a:gd name="connsiteY2" fmla="*/ 164921 h 329842"/>
                    <a:gd name="connsiteX3" fmla="*/ 164921 w 329842"/>
                    <a:gd name="connsiteY3" fmla="*/ 0 h 329842"/>
                    <a:gd name="connsiteX4" fmla="*/ 329842 w 329842"/>
                    <a:gd name="connsiteY4" fmla="*/ 164921 h 32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42" h="329842">
                      <a:moveTo>
                        <a:pt x="329842" y="164921"/>
                      </a:moveTo>
                      <a:cubicBezTo>
                        <a:pt x="329842" y="256005"/>
                        <a:pt x="256005" y="329842"/>
                        <a:pt x="164921" y="329842"/>
                      </a:cubicBezTo>
                      <a:cubicBezTo>
                        <a:pt x="73838" y="329842"/>
                        <a:pt x="0" y="256005"/>
                        <a:pt x="0" y="164921"/>
                      </a:cubicBezTo>
                      <a:cubicBezTo>
                        <a:pt x="0" y="73838"/>
                        <a:pt x="73838" y="0"/>
                        <a:pt x="164921" y="0"/>
                      </a:cubicBezTo>
                      <a:cubicBezTo>
                        <a:pt x="256005" y="0"/>
                        <a:pt x="329842" y="73838"/>
                        <a:pt x="329842" y="164921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: 形状 134">
                  <a:extLst>
                    <a:ext uri="{FF2B5EF4-FFF2-40B4-BE49-F238E27FC236}">
                      <a16:creationId xmlns:a16="http://schemas.microsoft.com/office/drawing/2014/main" id="{77F40044-5218-FF85-9825-596F20EFAF6C}"/>
                    </a:ext>
                  </a:extLst>
                </p:cNvPr>
                <p:cNvSpPr/>
                <p:nvPr/>
              </p:nvSpPr>
              <p:spPr>
                <a:xfrm rot="17166688">
                  <a:off x="10749953" y="4719816"/>
                  <a:ext cx="231970" cy="231970"/>
                </a:xfrm>
                <a:custGeom>
                  <a:avLst/>
                  <a:gdLst>
                    <a:gd name="connsiteX0" fmla="*/ 329826 w 329826"/>
                    <a:gd name="connsiteY0" fmla="*/ 164913 h 329826"/>
                    <a:gd name="connsiteX1" fmla="*/ 164913 w 329826"/>
                    <a:gd name="connsiteY1" fmla="*/ 329826 h 329826"/>
                    <a:gd name="connsiteX2" fmla="*/ 0 w 329826"/>
                    <a:gd name="connsiteY2" fmla="*/ 164913 h 329826"/>
                    <a:gd name="connsiteX3" fmla="*/ 164913 w 329826"/>
                    <a:gd name="connsiteY3" fmla="*/ 0 h 329826"/>
                    <a:gd name="connsiteX4" fmla="*/ 329826 w 329826"/>
                    <a:gd name="connsiteY4" fmla="*/ 164913 h 32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6" h="329826">
                      <a:moveTo>
                        <a:pt x="329826" y="164913"/>
                      </a:moveTo>
                      <a:cubicBezTo>
                        <a:pt x="329826" y="255992"/>
                        <a:pt x="255992" y="329826"/>
                        <a:pt x="164913" y="329826"/>
                      </a:cubicBezTo>
                      <a:cubicBezTo>
                        <a:pt x="73834" y="329826"/>
                        <a:pt x="0" y="255992"/>
                        <a:pt x="0" y="164913"/>
                      </a:cubicBezTo>
                      <a:cubicBezTo>
                        <a:pt x="0" y="73834"/>
                        <a:pt x="73834" y="0"/>
                        <a:pt x="164913" y="0"/>
                      </a:cubicBezTo>
                      <a:cubicBezTo>
                        <a:pt x="255992" y="0"/>
                        <a:pt x="329826" y="73834"/>
                        <a:pt x="329826" y="164913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6" name="图形 13">
                  <a:extLst>
                    <a:ext uri="{FF2B5EF4-FFF2-40B4-BE49-F238E27FC236}">
                      <a16:creationId xmlns:a16="http://schemas.microsoft.com/office/drawing/2014/main" id="{48A1A162-74EB-B5F1-1B93-7799C87702A2}"/>
                    </a:ext>
                  </a:extLst>
                </p:cNvPr>
                <p:cNvGrpSpPr/>
                <p:nvPr/>
              </p:nvGrpSpPr>
              <p:grpSpPr>
                <a:xfrm>
                  <a:off x="10380932" y="4720834"/>
                  <a:ext cx="407604" cy="250391"/>
                  <a:chOff x="18127647" y="9499340"/>
                  <a:chExt cx="579552" cy="356018"/>
                </a:xfrm>
              </p:grpSpPr>
              <p:sp>
                <p:nvSpPr>
                  <p:cNvPr id="166" name="任意多边形: 形状 165">
                    <a:extLst>
                      <a:ext uri="{FF2B5EF4-FFF2-40B4-BE49-F238E27FC236}">
                        <a16:creationId xmlns:a16="http://schemas.microsoft.com/office/drawing/2014/main" id="{5FCC6BE4-6418-5531-F841-D079655D3479}"/>
                      </a:ext>
                    </a:extLst>
                  </p:cNvPr>
                  <p:cNvSpPr/>
                  <p:nvPr/>
                </p:nvSpPr>
                <p:spPr>
                  <a:xfrm>
                    <a:off x="18127647" y="9499340"/>
                    <a:ext cx="579552" cy="338585"/>
                  </a:xfrm>
                  <a:custGeom>
                    <a:avLst/>
                    <a:gdLst>
                      <a:gd name="connsiteX0" fmla="*/ 570454 w 579552"/>
                      <a:gd name="connsiteY0" fmla="*/ 48732 h 338585"/>
                      <a:gd name="connsiteX1" fmla="*/ 551781 w 579552"/>
                      <a:gd name="connsiteY1" fmla="*/ 191780 h 338585"/>
                      <a:gd name="connsiteX2" fmla="*/ 537257 w 579552"/>
                      <a:gd name="connsiteY2" fmla="*/ 215500 h 338585"/>
                      <a:gd name="connsiteX3" fmla="*/ 453369 w 579552"/>
                      <a:gd name="connsiteY3" fmla="*/ 183930 h 338585"/>
                      <a:gd name="connsiteX4" fmla="*/ 250376 w 579552"/>
                      <a:gd name="connsiteY4" fmla="*/ 214266 h 338585"/>
                      <a:gd name="connsiteX5" fmla="*/ 129590 w 579552"/>
                      <a:gd name="connsiteY5" fmla="*/ 338585 h 338585"/>
                      <a:gd name="connsiteX6" fmla="*/ 109459 w 579552"/>
                      <a:gd name="connsiteY6" fmla="*/ 329837 h 338585"/>
                      <a:gd name="connsiteX7" fmla="*/ 49683 w 579552"/>
                      <a:gd name="connsiteY7" fmla="*/ 282566 h 338585"/>
                      <a:gd name="connsiteX8" fmla="*/ 225 w 579552"/>
                      <a:gd name="connsiteY8" fmla="*/ 195425 h 338585"/>
                      <a:gd name="connsiteX9" fmla="*/ 47777 w 579552"/>
                      <a:gd name="connsiteY9" fmla="*/ 113780 h 338585"/>
                      <a:gd name="connsiteX10" fmla="*/ 218301 w 579552"/>
                      <a:gd name="connsiteY10" fmla="*/ 120509 h 338585"/>
                      <a:gd name="connsiteX11" fmla="*/ 404303 w 579552"/>
                      <a:gd name="connsiteY11" fmla="*/ 25741 h 338585"/>
                      <a:gd name="connsiteX12" fmla="*/ 494472 w 579552"/>
                      <a:gd name="connsiteY12" fmla="*/ 171 h 338585"/>
                      <a:gd name="connsiteX13" fmla="*/ 570454 w 579552"/>
                      <a:gd name="connsiteY13" fmla="*/ 48732 h 338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79552" h="338585">
                        <a:moveTo>
                          <a:pt x="570454" y="48732"/>
                        </a:moveTo>
                        <a:cubicBezTo>
                          <a:pt x="590136" y="96116"/>
                          <a:pt x="575108" y="148995"/>
                          <a:pt x="551781" y="191780"/>
                        </a:cubicBezTo>
                        <a:cubicBezTo>
                          <a:pt x="547351" y="199911"/>
                          <a:pt x="542528" y="207874"/>
                          <a:pt x="537257" y="215500"/>
                        </a:cubicBezTo>
                        <a:cubicBezTo>
                          <a:pt x="514042" y="197163"/>
                          <a:pt x="483145" y="188303"/>
                          <a:pt x="453369" y="183930"/>
                        </a:cubicBezTo>
                        <a:cubicBezTo>
                          <a:pt x="384564" y="173836"/>
                          <a:pt x="312227" y="182528"/>
                          <a:pt x="250376" y="214266"/>
                        </a:cubicBezTo>
                        <a:cubicBezTo>
                          <a:pt x="198002" y="241127"/>
                          <a:pt x="153815" y="285202"/>
                          <a:pt x="129590" y="338585"/>
                        </a:cubicBezTo>
                        <a:cubicBezTo>
                          <a:pt x="122693" y="336062"/>
                          <a:pt x="115964" y="333258"/>
                          <a:pt x="109459" y="329837"/>
                        </a:cubicBezTo>
                        <a:cubicBezTo>
                          <a:pt x="86805" y="318118"/>
                          <a:pt x="67571" y="300790"/>
                          <a:pt x="49683" y="282566"/>
                        </a:cubicBezTo>
                        <a:cubicBezTo>
                          <a:pt x="25795" y="258229"/>
                          <a:pt x="2861" y="229407"/>
                          <a:pt x="225" y="195425"/>
                        </a:cubicBezTo>
                        <a:cubicBezTo>
                          <a:pt x="-2355" y="162060"/>
                          <a:pt x="17496" y="128023"/>
                          <a:pt x="47777" y="113780"/>
                        </a:cubicBezTo>
                        <a:cubicBezTo>
                          <a:pt x="99983" y="89331"/>
                          <a:pt x="160656" y="123312"/>
                          <a:pt x="218301" y="120509"/>
                        </a:cubicBezTo>
                        <a:cubicBezTo>
                          <a:pt x="288676" y="117032"/>
                          <a:pt x="343069" y="60564"/>
                          <a:pt x="404303" y="25741"/>
                        </a:cubicBezTo>
                        <a:cubicBezTo>
                          <a:pt x="431892" y="10153"/>
                          <a:pt x="462845" y="-1567"/>
                          <a:pt x="494472" y="171"/>
                        </a:cubicBezTo>
                        <a:cubicBezTo>
                          <a:pt x="526098" y="1909"/>
                          <a:pt x="558286" y="19517"/>
                          <a:pt x="570454" y="4873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任意多边形: 形状 166">
                    <a:extLst>
                      <a:ext uri="{FF2B5EF4-FFF2-40B4-BE49-F238E27FC236}">
                        <a16:creationId xmlns:a16="http://schemas.microsoft.com/office/drawing/2014/main" id="{BEECB3ED-2C2C-DBDB-C64F-48851D4B1A3D}"/>
                      </a:ext>
                    </a:extLst>
                  </p:cNvPr>
                  <p:cNvSpPr/>
                  <p:nvPr/>
                </p:nvSpPr>
                <p:spPr>
                  <a:xfrm>
                    <a:off x="18257238" y="9679282"/>
                    <a:ext cx="407666" cy="176076"/>
                  </a:xfrm>
                  <a:custGeom>
                    <a:avLst/>
                    <a:gdLst>
                      <a:gd name="connsiteX0" fmla="*/ 323778 w 407666"/>
                      <a:gd name="connsiteY0" fmla="*/ 3987 h 176076"/>
                      <a:gd name="connsiteX1" fmla="*/ 407667 w 407666"/>
                      <a:gd name="connsiteY1" fmla="*/ 35558 h 176076"/>
                      <a:gd name="connsiteX2" fmla="*/ 263722 w 407666"/>
                      <a:gd name="connsiteY2" fmla="*/ 149054 h 176076"/>
                      <a:gd name="connsiteX3" fmla="*/ 53608 w 407666"/>
                      <a:gd name="connsiteY3" fmla="*/ 171372 h 176076"/>
                      <a:gd name="connsiteX4" fmla="*/ 0 w 407666"/>
                      <a:gd name="connsiteY4" fmla="*/ 158699 h 176076"/>
                      <a:gd name="connsiteX5" fmla="*/ 120786 w 407666"/>
                      <a:gd name="connsiteY5" fmla="*/ 34380 h 176076"/>
                      <a:gd name="connsiteX6" fmla="*/ 323778 w 407666"/>
                      <a:gd name="connsiteY6" fmla="*/ 3987 h 17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7666" h="176076">
                        <a:moveTo>
                          <a:pt x="323778" y="3987"/>
                        </a:moveTo>
                        <a:cubicBezTo>
                          <a:pt x="353554" y="8361"/>
                          <a:pt x="384452" y="17221"/>
                          <a:pt x="407667" y="35558"/>
                        </a:cubicBezTo>
                        <a:cubicBezTo>
                          <a:pt x="372732" y="86530"/>
                          <a:pt x="321255" y="125951"/>
                          <a:pt x="263722" y="149054"/>
                        </a:cubicBezTo>
                        <a:cubicBezTo>
                          <a:pt x="197665" y="175634"/>
                          <a:pt x="124151" y="181578"/>
                          <a:pt x="53608" y="171372"/>
                        </a:cubicBezTo>
                        <a:cubicBezTo>
                          <a:pt x="35383" y="168736"/>
                          <a:pt x="17215" y="164979"/>
                          <a:pt x="0" y="158699"/>
                        </a:cubicBezTo>
                        <a:cubicBezTo>
                          <a:pt x="24225" y="105315"/>
                          <a:pt x="68412" y="61240"/>
                          <a:pt x="120786" y="34380"/>
                        </a:cubicBezTo>
                        <a:cubicBezTo>
                          <a:pt x="182637" y="2586"/>
                          <a:pt x="254974" y="-6106"/>
                          <a:pt x="323778" y="3987"/>
                        </a:cubicBezTo>
                        <a:close/>
                      </a:path>
                    </a:pathLst>
                  </a:custGeom>
                  <a:solidFill>
                    <a:srgbClr val="EF8F9D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" name="任意多边形: 形状 136">
                  <a:extLst>
                    <a:ext uri="{FF2B5EF4-FFF2-40B4-BE49-F238E27FC236}">
                      <a16:creationId xmlns:a16="http://schemas.microsoft.com/office/drawing/2014/main" id="{006B5366-7C78-91AF-DBC6-4B5CB4BDE2C0}"/>
                    </a:ext>
                  </a:extLst>
                </p:cNvPr>
                <p:cNvSpPr/>
                <p:nvPr/>
              </p:nvSpPr>
              <p:spPr>
                <a:xfrm rot="21053850">
                  <a:off x="10518851" y="4632708"/>
                  <a:ext cx="85816" cy="69805"/>
                </a:xfrm>
                <a:custGeom>
                  <a:avLst/>
                  <a:gdLst>
                    <a:gd name="connsiteX0" fmla="*/ 122019 w 122018"/>
                    <a:gd name="connsiteY0" fmla="*/ 49626 h 99252"/>
                    <a:gd name="connsiteX1" fmla="*/ 61009 w 122018"/>
                    <a:gd name="connsiteY1" fmla="*/ 99252 h 99252"/>
                    <a:gd name="connsiteX2" fmla="*/ 0 w 122018"/>
                    <a:gd name="connsiteY2" fmla="*/ 49626 h 99252"/>
                    <a:gd name="connsiteX3" fmla="*/ 61009 w 122018"/>
                    <a:gd name="connsiteY3" fmla="*/ 0 h 99252"/>
                    <a:gd name="connsiteX4" fmla="*/ 122019 w 122018"/>
                    <a:gd name="connsiteY4" fmla="*/ 49626 h 99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18" h="99252">
                      <a:moveTo>
                        <a:pt x="122019" y="49626"/>
                      </a:moveTo>
                      <a:cubicBezTo>
                        <a:pt x="122019" y="77034"/>
                        <a:pt x="94704" y="99252"/>
                        <a:pt x="61009" y="99252"/>
                      </a:cubicBezTo>
                      <a:cubicBezTo>
                        <a:pt x="27315" y="99252"/>
                        <a:pt x="0" y="77034"/>
                        <a:pt x="0" y="49626"/>
                      </a:cubicBezTo>
                      <a:cubicBezTo>
                        <a:pt x="0" y="22218"/>
                        <a:pt x="27315" y="0"/>
                        <a:pt x="61009" y="0"/>
                      </a:cubicBezTo>
                      <a:cubicBezTo>
                        <a:pt x="94704" y="0"/>
                        <a:pt x="122019" y="22218"/>
                        <a:pt x="122019" y="49626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: 形状 137">
                  <a:extLst>
                    <a:ext uri="{FF2B5EF4-FFF2-40B4-BE49-F238E27FC236}">
                      <a16:creationId xmlns:a16="http://schemas.microsoft.com/office/drawing/2014/main" id="{BDEDEFA1-6EBD-FBB0-118E-430963490EF8}"/>
                    </a:ext>
                  </a:extLst>
                </p:cNvPr>
                <p:cNvSpPr/>
                <p:nvPr/>
              </p:nvSpPr>
              <p:spPr>
                <a:xfrm>
                  <a:off x="10588047" y="4675771"/>
                  <a:ext cx="15071" cy="18089"/>
                </a:xfrm>
                <a:custGeom>
                  <a:avLst/>
                  <a:gdLst>
                    <a:gd name="connsiteX0" fmla="*/ 134 w 21429"/>
                    <a:gd name="connsiteY0" fmla="*/ 25720 h 25720"/>
                    <a:gd name="connsiteX1" fmla="*/ 9499 w 21429"/>
                    <a:gd name="connsiteY1" fmla="*/ 2898 h 25720"/>
                    <a:gd name="connsiteX2" fmla="*/ 15163 w 21429"/>
                    <a:gd name="connsiteY2" fmla="*/ 94 h 25720"/>
                    <a:gd name="connsiteX3" fmla="*/ 21050 w 21429"/>
                    <a:gd name="connsiteY3" fmla="*/ 1888 h 25720"/>
                    <a:gd name="connsiteX4" fmla="*/ 134 w 21429"/>
                    <a:gd name="connsiteY4" fmla="*/ 25720 h 2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29" h="25720">
                      <a:moveTo>
                        <a:pt x="134" y="25720"/>
                      </a:moveTo>
                      <a:cubicBezTo>
                        <a:pt x="-763" y="17085"/>
                        <a:pt x="2882" y="8169"/>
                        <a:pt x="9499" y="2898"/>
                      </a:cubicBezTo>
                      <a:cubicBezTo>
                        <a:pt x="11181" y="1552"/>
                        <a:pt x="13088" y="430"/>
                        <a:pt x="15163" y="94"/>
                      </a:cubicBezTo>
                      <a:cubicBezTo>
                        <a:pt x="17237" y="-243"/>
                        <a:pt x="19593" y="318"/>
                        <a:pt x="21050" y="1888"/>
                      </a:cubicBezTo>
                      <a:cubicBezTo>
                        <a:pt x="23518" y="4524"/>
                        <a:pt x="13649" y="22300"/>
                        <a:pt x="134" y="25720"/>
                      </a:cubicBezTo>
                      <a:close/>
                    </a:path>
                  </a:pathLst>
                </a:custGeom>
                <a:solidFill>
                  <a:srgbClr val="5A3128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: 形状 138">
                  <a:extLst>
                    <a:ext uri="{FF2B5EF4-FFF2-40B4-BE49-F238E27FC236}">
                      <a16:creationId xmlns:a16="http://schemas.microsoft.com/office/drawing/2014/main" id="{3E568531-DCAD-8CC7-E219-4F3B6450FFE3}"/>
                    </a:ext>
                  </a:extLst>
                </p:cNvPr>
                <p:cNvSpPr/>
                <p:nvPr/>
              </p:nvSpPr>
              <p:spPr>
                <a:xfrm>
                  <a:off x="10514052" y="4636615"/>
                  <a:ext cx="47645" cy="69053"/>
                </a:xfrm>
                <a:custGeom>
                  <a:avLst/>
                  <a:gdLst>
                    <a:gd name="connsiteX0" fmla="*/ 59305 w 67744"/>
                    <a:gd name="connsiteY0" fmla="*/ 89806 h 98183"/>
                    <a:gd name="connsiteX1" fmla="*/ 43772 w 67744"/>
                    <a:gd name="connsiteY1" fmla="*/ 87058 h 98183"/>
                    <a:gd name="connsiteX2" fmla="*/ 27566 w 67744"/>
                    <a:gd name="connsiteY2" fmla="*/ 12982 h 98183"/>
                    <a:gd name="connsiteX3" fmla="*/ 33679 w 67744"/>
                    <a:gd name="connsiteY3" fmla="*/ 6253 h 98183"/>
                    <a:gd name="connsiteX4" fmla="*/ 35529 w 67744"/>
                    <a:gd name="connsiteY4" fmla="*/ 4851 h 98183"/>
                    <a:gd name="connsiteX5" fmla="*/ 38333 w 67744"/>
                    <a:gd name="connsiteY5" fmla="*/ 2440 h 98183"/>
                    <a:gd name="connsiteX6" fmla="*/ 35865 w 67744"/>
                    <a:gd name="connsiteY6" fmla="*/ 85 h 98183"/>
                    <a:gd name="connsiteX7" fmla="*/ 42987 w 67744"/>
                    <a:gd name="connsiteY7" fmla="*/ 96310 h 98183"/>
                    <a:gd name="connsiteX8" fmla="*/ 64128 w 67744"/>
                    <a:gd name="connsiteY8" fmla="*/ 97712 h 98183"/>
                    <a:gd name="connsiteX9" fmla="*/ 64128 w 67744"/>
                    <a:gd name="connsiteY9" fmla="*/ 97768 h 98183"/>
                    <a:gd name="connsiteX10" fmla="*/ 67548 w 67744"/>
                    <a:gd name="connsiteY10" fmla="*/ 95357 h 98183"/>
                    <a:gd name="connsiteX11" fmla="*/ 59305 w 67744"/>
                    <a:gd name="connsiteY11" fmla="*/ 89806 h 9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744" h="98183">
                      <a:moveTo>
                        <a:pt x="59305" y="89806"/>
                      </a:moveTo>
                      <a:cubicBezTo>
                        <a:pt x="53361" y="89806"/>
                        <a:pt x="50726" y="89245"/>
                        <a:pt x="43772" y="87058"/>
                      </a:cubicBezTo>
                      <a:cubicBezTo>
                        <a:pt x="8445" y="72310"/>
                        <a:pt x="7548" y="43095"/>
                        <a:pt x="27566" y="12982"/>
                      </a:cubicBezTo>
                      <a:cubicBezTo>
                        <a:pt x="28688" y="11356"/>
                        <a:pt x="30650" y="8721"/>
                        <a:pt x="33679" y="6253"/>
                      </a:cubicBezTo>
                      <a:cubicBezTo>
                        <a:pt x="34296" y="5805"/>
                        <a:pt x="34912" y="5300"/>
                        <a:pt x="35529" y="4851"/>
                      </a:cubicBezTo>
                      <a:cubicBezTo>
                        <a:pt x="36483" y="4067"/>
                        <a:pt x="37940" y="3730"/>
                        <a:pt x="38333" y="2440"/>
                      </a:cubicBezTo>
                      <a:cubicBezTo>
                        <a:pt x="38725" y="1038"/>
                        <a:pt x="37267" y="-363"/>
                        <a:pt x="35865" y="85"/>
                      </a:cubicBezTo>
                      <a:cubicBezTo>
                        <a:pt x="-13649" y="24254"/>
                        <a:pt x="-12471" y="81002"/>
                        <a:pt x="42987" y="96310"/>
                      </a:cubicBezTo>
                      <a:cubicBezTo>
                        <a:pt x="49828" y="98161"/>
                        <a:pt x="57062" y="98666"/>
                        <a:pt x="64128" y="97712"/>
                      </a:cubicBezTo>
                      <a:cubicBezTo>
                        <a:pt x="64015" y="97712"/>
                        <a:pt x="63959" y="97768"/>
                        <a:pt x="64128" y="97768"/>
                      </a:cubicBezTo>
                      <a:cubicBezTo>
                        <a:pt x="65586" y="97768"/>
                        <a:pt x="67099" y="96815"/>
                        <a:pt x="67548" y="95357"/>
                      </a:cubicBezTo>
                      <a:cubicBezTo>
                        <a:pt x="68838" y="89301"/>
                        <a:pt x="63510" y="90254"/>
                        <a:pt x="59305" y="89806"/>
                      </a:cubicBezTo>
                      <a:close/>
                    </a:path>
                  </a:pathLst>
                </a:custGeom>
                <a:solidFill>
                  <a:srgbClr val="C4706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0" name="图形 13">
                  <a:extLst>
                    <a:ext uri="{FF2B5EF4-FFF2-40B4-BE49-F238E27FC236}">
                      <a16:creationId xmlns:a16="http://schemas.microsoft.com/office/drawing/2014/main" id="{70C31232-16D1-CC3C-6C50-EBB713E8804B}"/>
                    </a:ext>
                  </a:extLst>
                </p:cNvPr>
                <p:cNvGrpSpPr/>
                <p:nvPr/>
              </p:nvGrpSpPr>
              <p:grpSpPr>
                <a:xfrm>
                  <a:off x="10260417" y="4633278"/>
                  <a:ext cx="153762" cy="138813"/>
                  <a:chOff x="17956293" y="9374848"/>
                  <a:chExt cx="218626" cy="197371"/>
                </a:xfrm>
                <a:solidFill>
                  <a:srgbClr val="000000"/>
                </a:solidFill>
              </p:grpSpPr>
              <p:sp>
                <p:nvSpPr>
                  <p:cNvPr id="162" name="任意多边形: 形状 161">
                    <a:extLst>
                      <a:ext uri="{FF2B5EF4-FFF2-40B4-BE49-F238E27FC236}">
                        <a16:creationId xmlns:a16="http://schemas.microsoft.com/office/drawing/2014/main" id="{5F84ABDB-926B-F9BA-3335-D519FFDA765B}"/>
                      </a:ext>
                    </a:extLst>
                  </p:cNvPr>
                  <p:cNvSpPr/>
                  <p:nvPr/>
                </p:nvSpPr>
                <p:spPr>
                  <a:xfrm>
                    <a:off x="17956293" y="9374848"/>
                    <a:ext cx="218626" cy="145282"/>
                  </a:xfrm>
                  <a:custGeom>
                    <a:avLst/>
                    <a:gdLst>
                      <a:gd name="connsiteX0" fmla="*/ 6270 w 218626"/>
                      <a:gd name="connsiteY0" fmla="*/ 26867 h 145282"/>
                      <a:gd name="connsiteX1" fmla="*/ 69915 w 218626"/>
                      <a:gd name="connsiteY1" fmla="*/ 137728 h 145282"/>
                      <a:gd name="connsiteX2" fmla="*/ 181224 w 218626"/>
                      <a:gd name="connsiteY2" fmla="*/ 119111 h 145282"/>
                      <a:gd name="connsiteX3" fmla="*/ 208645 w 218626"/>
                      <a:gd name="connsiteY3" fmla="*/ 64 h 145282"/>
                      <a:gd name="connsiteX4" fmla="*/ 114158 w 218626"/>
                      <a:gd name="connsiteY4" fmla="*/ 117485 h 145282"/>
                      <a:gd name="connsiteX5" fmla="*/ 6270 w 218626"/>
                      <a:gd name="connsiteY5" fmla="*/ 26867 h 14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8626" h="145282">
                        <a:moveTo>
                          <a:pt x="6270" y="26867"/>
                        </a:moveTo>
                        <a:cubicBezTo>
                          <a:pt x="-12235" y="32811"/>
                          <a:pt x="10587" y="114793"/>
                          <a:pt x="69915" y="137728"/>
                        </a:cubicBezTo>
                        <a:cubicBezTo>
                          <a:pt x="106980" y="152027"/>
                          <a:pt x="152065" y="146139"/>
                          <a:pt x="181224" y="119111"/>
                        </a:cubicBezTo>
                        <a:cubicBezTo>
                          <a:pt x="226140" y="77503"/>
                          <a:pt x="224122" y="3260"/>
                          <a:pt x="208645" y="64"/>
                        </a:cubicBezTo>
                        <a:cubicBezTo>
                          <a:pt x="193280" y="-3077"/>
                          <a:pt x="197262" y="111092"/>
                          <a:pt x="114158" y="117485"/>
                        </a:cubicBezTo>
                        <a:cubicBezTo>
                          <a:pt x="28868" y="124046"/>
                          <a:pt x="23597" y="21260"/>
                          <a:pt x="6270" y="268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任意多边形: 形状 162">
                    <a:extLst>
                      <a:ext uri="{FF2B5EF4-FFF2-40B4-BE49-F238E27FC236}">
                        <a16:creationId xmlns:a16="http://schemas.microsoft.com/office/drawing/2014/main" id="{62A658DB-1449-94C9-C206-7C952379047A}"/>
                      </a:ext>
                    </a:extLst>
                  </p:cNvPr>
                  <p:cNvSpPr/>
                  <p:nvPr/>
                </p:nvSpPr>
                <p:spPr>
                  <a:xfrm>
                    <a:off x="17998444" y="9491436"/>
                    <a:ext cx="36563" cy="68769"/>
                  </a:xfrm>
                  <a:custGeom>
                    <a:avLst/>
                    <a:gdLst>
                      <a:gd name="connsiteX0" fmla="*/ 16717 w 36563"/>
                      <a:gd name="connsiteY0" fmla="*/ 0 h 68769"/>
                      <a:gd name="connsiteX1" fmla="*/ 511 w 36563"/>
                      <a:gd name="connsiteY1" fmla="*/ 62019 h 68769"/>
                      <a:gd name="connsiteX2" fmla="*/ 175 w 36563"/>
                      <a:gd name="connsiteY2" fmla="*/ 66057 h 68769"/>
                      <a:gd name="connsiteX3" fmla="*/ 6007 w 36563"/>
                      <a:gd name="connsiteY3" fmla="*/ 68580 h 68769"/>
                      <a:gd name="connsiteX4" fmla="*/ 11558 w 36563"/>
                      <a:gd name="connsiteY4" fmla="*/ 64430 h 68769"/>
                      <a:gd name="connsiteX5" fmla="*/ 33652 w 36563"/>
                      <a:gd name="connsiteY5" fmla="*/ 24449 h 68769"/>
                      <a:gd name="connsiteX6" fmla="*/ 36512 w 36563"/>
                      <a:gd name="connsiteY6" fmla="*/ 14355 h 68769"/>
                      <a:gd name="connsiteX7" fmla="*/ 33484 w 36563"/>
                      <a:gd name="connsiteY7" fmla="*/ 4598 h 68769"/>
                      <a:gd name="connsiteX8" fmla="*/ 16717 w 36563"/>
                      <a:gd name="connsiteY8" fmla="*/ 0 h 68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63" h="68769">
                        <a:moveTo>
                          <a:pt x="16717" y="0"/>
                        </a:moveTo>
                        <a:cubicBezTo>
                          <a:pt x="14643" y="21309"/>
                          <a:pt x="6455" y="41440"/>
                          <a:pt x="511" y="62019"/>
                        </a:cubicBezTo>
                        <a:cubicBezTo>
                          <a:pt x="119" y="63309"/>
                          <a:pt x="-218" y="64711"/>
                          <a:pt x="175" y="66057"/>
                        </a:cubicBezTo>
                        <a:cubicBezTo>
                          <a:pt x="904" y="68300"/>
                          <a:pt x="3764" y="69197"/>
                          <a:pt x="6007" y="68580"/>
                        </a:cubicBezTo>
                        <a:cubicBezTo>
                          <a:pt x="8250" y="67963"/>
                          <a:pt x="9988" y="66169"/>
                          <a:pt x="11558" y="64430"/>
                        </a:cubicBezTo>
                        <a:cubicBezTo>
                          <a:pt x="21652" y="52935"/>
                          <a:pt x="27988" y="38636"/>
                          <a:pt x="33652" y="24449"/>
                        </a:cubicBezTo>
                        <a:cubicBezTo>
                          <a:pt x="34942" y="21197"/>
                          <a:pt x="36231" y="17832"/>
                          <a:pt x="36512" y="14355"/>
                        </a:cubicBezTo>
                        <a:cubicBezTo>
                          <a:pt x="36792" y="10879"/>
                          <a:pt x="35951" y="7122"/>
                          <a:pt x="33484" y="4598"/>
                        </a:cubicBezTo>
                        <a:cubicBezTo>
                          <a:pt x="30512" y="1514"/>
                          <a:pt x="25858" y="953"/>
                          <a:pt x="1671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任意多边形: 形状 163">
                    <a:extLst>
                      <a:ext uri="{FF2B5EF4-FFF2-40B4-BE49-F238E27FC236}">
                        <a16:creationId xmlns:a16="http://schemas.microsoft.com/office/drawing/2014/main" id="{D6DADAE1-0FAC-BCB6-DC4B-00B2111C3CA8}"/>
                      </a:ext>
                    </a:extLst>
                  </p:cNvPr>
                  <p:cNvSpPr/>
                  <p:nvPr/>
                </p:nvSpPr>
                <p:spPr>
                  <a:xfrm>
                    <a:off x="18122937" y="9472262"/>
                    <a:ext cx="38387" cy="73847"/>
                  </a:xfrm>
                  <a:custGeom>
                    <a:avLst/>
                    <a:gdLst>
                      <a:gd name="connsiteX0" fmla="*/ 0 w 38387"/>
                      <a:gd name="connsiteY0" fmla="*/ 12613 h 73847"/>
                      <a:gd name="connsiteX1" fmla="*/ 28318 w 38387"/>
                      <a:gd name="connsiteY1" fmla="*/ 70090 h 73847"/>
                      <a:gd name="connsiteX2" fmla="*/ 30673 w 38387"/>
                      <a:gd name="connsiteY2" fmla="*/ 73343 h 73847"/>
                      <a:gd name="connsiteX3" fmla="*/ 36729 w 38387"/>
                      <a:gd name="connsiteY3" fmla="*/ 71436 h 73847"/>
                      <a:gd name="connsiteX4" fmla="*/ 38187 w 38387"/>
                      <a:gd name="connsiteY4" fmla="*/ 64651 h 73847"/>
                      <a:gd name="connsiteX5" fmla="*/ 20243 w 38387"/>
                      <a:gd name="connsiteY5" fmla="*/ 501 h 73847"/>
                      <a:gd name="connsiteX6" fmla="*/ 0 w 38387"/>
                      <a:gd name="connsiteY6" fmla="*/ 12613 h 7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387" h="73847">
                        <a:moveTo>
                          <a:pt x="0" y="12613"/>
                        </a:moveTo>
                        <a:cubicBezTo>
                          <a:pt x="12337" y="30109"/>
                          <a:pt x="19346" y="50688"/>
                          <a:pt x="28318" y="70090"/>
                        </a:cubicBezTo>
                        <a:cubicBezTo>
                          <a:pt x="28879" y="71324"/>
                          <a:pt x="29552" y="72614"/>
                          <a:pt x="30673" y="73343"/>
                        </a:cubicBezTo>
                        <a:cubicBezTo>
                          <a:pt x="32692" y="74576"/>
                          <a:pt x="35440" y="73399"/>
                          <a:pt x="36729" y="71436"/>
                        </a:cubicBezTo>
                        <a:cubicBezTo>
                          <a:pt x="38019" y="69474"/>
                          <a:pt x="38019" y="67006"/>
                          <a:pt x="38187" y="64651"/>
                        </a:cubicBezTo>
                        <a:cubicBezTo>
                          <a:pt x="40486" y="36669"/>
                          <a:pt x="22318" y="3305"/>
                          <a:pt x="20243" y="501"/>
                        </a:cubicBezTo>
                        <a:cubicBezTo>
                          <a:pt x="18224" y="-2303"/>
                          <a:pt x="7514" y="7342"/>
                          <a:pt x="0" y="126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任意多边形: 形状 164">
                    <a:extLst>
                      <a:ext uri="{FF2B5EF4-FFF2-40B4-BE49-F238E27FC236}">
                        <a16:creationId xmlns:a16="http://schemas.microsoft.com/office/drawing/2014/main" id="{AD280306-D650-B912-7684-E126E21D57CE}"/>
                      </a:ext>
                    </a:extLst>
                  </p:cNvPr>
                  <p:cNvSpPr/>
                  <p:nvPr/>
                </p:nvSpPr>
                <p:spPr>
                  <a:xfrm>
                    <a:off x="18068040" y="9502263"/>
                    <a:ext cx="27797" cy="69957"/>
                  </a:xfrm>
                  <a:custGeom>
                    <a:avLst/>
                    <a:gdLst>
                      <a:gd name="connsiteX0" fmla="*/ 0 w 27797"/>
                      <a:gd name="connsiteY0" fmla="*/ 1734 h 69957"/>
                      <a:gd name="connsiteX1" fmla="*/ 8972 w 27797"/>
                      <a:gd name="connsiteY1" fmla="*/ 65828 h 69957"/>
                      <a:gd name="connsiteX2" fmla="*/ 10093 w 27797"/>
                      <a:gd name="connsiteY2" fmla="*/ 68968 h 69957"/>
                      <a:gd name="connsiteX3" fmla="*/ 17663 w 27797"/>
                      <a:gd name="connsiteY3" fmla="*/ 66950 h 69957"/>
                      <a:gd name="connsiteX4" fmla="*/ 25907 w 27797"/>
                      <a:gd name="connsiteY4" fmla="*/ 43062 h 69957"/>
                      <a:gd name="connsiteX5" fmla="*/ 25570 w 27797"/>
                      <a:gd name="connsiteY5" fmla="*/ 4594 h 69957"/>
                      <a:gd name="connsiteX6" fmla="*/ 23776 w 27797"/>
                      <a:gd name="connsiteY6" fmla="*/ 1230 h 69957"/>
                      <a:gd name="connsiteX7" fmla="*/ 19682 w 27797"/>
                      <a:gd name="connsiteY7" fmla="*/ 52 h 69957"/>
                      <a:gd name="connsiteX8" fmla="*/ 0 w 27797"/>
                      <a:gd name="connsiteY8" fmla="*/ 1734 h 69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797" h="69957">
                        <a:moveTo>
                          <a:pt x="0" y="1734"/>
                        </a:moveTo>
                        <a:cubicBezTo>
                          <a:pt x="2972" y="23099"/>
                          <a:pt x="5944" y="44463"/>
                          <a:pt x="8972" y="65828"/>
                        </a:cubicBezTo>
                        <a:cubicBezTo>
                          <a:pt x="9140" y="66950"/>
                          <a:pt x="9308" y="68127"/>
                          <a:pt x="10093" y="68968"/>
                        </a:cubicBezTo>
                        <a:cubicBezTo>
                          <a:pt x="12056" y="71211"/>
                          <a:pt x="15757" y="69249"/>
                          <a:pt x="17663" y="66950"/>
                        </a:cubicBezTo>
                        <a:cubicBezTo>
                          <a:pt x="23047" y="60333"/>
                          <a:pt x="24673" y="51473"/>
                          <a:pt x="25907" y="43062"/>
                        </a:cubicBezTo>
                        <a:cubicBezTo>
                          <a:pt x="27757" y="30277"/>
                          <a:pt x="29159" y="16987"/>
                          <a:pt x="25570" y="4594"/>
                        </a:cubicBezTo>
                        <a:cubicBezTo>
                          <a:pt x="25234" y="3360"/>
                          <a:pt x="24785" y="2071"/>
                          <a:pt x="23776" y="1230"/>
                        </a:cubicBezTo>
                        <a:cubicBezTo>
                          <a:pt x="22654" y="276"/>
                          <a:pt x="21140" y="108"/>
                          <a:pt x="19682" y="52"/>
                        </a:cubicBezTo>
                        <a:cubicBezTo>
                          <a:pt x="13290" y="-228"/>
                          <a:pt x="6953" y="669"/>
                          <a:pt x="0" y="173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1" name="图形 13">
                  <a:extLst>
                    <a:ext uri="{FF2B5EF4-FFF2-40B4-BE49-F238E27FC236}">
                      <a16:creationId xmlns:a16="http://schemas.microsoft.com/office/drawing/2014/main" id="{922755AD-D1D7-5BFA-907F-8D35A2694364}"/>
                    </a:ext>
                  </a:extLst>
                </p:cNvPr>
                <p:cNvGrpSpPr/>
                <p:nvPr/>
              </p:nvGrpSpPr>
              <p:grpSpPr>
                <a:xfrm>
                  <a:off x="10673063" y="4539341"/>
                  <a:ext cx="160180" cy="152257"/>
                  <a:chOff x="18543014" y="9241284"/>
                  <a:chExt cx="227752" cy="216487"/>
                </a:xfrm>
                <a:solidFill>
                  <a:srgbClr val="000000"/>
                </a:solidFill>
              </p:grpSpPr>
              <p:sp>
                <p:nvSpPr>
                  <p:cNvPr id="158" name="任意多边形: 形状 157">
                    <a:extLst>
                      <a:ext uri="{FF2B5EF4-FFF2-40B4-BE49-F238E27FC236}">
                        <a16:creationId xmlns:a16="http://schemas.microsoft.com/office/drawing/2014/main" id="{E6B53DD2-EE42-7910-8515-8AF0788D2848}"/>
                      </a:ext>
                    </a:extLst>
                  </p:cNvPr>
                  <p:cNvSpPr/>
                  <p:nvPr/>
                </p:nvSpPr>
                <p:spPr>
                  <a:xfrm>
                    <a:off x="18543014" y="9241284"/>
                    <a:ext cx="214515" cy="165948"/>
                  </a:xfrm>
                  <a:custGeom>
                    <a:avLst/>
                    <a:gdLst>
                      <a:gd name="connsiteX0" fmla="*/ 3796 w 214515"/>
                      <a:gd name="connsiteY0" fmla="*/ 70600 h 165948"/>
                      <a:gd name="connsiteX1" fmla="*/ 90208 w 214515"/>
                      <a:gd name="connsiteY1" fmla="*/ 164750 h 165948"/>
                      <a:gd name="connsiteX2" fmla="*/ 194732 w 214515"/>
                      <a:gd name="connsiteY2" fmla="*/ 122133 h 165948"/>
                      <a:gd name="connsiteX3" fmla="*/ 195349 w 214515"/>
                      <a:gd name="connsiteY3" fmla="*/ 1 h 165948"/>
                      <a:gd name="connsiteX4" fmla="*/ 128956 w 214515"/>
                      <a:gd name="connsiteY4" fmla="*/ 135311 h 165948"/>
                      <a:gd name="connsiteX5" fmla="*/ 3796 w 214515"/>
                      <a:gd name="connsiteY5" fmla="*/ 70600 h 1659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4515" h="165948">
                        <a:moveTo>
                          <a:pt x="3796" y="70600"/>
                        </a:moveTo>
                        <a:cubicBezTo>
                          <a:pt x="-12915" y="80469"/>
                          <a:pt x="27291" y="155442"/>
                          <a:pt x="90208" y="164750"/>
                        </a:cubicBezTo>
                        <a:cubicBezTo>
                          <a:pt x="129516" y="170582"/>
                          <a:pt x="172189" y="154937"/>
                          <a:pt x="194732" y="122133"/>
                        </a:cubicBezTo>
                        <a:cubicBezTo>
                          <a:pt x="229442" y="71665"/>
                          <a:pt x="211106" y="-335"/>
                          <a:pt x="195349" y="1"/>
                        </a:cubicBezTo>
                        <a:cubicBezTo>
                          <a:pt x="179648" y="338"/>
                          <a:pt x="208638" y="110862"/>
                          <a:pt x="128956" y="135311"/>
                        </a:cubicBezTo>
                        <a:cubicBezTo>
                          <a:pt x="47198" y="160432"/>
                          <a:pt x="19497" y="61347"/>
                          <a:pt x="3796" y="706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任意多边形: 形状 158">
                    <a:extLst>
                      <a:ext uri="{FF2B5EF4-FFF2-40B4-BE49-F238E27FC236}">
                        <a16:creationId xmlns:a16="http://schemas.microsoft.com/office/drawing/2014/main" id="{6872AAEF-2060-14D7-AB82-4BA677CCC1A2}"/>
                      </a:ext>
                    </a:extLst>
                  </p:cNvPr>
                  <p:cNvSpPr/>
                  <p:nvPr/>
                </p:nvSpPr>
                <p:spPr>
                  <a:xfrm>
                    <a:off x="18615639" y="9387001"/>
                    <a:ext cx="24855" cy="70770"/>
                  </a:xfrm>
                  <a:custGeom>
                    <a:avLst/>
                    <a:gdLst>
                      <a:gd name="connsiteX0" fmla="*/ 2218 w 24855"/>
                      <a:gd name="connsiteY0" fmla="*/ 921 h 70770"/>
                      <a:gd name="connsiteX1" fmla="*/ 31 w 24855"/>
                      <a:gd name="connsiteY1" fmla="*/ 64958 h 70770"/>
                      <a:gd name="connsiteX2" fmla="*/ 592 w 24855"/>
                      <a:gd name="connsiteY2" fmla="*/ 68939 h 70770"/>
                      <a:gd name="connsiteX3" fmla="*/ 6816 w 24855"/>
                      <a:gd name="connsiteY3" fmla="*/ 70117 h 70770"/>
                      <a:gd name="connsiteX4" fmla="*/ 11302 w 24855"/>
                      <a:gd name="connsiteY4" fmla="*/ 64846 h 70770"/>
                      <a:gd name="connsiteX5" fmla="*/ 24088 w 24855"/>
                      <a:gd name="connsiteY5" fmla="*/ 20939 h 70770"/>
                      <a:gd name="connsiteX6" fmla="*/ 24648 w 24855"/>
                      <a:gd name="connsiteY6" fmla="*/ 10453 h 70770"/>
                      <a:gd name="connsiteX7" fmla="*/ 19545 w 24855"/>
                      <a:gd name="connsiteY7" fmla="*/ 1649 h 70770"/>
                      <a:gd name="connsiteX8" fmla="*/ 2218 w 24855"/>
                      <a:gd name="connsiteY8" fmla="*/ 921 h 7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855" h="70770">
                        <a:moveTo>
                          <a:pt x="2218" y="921"/>
                        </a:moveTo>
                        <a:cubicBezTo>
                          <a:pt x="4853" y="22173"/>
                          <a:pt x="1265" y="43594"/>
                          <a:pt x="31" y="64958"/>
                        </a:cubicBezTo>
                        <a:cubicBezTo>
                          <a:pt x="-25" y="66304"/>
                          <a:pt x="-81" y="67762"/>
                          <a:pt x="592" y="68939"/>
                        </a:cubicBezTo>
                        <a:cubicBezTo>
                          <a:pt x="1769" y="70958"/>
                          <a:pt x="4798" y="71239"/>
                          <a:pt x="6816" y="70117"/>
                        </a:cubicBezTo>
                        <a:cubicBezTo>
                          <a:pt x="8891" y="68996"/>
                          <a:pt x="10181" y="66921"/>
                          <a:pt x="11302" y="64846"/>
                        </a:cubicBezTo>
                        <a:cubicBezTo>
                          <a:pt x="18592" y="51388"/>
                          <a:pt x="21676" y="36079"/>
                          <a:pt x="24088" y="20939"/>
                        </a:cubicBezTo>
                        <a:cubicBezTo>
                          <a:pt x="24648" y="17462"/>
                          <a:pt x="25153" y="13930"/>
                          <a:pt x="24648" y="10453"/>
                        </a:cubicBezTo>
                        <a:cubicBezTo>
                          <a:pt x="24143" y="6976"/>
                          <a:pt x="22517" y="3500"/>
                          <a:pt x="19545" y="1649"/>
                        </a:cubicBezTo>
                        <a:cubicBezTo>
                          <a:pt x="15957" y="-650"/>
                          <a:pt x="11302" y="-201"/>
                          <a:pt x="2218" y="9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任意多边形: 形状 159">
                    <a:extLst>
                      <a:ext uri="{FF2B5EF4-FFF2-40B4-BE49-F238E27FC236}">
                        <a16:creationId xmlns:a16="http://schemas.microsoft.com/office/drawing/2014/main" id="{7FD5D938-B644-9EF8-B7E0-04B8B40C14E3}"/>
                      </a:ext>
                    </a:extLst>
                  </p:cNvPr>
                  <p:cNvSpPr/>
                  <p:nvPr/>
                </p:nvSpPr>
                <p:spPr>
                  <a:xfrm>
                    <a:off x="18721540" y="9341211"/>
                    <a:ext cx="49226" cy="69252"/>
                  </a:xfrm>
                  <a:custGeom>
                    <a:avLst/>
                    <a:gdLst>
                      <a:gd name="connsiteX0" fmla="*/ 0 w 49226"/>
                      <a:gd name="connsiteY0" fmla="*/ 16598 h 69252"/>
                      <a:gd name="connsiteX1" fmla="*/ 40262 w 49226"/>
                      <a:gd name="connsiteY1" fmla="*/ 66449 h 69252"/>
                      <a:gd name="connsiteX2" fmla="*/ 43290 w 49226"/>
                      <a:gd name="connsiteY2" fmla="*/ 69084 h 69252"/>
                      <a:gd name="connsiteX3" fmla="*/ 48786 w 49226"/>
                      <a:gd name="connsiteY3" fmla="*/ 65888 h 69252"/>
                      <a:gd name="connsiteX4" fmla="*/ 48729 w 49226"/>
                      <a:gd name="connsiteY4" fmla="*/ 58935 h 69252"/>
                      <a:gd name="connsiteX5" fmla="*/ 17159 w 49226"/>
                      <a:gd name="connsiteY5" fmla="*/ 280 h 69252"/>
                      <a:gd name="connsiteX6" fmla="*/ 0 w 49226"/>
                      <a:gd name="connsiteY6" fmla="*/ 16598 h 6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226" h="69252">
                        <a:moveTo>
                          <a:pt x="0" y="16598"/>
                        </a:moveTo>
                        <a:cubicBezTo>
                          <a:pt x="15869" y="30953"/>
                          <a:pt x="27252" y="49458"/>
                          <a:pt x="40262" y="66449"/>
                        </a:cubicBezTo>
                        <a:cubicBezTo>
                          <a:pt x="41103" y="67514"/>
                          <a:pt x="42000" y="68636"/>
                          <a:pt x="43290" y="69084"/>
                        </a:cubicBezTo>
                        <a:cubicBezTo>
                          <a:pt x="45533" y="69813"/>
                          <a:pt x="47944" y="68075"/>
                          <a:pt x="48786" y="65888"/>
                        </a:cubicBezTo>
                        <a:cubicBezTo>
                          <a:pt x="49627" y="63701"/>
                          <a:pt x="49066" y="61290"/>
                          <a:pt x="48729" y="58935"/>
                        </a:cubicBezTo>
                        <a:cubicBezTo>
                          <a:pt x="44804" y="31177"/>
                          <a:pt x="19795" y="2579"/>
                          <a:pt x="17159" y="280"/>
                        </a:cubicBezTo>
                        <a:cubicBezTo>
                          <a:pt x="14524" y="-1963"/>
                          <a:pt x="6224" y="9813"/>
                          <a:pt x="0" y="165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任意多边形: 形状 160">
                    <a:extLst>
                      <a:ext uri="{FF2B5EF4-FFF2-40B4-BE49-F238E27FC236}">
                        <a16:creationId xmlns:a16="http://schemas.microsoft.com/office/drawing/2014/main" id="{522A23EA-98E4-E6D6-072E-F2E6C7FEFDE3}"/>
                      </a:ext>
                    </a:extLst>
                  </p:cNvPr>
                  <p:cNvSpPr/>
                  <p:nvPr/>
                </p:nvSpPr>
                <p:spPr>
                  <a:xfrm>
                    <a:off x="18672194" y="9382293"/>
                    <a:ext cx="34712" cy="70161"/>
                  </a:xfrm>
                  <a:custGeom>
                    <a:avLst/>
                    <a:gdLst>
                      <a:gd name="connsiteX0" fmla="*/ 0 w 34712"/>
                      <a:gd name="connsiteY0" fmla="*/ 6190 h 70161"/>
                      <a:gd name="connsiteX1" fmla="*/ 22823 w 34712"/>
                      <a:gd name="connsiteY1" fmla="*/ 66751 h 70161"/>
                      <a:gd name="connsiteX2" fmla="*/ 24561 w 34712"/>
                      <a:gd name="connsiteY2" fmla="*/ 69611 h 70161"/>
                      <a:gd name="connsiteX3" fmla="*/ 31514 w 34712"/>
                      <a:gd name="connsiteY3" fmla="*/ 65966 h 70161"/>
                      <a:gd name="connsiteX4" fmla="*/ 34318 w 34712"/>
                      <a:gd name="connsiteY4" fmla="*/ 40844 h 70161"/>
                      <a:gd name="connsiteX5" fmla="*/ 25514 w 34712"/>
                      <a:gd name="connsiteY5" fmla="*/ 3386 h 70161"/>
                      <a:gd name="connsiteX6" fmla="*/ 22991 w 34712"/>
                      <a:gd name="connsiteY6" fmla="*/ 470 h 70161"/>
                      <a:gd name="connsiteX7" fmla="*/ 18729 w 34712"/>
                      <a:gd name="connsiteY7" fmla="*/ 246 h 70161"/>
                      <a:gd name="connsiteX8" fmla="*/ 0 w 34712"/>
                      <a:gd name="connsiteY8" fmla="*/ 6190 h 70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712" h="70161">
                        <a:moveTo>
                          <a:pt x="0" y="6190"/>
                        </a:moveTo>
                        <a:cubicBezTo>
                          <a:pt x="7626" y="26377"/>
                          <a:pt x="15197" y="46564"/>
                          <a:pt x="22823" y="66751"/>
                        </a:cubicBezTo>
                        <a:cubicBezTo>
                          <a:pt x="23215" y="67816"/>
                          <a:pt x="23664" y="68938"/>
                          <a:pt x="24561" y="69611"/>
                        </a:cubicBezTo>
                        <a:cubicBezTo>
                          <a:pt x="26972" y="71349"/>
                          <a:pt x="30168" y="68658"/>
                          <a:pt x="31514" y="65966"/>
                        </a:cubicBezTo>
                        <a:cubicBezTo>
                          <a:pt x="35327" y="58340"/>
                          <a:pt x="34935" y="49368"/>
                          <a:pt x="34318" y="40844"/>
                        </a:cubicBezTo>
                        <a:cubicBezTo>
                          <a:pt x="33365" y="27947"/>
                          <a:pt x="31795" y="14713"/>
                          <a:pt x="25514" y="3386"/>
                        </a:cubicBezTo>
                        <a:cubicBezTo>
                          <a:pt x="24897" y="2264"/>
                          <a:pt x="24168" y="1087"/>
                          <a:pt x="22991" y="470"/>
                        </a:cubicBezTo>
                        <a:cubicBezTo>
                          <a:pt x="21701" y="-203"/>
                          <a:pt x="20131" y="-35"/>
                          <a:pt x="18729" y="246"/>
                        </a:cubicBezTo>
                        <a:cubicBezTo>
                          <a:pt x="12561" y="1367"/>
                          <a:pt x="6561" y="3666"/>
                          <a:pt x="0" y="61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2" name="任意多边形: 形状 141">
                  <a:extLst>
                    <a:ext uri="{FF2B5EF4-FFF2-40B4-BE49-F238E27FC236}">
                      <a16:creationId xmlns:a16="http://schemas.microsoft.com/office/drawing/2014/main" id="{62B7A358-DABA-AB9B-7CEE-504581E7B865}"/>
                    </a:ext>
                  </a:extLst>
                </p:cNvPr>
                <p:cNvSpPr/>
                <p:nvPr/>
              </p:nvSpPr>
              <p:spPr>
                <a:xfrm>
                  <a:off x="10797783" y="3757124"/>
                  <a:ext cx="430227" cy="428654"/>
                </a:xfrm>
                <a:custGeom>
                  <a:avLst/>
                  <a:gdLst>
                    <a:gd name="connsiteX0" fmla="*/ 409 w 611719"/>
                    <a:gd name="connsiteY0" fmla="*/ 555706 h 609481"/>
                    <a:gd name="connsiteX1" fmla="*/ 275738 w 611719"/>
                    <a:gd name="connsiteY1" fmla="*/ 0 h 609481"/>
                    <a:gd name="connsiteX2" fmla="*/ 380039 w 611719"/>
                    <a:gd name="connsiteY2" fmla="*/ 60169 h 609481"/>
                    <a:gd name="connsiteX3" fmla="*/ 381497 w 611719"/>
                    <a:gd name="connsiteY3" fmla="*/ 132225 h 609481"/>
                    <a:gd name="connsiteX4" fmla="*/ 453721 w 611719"/>
                    <a:gd name="connsiteY4" fmla="*/ 113216 h 609481"/>
                    <a:gd name="connsiteX5" fmla="*/ 544059 w 611719"/>
                    <a:gd name="connsiteY5" fmla="*/ 202432 h 609481"/>
                    <a:gd name="connsiteX6" fmla="*/ 480357 w 611719"/>
                    <a:gd name="connsiteY6" fmla="*/ 244937 h 609481"/>
                    <a:gd name="connsiteX7" fmla="*/ 569124 w 611719"/>
                    <a:gd name="connsiteY7" fmla="*/ 233385 h 609481"/>
                    <a:gd name="connsiteX8" fmla="*/ 609947 w 611719"/>
                    <a:gd name="connsiteY8" fmla="*/ 347218 h 609481"/>
                    <a:gd name="connsiteX9" fmla="*/ 94223 w 611719"/>
                    <a:gd name="connsiteY9" fmla="*/ 609482 h 609481"/>
                    <a:gd name="connsiteX10" fmla="*/ 409 w 611719"/>
                    <a:gd name="connsiteY10" fmla="*/ 555706 h 609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1719" h="609481">
                      <a:moveTo>
                        <a:pt x="409" y="555706"/>
                      </a:moveTo>
                      <a:cubicBezTo>
                        <a:pt x="-11198" y="492397"/>
                        <a:pt x="227794" y="21084"/>
                        <a:pt x="275738" y="0"/>
                      </a:cubicBezTo>
                      <a:cubicBezTo>
                        <a:pt x="275738" y="0"/>
                        <a:pt x="353403" y="36056"/>
                        <a:pt x="380039" y="60169"/>
                      </a:cubicBezTo>
                      <a:cubicBezTo>
                        <a:pt x="406674" y="84281"/>
                        <a:pt x="381497" y="132225"/>
                        <a:pt x="381497" y="132225"/>
                      </a:cubicBezTo>
                      <a:cubicBezTo>
                        <a:pt x="381497" y="132225"/>
                        <a:pt x="434151" y="105085"/>
                        <a:pt x="453721" y="113216"/>
                      </a:cubicBezTo>
                      <a:cubicBezTo>
                        <a:pt x="473347" y="121347"/>
                        <a:pt x="544059" y="202432"/>
                        <a:pt x="544059" y="202432"/>
                      </a:cubicBezTo>
                      <a:lnTo>
                        <a:pt x="480357" y="244937"/>
                      </a:lnTo>
                      <a:cubicBezTo>
                        <a:pt x="480357" y="244937"/>
                        <a:pt x="558918" y="230974"/>
                        <a:pt x="569124" y="233385"/>
                      </a:cubicBezTo>
                      <a:cubicBezTo>
                        <a:pt x="579329" y="235740"/>
                        <a:pt x="620713" y="328545"/>
                        <a:pt x="609947" y="347218"/>
                      </a:cubicBezTo>
                      <a:cubicBezTo>
                        <a:pt x="599180" y="365891"/>
                        <a:pt x="214055" y="464583"/>
                        <a:pt x="94223" y="609482"/>
                      </a:cubicBezTo>
                      <a:lnTo>
                        <a:pt x="409" y="555706"/>
                      </a:ln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3C2C8947-1234-B6D0-2966-19BAAF0DDA39}"/>
                    </a:ext>
                  </a:extLst>
                </p:cNvPr>
                <p:cNvSpPr/>
                <p:nvPr/>
              </p:nvSpPr>
              <p:spPr>
                <a:xfrm>
                  <a:off x="9738918" y="4037714"/>
                  <a:ext cx="432361" cy="304117"/>
                </a:xfrm>
                <a:custGeom>
                  <a:avLst/>
                  <a:gdLst>
                    <a:gd name="connsiteX0" fmla="*/ 614753 w 614752"/>
                    <a:gd name="connsiteY0" fmla="*/ 347684 h 432409"/>
                    <a:gd name="connsiteX1" fmla="*/ 149777 w 614752"/>
                    <a:gd name="connsiteY1" fmla="*/ 18 h 432409"/>
                    <a:gd name="connsiteX2" fmla="*/ 88150 w 614752"/>
                    <a:gd name="connsiteY2" fmla="*/ 94392 h 432409"/>
                    <a:gd name="connsiteX3" fmla="*/ 117421 w 614752"/>
                    <a:gd name="connsiteY3" fmla="*/ 155178 h 432409"/>
                    <a:gd name="connsiteX4" fmla="*/ 49066 w 614752"/>
                    <a:gd name="connsiteY4" fmla="*/ 169869 h 432409"/>
                    <a:gd name="connsiteX5" fmla="*/ 11327 w 614752"/>
                    <a:gd name="connsiteY5" fmla="*/ 282581 h 432409"/>
                    <a:gd name="connsiteX6" fmla="*/ 82487 w 614752"/>
                    <a:gd name="connsiteY6" fmla="*/ 291160 h 432409"/>
                    <a:gd name="connsiteX7" fmla="*/ 3477 w 614752"/>
                    <a:gd name="connsiteY7" fmla="*/ 319030 h 432409"/>
                    <a:gd name="connsiteX8" fmla="*/ 17552 w 614752"/>
                    <a:gd name="connsiteY8" fmla="*/ 431348 h 432409"/>
                    <a:gd name="connsiteX9" fmla="*/ 559238 w 614752"/>
                    <a:gd name="connsiteY9" fmla="*/ 432246 h 432409"/>
                    <a:gd name="connsiteX10" fmla="*/ 614753 w 614752"/>
                    <a:gd name="connsiteY10" fmla="*/ 347684 h 43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4752" h="432409">
                      <a:moveTo>
                        <a:pt x="614753" y="347684"/>
                      </a:moveTo>
                      <a:cubicBezTo>
                        <a:pt x="597650" y="289927"/>
                        <a:pt x="198731" y="-2618"/>
                        <a:pt x="149777" y="18"/>
                      </a:cubicBezTo>
                      <a:cubicBezTo>
                        <a:pt x="149777" y="18"/>
                        <a:pt x="100151" y="62934"/>
                        <a:pt x="88150" y="94392"/>
                      </a:cubicBezTo>
                      <a:cubicBezTo>
                        <a:pt x="76094" y="125794"/>
                        <a:pt x="117421" y="155178"/>
                        <a:pt x="117421" y="155178"/>
                      </a:cubicBezTo>
                      <a:cubicBezTo>
                        <a:pt x="117421" y="155178"/>
                        <a:pt x="61963" y="154729"/>
                        <a:pt x="49066" y="169869"/>
                      </a:cubicBezTo>
                      <a:cubicBezTo>
                        <a:pt x="36112" y="184954"/>
                        <a:pt x="11327" y="282581"/>
                        <a:pt x="11327" y="282581"/>
                      </a:cubicBezTo>
                      <a:lnTo>
                        <a:pt x="82487" y="291160"/>
                      </a:lnTo>
                      <a:cubicBezTo>
                        <a:pt x="82487" y="291160"/>
                        <a:pt x="10991" y="312749"/>
                        <a:pt x="3477" y="319030"/>
                      </a:cubicBezTo>
                      <a:cubicBezTo>
                        <a:pt x="-4037" y="325310"/>
                        <a:pt x="617" y="420302"/>
                        <a:pt x="17552" y="431348"/>
                      </a:cubicBezTo>
                      <a:cubicBezTo>
                        <a:pt x="34430" y="442395"/>
                        <a:pt x="397854" y="361927"/>
                        <a:pt x="559238" y="432246"/>
                      </a:cubicBezTo>
                      <a:lnTo>
                        <a:pt x="614753" y="347684"/>
                      </a:lnTo>
                      <a:close/>
                    </a:path>
                  </a:pathLst>
                </a:custGeom>
                <a:solidFill>
                  <a:srgbClr val="B45836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: 形状 143">
                  <a:extLst>
                    <a:ext uri="{FF2B5EF4-FFF2-40B4-BE49-F238E27FC236}">
                      <a16:creationId xmlns:a16="http://schemas.microsoft.com/office/drawing/2014/main" id="{0E14E2C0-46C6-6928-ACD4-181D2283921E}"/>
                    </a:ext>
                  </a:extLst>
                </p:cNvPr>
                <p:cNvSpPr/>
                <p:nvPr/>
              </p:nvSpPr>
              <p:spPr>
                <a:xfrm>
                  <a:off x="10072583" y="4213344"/>
                  <a:ext cx="110965" cy="156834"/>
                </a:xfrm>
                <a:custGeom>
                  <a:avLst/>
                  <a:gdLst>
                    <a:gd name="connsiteX0" fmla="*/ 132761 w 157776"/>
                    <a:gd name="connsiteY0" fmla="*/ 57 h 222995"/>
                    <a:gd name="connsiteX1" fmla="*/ 97321 w 157776"/>
                    <a:gd name="connsiteY1" fmla="*/ 11216 h 222995"/>
                    <a:gd name="connsiteX2" fmla="*/ 68835 w 157776"/>
                    <a:gd name="connsiteY2" fmla="*/ 31459 h 222995"/>
                    <a:gd name="connsiteX3" fmla="*/ 7825 w 157776"/>
                    <a:gd name="connsiteY3" fmla="*/ 154488 h 222995"/>
                    <a:gd name="connsiteX4" fmla="*/ 5134 w 157776"/>
                    <a:gd name="connsiteY4" fmla="*/ 205909 h 222995"/>
                    <a:gd name="connsiteX5" fmla="*/ 69900 w 157776"/>
                    <a:gd name="connsiteY5" fmla="*/ 207871 h 222995"/>
                    <a:gd name="connsiteX6" fmla="*/ 91601 w 157776"/>
                    <a:gd name="connsiteY6" fmla="*/ 177479 h 222995"/>
                    <a:gd name="connsiteX7" fmla="*/ 113022 w 157776"/>
                    <a:gd name="connsiteY7" fmla="*/ 139179 h 222995"/>
                    <a:gd name="connsiteX8" fmla="*/ 152780 w 157776"/>
                    <a:gd name="connsiteY8" fmla="*/ 63590 h 222995"/>
                    <a:gd name="connsiteX9" fmla="*/ 132761 w 157776"/>
                    <a:gd name="connsiteY9" fmla="*/ 57 h 222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7776" h="222995">
                      <a:moveTo>
                        <a:pt x="132761" y="57"/>
                      </a:moveTo>
                      <a:cubicBezTo>
                        <a:pt x="120817" y="-672"/>
                        <a:pt x="107639" y="5776"/>
                        <a:pt x="97321" y="11216"/>
                      </a:cubicBezTo>
                      <a:cubicBezTo>
                        <a:pt x="87003" y="16655"/>
                        <a:pt x="77471" y="23721"/>
                        <a:pt x="68835" y="31459"/>
                      </a:cubicBezTo>
                      <a:cubicBezTo>
                        <a:pt x="32891" y="63702"/>
                        <a:pt x="16685" y="108450"/>
                        <a:pt x="7825" y="154488"/>
                      </a:cubicBezTo>
                      <a:cubicBezTo>
                        <a:pt x="591" y="171311"/>
                        <a:pt x="-4119" y="189423"/>
                        <a:pt x="5134" y="205909"/>
                      </a:cubicBezTo>
                      <a:cubicBezTo>
                        <a:pt x="19433" y="231423"/>
                        <a:pt x="51788" y="225199"/>
                        <a:pt x="69900" y="207871"/>
                      </a:cubicBezTo>
                      <a:cubicBezTo>
                        <a:pt x="78928" y="199236"/>
                        <a:pt x="85489" y="188301"/>
                        <a:pt x="91601" y="177479"/>
                      </a:cubicBezTo>
                      <a:cubicBezTo>
                        <a:pt x="98779" y="164750"/>
                        <a:pt x="105901" y="151908"/>
                        <a:pt x="113022" y="139179"/>
                      </a:cubicBezTo>
                      <a:cubicBezTo>
                        <a:pt x="126761" y="114618"/>
                        <a:pt x="143078" y="90113"/>
                        <a:pt x="152780" y="63590"/>
                      </a:cubicBezTo>
                      <a:cubicBezTo>
                        <a:pt x="160126" y="43571"/>
                        <a:pt x="163490" y="1963"/>
                        <a:pt x="132761" y="57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: 形状 144">
                  <a:extLst>
                    <a:ext uri="{FF2B5EF4-FFF2-40B4-BE49-F238E27FC236}">
                      <a16:creationId xmlns:a16="http://schemas.microsoft.com/office/drawing/2014/main" id="{095BD659-EFCB-E4F4-B7F0-D77254EF1A49}"/>
                    </a:ext>
                  </a:extLst>
                </p:cNvPr>
                <p:cNvSpPr/>
                <p:nvPr/>
              </p:nvSpPr>
              <p:spPr>
                <a:xfrm>
                  <a:off x="10801116" y="4060408"/>
                  <a:ext cx="155598" cy="102172"/>
                </a:xfrm>
                <a:custGeom>
                  <a:avLst/>
                  <a:gdLst>
                    <a:gd name="connsiteX0" fmla="*/ 203766 w 221237"/>
                    <a:gd name="connsiteY0" fmla="*/ 97284 h 145273"/>
                    <a:gd name="connsiteX1" fmla="*/ 177971 w 221237"/>
                    <a:gd name="connsiteY1" fmla="*/ 63078 h 145273"/>
                    <a:gd name="connsiteX2" fmla="*/ 143653 w 221237"/>
                    <a:gd name="connsiteY2" fmla="*/ 36387 h 145273"/>
                    <a:gd name="connsiteX3" fmla="*/ 61111 w 221237"/>
                    <a:gd name="connsiteY3" fmla="*/ 4256 h 145273"/>
                    <a:gd name="connsiteX4" fmla="*/ 39802 w 221237"/>
                    <a:gd name="connsiteY4" fmla="*/ 1283 h 145273"/>
                    <a:gd name="connsiteX5" fmla="*/ 16699 w 221237"/>
                    <a:gd name="connsiteY5" fmla="*/ 779 h 145273"/>
                    <a:gd name="connsiteX6" fmla="*/ 3129 w 221237"/>
                    <a:gd name="connsiteY6" fmla="*/ 36611 h 145273"/>
                    <a:gd name="connsiteX7" fmla="*/ 42998 w 221237"/>
                    <a:gd name="connsiteY7" fmla="*/ 63639 h 145273"/>
                    <a:gd name="connsiteX8" fmla="*/ 90326 w 221237"/>
                    <a:gd name="connsiteY8" fmla="*/ 87752 h 145273"/>
                    <a:gd name="connsiteX9" fmla="*/ 199897 w 221237"/>
                    <a:gd name="connsiteY9" fmla="*/ 143546 h 145273"/>
                    <a:gd name="connsiteX10" fmla="*/ 219635 w 221237"/>
                    <a:gd name="connsiteY10" fmla="*/ 135528 h 145273"/>
                    <a:gd name="connsiteX11" fmla="*/ 203766 w 221237"/>
                    <a:gd name="connsiteY11" fmla="*/ 97284 h 145273"/>
                    <a:gd name="connsiteX12" fmla="*/ 144158 w 221237"/>
                    <a:gd name="connsiteY12" fmla="*/ 85228 h 145273"/>
                    <a:gd name="connsiteX13" fmla="*/ 100027 w 221237"/>
                    <a:gd name="connsiteY13" fmla="*/ 62854 h 145273"/>
                    <a:gd name="connsiteX14" fmla="*/ 144158 w 221237"/>
                    <a:gd name="connsiteY14" fmla="*/ 85228 h 145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21237" h="145273">
                      <a:moveTo>
                        <a:pt x="203766" y="97284"/>
                      </a:moveTo>
                      <a:cubicBezTo>
                        <a:pt x="198158" y="83826"/>
                        <a:pt x="188457" y="73116"/>
                        <a:pt x="177971" y="63078"/>
                      </a:cubicBezTo>
                      <a:cubicBezTo>
                        <a:pt x="167485" y="53041"/>
                        <a:pt x="155934" y="44181"/>
                        <a:pt x="143653" y="36387"/>
                      </a:cubicBezTo>
                      <a:cubicBezTo>
                        <a:pt x="118644" y="20517"/>
                        <a:pt x="90270" y="9583"/>
                        <a:pt x="61111" y="4256"/>
                      </a:cubicBezTo>
                      <a:cubicBezTo>
                        <a:pt x="54045" y="2966"/>
                        <a:pt x="46923" y="1956"/>
                        <a:pt x="39802" y="1283"/>
                      </a:cubicBezTo>
                      <a:cubicBezTo>
                        <a:pt x="32512" y="554"/>
                        <a:pt x="23933" y="-903"/>
                        <a:pt x="16699" y="779"/>
                      </a:cubicBezTo>
                      <a:cubicBezTo>
                        <a:pt x="1390" y="4424"/>
                        <a:pt x="-4049" y="23882"/>
                        <a:pt x="3129" y="36611"/>
                      </a:cubicBezTo>
                      <a:cubicBezTo>
                        <a:pt x="11036" y="50630"/>
                        <a:pt x="29428" y="56742"/>
                        <a:pt x="42998" y="63639"/>
                      </a:cubicBezTo>
                      <a:cubicBezTo>
                        <a:pt x="58755" y="71658"/>
                        <a:pt x="74512" y="79677"/>
                        <a:pt x="90326" y="87752"/>
                      </a:cubicBezTo>
                      <a:cubicBezTo>
                        <a:pt x="126831" y="106368"/>
                        <a:pt x="163392" y="124929"/>
                        <a:pt x="199897" y="143546"/>
                      </a:cubicBezTo>
                      <a:cubicBezTo>
                        <a:pt x="208252" y="147808"/>
                        <a:pt x="216383" y="143827"/>
                        <a:pt x="219635" y="135528"/>
                      </a:cubicBezTo>
                      <a:cubicBezTo>
                        <a:pt x="225299" y="121060"/>
                        <a:pt x="214981" y="107826"/>
                        <a:pt x="203766" y="97284"/>
                      </a:cubicBezTo>
                      <a:close/>
                      <a:moveTo>
                        <a:pt x="144158" y="85228"/>
                      </a:moveTo>
                      <a:cubicBezTo>
                        <a:pt x="129466" y="77770"/>
                        <a:pt x="114719" y="70312"/>
                        <a:pt x="100027" y="62854"/>
                      </a:cubicBezTo>
                      <a:cubicBezTo>
                        <a:pt x="115391" y="68798"/>
                        <a:pt x="130139" y="76424"/>
                        <a:pt x="144158" y="85228"/>
                      </a:cubicBezTo>
                      <a:close/>
                    </a:path>
                  </a:pathLst>
                </a:custGeom>
                <a:solidFill>
                  <a:srgbClr val="FCDD5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任意多边形: 形状 145">
                  <a:extLst>
                    <a:ext uri="{FF2B5EF4-FFF2-40B4-BE49-F238E27FC236}">
                      <a16:creationId xmlns:a16="http://schemas.microsoft.com/office/drawing/2014/main" id="{E5C9DE31-A30C-9514-A585-4B31C0FBE4DB}"/>
                    </a:ext>
                  </a:extLst>
                </p:cNvPr>
                <p:cNvSpPr/>
                <p:nvPr/>
              </p:nvSpPr>
              <p:spPr>
                <a:xfrm>
                  <a:off x="10024037" y="4198727"/>
                  <a:ext cx="513594" cy="512749"/>
                </a:xfrm>
                <a:custGeom>
                  <a:avLst/>
                  <a:gdLst>
                    <a:gd name="connsiteX0" fmla="*/ 716277 w 730254"/>
                    <a:gd name="connsiteY0" fmla="*/ 5028 h 729052"/>
                    <a:gd name="connsiteX1" fmla="*/ 682239 w 730254"/>
                    <a:gd name="connsiteY1" fmla="*/ 99010 h 729052"/>
                    <a:gd name="connsiteX2" fmla="*/ 636257 w 730254"/>
                    <a:gd name="connsiteY2" fmla="*/ 184805 h 729052"/>
                    <a:gd name="connsiteX3" fmla="*/ 514406 w 730254"/>
                    <a:gd name="connsiteY3" fmla="*/ 346021 h 729052"/>
                    <a:gd name="connsiteX4" fmla="*/ 366480 w 730254"/>
                    <a:gd name="connsiteY4" fmla="*/ 491593 h 729052"/>
                    <a:gd name="connsiteX5" fmla="*/ 212441 w 730254"/>
                    <a:gd name="connsiteY5" fmla="*/ 619500 h 729052"/>
                    <a:gd name="connsiteX6" fmla="*/ 118066 w 730254"/>
                    <a:gd name="connsiteY6" fmla="*/ 678492 h 729052"/>
                    <a:gd name="connsiteX7" fmla="*/ 7486 w 730254"/>
                    <a:gd name="connsiteY7" fmla="*/ 711352 h 729052"/>
                    <a:gd name="connsiteX8" fmla="*/ 5467 w 730254"/>
                    <a:gd name="connsiteY8" fmla="*/ 726436 h 729052"/>
                    <a:gd name="connsiteX9" fmla="*/ 58010 w 730254"/>
                    <a:gd name="connsiteY9" fmla="*/ 725595 h 729052"/>
                    <a:gd name="connsiteX10" fmla="*/ 108534 w 730254"/>
                    <a:gd name="connsiteY10" fmla="*/ 706137 h 729052"/>
                    <a:gd name="connsiteX11" fmla="*/ 196684 w 730254"/>
                    <a:gd name="connsiteY11" fmla="*/ 656005 h 729052"/>
                    <a:gd name="connsiteX12" fmla="*/ 358124 w 730254"/>
                    <a:gd name="connsiteY12" fmla="*/ 527537 h 729052"/>
                    <a:gd name="connsiteX13" fmla="*/ 641248 w 730254"/>
                    <a:gd name="connsiteY13" fmla="*/ 215871 h 729052"/>
                    <a:gd name="connsiteX14" fmla="*/ 693510 w 730254"/>
                    <a:gd name="connsiteY14" fmla="*/ 116674 h 729052"/>
                    <a:gd name="connsiteX15" fmla="*/ 730127 w 730254"/>
                    <a:gd name="connsiteY15" fmla="*/ 8729 h 729052"/>
                    <a:gd name="connsiteX16" fmla="*/ 716277 w 730254"/>
                    <a:gd name="connsiteY16" fmla="*/ 5028 h 72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30254" h="729052">
                      <a:moveTo>
                        <a:pt x="716277" y="5028"/>
                      </a:moveTo>
                      <a:cubicBezTo>
                        <a:pt x="705679" y="36711"/>
                        <a:pt x="696090" y="68505"/>
                        <a:pt x="682239" y="99010"/>
                      </a:cubicBezTo>
                      <a:cubicBezTo>
                        <a:pt x="668781" y="128618"/>
                        <a:pt x="653136" y="157104"/>
                        <a:pt x="636257" y="184805"/>
                      </a:cubicBezTo>
                      <a:cubicBezTo>
                        <a:pt x="601098" y="242451"/>
                        <a:pt x="559715" y="296002"/>
                        <a:pt x="514406" y="346021"/>
                      </a:cubicBezTo>
                      <a:cubicBezTo>
                        <a:pt x="467920" y="397330"/>
                        <a:pt x="417732" y="445107"/>
                        <a:pt x="366480" y="491593"/>
                      </a:cubicBezTo>
                      <a:cubicBezTo>
                        <a:pt x="317077" y="536453"/>
                        <a:pt x="266778" y="580640"/>
                        <a:pt x="212441" y="619500"/>
                      </a:cubicBezTo>
                      <a:cubicBezTo>
                        <a:pt x="182273" y="641089"/>
                        <a:pt x="150870" y="661108"/>
                        <a:pt x="118066" y="678492"/>
                      </a:cubicBezTo>
                      <a:cubicBezTo>
                        <a:pt x="84814" y="696099"/>
                        <a:pt x="46290" y="715333"/>
                        <a:pt x="7486" y="711352"/>
                      </a:cubicBezTo>
                      <a:cubicBezTo>
                        <a:pt x="-1093" y="710455"/>
                        <a:pt x="-3000" y="724698"/>
                        <a:pt x="5467" y="726436"/>
                      </a:cubicBezTo>
                      <a:cubicBezTo>
                        <a:pt x="23187" y="730081"/>
                        <a:pt x="40402" y="730025"/>
                        <a:pt x="58010" y="725595"/>
                      </a:cubicBezTo>
                      <a:cubicBezTo>
                        <a:pt x="75505" y="721165"/>
                        <a:pt x="92272" y="713931"/>
                        <a:pt x="108534" y="706137"/>
                      </a:cubicBezTo>
                      <a:cubicBezTo>
                        <a:pt x="139095" y="691613"/>
                        <a:pt x="168534" y="674679"/>
                        <a:pt x="196684" y="656005"/>
                      </a:cubicBezTo>
                      <a:cubicBezTo>
                        <a:pt x="254049" y="617930"/>
                        <a:pt x="306872" y="573407"/>
                        <a:pt x="358124" y="527537"/>
                      </a:cubicBezTo>
                      <a:cubicBezTo>
                        <a:pt x="462424" y="434228"/>
                        <a:pt x="566556" y="335367"/>
                        <a:pt x="641248" y="215871"/>
                      </a:cubicBezTo>
                      <a:cubicBezTo>
                        <a:pt x="661099" y="184132"/>
                        <a:pt x="678594" y="150992"/>
                        <a:pt x="693510" y="116674"/>
                      </a:cubicBezTo>
                      <a:cubicBezTo>
                        <a:pt x="708482" y="82076"/>
                        <a:pt x="723174" y="45907"/>
                        <a:pt x="730127" y="8729"/>
                      </a:cubicBezTo>
                      <a:cubicBezTo>
                        <a:pt x="731641" y="-131"/>
                        <a:pt x="719193" y="-3720"/>
                        <a:pt x="716277" y="502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: 形状 146">
                  <a:extLst>
                    <a:ext uri="{FF2B5EF4-FFF2-40B4-BE49-F238E27FC236}">
                      <a16:creationId xmlns:a16="http://schemas.microsoft.com/office/drawing/2014/main" id="{CB03E0D3-E286-E37B-472D-4372EC31F84A}"/>
                    </a:ext>
                  </a:extLst>
                </p:cNvPr>
                <p:cNvSpPr/>
                <p:nvPr/>
              </p:nvSpPr>
              <p:spPr>
                <a:xfrm>
                  <a:off x="10528076" y="4201753"/>
                  <a:ext cx="521778" cy="314962"/>
                </a:xfrm>
                <a:custGeom>
                  <a:avLst/>
                  <a:gdLst>
                    <a:gd name="connsiteX0" fmla="*/ 730605 w 741890"/>
                    <a:gd name="connsiteY0" fmla="*/ 416187 h 447828"/>
                    <a:gd name="connsiteX1" fmla="*/ 687875 w 741890"/>
                    <a:gd name="connsiteY1" fmla="*/ 424598 h 447828"/>
                    <a:gd name="connsiteX2" fmla="*/ 645145 w 741890"/>
                    <a:gd name="connsiteY2" fmla="*/ 425944 h 447828"/>
                    <a:gd name="connsiteX3" fmla="*/ 558958 w 741890"/>
                    <a:gd name="connsiteY3" fmla="*/ 411533 h 447828"/>
                    <a:gd name="connsiteX4" fmla="*/ 401891 w 741890"/>
                    <a:gd name="connsiteY4" fmla="*/ 351532 h 447828"/>
                    <a:gd name="connsiteX5" fmla="*/ 259685 w 741890"/>
                    <a:gd name="connsiteY5" fmla="*/ 257943 h 447828"/>
                    <a:gd name="connsiteX6" fmla="*/ 130936 w 741890"/>
                    <a:gd name="connsiteY6" fmla="*/ 144335 h 447828"/>
                    <a:gd name="connsiteX7" fmla="*/ 67851 w 741890"/>
                    <a:gd name="connsiteY7" fmla="*/ 76427 h 447828"/>
                    <a:gd name="connsiteX8" fmla="*/ 40038 w 741890"/>
                    <a:gd name="connsiteY8" fmla="*/ 40707 h 447828"/>
                    <a:gd name="connsiteX9" fmla="*/ 12112 w 741890"/>
                    <a:gd name="connsiteY9" fmla="*/ 2128 h 447828"/>
                    <a:gd name="connsiteX10" fmla="*/ 337 w 741890"/>
                    <a:gd name="connsiteY10" fmla="*/ 8969 h 447828"/>
                    <a:gd name="connsiteX11" fmla="*/ 45029 w 741890"/>
                    <a:gd name="connsiteY11" fmla="*/ 81979 h 447828"/>
                    <a:gd name="connsiteX12" fmla="*/ 100823 w 741890"/>
                    <a:gd name="connsiteY12" fmla="*/ 145456 h 447828"/>
                    <a:gd name="connsiteX13" fmla="*/ 230638 w 741890"/>
                    <a:gd name="connsiteY13" fmla="*/ 262653 h 447828"/>
                    <a:gd name="connsiteX14" fmla="*/ 377779 w 741890"/>
                    <a:gd name="connsiteY14" fmla="*/ 363813 h 447828"/>
                    <a:gd name="connsiteX15" fmla="*/ 539051 w 741890"/>
                    <a:gd name="connsiteY15" fmla="*/ 428692 h 447828"/>
                    <a:gd name="connsiteX16" fmla="*/ 638865 w 741890"/>
                    <a:gd name="connsiteY16" fmla="*/ 447197 h 447828"/>
                    <a:gd name="connsiteX17" fmla="*/ 687875 w 741890"/>
                    <a:gd name="connsiteY17" fmla="*/ 446075 h 447828"/>
                    <a:gd name="connsiteX18" fmla="*/ 737446 w 741890"/>
                    <a:gd name="connsiteY18" fmla="*/ 432393 h 447828"/>
                    <a:gd name="connsiteX19" fmla="*/ 730605 w 741890"/>
                    <a:gd name="connsiteY19" fmla="*/ 416187 h 44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41890" h="447828">
                      <a:moveTo>
                        <a:pt x="730605" y="416187"/>
                      </a:moveTo>
                      <a:cubicBezTo>
                        <a:pt x="716305" y="418767"/>
                        <a:pt x="702286" y="422804"/>
                        <a:pt x="687875" y="424598"/>
                      </a:cubicBezTo>
                      <a:cubicBezTo>
                        <a:pt x="673744" y="426337"/>
                        <a:pt x="659389" y="426617"/>
                        <a:pt x="645145" y="425944"/>
                      </a:cubicBezTo>
                      <a:cubicBezTo>
                        <a:pt x="615986" y="424598"/>
                        <a:pt x="587164" y="418879"/>
                        <a:pt x="558958" y="411533"/>
                      </a:cubicBezTo>
                      <a:cubicBezTo>
                        <a:pt x="504621" y="397346"/>
                        <a:pt x="451910" y="377159"/>
                        <a:pt x="401891" y="351532"/>
                      </a:cubicBezTo>
                      <a:cubicBezTo>
                        <a:pt x="351199" y="325570"/>
                        <a:pt x="303760" y="293943"/>
                        <a:pt x="259685" y="257943"/>
                      </a:cubicBezTo>
                      <a:cubicBezTo>
                        <a:pt x="215441" y="221831"/>
                        <a:pt x="171927" y="184204"/>
                        <a:pt x="130936" y="144335"/>
                      </a:cubicBezTo>
                      <a:cubicBezTo>
                        <a:pt x="108730" y="122745"/>
                        <a:pt x="87758" y="100091"/>
                        <a:pt x="67851" y="76427"/>
                      </a:cubicBezTo>
                      <a:cubicBezTo>
                        <a:pt x="58150" y="64876"/>
                        <a:pt x="48786" y="52988"/>
                        <a:pt x="40038" y="40707"/>
                      </a:cubicBezTo>
                      <a:cubicBezTo>
                        <a:pt x="30842" y="27810"/>
                        <a:pt x="22262" y="14296"/>
                        <a:pt x="12112" y="2128"/>
                      </a:cubicBezTo>
                      <a:cubicBezTo>
                        <a:pt x="7626" y="-3255"/>
                        <a:pt x="-1906" y="2520"/>
                        <a:pt x="337" y="8969"/>
                      </a:cubicBezTo>
                      <a:cubicBezTo>
                        <a:pt x="9701" y="35661"/>
                        <a:pt x="27982" y="59661"/>
                        <a:pt x="45029" y="81979"/>
                      </a:cubicBezTo>
                      <a:cubicBezTo>
                        <a:pt x="62188" y="104353"/>
                        <a:pt x="81085" y="125325"/>
                        <a:pt x="100823" y="145456"/>
                      </a:cubicBezTo>
                      <a:cubicBezTo>
                        <a:pt x="141590" y="187120"/>
                        <a:pt x="185946" y="225307"/>
                        <a:pt x="230638" y="262653"/>
                      </a:cubicBezTo>
                      <a:cubicBezTo>
                        <a:pt x="276563" y="300953"/>
                        <a:pt x="325012" y="335607"/>
                        <a:pt x="377779" y="363813"/>
                      </a:cubicBezTo>
                      <a:cubicBezTo>
                        <a:pt x="428920" y="391178"/>
                        <a:pt x="483144" y="413047"/>
                        <a:pt x="539051" y="428692"/>
                      </a:cubicBezTo>
                      <a:cubicBezTo>
                        <a:pt x="571631" y="437832"/>
                        <a:pt x="604996" y="445010"/>
                        <a:pt x="638865" y="447197"/>
                      </a:cubicBezTo>
                      <a:cubicBezTo>
                        <a:pt x="655183" y="448262"/>
                        <a:pt x="671613" y="448038"/>
                        <a:pt x="687875" y="446075"/>
                      </a:cubicBezTo>
                      <a:cubicBezTo>
                        <a:pt x="705146" y="444001"/>
                        <a:pt x="722081" y="440916"/>
                        <a:pt x="737446" y="432393"/>
                      </a:cubicBezTo>
                      <a:cubicBezTo>
                        <a:pt x="746698" y="427290"/>
                        <a:pt x="740081" y="414505"/>
                        <a:pt x="730605" y="416187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: 形状 147">
                  <a:extLst>
                    <a:ext uri="{FF2B5EF4-FFF2-40B4-BE49-F238E27FC236}">
                      <a16:creationId xmlns:a16="http://schemas.microsoft.com/office/drawing/2014/main" id="{31FF4B53-3F3D-A2B2-5FC3-C63ADA61919B}"/>
                    </a:ext>
                  </a:extLst>
                </p:cNvPr>
                <p:cNvSpPr/>
                <p:nvPr/>
              </p:nvSpPr>
              <p:spPr>
                <a:xfrm>
                  <a:off x="9856745" y="4116096"/>
                  <a:ext cx="220087" cy="132902"/>
                </a:xfrm>
                <a:custGeom>
                  <a:avLst/>
                  <a:gdLst>
                    <a:gd name="connsiteX0" fmla="*/ 310790 w 312931"/>
                    <a:gd name="connsiteY0" fmla="*/ 177078 h 188967"/>
                    <a:gd name="connsiteX1" fmla="*/ 77293 w 312931"/>
                    <a:gd name="connsiteY1" fmla="*/ 30161 h 188967"/>
                    <a:gd name="connsiteX2" fmla="*/ 6245 w 312931"/>
                    <a:gd name="connsiteY2" fmla="*/ 161 h 188967"/>
                    <a:gd name="connsiteX3" fmla="*/ 2376 w 312931"/>
                    <a:gd name="connsiteY3" fmla="*/ 9301 h 188967"/>
                    <a:gd name="connsiteX4" fmla="*/ 63161 w 312931"/>
                    <a:gd name="connsiteY4" fmla="*/ 39414 h 188967"/>
                    <a:gd name="connsiteX5" fmla="*/ 123442 w 312931"/>
                    <a:gd name="connsiteY5" fmla="*/ 70872 h 188967"/>
                    <a:gd name="connsiteX6" fmla="*/ 239238 w 312931"/>
                    <a:gd name="connsiteY6" fmla="*/ 142143 h 188967"/>
                    <a:gd name="connsiteX7" fmla="*/ 302491 w 312931"/>
                    <a:gd name="connsiteY7" fmla="*/ 187788 h 188967"/>
                    <a:gd name="connsiteX8" fmla="*/ 310790 w 312931"/>
                    <a:gd name="connsiteY8" fmla="*/ 177078 h 188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2931" h="188967">
                      <a:moveTo>
                        <a:pt x="310790" y="177078"/>
                      </a:moveTo>
                      <a:cubicBezTo>
                        <a:pt x="238284" y="119937"/>
                        <a:pt x="160228" y="70591"/>
                        <a:pt x="77293" y="30161"/>
                      </a:cubicBezTo>
                      <a:cubicBezTo>
                        <a:pt x="54526" y="19058"/>
                        <a:pt x="30918" y="6273"/>
                        <a:pt x="6245" y="161"/>
                      </a:cubicBezTo>
                      <a:cubicBezTo>
                        <a:pt x="694" y="-1185"/>
                        <a:pt x="-2447" y="6273"/>
                        <a:pt x="2376" y="9301"/>
                      </a:cubicBezTo>
                      <a:cubicBezTo>
                        <a:pt x="21385" y="21301"/>
                        <a:pt x="42975" y="29488"/>
                        <a:pt x="63161" y="39414"/>
                      </a:cubicBezTo>
                      <a:cubicBezTo>
                        <a:pt x="83517" y="49395"/>
                        <a:pt x="103592" y="59881"/>
                        <a:pt x="123442" y="70872"/>
                      </a:cubicBezTo>
                      <a:cubicBezTo>
                        <a:pt x="163144" y="92853"/>
                        <a:pt x="201723" y="116685"/>
                        <a:pt x="239238" y="142143"/>
                      </a:cubicBezTo>
                      <a:cubicBezTo>
                        <a:pt x="260771" y="156723"/>
                        <a:pt x="281855" y="171975"/>
                        <a:pt x="302491" y="187788"/>
                      </a:cubicBezTo>
                      <a:cubicBezTo>
                        <a:pt x="308603" y="192499"/>
                        <a:pt x="316902" y="181901"/>
                        <a:pt x="310790" y="17707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: 形状 148">
                  <a:extLst>
                    <a:ext uri="{FF2B5EF4-FFF2-40B4-BE49-F238E27FC236}">
                      <a16:creationId xmlns:a16="http://schemas.microsoft.com/office/drawing/2014/main" id="{D90ED47E-44AF-385E-D95E-066F190828B4}"/>
                    </a:ext>
                  </a:extLst>
                </p:cNvPr>
                <p:cNvSpPr/>
                <p:nvPr/>
              </p:nvSpPr>
              <p:spPr>
                <a:xfrm>
                  <a:off x="9818543" y="4196366"/>
                  <a:ext cx="218332" cy="67524"/>
                </a:xfrm>
                <a:custGeom>
                  <a:avLst/>
                  <a:gdLst>
                    <a:gd name="connsiteX0" fmla="*/ 309816 w 310436"/>
                    <a:gd name="connsiteY0" fmla="*/ 90367 h 96009"/>
                    <a:gd name="connsiteX1" fmla="*/ 297200 w 310436"/>
                    <a:gd name="connsiteY1" fmla="*/ 78703 h 96009"/>
                    <a:gd name="connsiteX2" fmla="*/ 279760 w 310436"/>
                    <a:gd name="connsiteY2" fmla="*/ 70740 h 96009"/>
                    <a:gd name="connsiteX3" fmla="*/ 244321 w 310436"/>
                    <a:gd name="connsiteY3" fmla="*/ 58740 h 96009"/>
                    <a:gd name="connsiteX4" fmla="*/ 165367 w 310436"/>
                    <a:gd name="connsiteY4" fmla="*/ 36198 h 96009"/>
                    <a:gd name="connsiteX5" fmla="*/ 5664 w 310436"/>
                    <a:gd name="connsiteY5" fmla="*/ 29 h 96009"/>
                    <a:gd name="connsiteX6" fmla="*/ 4150 w 310436"/>
                    <a:gd name="connsiteY6" fmla="*/ 11413 h 96009"/>
                    <a:gd name="connsiteX7" fmla="*/ 159142 w 310436"/>
                    <a:gd name="connsiteY7" fmla="*/ 48422 h 96009"/>
                    <a:gd name="connsiteX8" fmla="*/ 235909 w 310436"/>
                    <a:gd name="connsiteY8" fmla="*/ 70628 h 96009"/>
                    <a:gd name="connsiteX9" fmla="*/ 271517 w 310436"/>
                    <a:gd name="connsiteY9" fmla="*/ 82348 h 96009"/>
                    <a:gd name="connsiteX10" fmla="*/ 288003 w 310436"/>
                    <a:gd name="connsiteY10" fmla="*/ 89693 h 96009"/>
                    <a:gd name="connsiteX11" fmla="*/ 296751 w 310436"/>
                    <a:gd name="connsiteY11" fmla="*/ 94348 h 96009"/>
                    <a:gd name="connsiteX12" fmla="*/ 305555 w 310436"/>
                    <a:gd name="connsiteY12" fmla="*/ 95974 h 96009"/>
                    <a:gd name="connsiteX13" fmla="*/ 309816 w 310436"/>
                    <a:gd name="connsiteY13" fmla="*/ 90367 h 96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0436" h="96009">
                      <a:moveTo>
                        <a:pt x="309816" y="90367"/>
                      </a:moveTo>
                      <a:cubicBezTo>
                        <a:pt x="306228" y="84703"/>
                        <a:pt x="303256" y="81899"/>
                        <a:pt x="297200" y="78703"/>
                      </a:cubicBezTo>
                      <a:cubicBezTo>
                        <a:pt x="291536" y="75731"/>
                        <a:pt x="285648" y="73152"/>
                        <a:pt x="279760" y="70740"/>
                      </a:cubicBezTo>
                      <a:cubicBezTo>
                        <a:pt x="268209" y="66030"/>
                        <a:pt x="256265" y="62273"/>
                        <a:pt x="244321" y="58740"/>
                      </a:cubicBezTo>
                      <a:cubicBezTo>
                        <a:pt x="218077" y="51058"/>
                        <a:pt x="191666" y="43712"/>
                        <a:pt x="165367" y="36198"/>
                      </a:cubicBezTo>
                      <a:cubicBezTo>
                        <a:pt x="112768" y="21226"/>
                        <a:pt x="60226" y="5805"/>
                        <a:pt x="5664" y="29"/>
                      </a:cubicBezTo>
                      <a:cubicBezTo>
                        <a:pt x="-728" y="-644"/>
                        <a:pt x="-2354" y="10515"/>
                        <a:pt x="4150" y="11413"/>
                      </a:cubicBezTo>
                      <a:cubicBezTo>
                        <a:pt x="56861" y="18646"/>
                        <a:pt x="108114" y="33674"/>
                        <a:pt x="159142" y="48422"/>
                      </a:cubicBezTo>
                      <a:cubicBezTo>
                        <a:pt x="184713" y="55824"/>
                        <a:pt x="210339" y="63170"/>
                        <a:pt x="235909" y="70628"/>
                      </a:cubicBezTo>
                      <a:cubicBezTo>
                        <a:pt x="247910" y="74161"/>
                        <a:pt x="259854" y="77806"/>
                        <a:pt x="271517" y="82348"/>
                      </a:cubicBezTo>
                      <a:cubicBezTo>
                        <a:pt x="277125" y="84535"/>
                        <a:pt x="282620" y="86946"/>
                        <a:pt x="288003" y="89693"/>
                      </a:cubicBezTo>
                      <a:cubicBezTo>
                        <a:pt x="290919" y="91151"/>
                        <a:pt x="293779" y="93114"/>
                        <a:pt x="296751" y="94348"/>
                      </a:cubicBezTo>
                      <a:cubicBezTo>
                        <a:pt x="299835" y="95582"/>
                        <a:pt x="302359" y="95526"/>
                        <a:pt x="305555" y="95974"/>
                      </a:cubicBezTo>
                      <a:cubicBezTo>
                        <a:pt x="308527" y="96366"/>
                        <a:pt x="311835" y="93451"/>
                        <a:pt x="309816" y="90367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任意多边形: 形状 149">
                  <a:extLst>
                    <a:ext uri="{FF2B5EF4-FFF2-40B4-BE49-F238E27FC236}">
                      <a16:creationId xmlns:a16="http://schemas.microsoft.com/office/drawing/2014/main" id="{D05B887F-9914-AADD-F578-153CCD5779A2}"/>
                    </a:ext>
                  </a:extLst>
                </p:cNvPr>
                <p:cNvSpPr/>
                <p:nvPr/>
              </p:nvSpPr>
              <p:spPr>
                <a:xfrm>
                  <a:off x="9826384" y="4268480"/>
                  <a:ext cx="211141" cy="14257"/>
                </a:xfrm>
                <a:custGeom>
                  <a:avLst/>
                  <a:gdLst>
                    <a:gd name="connsiteX0" fmla="*/ 297379 w 300211"/>
                    <a:gd name="connsiteY0" fmla="*/ 11832 h 20271"/>
                    <a:gd name="connsiteX1" fmla="*/ 224817 w 300211"/>
                    <a:gd name="connsiteY1" fmla="*/ 2131 h 20271"/>
                    <a:gd name="connsiteX2" fmla="*/ 150294 w 300211"/>
                    <a:gd name="connsiteY2" fmla="*/ 0 h 20271"/>
                    <a:gd name="connsiteX3" fmla="*/ 3040 w 300211"/>
                    <a:gd name="connsiteY3" fmla="*/ 10879 h 20271"/>
                    <a:gd name="connsiteX4" fmla="*/ 4162 w 300211"/>
                    <a:gd name="connsiteY4" fmla="*/ 19290 h 20271"/>
                    <a:gd name="connsiteX5" fmla="*/ 150238 w 300211"/>
                    <a:gd name="connsiteY5" fmla="*/ 13402 h 20271"/>
                    <a:gd name="connsiteX6" fmla="*/ 222014 w 300211"/>
                    <a:gd name="connsiteY6" fmla="*/ 15981 h 20271"/>
                    <a:gd name="connsiteX7" fmla="*/ 257846 w 300211"/>
                    <a:gd name="connsiteY7" fmla="*/ 18617 h 20271"/>
                    <a:gd name="connsiteX8" fmla="*/ 296313 w 300211"/>
                    <a:gd name="connsiteY8" fmla="*/ 19738 h 20271"/>
                    <a:gd name="connsiteX9" fmla="*/ 297379 w 300211"/>
                    <a:gd name="connsiteY9" fmla="*/ 11832 h 20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0211" h="20271">
                      <a:moveTo>
                        <a:pt x="297379" y="11832"/>
                      </a:moveTo>
                      <a:cubicBezTo>
                        <a:pt x="274780" y="3701"/>
                        <a:pt x="248537" y="3477"/>
                        <a:pt x="224817" y="2131"/>
                      </a:cubicBezTo>
                      <a:cubicBezTo>
                        <a:pt x="199976" y="673"/>
                        <a:pt x="175135" y="0"/>
                        <a:pt x="150294" y="0"/>
                      </a:cubicBezTo>
                      <a:cubicBezTo>
                        <a:pt x="101003" y="112"/>
                        <a:pt x="51713" y="2804"/>
                        <a:pt x="3040" y="10879"/>
                      </a:cubicBezTo>
                      <a:cubicBezTo>
                        <a:pt x="-1670" y="11664"/>
                        <a:pt x="-605" y="19570"/>
                        <a:pt x="4162" y="19290"/>
                      </a:cubicBezTo>
                      <a:cubicBezTo>
                        <a:pt x="52779" y="16094"/>
                        <a:pt x="101508" y="13066"/>
                        <a:pt x="150238" y="13402"/>
                      </a:cubicBezTo>
                      <a:cubicBezTo>
                        <a:pt x="174182" y="13570"/>
                        <a:pt x="198126" y="14411"/>
                        <a:pt x="222014" y="15981"/>
                      </a:cubicBezTo>
                      <a:cubicBezTo>
                        <a:pt x="233958" y="16766"/>
                        <a:pt x="245902" y="17720"/>
                        <a:pt x="257846" y="18617"/>
                      </a:cubicBezTo>
                      <a:cubicBezTo>
                        <a:pt x="270519" y="19570"/>
                        <a:pt x="283584" y="21084"/>
                        <a:pt x="296313" y="19738"/>
                      </a:cubicBezTo>
                      <a:cubicBezTo>
                        <a:pt x="300799" y="19234"/>
                        <a:pt x="301753" y="13402"/>
                        <a:pt x="297379" y="11832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: 形状 150">
                  <a:extLst>
                    <a:ext uri="{FF2B5EF4-FFF2-40B4-BE49-F238E27FC236}">
                      <a16:creationId xmlns:a16="http://schemas.microsoft.com/office/drawing/2014/main" id="{63843B5C-6F40-EED4-8202-D2B539957B7E}"/>
                    </a:ext>
                  </a:extLst>
                </p:cNvPr>
                <p:cNvSpPr/>
                <p:nvPr/>
              </p:nvSpPr>
              <p:spPr>
                <a:xfrm>
                  <a:off x="10863771" y="3833773"/>
                  <a:ext cx="136050" cy="232063"/>
                </a:xfrm>
                <a:custGeom>
                  <a:avLst/>
                  <a:gdLst>
                    <a:gd name="connsiteX0" fmla="*/ 187184 w 193443"/>
                    <a:gd name="connsiteY0" fmla="*/ 138 h 329959"/>
                    <a:gd name="connsiteX1" fmla="*/ 160379 w 193443"/>
                    <a:gd name="connsiteY1" fmla="*/ 22063 h 329959"/>
                    <a:gd name="connsiteX2" fmla="*/ 136099 w 193443"/>
                    <a:gd name="connsiteY2" fmla="*/ 50774 h 329959"/>
                    <a:gd name="connsiteX3" fmla="*/ 94716 w 193443"/>
                    <a:gd name="connsiteY3" fmla="*/ 111671 h 329959"/>
                    <a:gd name="connsiteX4" fmla="*/ 30621 w 193443"/>
                    <a:gd name="connsiteY4" fmla="*/ 245243 h 329959"/>
                    <a:gd name="connsiteX5" fmla="*/ 341 w 193443"/>
                    <a:gd name="connsiteY5" fmla="*/ 324028 h 329959"/>
                    <a:gd name="connsiteX6" fmla="*/ 9874 w 193443"/>
                    <a:gd name="connsiteY6" fmla="*/ 326664 h 329959"/>
                    <a:gd name="connsiteX7" fmla="*/ 141594 w 193443"/>
                    <a:gd name="connsiteY7" fmla="*/ 67372 h 329959"/>
                    <a:gd name="connsiteX8" fmla="*/ 168062 w 193443"/>
                    <a:gd name="connsiteY8" fmla="*/ 36138 h 329959"/>
                    <a:gd name="connsiteX9" fmla="*/ 193239 w 193443"/>
                    <a:gd name="connsiteY9" fmla="*/ 6138 h 329959"/>
                    <a:gd name="connsiteX10" fmla="*/ 187184 w 193443"/>
                    <a:gd name="connsiteY10" fmla="*/ 138 h 329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3443" h="329959">
                      <a:moveTo>
                        <a:pt x="187184" y="138"/>
                      </a:moveTo>
                      <a:cubicBezTo>
                        <a:pt x="176193" y="2717"/>
                        <a:pt x="167726" y="14100"/>
                        <a:pt x="160379" y="22063"/>
                      </a:cubicBezTo>
                      <a:cubicBezTo>
                        <a:pt x="151912" y="31315"/>
                        <a:pt x="143781" y="40904"/>
                        <a:pt x="136099" y="50774"/>
                      </a:cubicBezTo>
                      <a:cubicBezTo>
                        <a:pt x="120958" y="70176"/>
                        <a:pt x="107220" y="90531"/>
                        <a:pt x="94716" y="111671"/>
                      </a:cubicBezTo>
                      <a:cubicBezTo>
                        <a:pt x="69537" y="154176"/>
                        <a:pt x="49070" y="199429"/>
                        <a:pt x="30621" y="245243"/>
                      </a:cubicBezTo>
                      <a:cubicBezTo>
                        <a:pt x="20079" y="271374"/>
                        <a:pt x="10210" y="297673"/>
                        <a:pt x="341" y="324028"/>
                      </a:cubicBezTo>
                      <a:cubicBezTo>
                        <a:pt x="-1902" y="330028"/>
                        <a:pt x="7574" y="332440"/>
                        <a:pt x="9874" y="326664"/>
                      </a:cubicBezTo>
                      <a:cubicBezTo>
                        <a:pt x="45425" y="236719"/>
                        <a:pt x="81762" y="144475"/>
                        <a:pt x="141594" y="67372"/>
                      </a:cubicBezTo>
                      <a:cubicBezTo>
                        <a:pt x="149949" y="56605"/>
                        <a:pt x="158809" y="46176"/>
                        <a:pt x="168062" y="36138"/>
                      </a:cubicBezTo>
                      <a:cubicBezTo>
                        <a:pt x="176361" y="27166"/>
                        <a:pt x="189427" y="18082"/>
                        <a:pt x="193239" y="6138"/>
                      </a:cubicBezTo>
                      <a:cubicBezTo>
                        <a:pt x="194361" y="2437"/>
                        <a:pt x="190660" y="-704"/>
                        <a:pt x="187184" y="138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2" name="任意多边形: 形状 151">
                  <a:extLst>
                    <a:ext uri="{FF2B5EF4-FFF2-40B4-BE49-F238E27FC236}">
                      <a16:creationId xmlns:a16="http://schemas.microsoft.com/office/drawing/2014/main" id="{C81999C6-E355-6BC0-FAF9-72DB58A59853}"/>
                    </a:ext>
                  </a:extLst>
                </p:cNvPr>
                <p:cNvSpPr/>
                <p:nvPr/>
              </p:nvSpPr>
              <p:spPr>
                <a:xfrm>
                  <a:off x="10894552" y="3933731"/>
                  <a:ext cx="125804" cy="152788"/>
                </a:xfrm>
                <a:custGeom>
                  <a:avLst/>
                  <a:gdLst>
                    <a:gd name="connsiteX0" fmla="*/ 169606 w 178875"/>
                    <a:gd name="connsiteY0" fmla="*/ 1509 h 217241"/>
                    <a:gd name="connsiteX1" fmla="*/ 78651 w 178875"/>
                    <a:gd name="connsiteY1" fmla="*/ 99977 h 217241"/>
                    <a:gd name="connsiteX2" fmla="*/ 987 w 178875"/>
                    <a:gd name="connsiteY2" fmla="*/ 208146 h 217241"/>
                    <a:gd name="connsiteX3" fmla="*/ 11642 w 178875"/>
                    <a:gd name="connsiteY3" fmla="*/ 214371 h 217241"/>
                    <a:gd name="connsiteX4" fmla="*/ 89474 w 178875"/>
                    <a:gd name="connsiteY4" fmla="*/ 107211 h 217241"/>
                    <a:gd name="connsiteX5" fmla="*/ 177344 w 178875"/>
                    <a:gd name="connsiteY5" fmla="*/ 9192 h 217241"/>
                    <a:gd name="connsiteX6" fmla="*/ 169606 w 178875"/>
                    <a:gd name="connsiteY6" fmla="*/ 1509 h 21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875" h="217241">
                      <a:moveTo>
                        <a:pt x="169606" y="1509"/>
                      </a:moveTo>
                      <a:cubicBezTo>
                        <a:pt x="136016" y="30893"/>
                        <a:pt x="106633" y="65267"/>
                        <a:pt x="78651" y="99977"/>
                      </a:cubicBezTo>
                      <a:cubicBezTo>
                        <a:pt x="50782" y="134576"/>
                        <a:pt x="24819" y="170688"/>
                        <a:pt x="987" y="208146"/>
                      </a:cubicBezTo>
                      <a:cubicBezTo>
                        <a:pt x="-3274" y="214875"/>
                        <a:pt x="7380" y="221044"/>
                        <a:pt x="11642" y="214371"/>
                      </a:cubicBezTo>
                      <a:cubicBezTo>
                        <a:pt x="35586" y="177249"/>
                        <a:pt x="61493" y="141417"/>
                        <a:pt x="89474" y="107211"/>
                      </a:cubicBezTo>
                      <a:cubicBezTo>
                        <a:pt x="117287" y="73173"/>
                        <a:pt x="147849" y="41771"/>
                        <a:pt x="177344" y="9192"/>
                      </a:cubicBezTo>
                      <a:cubicBezTo>
                        <a:pt x="182055" y="3977"/>
                        <a:pt x="174877" y="-3145"/>
                        <a:pt x="169606" y="1509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任意多边形: 形状 152">
                  <a:extLst>
                    <a:ext uri="{FF2B5EF4-FFF2-40B4-BE49-F238E27FC236}">
                      <a16:creationId xmlns:a16="http://schemas.microsoft.com/office/drawing/2014/main" id="{56E48648-8A20-A988-D851-E8C15CC4EBEE}"/>
                    </a:ext>
                  </a:extLst>
                </p:cNvPr>
                <p:cNvSpPr/>
                <p:nvPr/>
              </p:nvSpPr>
              <p:spPr>
                <a:xfrm>
                  <a:off x="10921288" y="3946734"/>
                  <a:ext cx="220838" cy="143413"/>
                </a:xfrm>
                <a:custGeom>
                  <a:avLst/>
                  <a:gdLst>
                    <a:gd name="connsiteX0" fmla="*/ 307667 w 313999"/>
                    <a:gd name="connsiteY0" fmla="*/ 180 h 203912"/>
                    <a:gd name="connsiteX1" fmla="*/ 176171 w 313999"/>
                    <a:gd name="connsiteY1" fmla="*/ 55302 h 203912"/>
                    <a:gd name="connsiteX2" fmla="*/ 59478 w 313999"/>
                    <a:gd name="connsiteY2" fmla="*/ 137396 h 203912"/>
                    <a:gd name="connsiteX3" fmla="*/ 1553 w 313999"/>
                    <a:gd name="connsiteY3" fmla="*/ 194032 h 203912"/>
                    <a:gd name="connsiteX4" fmla="*/ 9628 w 313999"/>
                    <a:gd name="connsiteY4" fmla="*/ 202107 h 203912"/>
                    <a:gd name="connsiteX5" fmla="*/ 236676 w 313999"/>
                    <a:gd name="connsiteY5" fmla="*/ 39825 h 203912"/>
                    <a:gd name="connsiteX6" fmla="*/ 310359 w 313999"/>
                    <a:gd name="connsiteY6" fmla="*/ 10161 h 203912"/>
                    <a:gd name="connsiteX7" fmla="*/ 307667 w 313999"/>
                    <a:gd name="connsiteY7" fmla="*/ 180 h 203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3999" h="203912">
                      <a:moveTo>
                        <a:pt x="307667" y="180"/>
                      </a:moveTo>
                      <a:cubicBezTo>
                        <a:pt x="261686" y="10947"/>
                        <a:pt x="217274" y="32367"/>
                        <a:pt x="176171" y="55302"/>
                      </a:cubicBezTo>
                      <a:cubicBezTo>
                        <a:pt x="134563" y="78573"/>
                        <a:pt x="95479" y="106106"/>
                        <a:pt x="59478" y="137396"/>
                      </a:cubicBezTo>
                      <a:cubicBezTo>
                        <a:pt x="39067" y="155116"/>
                        <a:pt x="19777" y="174069"/>
                        <a:pt x="1553" y="194032"/>
                      </a:cubicBezTo>
                      <a:cubicBezTo>
                        <a:pt x="-3382" y="199471"/>
                        <a:pt x="4581" y="207546"/>
                        <a:pt x="9628" y="202107"/>
                      </a:cubicBezTo>
                      <a:cubicBezTo>
                        <a:pt x="73497" y="133583"/>
                        <a:pt x="151218" y="78125"/>
                        <a:pt x="236676" y="39825"/>
                      </a:cubicBezTo>
                      <a:cubicBezTo>
                        <a:pt x="260844" y="29003"/>
                        <a:pt x="285798" y="20087"/>
                        <a:pt x="310359" y="10161"/>
                      </a:cubicBezTo>
                      <a:cubicBezTo>
                        <a:pt x="316527" y="7750"/>
                        <a:pt x="314340" y="-1390"/>
                        <a:pt x="307667" y="180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任意多边形: 形状 153">
                  <a:extLst>
                    <a:ext uri="{FF2B5EF4-FFF2-40B4-BE49-F238E27FC236}">
                      <a16:creationId xmlns:a16="http://schemas.microsoft.com/office/drawing/2014/main" id="{8091B7BE-7C4A-7A0C-5216-12593B4463A0}"/>
                    </a:ext>
                  </a:extLst>
                </p:cNvPr>
                <p:cNvSpPr/>
                <p:nvPr/>
              </p:nvSpPr>
              <p:spPr>
                <a:xfrm>
                  <a:off x="10093379" y="4193281"/>
                  <a:ext cx="343934" cy="428094"/>
                </a:xfrm>
                <a:custGeom>
                  <a:avLst/>
                  <a:gdLst>
                    <a:gd name="connsiteX0" fmla="*/ 476990 w 489022"/>
                    <a:gd name="connsiteY0" fmla="*/ 4472 h 608686"/>
                    <a:gd name="connsiteX1" fmla="*/ 336858 w 489022"/>
                    <a:gd name="connsiteY1" fmla="*/ 277053 h 608686"/>
                    <a:gd name="connsiteX2" fmla="*/ 139530 w 489022"/>
                    <a:gd name="connsiteY2" fmla="*/ 503261 h 608686"/>
                    <a:gd name="connsiteX3" fmla="*/ 74258 w 489022"/>
                    <a:gd name="connsiteY3" fmla="*/ 553785 h 608686"/>
                    <a:gd name="connsiteX4" fmla="*/ 3211 w 489022"/>
                    <a:gd name="connsiteY4" fmla="*/ 595953 h 608686"/>
                    <a:gd name="connsiteX5" fmla="*/ 8426 w 489022"/>
                    <a:gd name="connsiteY5" fmla="*/ 608346 h 608686"/>
                    <a:gd name="connsiteX6" fmla="*/ 136389 w 489022"/>
                    <a:gd name="connsiteY6" fmla="*/ 531018 h 608686"/>
                    <a:gd name="connsiteX7" fmla="*/ 243549 w 489022"/>
                    <a:gd name="connsiteY7" fmla="*/ 423298 h 608686"/>
                    <a:gd name="connsiteX8" fmla="*/ 338989 w 489022"/>
                    <a:gd name="connsiteY8" fmla="*/ 303465 h 608686"/>
                    <a:gd name="connsiteX9" fmla="*/ 426466 w 489022"/>
                    <a:gd name="connsiteY9" fmla="*/ 171183 h 608686"/>
                    <a:gd name="connsiteX10" fmla="*/ 488878 w 489022"/>
                    <a:gd name="connsiteY10" fmla="*/ 7780 h 608686"/>
                    <a:gd name="connsiteX11" fmla="*/ 476990 w 489022"/>
                    <a:gd name="connsiteY11" fmla="*/ 4472 h 60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89022" h="608686">
                      <a:moveTo>
                        <a:pt x="476990" y="4472"/>
                      </a:moveTo>
                      <a:cubicBezTo>
                        <a:pt x="454112" y="105687"/>
                        <a:pt x="398261" y="194847"/>
                        <a:pt x="336858" y="277053"/>
                      </a:cubicBezTo>
                      <a:cubicBezTo>
                        <a:pt x="277194" y="356905"/>
                        <a:pt x="214614" y="437148"/>
                        <a:pt x="139530" y="503261"/>
                      </a:cubicBezTo>
                      <a:cubicBezTo>
                        <a:pt x="118894" y="521429"/>
                        <a:pt x="97137" y="538420"/>
                        <a:pt x="74258" y="553785"/>
                      </a:cubicBezTo>
                      <a:cubicBezTo>
                        <a:pt x="51380" y="569149"/>
                        <a:pt x="27155" y="582327"/>
                        <a:pt x="3211" y="595953"/>
                      </a:cubicBezTo>
                      <a:cubicBezTo>
                        <a:pt x="-3350" y="599710"/>
                        <a:pt x="1024" y="610757"/>
                        <a:pt x="8426" y="608346"/>
                      </a:cubicBezTo>
                      <a:cubicBezTo>
                        <a:pt x="55809" y="592869"/>
                        <a:pt x="98371" y="562700"/>
                        <a:pt x="136389" y="531018"/>
                      </a:cubicBezTo>
                      <a:cubicBezTo>
                        <a:pt x="175362" y="498550"/>
                        <a:pt x="210521" y="461709"/>
                        <a:pt x="243549" y="423298"/>
                      </a:cubicBezTo>
                      <a:cubicBezTo>
                        <a:pt x="276802" y="384606"/>
                        <a:pt x="308316" y="344288"/>
                        <a:pt x="338989" y="303465"/>
                      </a:cubicBezTo>
                      <a:cubicBezTo>
                        <a:pt x="370784" y="261240"/>
                        <a:pt x="400840" y="217501"/>
                        <a:pt x="426466" y="171183"/>
                      </a:cubicBezTo>
                      <a:cubicBezTo>
                        <a:pt x="454841" y="119931"/>
                        <a:pt x="477271" y="65369"/>
                        <a:pt x="488878" y="7780"/>
                      </a:cubicBezTo>
                      <a:cubicBezTo>
                        <a:pt x="490448" y="-14"/>
                        <a:pt x="478729" y="-3379"/>
                        <a:pt x="476990" y="4472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任意多边形: 形状 154">
                  <a:extLst>
                    <a:ext uri="{FF2B5EF4-FFF2-40B4-BE49-F238E27FC236}">
                      <a16:creationId xmlns:a16="http://schemas.microsoft.com/office/drawing/2014/main" id="{4FFE9835-3950-42FD-77AE-F948168C6C55}"/>
                    </a:ext>
                  </a:extLst>
                </p:cNvPr>
                <p:cNvSpPr/>
                <p:nvPr/>
              </p:nvSpPr>
              <p:spPr>
                <a:xfrm>
                  <a:off x="10133069" y="4252568"/>
                  <a:ext cx="208193" cy="285173"/>
                </a:xfrm>
                <a:custGeom>
                  <a:avLst/>
                  <a:gdLst>
                    <a:gd name="connsiteX0" fmla="*/ 284910 w 296019"/>
                    <a:gd name="connsiteY0" fmla="*/ 3783 h 405473"/>
                    <a:gd name="connsiteX1" fmla="*/ 80067 w 296019"/>
                    <a:gd name="connsiteY1" fmla="*/ 320103 h 405473"/>
                    <a:gd name="connsiteX2" fmla="*/ 2066 w 296019"/>
                    <a:gd name="connsiteY2" fmla="*/ 393113 h 405473"/>
                    <a:gd name="connsiteX3" fmla="*/ 10646 w 296019"/>
                    <a:gd name="connsiteY3" fmla="*/ 404272 h 405473"/>
                    <a:gd name="connsiteX4" fmla="*/ 147694 w 296019"/>
                    <a:gd name="connsiteY4" fmla="*/ 269243 h 405473"/>
                    <a:gd name="connsiteX5" fmla="*/ 252891 w 296019"/>
                    <a:gd name="connsiteY5" fmla="*/ 106512 h 405473"/>
                    <a:gd name="connsiteX6" fmla="*/ 295620 w 296019"/>
                    <a:gd name="connsiteY6" fmla="*/ 6755 h 405473"/>
                    <a:gd name="connsiteX7" fmla="*/ 284910 w 296019"/>
                    <a:gd name="connsiteY7" fmla="*/ 3783 h 405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6019" h="405473">
                      <a:moveTo>
                        <a:pt x="284910" y="3783"/>
                      </a:moveTo>
                      <a:cubicBezTo>
                        <a:pt x="238760" y="121372"/>
                        <a:pt x="168498" y="229878"/>
                        <a:pt x="80067" y="320103"/>
                      </a:cubicBezTo>
                      <a:cubicBezTo>
                        <a:pt x="55114" y="345561"/>
                        <a:pt x="28478" y="369169"/>
                        <a:pt x="2066" y="393113"/>
                      </a:cubicBezTo>
                      <a:cubicBezTo>
                        <a:pt x="-3822" y="398440"/>
                        <a:pt x="4085" y="409038"/>
                        <a:pt x="10646" y="404272"/>
                      </a:cubicBezTo>
                      <a:cubicBezTo>
                        <a:pt x="62403" y="366645"/>
                        <a:pt x="107544" y="318870"/>
                        <a:pt x="147694" y="269243"/>
                      </a:cubicBezTo>
                      <a:cubicBezTo>
                        <a:pt x="188404" y="218887"/>
                        <a:pt x="223676" y="164270"/>
                        <a:pt x="252891" y="106512"/>
                      </a:cubicBezTo>
                      <a:cubicBezTo>
                        <a:pt x="269209" y="74269"/>
                        <a:pt x="283340" y="40792"/>
                        <a:pt x="295620" y="6755"/>
                      </a:cubicBezTo>
                      <a:cubicBezTo>
                        <a:pt x="298199" y="-86"/>
                        <a:pt x="287545" y="-2834"/>
                        <a:pt x="284910" y="3783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任意多边形: 形状 155">
                  <a:extLst>
                    <a:ext uri="{FF2B5EF4-FFF2-40B4-BE49-F238E27FC236}">
                      <a16:creationId xmlns:a16="http://schemas.microsoft.com/office/drawing/2014/main" id="{178C536D-64D5-3E8A-F1DF-2AB75C93179B}"/>
                    </a:ext>
                  </a:extLst>
                </p:cNvPr>
                <p:cNvSpPr/>
                <p:nvPr/>
              </p:nvSpPr>
              <p:spPr>
                <a:xfrm>
                  <a:off x="10607944" y="4215201"/>
                  <a:ext cx="361564" cy="239600"/>
                </a:xfrm>
                <a:custGeom>
                  <a:avLst/>
                  <a:gdLst>
                    <a:gd name="connsiteX0" fmla="*/ 509436 w 514090"/>
                    <a:gd name="connsiteY0" fmla="*/ 327981 h 340675"/>
                    <a:gd name="connsiteX1" fmla="*/ 290013 w 514090"/>
                    <a:gd name="connsiteY1" fmla="*/ 242411 h 340675"/>
                    <a:gd name="connsiteX2" fmla="*/ 100255 w 514090"/>
                    <a:gd name="connsiteY2" fmla="*/ 102784 h 340675"/>
                    <a:gd name="connsiteX3" fmla="*/ 12105 w 514090"/>
                    <a:gd name="connsiteY3" fmla="*/ 2689 h 340675"/>
                    <a:gd name="connsiteX4" fmla="*/ 1226 w 514090"/>
                    <a:gd name="connsiteY4" fmla="*/ 9082 h 340675"/>
                    <a:gd name="connsiteX5" fmla="*/ 168835 w 514090"/>
                    <a:gd name="connsiteY5" fmla="*/ 181008 h 340675"/>
                    <a:gd name="connsiteX6" fmla="*/ 375864 w 514090"/>
                    <a:gd name="connsiteY6" fmla="*/ 300785 h 340675"/>
                    <a:gd name="connsiteX7" fmla="*/ 505959 w 514090"/>
                    <a:gd name="connsiteY7" fmla="*/ 340542 h 340675"/>
                    <a:gd name="connsiteX8" fmla="*/ 509436 w 514090"/>
                    <a:gd name="connsiteY8" fmla="*/ 327981 h 34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4090" h="340675">
                      <a:moveTo>
                        <a:pt x="509436" y="327981"/>
                      </a:moveTo>
                      <a:cubicBezTo>
                        <a:pt x="433230" y="306785"/>
                        <a:pt x="359659" y="280374"/>
                        <a:pt x="290013" y="242411"/>
                      </a:cubicBezTo>
                      <a:cubicBezTo>
                        <a:pt x="220817" y="204672"/>
                        <a:pt x="156835" y="157625"/>
                        <a:pt x="100255" y="102784"/>
                      </a:cubicBezTo>
                      <a:cubicBezTo>
                        <a:pt x="68348" y="71774"/>
                        <a:pt x="38796" y="38353"/>
                        <a:pt x="12105" y="2689"/>
                      </a:cubicBezTo>
                      <a:cubicBezTo>
                        <a:pt x="7282" y="-3703"/>
                        <a:pt x="-3653" y="2465"/>
                        <a:pt x="1226" y="9082"/>
                      </a:cubicBezTo>
                      <a:cubicBezTo>
                        <a:pt x="48890" y="73792"/>
                        <a:pt x="105302" y="131718"/>
                        <a:pt x="168835" y="181008"/>
                      </a:cubicBezTo>
                      <a:cubicBezTo>
                        <a:pt x="232144" y="230130"/>
                        <a:pt x="301677" y="270448"/>
                        <a:pt x="375864" y="300785"/>
                      </a:cubicBezTo>
                      <a:cubicBezTo>
                        <a:pt x="417865" y="317944"/>
                        <a:pt x="461323" y="332187"/>
                        <a:pt x="505959" y="340542"/>
                      </a:cubicBezTo>
                      <a:cubicBezTo>
                        <a:pt x="514090" y="342056"/>
                        <a:pt x="517622" y="330225"/>
                        <a:pt x="509436" y="327981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任意多边形: 形状 156">
                  <a:extLst>
                    <a:ext uri="{FF2B5EF4-FFF2-40B4-BE49-F238E27FC236}">
                      <a16:creationId xmlns:a16="http://schemas.microsoft.com/office/drawing/2014/main" id="{EA0F1A96-43FC-4529-D13E-653D66ACC0F7}"/>
                    </a:ext>
                  </a:extLst>
                </p:cNvPr>
                <p:cNvSpPr/>
                <p:nvPr/>
              </p:nvSpPr>
              <p:spPr>
                <a:xfrm>
                  <a:off x="10731037" y="4244686"/>
                  <a:ext cx="247333" cy="170217"/>
                </a:xfrm>
                <a:custGeom>
                  <a:avLst/>
                  <a:gdLst>
                    <a:gd name="connsiteX0" fmla="*/ 347987 w 351671"/>
                    <a:gd name="connsiteY0" fmla="*/ 231553 h 242023"/>
                    <a:gd name="connsiteX1" fmla="*/ 200733 w 351671"/>
                    <a:gd name="connsiteY1" fmla="*/ 164767 h 242023"/>
                    <a:gd name="connsiteX2" fmla="*/ 71143 w 351671"/>
                    <a:gd name="connsiteY2" fmla="*/ 68149 h 242023"/>
                    <a:gd name="connsiteX3" fmla="*/ 9124 w 351671"/>
                    <a:gd name="connsiteY3" fmla="*/ 1868 h 242023"/>
                    <a:gd name="connsiteX4" fmla="*/ 1330 w 351671"/>
                    <a:gd name="connsiteY4" fmla="*/ 9663 h 242023"/>
                    <a:gd name="connsiteX5" fmla="*/ 258266 w 351671"/>
                    <a:gd name="connsiteY5" fmla="*/ 210132 h 242023"/>
                    <a:gd name="connsiteX6" fmla="*/ 345127 w 351671"/>
                    <a:gd name="connsiteY6" fmla="*/ 241814 h 242023"/>
                    <a:gd name="connsiteX7" fmla="*/ 347987 w 351671"/>
                    <a:gd name="connsiteY7" fmla="*/ 231553 h 242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1671" h="242023">
                      <a:moveTo>
                        <a:pt x="347987" y="231553"/>
                      </a:moveTo>
                      <a:cubicBezTo>
                        <a:pt x="297351" y="212599"/>
                        <a:pt x="247556" y="192019"/>
                        <a:pt x="200733" y="164767"/>
                      </a:cubicBezTo>
                      <a:cubicBezTo>
                        <a:pt x="154079" y="137570"/>
                        <a:pt x="110508" y="105159"/>
                        <a:pt x="71143" y="68149"/>
                      </a:cubicBezTo>
                      <a:cubicBezTo>
                        <a:pt x="49050" y="47401"/>
                        <a:pt x="28358" y="25252"/>
                        <a:pt x="9124" y="1868"/>
                      </a:cubicBezTo>
                      <a:cubicBezTo>
                        <a:pt x="4582" y="-3627"/>
                        <a:pt x="-3100" y="4223"/>
                        <a:pt x="1330" y="9663"/>
                      </a:cubicBezTo>
                      <a:cubicBezTo>
                        <a:pt x="70302" y="94841"/>
                        <a:pt x="158901" y="163926"/>
                        <a:pt x="258266" y="210132"/>
                      </a:cubicBezTo>
                      <a:cubicBezTo>
                        <a:pt x="286304" y="223197"/>
                        <a:pt x="315127" y="234188"/>
                        <a:pt x="345127" y="241814"/>
                      </a:cubicBezTo>
                      <a:cubicBezTo>
                        <a:pt x="351912" y="243552"/>
                        <a:pt x="354323" y="233964"/>
                        <a:pt x="347987" y="231553"/>
                      </a:cubicBezTo>
                      <a:close/>
                    </a:path>
                  </a:pathLst>
                </a:custGeom>
                <a:solidFill>
                  <a:srgbClr val="A34C31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566667DF-BDD6-6D0F-7B5D-ACC61F2D4ED1}"/>
                  </a:ext>
                </a:extLst>
              </p:cNvPr>
              <p:cNvGrpSpPr/>
              <p:nvPr/>
            </p:nvGrpSpPr>
            <p:grpSpPr>
              <a:xfrm>
                <a:off x="3110681" y="4627975"/>
                <a:ext cx="2078374" cy="1801918"/>
                <a:chOff x="9409881" y="3733384"/>
                <a:chExt cx="2078374" cy="1801918"/>
              </a:xfrm>
            </p:grpSpPr>
            <p:grpSp>
              <p:nvGrpSpPr>
                <p:cNvPr id="169" name="图形 13">
                  <a:extLst>
                    <a:ext uri="{FF2B5EF4-FFF2-40B4-BE49-F238E27FC236}">
                      <a16:creationId xmlns:a16="http://schemas.microsoft.com/office/drawing/2014/main" id="{2FFDD9FB-8E14-44B3-2BF0-3B0F739E6AE2}"/>
                    </a:ext>
                  </a:extLst>
                </p:cNvPr>
                <p:cNvGrpSpPr/>
                <p:nvPr/>
              </p:nvGrpSpPr>
              <p:grpSpPr>
                <a:xfrm>
                  <a:off x="9409881" y="4720954"/>
                  <a:ext cx="1017588" cy="814348"/>
                  <a:chOff x="16889339" y="9417529"/>
                  <a:chExt cx="1176668" cy="941655"/>
                </a:xfrm>
              </p:grpSpPr>
              <p:sp>
                <p:nvSpPr>
                  <p:cNvPr id="186" name="任意多边形: 形状 185">
                    <a:extLst>
                      <a:ext uri="{FF2B5EF4-FFF2-40B4-BE49-F238E27FC236}">
                        <a16:creationId xmlns:a16="http://schemas.microsoft.com/office/drawing/2014/main" id="{35FE9769-AC0C-14E6-B481-B6B93069B0AE}"/>
                      </a:ext>
                    </a:extLst>
                  </p:cNvPr>
                  <p:cNvSpPr/>
                  <p:nvPr/>
                </p:nvSpPr>
                <p:spPr>
                  <a:xfrm>
                    <a:off x="17202575" y="9417529"/>
                    <a:ext cx="354395" cy="373573"/>
                  </a:xfrm>
                  <a:custGeom>
                    <a:avLst/>
                    <a:gdLst>
                      <a:gd name="connsiteX0" fmla="*/ 305330 w 354395"/>
                      <a:gd name="connsiteY0" fmla="*/ 88543 h 373573"/>
                      <a:gd name="connsiteX1" fmla="*/ 210282 w 354395"/>
                      <a:gd name="connsiteY1" fmla="*/ 106935 h 373573"/>
                      <a:gd name="connsiteX2" fmla="*/ 195871 w 354395"/>
                      <a:gd name="connsiteY2" fmla="*/ 105926 h 373573"/>
                      <a:gd name="connsiteX3" fmla="*/ 186787 w 354395"/>
                      <a:gd name="connsiteY3" fmla="*/ 96730 h 373573"/>
                      <a:gd name="connsiteX4" fmla="*/ 119216 w 354395"/>
                      <a:gd name="connsiteY4" fmla="*/ 0 h 373573"/>
                      <a:gd name="connsiteX5" fmla="*/ 131945 w 354395"/>
                      <a:gd name="connsiteY5" fmla="*/ 124263 h 373573"/>
                      <a:gd name="connsiteX6" fmla="*/ 130655 w 354395"/>
                      <a:gd name="connsiteY6" fmla="*/ 136095 h 373573"/>
                      <a:gd name="connsiteX7" fmla="*/ 120898 w 354395"/>
                      <a:gd name="connsiteY7" fmla="*/ 143048 h 373573"/>
                      <a:gd name="connsiteX8" fmla="*/ 0 w 354395"/>
                      <a:gd name="connsiteY8" fmla="*/ 195366 h 373573"/>
                      <a:gd name="connsiteX9" fmla="*/ 147141 w 354395"/>
                      <a:gd name="connsiteY9" fmla="*/ 221217 h 373573"/>
                      <a:gd name="connsiteX10" fmla="*/ 151740 w 354395"/>
                      <a:gd name="connsiteY10" fmla="*/ 223011 h 373573"/>
                      <a:gd name="connsiteX11" fmla="*/ 153646 w 354395"/>
                      <a:gd name="connsiteY11" fmla="*/ 227609 h 373573"/>
                      <a:gd name="connsiteX12" fmla="*/ 180843 w 354395"/>
                      <a:gd name="connsiteY12" fmla="*/ 373573 h 373573"/>
                      <a:gd name="connsiteX13" fmla="*/ 232544 w 354395"/>
                      <a:gd name="connsiteY13" fmla="*/ 254750 h 373573"/>
                      <a:gd name="connsiteX14" fmla="*/ 354395 w 354395"/>
                      <a:gd name="connsiteY14" fmla="*/ 303087 h 373573"/>
                      <a:gd name="connsiteX15" fmla="*/ 258282 w 354395"/>
                      <a:gd name="connsiteY15" fmla="*/ 181628 h 373573"/>
                      <a:gd name="connsiteX16" fmla="*/ 253909 w 354395"/>
                      <a:gd name="connsiteY16" fmla="*/ 173104 h 373573"/>
                      <a:gd name="connsiteX17" fmla="*/ 257385 w 354395"/>
                      <a:gd name="connsiteY17" fmla="*/ 163347 h 373573"/>
                      <a:gd name="connsiteX18" fmla="*/ 305330 w 354395"/>
                      <a:gd name="connsiteY18" fmla="*/ 88543 h 37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54395" h="373573">
                        <a:moveTo>
                          <a:pt x="305330" y="88543"/>
                        </a:moveTo>
                        <a:cubicBezTo>
                          <a:pt x="274040" y="96674"/>
                          <a:pt x="242301" y="102786"/>
                          <a:pt x="210282" y="106935"/>
                        </a:cubicBezTo>
                        <a:cubicBezTo>
                          <a:pt x="205460" y="107552"/>
                          <a:pt x="200301" y="108113"/>
                          <a:pt x="195871" y="105926"/>
                        </a:cubicBezTo>
                        <a:cubicBezTo>
                          <a:pt x="191946" y="104019"/>
                          <a:pt x="189310" y="100319"/>
                          <a:pt x="186787" y="96730"/>
                        </a:cubicBezTo>
                        <a:cubicBezTo>
                          <a:pt x="164245" y="64487"/>
                          <a:pt x="141758" y="32243"/>
                          <a:pt x="119216" y="0"/>
                        </a:cubicBezTo>
                        <a:cubicBezTo>
                          <a:pt x="123478" y="41440"/>
                          <a:pt x="127740" y="82823"/>
                          <a:pt x="131945" y="124263"/>
                        </a:cubicBezTo>
                        <a:cubicBezTo>
                          <a:pt x="132338" y="128300"/>
                          <a:pt x="132730" y="132618"/>
                          <a:pt x="130655" y="136095"/>
                        </a:cubicBezTo>
                        <a:cubicBezTo>
                          <a:pt x="128580" y="139627"/>
                          <a:pt x="124599" y="141422"/>
                          <a:pt x="120898" y="143048"/>
                        </a:cubicBezTo>
                        <a:cubicBezTo>
                          <a:pt x="80580" y="160487"/>
                          <a:pt x="40318" y="177927"/>
                          <a:pt x="0" y="195366"/>
                        </a:cubicBezTo>
                        <a:cubicBezTo>
                          <a:pt x="49066" y="204002"/>
                          <a:pt x="98132" y="212637"/>
                          <a:pt x="147141" y="221217"/>
                        </a:cubicBezTo>
                        <a:cubicBezTo>
                          <a:pt x="148768" y="221497"/>
                          <a:pt x="150562" y="221834"/>
                          <a:pt x="151740" y="223011"/>
                        </a:cubicBezTo>
                        <a:cubicBezTo>
                          <a:pt x="152917" y="224189"/>
                          <a:pt x="153310" y="225983"/>
                          <a:pt x="153646" y="227609"/>
                        </a:cubicBezTo>
                        <a:cubicBezTo>
                          <a:pt x="162730" y="276283"/>
                          <a:pt x="171758" y="324900"/>
                          <a:pt x="180843" y="373573"/>
                        </a:cubicBezTo>
                        <a:cubicBezTo>
                          <a:pt x="195647" y="332975"/>
                          <a:pt x="212918" y="293273"/>
                          <a:pt x="232544" y="254750"/>
                        </a:cubicBezTo>
                        <a:cubicBezTo>
                          <a:pt x="273872" y="268937"/>
                          <a:pt x="314526" y="285087"/>
                          <a:pt x="354395" y="303087"/>
                        </a:cubicBezTo>
                        <a:cubicBezTo>
                          <a:pt x="322376" y="262600"/>
                          <a:pt x="290302" y="222114"/>
                          <a:pt x="258282" y="181628"/>
                        </a:cubicBezTo>
                        <a:cubicBezTo>
                          <a:pt x="256264" y="179104"/>
                          <a:pt x="254133" y="176301"/>
                          <a:pt x="253909" y="173104"/>
                        </a:cubicBezTo>
                        <a:cubicBezTo>
                          <a:pt x="253628" y="169628"/>
                          <a:pt x="255535" y="166319"/>
                          <a:pt x="257385" y="163347"/>
                        </a:cubicBezTo>
                        <a:cubicBezTo>
                          <a:pt x="273647" y="136992"/>
                          <a:pt x="289909" y="110524"/>
                          <a:pt x="305330" y="88543"/>
                        </a:cubicBezTo>
                        <a:close/>
                      </a:path>
                    </a:pathLst>
                  </a:custGeom>
                  <a:solidFill>
                    <a:srgbClr val="75B9F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任意多边形: 形状 186">
                    <a:extLst>
                      <a:ext uri="{FF2B5EF4-FFF2-40B4-BE49-F238E27FC236}">
                        <a16:creationId xmlns:a16="http://schemas.microsoft.com/office/drawing/2014/main" id="{B2449241-558B-ECFA-30A9-B9F1AD8A2DEA}"/>
                      </a:ext>
                    </a:extLst>
                  </p:cNvPr>
                  <p:cNvSpPr/>
                  <p:nvPr/>
                </p:nvSpPr>
                <p:spPr>
                  <a:xfrm>
                    <a:off x="16889339" y="9652204"/>
                    <a:ext cx="545892" cy="524752"/>
                  </a:xfrm>
                  <a:custGeom>
                    <a:avLst/>
                    <a:gdLst>
                      <a:gd name="connsiteX0" fmla="*/ 545892 w 545892"/>
                      <a:gd name="connsiteY0" fmla="*/ 226600 h 524752"/>
                      <a:gd name="connsiteX1" fmla="*/ 313516 w 545892"/>
                      <a:gd name="connsiteY1" fmla="*/ 160375 h 524752"/>
                      <a:gd name="connsiteX2" fmla="*/ 303423 w 545892"/>
                      <a:gd name="connsiteY2" fmla="*/ 155889 h 524752"/>
                      <a:gd name="connsiteX3" fmla="*/ 296694 w 545892"/>
                      <a:gd name="connsiteY3" fmla="*/ 144899 h 524752"/>
                      <a:gd name="connsiteX4" fmla="*/ 237703 w 545892"/>
                      <a:gd name="connsiteY4" fmla="*/ 0 h 524752"/>
                      <a:gd name="connsiteX5" fmla="*/ 197889 w 545892"/>
                      <a:gd name="connsiteY5" fmla="*/ 166600 h 524752"/>
                      <a:gd name="connsiteX6" fmla="*/ 0 w 545892"/>
                      <a:gd name="connsiteY6" fmla="*/ 151067 h 524752"/>
                      <a:gd name="connsiteX7" fmla="*/ 146468 w 545892"/>
                      <a:gd name="connsiteY7" fmla="*/ 264563 h 524752"/>
                      <a:gd name="connsiteX8" fmla="*/ 153534 w 545892"/>
                      <a:gd name="connsiteY8" fmla="*/ 273591 h 524752"/>
                      <a:gd name="connsiteX9" fmla="*/ 151179 w 545892"/>
                      <a:gd name="connsiteY9" fmla="*/ 282283 h 524752"/>
                      <a:gd name="connsiteX10" fmla="*/ 54786 w 545892"/>
                      <a:gd name="connsiteY10" fmla="*/ 472266 h 524752"/>
                      <a:gd name="connsiteX11" fmla="*/ 225254 w 545892"/>
                      <a:gd name="connsiteY11" fmla="*/ 393368 h 524752"/>
                      <a:gd name="connsiteX12" fmla="*/ 234170 w 545892"/>
                      <a:gd name="connsiteY12" fmla="*/ 391181 h 524752"/>
                      <a:gd name="connsiteX13" fmla="*/ 243142 w 545892"/>
                      <a:gd name="connsiteY13" fmla="*/ 397237 h 524752"/>
                      <a:gd name="connsiteX14" fmla="*/ 362638 w 545892"/>
                      <a:gd name="connsiteY14" fmla="*/ 524752 h 524752"/>
                      <a:gd name="connsiteX15" fmla="*/ 338134 w 545892"/>
                      <a:gd name="connsiteY15" fmla="*/ 310881 h 524752"/>
                      <a:gd name="connsiteX16" fmla="*/ 545892 w 545892"/>
                      <a:gd name="connsiteY16" fmla="*/ 226600 h 524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45892" h="524752">
                        <a:moveTo>
                          <a:pt x="545892" y="226600"/>
                        </a:moveTo>
                        <a:cubicBezTo>
                          <a:pt x="468452" y="204507"/>
                          <a:pt x="390956" y="182413"/>
                          <a:pt x="313516" y="160375"/>
                        </a:cubicBezTo>
                        <a:cubicBezTo>
                          <a:pt x="309928" y="159366"/>
                          <a:pt x="306283" y="158301"/>
                          <a:pt x="303423" y="155889"/>
                        </a:cubicBezTo>
                        <a:cubicBezTo>
                          <a:pt x="300059" y="153086"/>
                          <a:pt x="298320" y="148880"/>
                          <a:pt x="296694" y="144899"/>
                        </a:cubicBezTo>
                        <a:cubicBezTo>
                          <a:pt x="277012" y="96618"/>
                          <a:pt x="257329" y="48281"/>
                          <a:pt x="237703" y="0"/>
                        </a:cubicBezTo>
                        <a:cubicBezTo>
                          <a:pt x="219086" y="54057"/>
                          <a:pt x="208432" y="110412"/>
                          <a:pt x="197889" y="166600"/>
                        </a:cubicBezTo>
                        <a:cubicBezTo>
                          <a:pt x="131945" y="161441"/>
                          <a:pt x="66001" y="156226"/>
                          <a:pt x="0" y="151067"/>
                        </a:cubicBezTo>
                        <a:cubicBezTo>
                          <a:pt x="42673" y="195871"/>
                          <a:pt x="96842" y="227609"/>
                          <a:pt x="146468" y="264563"/>
                        </a:cubicBezTo>
                        <a:cubicBezTo>
                          <a:pt x="149609" y="266918"/>
                          <a:pt x="153029" y="269722"/>
                          <a:pt x="153534" y="273591"/>
                        </a:cubicBezTo>
                        <a:cubicBezTo>
                          <a:pt x="153983" y="276619"/>
                          <a:pt x="152525" y="279591"/>
                          <a:pt x="151179" y="282283"/>
                        </a:cubicBezTo>
                        <a:cubicBezTo>
                          <a:pt x="119048" y="345592"/>
                          <a:pt x="86917" y="408957"/>
                          <a:pt x="54786" y="472266"/>
                        </a:cubicBezTo>
                        <a:cubicBezTo>
                          <a:pt x="111590" y="445966"/>
                          <a:pt x="168394" y="419667"/>
                          <a:pt x="225254" y="393368"/>
                        </a:cubicBezTo>
                        <a:cubicBezTo>
                          <a:pt x="228058" y="392078"/>
                          <a:pt x="231086" y="390732"/>
                          <a:pt x="234170" y="391181"/>
                        </a:cubicBezTo>
                        <a:cubicBezTo>
                          <a:pt x="237815" y="391686"/>
                          <a:pt x="240619" y="394546"/>
                          <a:pt x="243142" y="397237"/>
                        </a:cubicBezTo>
                        <a:cubicBezTo>
                          <a:pt x="282956" y="439742"/>
                          <a:pt x="322825" y="482247"/>
                          <a:pt x="362638" y="524752"/>
                        </a:cubicBezTo>
                        <a:cubicBezTo>
                          <a:pt x="354452" y="453481"/>
                          <a:pt x="346265" y="382209"/>
                          <a:pt x="338134" y="310881"/>
                        </a:cubicBezTo>
                        <a:cubicBezTo>
                          <a:pt x="345592" y="302414"/>
                          <a:pt x="537144" y="231591"/>
                          <a:pt x="545892" y="226600"/>
                        </a:cubicBezTo>
                        <a:close/>
                      </a:path>
                    </a:pathLst>
                  </a:custGeom>
                  <a:solidFill>
                    <a:srgbClr val="CE528B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任意多边形: 形状 187">
                    <a:extLst>
                      <a:ext uri="{FF2B5EF4-FFF2-40B4-BE49-F238E27FC236}">
                        <a16:creationId xmlns:a16="http://schemas.microsoft.com/office/drawing/2014/main" id="{E6828CFB-CC39-B7DF-C36E-88A05220D2DD}"/>
                      </a:ext>
                    </a:extLst>
                  </p:cNvPr>
                  <p:cNvSpPr/>
                  <p:nvPr/>
                </p:nvSpPr>
                <p:spPr>
                  <a:xfrm>
                    <a:off x="17564821" y="9982936"/>
                    <a:ext cx="253628" cy="270114"/>
                  </a:xfrm>
                  <a:custGeom>
                    <a:avLst/>
                    <a:gdLst>
                      <a:gd name="connsiteX0" fmla="*/ 147814 w 253628"/>
                      <a:gd name="connsiteY0" fmla="*/ 0 h 270114"/>
                      <a:gd name="connsiteX1" fmla="*/ 113328 w 253628"/>
                      <a:gd name="connsiteY1" fmla="*/ 52094 h 270114"/>
                      <a:gd name="connsiteX2" fmla="*/ 107216 w 253628"/>
                      <a:gd name="connsiteY2" fmla="*/ 58991 h 270114"/>
                      <a:gd name="connsiteX3" fmla="*/ 98692 w 253628"/>
                      <a:gd name="connsiteY3" fmla="*/ 60056 h 270114"/>
                      <a:gd name="connsiteX4" fmla="*/ 20748 w 253628"/>
                      <a:gd name="connsiteY4" fmla="*/ 47832 h 270114"/>
                      <a:gd name="connsiteX5" fmla="*/ 67346 w 253628"/>
                      <a:gd name="connsiteY5" fmla="*/ 108225 h 270114"/>
                      <a:gd name="connsiteX6" fmla="*/ 0 w 253628"/>
                      <a:gd name="connsiteY6" fmla="*/ 208487 h 270114"/>
                      <a:gd name="connsiteX7" fmla="*/ 103571 w 253628"/>
                      <a:gd name="connsiteY7" fmla="*/ 163740 h 270114"/>
                      <a:gd name="connsiteX8" fmla="*/ 152637 w 253628"/>
                      <a:gd name="connsiteY8" fmla="*/ 270115 h 270114"/>
                      <a:gd name="connsiteX9" fmla="*/ 162394 w 253628"/>
                      <a:gd name="connsiteY9" fmla="*/ 148880 h 270114"/>
                      <a:gd name="connsiteX10" fmla="*/ 253628 w 253628"/>
                      <a:gd name="connsiteY10" fmla="*/ 121178 h 270114"/>
                      <a:gd name="connsiteX11" fmla="*/ 148992 w 253628"/>
                      <a:gd name="connsiteY11" fmla="*/ 78337 h 270114"/>
                      <a:gd name="connsiteX12" fmla="*/ 143440 w 253628"/>
                      <a:gd name="connsiteY12" fmla="*/ 73963 h 270114"/>
                      <a:gd name="connsiteX13" fmla="*/ 142936 w 253628"/>
                      <a:gd name="connsiteY13" fmla="*/ 66842 h 270114"/>
                      <a:gd name="connsiteX14" fmla="*/ 147814 w 253628"/>
                      <a:gd name="connsiteY14" fmla="*/ 0 h 27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53628" h="270114">
                        <a:moveTo>
                          <a:pt x="147814" y="0"/>
                        </a:moveTo>
                        <a:cubicBezTo>
                          <a:pt x="136319" y="17383"/>
                          <a:pt x="124823" y="34711"/>
                          <a:pt x="113328" y="52094"/>
                        </a:cubicBezTo>
                        <a:cubicBezTo>
                          <a:pt x="111589" y="54785"/>
                          <a:pt x="109683" y="57533"/>
                          <a:pt x="107216" y="58991"/>
                        </a:cubicBezTo>
                        <a:cubicBezTo>
                          <a:pt x="104524" y="60505"/>
                          <a:pt x="101552" y="60281"/>
                          <a:pt x="98692" y="60056"/>
                        </a:cubicBezTo>
                        <a:cubicBezTo>
                          <a:pt x="72449" y="57477"/>
                          <a:pt x="46430" y="53440"/>
                          <a:pt x="20748" y="47832"/>
                        </a:cubicBezTo>
                        <a:cubicBezTo>
                          <a:pt x="34430" y="70038"/>
                          <a:pt x="50075" y="90281"/>
                          <a:pt x="67346" y="108225"/>
                        </a:cubicBezTo>
                        <a:cubicBezTo>
                          <a:pt x="44916" y="141646"/>
                          <a:pt x="22430" y="175067"/>
                          <a:pt x="0" y="208487"/>
                        </a:cubicBezTo>
                        <a:cubicBezTo>
                          <a:pt x="34654" y="194076"/>
                          <a:pt x="69197" y="179160"/>
                          <a:pt x="103571" y="163740"/>
                        </a:cubicBezTo>
                        <a:cubicBezTo>
                          <a:pt x="119945" y="199179"/>
                          <a:pt x="136319" y="234675"/>
                          <a:pt x="152637" y="270115"/>
                        </a:cubicBezTo>
                        <a:cubicBezTo>
                          <a:pt x="157852" y="229796"/>
                          <a:pt x="161104" y="189310"/>
                          <a:pt x="162394" y="148880"/>
                        </a:cubicBezTo>
                        <a:cubicBezTo>
                          <a:pt x="192787" y="139627"/>
                          <a:pt x="223235" y="130431"/>
                          <a:pt x="253628" y="121178"/>
                        </a:cubicBezTo>
                        <a:cubicBezTo>
                          <a:pt x="218749" y="106879"/>
                          <a:pt x="183871" y="92636"/>
                          <a:pt x="148992" y="78337"/>
                        </a:cubicBezTo>
                        <a:cubicBezTo>
                          <a:pt x="146861" y="77440"/>
                          <a:pt x="144506" y="76431"/>
                          <a:pt x="143440" y="73963"/>
                        </a:cubicBezTo>
                        <a:cubicBezTo>
                          <a:pt x="142543" y="71888"/>
                          <a:pt x="142711" y="69309"/>
                          <a:pt x="142936" y="66842"/>
                        </a:cubicBezTo>
                        <a:cubicBezTo>
                          <a:pt x="145178" y="43178"/>
                          <a:pt x="147309" y="19458"/>
                          <a:pt x="147814" y="0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任意多边形: 形状 188">
                    <a:extLst>
                      <a:ext uri="{FF2B5EF4-FFF2-40B4-BE49-F238E27FC236}">
                        <a16:creationId xmlns:a16="http://schemas.microsoft.com/office/drawing/2014/main" id="{95EA6E88-74CB-30F4-5482-9626E49BAACA}"/>
                      </a:ext>
                    </a:extLst>
                  </p:cNvPr>
                  <p:cNvSpPr/>
                  <p:nvPr/>
                </p:nvSpPr>
                <p:spPr>
                  <a:xfrm>
                    <a:off x="18009388" y="10176228"/>
                    <a:ext cx="56619" cy="55143"/>
                  </a:xfrm>
                  <a:custGeom>
                    <a:avLst/>
                    <a:gdLst>
                      <a:gd name="connsiteX0" fmla="*/ 54895 w 56619"/>
                      <a:gd name="connsiteY0" fmla="*/ 24391 h 55143"/>
                      <a:gd name="connsiteX1" fmla="*/ 8689 w 56619"/>
                      <a:gd name="connsiteY1" fmla="*/ 5438 h 55143"/>
                      <a:gd name="connsiteX2" fmla="*/ 10595 w 56619"/>
                      <a:gd name="connsiteY2" fmla="*/ 44971 h 55143"/>
                      <a:gd name="connsiteX3" fmla="*/ 19567 w 56619"/>
                      <a:gd name="connsiteY3" fmla="*/ 48952 h 55143"/>
                      <a:gd name="connsiteX4" fmla="*/ 54895 w 56619"/>
                      <a:gd name="connsiteY4" fmla="*/ 24391 h 55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19" h="55143">
                        <a:moveTo>
                          <a:pt x="54895" y="24391"/>
                        </a:moveTo>
                        <a:cubicBezTo>
                          <a:pt x="47941" y="6055"/>
                          <a:pt x="26465" y="-8244"/>
                          <a:pt x="8689" y="5438"/>
                        </a:cubicBezTo>
                        <a:cubicBezTo>
                          <a:pt x="-3704" y="15644"/>
                          <a:pt x="-2638" y="35999"/>
                          <a:pt x="10595" y="44971"/>
                        </a:cubicBezTo>
                        <a:cubicBezTo>
                          <a:pt x="13567" y="46990"/>
                          <a:pt x="16596" y="48223"/>
                          <a:pt x="19567" y="48952"/>
                        </a:cubicBezTo>
                        <a:cubicBezTo>
                          <a:pt x="35324" y="63700"/>
                          <a:pt x="63923" y="50747"/>
                          <a:pt x="54895" y="24391"/>
                        </a:cubicBezTo>
                        <a:close/>
                      </a:path>
                    </a:pathLst>
                  </a:custGeom>
                  <a:solidFill>
                    <a:srgbClr val="EC9FF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任意多边形: 形状 189">
                    <a:extLst>
                      <a:ext uri="{FF2B5EF4-FFF2-40B4-BE49-F238E27FC236}">
                        <a16:creationId xmlns:a16="http://schemas.microsoft.com/office/drawing/2014/main" id="{E6466837-3B72-C5F2-DA00-3F14857C799C}"/>
                      </a:ext>
                    </a:extLst>
                  </p:cNvPr>
                  <p:cNvSpPr/>
                  <p:nvPr/>
                </p:nvSpPr>
                <p:spPr>
                  <a:xfrm>
                    <a:off x="17843397" y="10215567"/>
                    <a:ext cx="81388" cy="84129"/>
                  </a:xfrm>
                  <a:custGeom>
                    <a:avLst/>
                    <a:gdLst>
                      <a:gd name="connsiteX0" fmla="*/ 54903 w 81388"/>
                      <a:gd name="connsiteY0" fmla="*/ 78362 h 84129"/>
                      <a:gd name="connsiteX1" fmla="*/ 64043 w 81388"/>
                      <a:gd name="connsiteY1" fmla="*/ 7426 h 84129"/>
                      <a:gd name="connsiteX2" fmla="*/ 8697 w 81388"/>
                      <a:gd name="connsiteY2" fmla="*/ 63053 h 84129"/>
                      <a:gd name="connsiteX3" fmla="*/ 20809 w 81388"/>
                      <a:gd name="connsiteY3" fmla="*/ 74156 h 84129"/>
                      <a:gd name="connsiteX4" fmla="*/ 54903 w 81388"/>
                      <a:gd name="connsiteY4" fmla="*/ 78362 h 84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88" h="84129">
                        <a:moveTo>
                          <a:pt x="54903" y="78362"/>
                        </a:moveTo>
                        <a:cubicBezTo>
                          <a:pt x="86361" y="71633"/>
                          <a:pt x="90286" y="23408"/>
                          <a:pt x="64043" y="7426"/>
                        </a:cubicBezTo>
                        <a:cubicBezTo>
                          <a:pt x="25520" y="-17302"/>
                          <a:pt x="-19172" y="24473"/>
                          <a:pt x="8697" y="63053"/>
                        </a:cubicBezTo>
                        <a:cubicBezTo>
                          <a:pt x="11837" y="67483"/>
                          <a:pt x="16043" y="71240"/>
                          <a:pt x="20809" y="74156"/>
                        </a:cubicBezTo>
                        <a:cubicBezTo>
                          <a:pt x="27707" y="85315"/>
                          <a:pt x="45202" y="87670"/>
                          <a:pt x="54903" y="78362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任意多边形: 形状 190">
                    <a:extLst>
                      <a:ext uri="{FF2B5EF4-FFF2-40B4-BE49-F238E27FC236}">
                        <a16:creationId xmlns:a16="http://schemas.microsoft.com/office/drawing/2014/main" id="{4F0E0E58-6D2F-8F3E-0930-478EF419968A}"/>
                      </a:ext>
                    </a:extLst>
                  </p:cNvPr>
                  <p:cNvSpPr/>
                  <p:nvPr/>
                </p:nvSpPr>
                <p:spPr>
                  <a:xfrm>
                    <a:off x="17398461" y="10253046"/>
                    <a:ext cx="97968" cy="106138"/>
                  </a:xfrm>
                  <a:custGeom>
                    <a:avLst/>
                    <a:gdLst>
                      <a:gd name="connsiteX0" fmla="*/ 61162 w 97968"/>
                      <a:gd name="connsiteY0" fmla="*/ 103463 h 106138"/>
                      <a:gd name="connsiteX1" fmla="*/ 88359 w 97968"/>
                      <a:gd name="connsiteY1" fmla="*/ 19069 h 106138"/>
                      <a:gd name="connsiteX2" fmla="*/ 60377 w 97968"/>
                      <a:gd name="connsiteY2" fmla="*/ 2023 h 106138"/>
                      <a:gd name="connsiteX3" fmla="*/ 60377 w 97968"/>
                      <a:gd name="connsiteY3" fmla="*/ 2023 h 106138"/>
                      <a:gd name="connsiteX4" fmla="*/ 265 w 97968"/>
                      <a:gd name="connsiteY4" fmla="*/ 61463 h 106138"/>
                      <a:gd name="connsiteX5" fmla="*/ 61162 w 97968"/>
                      <a:gd name="connsiteY5" fmla="*/ 103463 h 106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7968" h="106138">
                        <a:moveTo>
                          <a:pt x="61162" y="103463"/>
                        </a:moveTo>
                        <a:cubicBezTo>
                          <a:pt x="90882" y="89669"/>
                          <a:pt x="110733" y="47163"/>
                          <a:pt x="88359" y="19069"/>
                        </a:cubicBezTo>
                        <a:cubicBezTo>
                          <a:pt x="80564" y="8527"/>
                          <a:pt x="70639" y="3313"/>
                          <a:pt x="60377" y="2023"/>
                        </a:cubicBezTo>
                        <a:cubicBezTo>
                          <a:pt x="60377" y="2023"/>
                          <a:pt x="60377" y="2023"/>
                          <a:pt x="60377" y="2023"/>
                        </a:cubicBezTo>
                        <a:cubicBezTo>
                          <a:pt x="24097" y="-9136"/>
                          <a:pt x="-2988" y="27986"/>
                          <a:pt x="265" y="61463"/>
                        </a:cubicBezTo>
                        <a:cubicBezTo>
                          <a:pt x="1947" y="89556"/>
                          <a:pt x="33798" y="114510"/>
                          <a:pt x="61162" y="103463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任意多边形: 形状 191">
                    <a:extLst>
                      <a:ext uri="{FF2B5EF4-FFF2-40B4-BE49-F238E27FC236}">
                        <a16:creationId xmlns:a16="http://schemas.microsoft.com/office/drawing/2014/main" id="{A4B00822-E75A-1374-2398-89EB8B2BC68B}"/>
                      </a:ext>
                    </a:extLst>
                  </p:cNvPr>
                  <p:cNvSpPr/>
                  <p:nvPr/>
                </p:nvSpPr>
                <p:spPr>
                  <a:xfrm>
                    <a:off x="17415894" y="10089618"/>
                    <a:ext cx="68573" cy="73251"/>
                  </a:xfrm>
                  <a:custGeom>
                    <a:avLst/>
                    <a:gdLst>
                      <a:gd name="connsiteX0" fmla="*/ 67954 w 68573"/>
                      <a:gd name="connsiteY0" fmla="*/ 46067 h 73251"/>
                      <a:gd name="connsiteX1" fmla="*/ 53935 w 68573"/>
                      <a:gd name="connsiteY1" fmla="*/ 13599 h 73251"/>
                      <a:gd name="connsiteX2" fmla="*/ 2346 w 68573"/>
                      <a:gd name="connsiteY2" fmla="*/ 46852 h 73251"/>
                      <a:gd name="connsiteX3" fmla="*/ 67954 w 68573"/>
                      <a:gd name="connsiteY3" fmla="*/ 46067 h 73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573" h="73251">
                        <a:moveTo>
                          <a:pt x="67954" y="46067"/>
                        </a:moveTo>
                        <a:cubicBezTo>
                          <a:pt x="70646" y="33394"/>
                          <a:pt x="64309" y="20216"/>
                          <a:pt x="53935" y="13599"/>
                        </a:cubicBezTo>
                        <a:cubicBezTo>
                          <a:pt x="37393" y="-12925"/>
                          <a:pt x="-11168" y="-27"/>
                          <a:pt x="2346" y="46852"/>
                        </a:cubicBezTo>
                        <a:cubicBezTo>
                          <a:pt x="12776" y="81058"/>
                          <a:pt x="60552" y="83301"/>
                          <a:pt x="67954" y="46067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0" name="图形 13">
                  <a:extLst>
                    <a:ext uri="{FF2B5EF4-FFF2-40B4-BE49-F238E27FC236}">
                      <a16:creationId xmlns:a16="http://schemas.microsoft.com/office/drawing/2014/main" id="{F07CF497-9774-995A-8A43-746A0535AB35}"/>
                    </a:ext>
                  </a:extLst>
                </p:cNvPr>
                <p:cNvGrpSpPr/>
                <p:nvPr/>
              </p:nvGrpSpPr>
              <p:grpSpPr>
                <a:xfrm>
                  <a:off x="9883309" y="3733384"/>
                  <a:ext cx="1073405" cy="393859"/>
                  <a:chOff x="18367405" y="7859375"/>
                  <a:chExt cx="1073405" cy="393859"/>
                </a:xfrm>
              </p:grpSpPr>
              <p:sp>
                <p:nvSpPr>
                  <p:cNvPr id="179" name="任意多边形: 形状 178">
                    <a:extLst>
                      <a:ext uri="{FF2B5EF4-FFF2-40B4-BE49-F238E27FC236}">
                        <a16:creationId xmlns:a16="http://schemas.microsoft.com/office/drawing/2014/main" id="{6AC7F400-FC9E-AE34-9970-0AF2739624F9}"/>
                      </a:ext>
                    </a:extLst>
                  </p:cNvPr>
                  <p:cNvSpPr/>
                  <p:nvPr/>
                </p:nvSpPr>
                <p:spPr>
                  <a:xfrm>
                    <a:off x="18446819" y="7897636"/>
                    <a:ext cx="307424" cy="323211"/>
                  </a:xfrm>
                  <a:custGeom>
                    <a:avLst/>
                    <a:gdLst>
                      <a:gd name="connsiteX0" fmla="*/ 108113 w 410582"/>
                      <a:gd name="connsiteY0" fmla="*/ 15477 h 431666"/>
                      <a:gd name="connsiteX1" fmla="*/ 132001 w 410582"/>
                      <a:gd name="connsiteY1" fmla="*/ 143328 h 431666"/>
                      <a:gd name="connsiteX2" fmla="*/ 131945 w 410582"/>
                      <a:gd name="connsiteY2" fmla="*/ 154712 h 431666"/>
                      <a:gd name="connsiteX3" fmla="*/ 121571 w 410582"/>
                      <a:gd name="connsiteY3" fmla="*/ 163852 h 431666"/>
                      <a:gd name="connsiteX4" fmla="*/ 0 w 410582"/>
                      <a:gd name="connsiteY4" fmla="*/ 229348 h 431666"/>
                      <a:gd name="connsiteX5" fmla="*/ 108954 w 410582"/>
                      <a:gd name="connsiteY5" fmla="*/ 258282 h 431666"/>
                      <a:gd name="connsiteX6" fmla="*/ 123141 w 410582"/>
                      <a:gd name="connsiteY6" fmla="*/ 265180 h 431666"/>
                      <a:gd name="connsiteX7" fmla="*/ 128469 w 410582"/>
                      <a:gd name="connsiteY7" fmla="*/ 278862 h 431666"/>
                      <a:gd name="connsiteX8" fmla="*/ 158469 w 410582"/>
                      <a:gd name="connsiteY8" fmla="*/ 431667 h 431666"/>
                      <a:gd name="connsiteX9" fmla="*/ 232600 w 410582"/>
                      <a:gd name="connsiteY9" fmla="*/ 276395 h 431666"/>
                      <a:gd name="connsiteX10" fmla="*/ 410583 w 410582"/>
                      <a:gd name="connsiteY10" fmla="*/ 286096 h 431666"/>
                      <a:gd name="connsiteX11" fmla="*/ 308358 w 410582"/>
                      <a:gd name="connsiteY11" fmla="*/ 173609 h 431666"/>
                      <a:gd name="connsiteX12" fmla="*/ 300956 w 410582"/>
                      <a:gd name="connsiteY12" fmla="*/ 161497 h 431666"/>
                      <a:gd name="connsiteX13" fmla="*/ 304825 w 410582"/>
                      <a:gd name="connsiteY13" fmla="*/ 144113 h 431666"/>
                      <a:gd name="connsiteX14" fmla="*/ 371106 w 410582"/>
                      <a:gd name="connsiteY14" fmla="*/ 0 h 431666"/>
                      <a:gd name="connsiteX15" fmla="*/ 225871 w 410582"/>
                      <a:gd name="connsiteY15" fmla="*/ 102898 h 431666"/>
                      <a:gd name="connsiteX16" fmla="*/ 215329 w 410582"/>
                      <a:gd name="connsiteY16" fmla="*/ 107384 h 431666"/>
                      <a:gd name="connsiteX17" fmla="*/ 204170 w 410582"/>
                      <a:gd name="connsiteY17" fmla="*/ 101160 h 431666"/>
                      <a:gd name="connsiteX18" fmla="*/ 108113 w 410582"/>
                      <a:gd name="connsiteY18" fmla="*/ 15477 h 431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10582" h="431666">
                        <a:moveTo>
                          <a:pt x="108113" y="15477"/>
                        </a:moveTo>
                        <a:cubicBezTo>
                          <a:pt x="116076" y="58094"/>
                          <a:pt x="124039" y="100711"/>
                          <a:pt x="132001" y="143328"/>
                        </a:cubicBezTo>
                        <a:cubicBezTo>
                          <a:pt x="132730" y="147085"/>
                          <a:pt x="133403" y="151123"/>
                          <a:pt x="131945" y="154712"/>
                        </a:cubicBezTo>
                        <a:cubicBezTo>
                          <a:pt x="130207" y="159085"/>
                          <a:pt x="125721" y="161665"/>
                          <a:pt x="121571" y="163852"/>
                        </a:cubicBezTo>
                        <a:cubicBezTo>
                          <a:pt x="81029" y="185665"/>
                          <a:pt x="40543" y="207534"/>
                          <a:pt x="0" y="229348"/>
                        </a:cubicBezTo>
                        <a:cubicBezTo>
                          <a:pt x="36337" y="238993"/>
                          <a:pt x="72617" y="248638"/>
                          <a:pt x="108954" y="258282"/>
                        </a:cubicBezTo>
                        <a:cubicBezTo>
                          <a:pt x="114113" y="259628"/>
                          <a:pt x="119552" y="261199"/>
                          <a:pt x="123141" y="265180"/>
                        </a:cubicBezTo>
                        <a:cubicBezTo>
                          <a:pt x="126450" y="268881"/>
                          <a:pt x="127515" y="273983"/>
                          <a:pt x="128469" y="278862"/>
                        </a:cubicBezTo>
                        <a:cubicBezTo>
                          <a:pt x="138450" y="329778"/>
                          <a:pt x="148487" y="380751"/>
                          <a:pt x="158469" y="431667"/>
                        </a:cubicBezTo>
                        <a:cubicBezTo>
                          <a:pt x="185946" y="381255"/>
                          <a:pt x="210675" y="329442"/>
                          <a:pt x="232600" y="276395"/>
                        </a:cubicBezTo>
                        <a:cubicBezTo>
                          <a:pt x="291928" y="279647"/>
                          <a:pt x="351255" y="282900"/>
                          <a:pt x="410583" y="286096"/>
                        </a:cubicBezTo>
                        <a:cubicBezTo>
                          <a:pt x="375760" y="249254"/>
                          <a:pt x="341667" y="211740"/>
                          <a:pt x="308358" y="173609"/>
                        </a:cubicBezTo>
                        <a:cubicBezTo>
                          <a:pt x="305218" y="170020"/>
                          <a:pt x="301965" y="166151"/>
                          <a:pt x="300956" y="161497"/>
                        </a:cubicBezTo>
                        <a:cubicBezTo>
                          <a:pt x="299722" y="155553"/>
                          <a:pt x="302302" y="149609"/>
                          <a:pt x="304825" y="144113"/>
                        </a:cubicBezTo>
                        <a:cubicBezTo>
                          <a:pt x="326919" y="96057"/>
                          <a:pt x="349012" y="48000"/>
                          <a:pt x="371106" y="0"/>
                        </a:cubicBezTo>
                        <a:cubicBezTo>
                          <a:pt x="322713" y="34318"/>
                          <a:pt x="274264" y="68580"/>
                          <a:pt x="225871" y="102898"/>
                        </a:cubicBezTo>
                        <a:cubicBezTo>
                          <a:pt x="222675" y="105141"/>
                          <a:pt x="219254" y="107496"/>
                          <a:pt x="215329" y="107384"/>
                        </a:cubicBezTo>
                        <a:cubicBezTo>
                          <a:pt x="210955" y="107272"/>
                          <a:pt x="207366" y="104132"/>
                          <a:pt x="204170" y="101160"/>
                        </a:cubicBezTo>
                        <a:cubicBezTo>
                          <a:pt x="172768" y="72057"/>
                          <a:pt x="141254" y="42953"/>
                          <a:pt x="108113" y="15477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任意多边形: 形状 179">
                    <a:extLst>
                      <a:ext uri="{FF2B5EF4-FFF2-40B4-BE49-F238E27FC236}">
                        <a16:creationId xmlns:a16="http://schemas.microsoft.com/office/drawing/2014/main" id="{62EC8358-0E57-2C4A-40BB-E8AA8F5B8AF8}"/>
                      </a:ext>
                    </a:extLst>
                  </p:cNvPr>
                  <p:cNvSpPr/>
                  <p:nvPr/>
                </p:nvSpPr>
                <p:spPr>
                  <a:xfrm>
                    <a:off x="18367405" y="7859375"/>
                    <a:ext cx="46331" cy="44793"/>
                  </a:xfrm>
                  <a:custGeom>
                    <a:avLst/>
                    <a:gdLst>
                      <a:gd name="connsiteX0" fmla="*/ 76 w 46331"/>
                      <a:gd name="connsiteY0" fmla="*/ 26684 h 44793"/>
                      <a:gd name="connsiteX1" fmla="*/ 26488 w 46331"/>
                      <a:gd name="connsiteY1" fmla="*/ 43394 h 44793"/>
                      <a:gd name="connsiteX2" fmla="*/ 32263 w 46331"/>
                      <a:gd name="connsiteY2" fmla="*/ 43058 h 44793"/>
                      <a:gd name="connsiteX3" fmla="*/ 45665 w 46331"/>
                      <a:gd name="connsiteY3" fmla="*/ 18497 h 44793"/>
                      <a:gd name="connsiteX4" fmla="*/ 76 w 46331"/>
                      <a:gd name="connsiteY4" fmla="*/ 26684 h 447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31" h="44793">
                        <a:moveTo>
                          <a:pt x="76" y="26684"/>
                        </a:moveTo>
                        <a:cubicBezTo>
                          <a:pt x="805" y="39133"/>
                          <a:pt x="15104" y="48441"/>
                          <a:pt x="26488" y="43394"/>
                        </a:cubicBezTo>
                        <a:cubicBezTo>
                          <a:pt x="28394" y="43563"/>
                          <a:pt x="30301" y="43507"/>
                          <a:pt x="32263" y="43058"/>
                        </a:cubicBezTo>
                        <a:cubicBezTo>
                          <a:pt x="42413" y="40871"/>
                          <a:pt x="48413" y="28366"/>
                          <a:pt x="45665" y="18497"/>
                        </a:cubicBezTo>
                        <a:cubicBezTo>
                          <a:pt x="36861" y="-10943"/>
                          <a:pt x="-1943" y="-3036"/>
                          <a:pt x="76" y="26684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任意多边形: 形状 180">
                    <a:extLst>
                      <a:ext uri="{FF2B5EF4-FFF2-40B4-BE49-F238E27FC236}">
                        <a16:creationId xmlns:a16="http://schemas.microsoft.com/office/drawing/2014/main" id="{A5D9B8A9-D1BF-F4BF-25BD-47415A506664}"/>
                      </a:ext>
                    </a:extLst>
                  </p:cNvPr>
                  <p:cNvSpPr/>
                  <p:nvPr/>
                </p:nvSpPr>
                <p:spPr>
                  <a:xfrm>
                    <a:off x="18945114" y="7861869"/>
                    <a:ext cx="54311" cy="55485"/>
                  </a:xfrm>
                  <a:custGeom>
                    <a:avLst/>
                    <a:gdLst>
                      <a:gd name="connsiteX0" fmla="*/ 21224 w 54311"/>
                      <a:gd name="connsiteY0" fmla="*/ 786 h 55485"/>
                      <a:gd name="connsiteX1" fmla="*/ 14719 w 54311"/>
                      <a:gd name="connsiteY1" fmla="*/ 3142 h 55485"/>
                      <a:gd name="connsiteX2" fmla="*/ 700 w 54311"/>
                      <a:gd name="connsiteY2" fmla="*/ 20973 h 55485"/>
                      <a:gd name="connsiteX3" fmla="*/ 13822 w 54311"/>
                      <a:gd name="connsiteY3" fmla="*/ 52319 h 55485"/>
                      <a:gd name="connsiteX4" fmla="*/ 42252 w 54311"/>
                      <a:gd name="connsiteY4" fmla="*/ 48170 h 55485"/>
                      <a:gd name="connsiteX5" fmla="*/ 54252 w 54311"/>
                      <a:gd name="connsiteY5" fmla="*/ 24058 h 55485"/>
                      <a:gd name="connsiteX6" fmla="*/ 21224 w 54311"/>
                      <a:gd name="connsiteY6" fmla="*/ 786 h 5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311" h="55485">
                        <a:moveTo>
                          <a:pt x="21224" y="786"/>
                        </a:moveTo>
                        <a:cubicBezTo>
                          <a:pt x="18925" y="1011"/>
                          <a:pt x="16682" y="1796"/>
                          <a:pt x="14719" y="3142"/>
                        </a:cubicBezTo>
                        <a:cubicBezTo>
                          <a:pt x="8102" y="6450"/>
                          <a:pt x="2719" y="12338"/>
                          <a:pt x="700" y="20973"/>
                        </a:cubicBezTo>
                        <a:cubicBezTo>
                          <a:pt x="-1991" y="32805"/>
                          <a:pt x="3224" y="46151"/>
                          <a:pt x="13822" y="52319"/>
                        </a:cubicBezTo>
                        <a:cubicBezTo>
                          <a:pt x="22682" y="57647"/>
                          <a:pt x="35916" y="56245"/>
                          <a:pt x="42252" y="48170"/>
                        </a:cubicBezTo>
                        <a:cubicBezTo>
                          <a:pt x="49822" y="42787"/>
                          <a:pt x="54925" y="33590"/>
                          <a:pt x="54252" y="24058"/>
                        </a:cubicBezTo>
                        <a:cubicBezTo>
                          <a:pt x="53075" y="5104"/>
                          <a:pt x="35971" y="-2634"/>
                          <a:pt x="21224" y="786"/>
                        </a:cubicBezTo>
                        <a:close/>
                      </a:path>
                    </a:pathLst>
                  </a:custGeom>
                  <a:solidFill>
                    <a:srgbClr val="CE528B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82" name="任意多边形: 形状 181">
                    <a:extLst>
                      <a:ext uri="{FF2B5EF4-FFF2-40B4-BE49-F238E27FC236}">
                        <a16:creationId xmlns:a16="http://schemas.microsoft.com/office/drawing/2014/main" id="{2B645103-10FB-6BEB-EA01-36B4EEF9D96B}"/>
                      </a:ext>
                    </a:extLst>
                  </p:cNvPr>
                  <p:cNvSpPr/>
                  <p:nvPr/>
                </p:nvSpPr>
                <p:spPr>
                  <a:xfrm>
                    <a:off x="18828047" y="7964995"/>
                    <a:ext cx="84608" cy="80655"/>
                  </a:xfrm>
                  <a:custGeom>
                    <a:avLst/>
                    <a:gdLst>
                      <a:gd name="connsiteX0" fmla="*/ 2000 w 84608"/>
                      <a:gd name="connsiteY0" fmla="*/ 25027 h 80655"/>
                      <a:gd name="connsiteX1" fmla="*/ 4074 w 84608"/>
                      <a:gd name="connsiteY1" fmla="*/ 53737 h 80655"/>
                      <a:gd name="connsiteX2" fmla="*/ 6597 w 84608"/>
                      <a:gd name="connsiteY2" fmla="*/ 59177 h 80655"/>
                      <a:gd name="connsiteX3" fmla="*/ 45906 w 84608"/>
                      <a:gd name="connsiteY3" fmla="*/ 80598 h 80655"/>
                      <a:gd name="connsiteX4" fmla="*/ 79719 w 84608"/>
                      <a:gd name="connsiteY4" fmla="*/ 62485 h 80655"/>
                      <a:gd name="connsiteX5" fmla="*/ 84262 w 84608"/>
                      <a:gd name="connsiteY5" fmla="*/ 46672 h 80655"/>
                      <a:gd name="connsiteX6" fmla="*/ 2000 w 84608"/>
                      <a:gd name="connsiteY6" fmla="*/ 25027 h 80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4608" h="80655">
                        <a:moveTo>
                          <a:pt x="2000" y="25027"/>
                        </a:moveTo>
                        <a:cubicBezTo>
                          <a:pt x="-1477" y="35345"/>
                          <a:pt x="-187" y="45214"/>
                          <a:pt x="4074" y="53737"/>
                        </a:cubicBezTo>
                        <a:cubicBezTo>
                          <a:pt x="4747" y="55588"/>
                          <a:pt x="5532" y="57382"/>
                          <a:pt x="6597" y="59177"/>
                        </a:cubicBezTo>
                        <a:cubicBezTo>
                          <a:pt x="14617" y="74205"/>
                          <a:pt x="30542" y="81214"/>
                          <a:pt x="45906" y="80598"/>
                        </a:cubicBezTo>
                        <a:cubicBezTo>
                          <a:pt x="58972" y="81271"/>
                          <a:pt x="71813" y="76111"/>
                          <a:pt x="79719" y="62485"/>
                        </a:cubicBezTo>
                        <a:cubicBezTo>
                          <a:pt x="82579" y="57158"/>
                          <a:pt x="83981" y="51775"/>
                          <a:pt x="84262" y="46672"/>
                        </a:cubicBezTo>
                        <a:cubicBezTo>
                          <a:pt x="90094" y="578"/>
                          <a:pt x="20560" y="-19777"/>
                          <a:pt x="2000" y="25027"/>
                        </a:cubicBezTo>
                        <a:close/>
                      </a:path>
                    </a:pathLst>
                  </a:custGeom>
                  <a:solidFill>
                    <a:srgbClr val="80B9FC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任意多边形: 形状 182">
                    <a:extLst>
                      <a:ext uri="{FF2B5EF4-FFF2-40B4-BE49-F238E27FC236}">
                        <a16:creationId xmlns:a16="http://schemas.microsoft.com/office/drawing/2014/main" id="{C5C147E8-02B7-40E6-BA30-A70DC8C23CE6}"/>
                      </a:ext>
                    </a:extLst>
                  </p:cNvPr>
                  <p:cNvSpPr/>
                  <p:nvPr/>
                </p:nvSpPr>
                <p:spPr>
                  <a:xfrm>
                    <a:off x="18699431" y="8214208"/>
                    <a:ext cx="36261" cy="39026"/>
                  </a:xfrm>
                  <a:custGeom>
                    <a:avLst/>
                    <a:gdLst>
                      <a:gd name="connsiteX0" fmla="*/ 18801 w 36261"/>
                      <a:gd name="connsiteY0" fmla="*/ 2 h 39026"/>
                      <a:gd name="connsiteX1" fmla="*/ 2651 w 36261"/>
                      <a:gd name="connsiteY1" fmla="*/ 9535 h 39026"/>
                      <a:gd name="connsiteX2" fmla="*/ 913 w 36261"/>
                      <a:gd name="connsiteY2" fmla="*/ 13741 h 39026"/>
                      <a:gd name="connsiteX3" fmla="*/ 9100 w 36261"/>
                      <a:gd name="connsiteY3" fmla="*/ 36339 h 39026"/>
                      <a:gd name="connsiteX4" fmla="*/ 35679 w 36261"/>
                      <a:gd name="connsiteY4" fmla="*/ 23106 h 39026"/>
                      <a:gd name="connsiteX5" fmla="*/ 18801 w 36261"/>
                      <a:gd name="connsiteY5" fmla="*/ 2 h 39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6261" h="39026">
                        <a:moveTo>
                          <a:pt x="18801" y="2"/>
                        </a:moveTo>
                        <a:cubicBezTo>
                          <a:pt x="11287" y="-110"/>
                          <a:pt x="5735" y="3984"/>
                          <a:pt x="2651" y="9535"/>
                        </a:cubicBezTo>
                        <a:cubicBezTo>
                          <a:pt x="1810" y="10881"/>
                          <a:pt x="1249" y="12283"/>
                          <a:pt x="913" y="13741"/>
                        </a:cubicBezTo>
                        <a:cubicBezTo>
                          <a:pt x="-1498" y="21816"/>
                          <a:pt x="745" y="31405"/>
                          <a:pt x="9100" y="36339"/>
                        </a:cubicBezTo>
                        <a:cubicBezTo>
                          <a:pt x="22109" y="43909"/>
                          <a:pt x="34053" y="34208"/>
                          <a:pt x="35679" y="23106"/>
                        </a:cubicBezTo>
                        <a:cubicBezTo>
                          <a:pt x="38259" y="12788"/>
                          <a:pt x="32203" y="283"/>
                          <a:pt x="18801" y="2"/>
                        </a:cubicBezTo>
                        <a:close/>
                      </a:path>
                    </a:pathLst>
                  </a:custGeom>
                  <a:solidFill>
                    <a:srgbClr val="DE5E83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任意多边形: 形状 183">
                    <a:extLst>
                      <a:ext uri="{FF2B5EF4-FFF2-40B4-BE49-F238E27FC236}">
                        <a16:creationId xmlns:a16="http://schemas.microsoft.com/office/drawing/2014/main" id="{AF00B8A5-D021-CFAB-A35F-B3DEAEF40F7C}"/>
                      </a:ext>
                    </a:extLst>
                  </p:cNvPr>
                  <p:cNvSpPr/>
                  <p:nvPr/>
                </p:nvSpPr>
                <p:spPr>
                  <a:xfrm>
                    <a:off x="19084443" y="7904785"/>
                    <a:ext cx="118150" cy="106786"/>
                  </a:xfrm>
                  <a:custGeom>
                    <a:avLst/>
                    <a:gdLst>
                      <a:gd name="connsiteX0" fmla="*/ 101595 w 118150"/>
                      <a:gd name="connsiteY0" fmla="*/ 23455 h 106786"/>
                      <a:gd name="connsiteX1" fmla="*/ 93801 w 118150"/>
                      <a:gd name="connsiteY1" fmla="*/ 11736 h 106786"/>
                      <a:gd name="connsiteX2" fmla="*/ 17034 w 118150"/>
                      <a:gd name="connsiteY2" fmla="*/ 17006 h 106786"/>
                      <a:gd name="connsiteX3" fmla="*/ 3688 w 118150"/>
                      <a:gd name="connsiteY3" fmla="*/ 72633 h 106786"/>
                      <a:gd name="connsiteX4" fmla="*/ 61614 w 118150"/>
                      <a:gd name="connsiteY4" fmla="*/ 106446 h 106786"/>
                      <a:gd name="connsiteX5" fmla="*/ 116736 w 118150"/>
                      <a:gd name="connsiteY5" fmla="*/ 68315 h 106786"/>
                      <a:gd name="connsiteX6" fmla="*/ 101595 w 118150"/>
                      <a:gd name="connsiteY6" fmla="*/ 23455 h 106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50" h="106786">
                        <a:moveTo>
                          <a:pt x="101595" y="23455"/>
                        </a:moveTo>
                        <a:cubicBezTo>
                          <a:pt x="101090" y="18857"/>
                          <a:pt x="98623" y="14483"/>
                          <a:pt x="93801" y="11736"/>
                        </a:cubicBezTo>
                        <a:cubicBezTo>
                          <a:pt x="70586" y="-4358"/>
                          <a:pt x="36716" y="-5087"/>
                          <a:pt x="17034" y="17006"/>
                        </a:cubicBezTo>
                        <a:cubicBezTo>
                          <a:pt x="4417" y="31810"/>
                          <a:pt x="-5733" y="53792"/>
                          <a:pt x="3688" y="72633"/>
                        </a:cubicBezTo>
                        <a:cubicBezTo>
                          <a:pt x="14230" y="94110"/>
                          <a:pt x="39015" y="103979"/>
                          <a:pt x="61614" y="106446"/>
                        </a:cubicBezTo>
                        <a:cubicBezTo>
                          <a:pt x="86511" y="109419"/>
                          <a:pt x="110735" y="92596"/>
                          <a:pt x="116736" y="68315"/>
                        </a:cubicBezTo>
                        <a:cubicBezTo>
                          <a:pt x="121390" y="50540"/>
                          <a:pt x="114100" y="34502"/>
                          <a:pt x="101595" y="23455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任意多边形: 形状 184">
                    <a:extLst>
                      <a:ext uri="{FF2B5EF4-FFF2-40B4-BE49-F238E27FC236}">
                        <a16:creationId xmlns:a16="http://schemas.microsoft.com/office/drawing/2014/main" id="{A3822854-3613-8326-4DD3-7E074C1E4262}"/>
                      </a:ext>
                    </a:extLst>
                  </p:cNvPr>
                  <p:cNvSpPr/>
                  <p:nvPr/>
                </p:nvSpPr>
                <p:spPr>
                  <a:xfrm>
                    <a:off x="19386837" y="7992494"/>
                    <a:ext cx="53973" cy="55165"/>
                  </a:xfrm>
                  <a:custGeom>
                    <a:avLst/>
                    <a:gdLst>
                      <a:gd name="connsiteX0" fmla="*/ 47592 w 53973"/>
                      <a:gd name="connsiteY0" fmla="*/ 14175 h 55165"/>
                      <a:gd name="connsiteX1" fmla="*/ 32676 w 53973"/>
                      <a:gd name="connsiteY1" fmla="*/ 997 h 55165"/>
                      <a:gd name="connsiteX2" fmla="*/ 4021 w 53973"/>
                      <a:gd name="connsiteY2" fmla="*/ 40362 h 55165"/>
                      <a:gd name="connsiteX3" fmla="*/ 51518 w 53973"/>
                      <a:gd name="connsiteY3" fmla="*/ 39184 h 55165"/>
                      <a:gd name="connsiteX4" fmla="*/ 47592 w 53973"/>
                      <a:gd name="connsiteY4" fmla="*/ 14175 h 55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73" h="55165">
                        <a:moveTo>
                          <a:pt x="47592" y="14175"/>
                        </a:moveTo>
                        <a:cubicBezTo>
                          <a:pt x="44957" y="8119"/>
                          <a:pt x="39966" y="3128"/>
                          <a:pt x="32676" y="997"/>
                        </a:cubicBezTo>
                        <a:cubicBezTo>
                          <a:pt x="8620" y="-5283"/>
                          <a:pt x="-8034" y="19334"/>
                          <a:pt x="4021" y="40362"/>
                        </a:cubicBezTo>
                        <a:cubicBezTo>
                          <a:pt x="14171" y="59764"/>
                          <a:pt x="43555" y="60829"/>
                          <a:pt x="51518" y="39184"/>
                        </a:cubicBezTo>
                        <a:cubicBezTo>
                          <a:pt x="56284" y="29539"/>
                          <a:pt x="53649" y="19670"/>
                          <a:pt x="47592" y="14175"/>
                        </a:cubicBezTo>
                        <a:close/>
                      </a:path>
                    </a:pathLst>
                  </a:custGeom>
                  <a:solidFill>
                    <a:srgbClr val="EC9FF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1" name="组合 170">
                  <a:extLst>
                    <a:ext uri="{FF2B5EF4-FFF2-40B4-BE49-F238E27FC236}">
                      <a16:creationId xmlns:a16="http://schemas.microsoft.com/office/drawing/2014/main" id="{A37D5C28-0380-5D37-7709-27FCD0C3810C}"/>
                    </a:ext>
                  </a:extLst>
                </p:cNvPr>
                <p:cNvGrpSpPr/>
                <p:nvPr/>
              </p:nvGrpSpPr>
              <p:grpSpPr>
                <a:xfrm>
                  <a:off x="11179151" y="4768008"/>
                  <a:ext cx="309104" cy="357509"/>
                  <a:chOff x="11134836" y="4579546"/>
                  <a:chExt cx="309104" cy="357509"/>
                </a:xfrm>
              </p:grpSpPr>
              <p:sp>
                <p:nvSpPr>
                  <p:cNvPr id="172" name="任意多边形: 形状 171">
                    <a:extLst>
                      <a:ext uri="{FF2B5EF4-FFF2-40B4-BE49-F238E27FC236}">
                        <a16:creationId xmlns:a16="http://schemas.microsoft.com/office/drawing/2014/main" id="{F362476F-9891-4CF2-3F76-0F45E22F8410}"/>
                      </a:ext>
                    </a:extLst>
                  </p:cNvPr>
                  <p:cNvSpPr/>
                  <p:nvPr/>
                </p:nvSpPr>
                <p:spPr>
                  <a:xfrm>
                    <a:off x="11134836" y="4579546"/>
                    <a:ext cx="188749" cy="185496"/>
                  </a:xfrm>
                  <a:custGeom>
                    <a:avLst/>
                    <a:gdLst>
                      <a:gd name="connsiteX0" fmla="*/ 73795 w 188749"/>
                      <a:gd name="connsiteY0" fmla="*/ 0 h 185496"/>
                      <a:gd name="connsiteX1" fmla="*/ 66897 w 188749"/>
                      <a:gd name="connsiteY1" fmla="*/ 63758 h 185496"/>
                      <a:gd name="connsiteX2" fmla="*/ 65047 w 188749"/>
                      <a:gd name="connsiteY2" fmla="*/ 70094 h 185496"/>
                      <a:gd name="connsiteX3" fmla="*/ 58430 w 188749"/>
                      <a:gd name="connsiteY3" fmla="*/ 73795 h 185496"/>
                      <a:gd name="connsiteX4" fmla="*/ 0 w 188749"/>
                      <a:gd name="connsiteY4" fmla="*/ 92075 h 185496"/>
                      <a:gd name="connsiteX5" fmla="*/ 61458 w 188749"/>
                      <a:gd name="connsiteY5" fmla="*/ 99477 h 185496"/>
                      <a:gd name="connsiteX6" fmla="*/ 66505 w 188749"/>
                      <a:gd name="connsiteY6" fmla="*/ 101216 h 185496"/>
                      <a:gd name="connsiteX7" fmla="*/ 68355 w 188749"/>
                      <a:gd name="connsiteY7" fmla="*/ 107384 h 185496"/>
                      <a:gd name="connsiteX8" fmla="*/ 71159 w 188749"/>
                      <a:gd name="connsiteY8" fmla="*/ 185497 h 185496"/>
                      <a:gd name="connsiteX9" fmla="*/ 107552 w 188749"/>
                      <a:gd name="connsiteY9" fmla="*/ 112431 h 185496"/>
                      <a:gd name="connsiteX10" fmla="*/ 176861 w 188749"/>
                      <a:gd name="connsiteY10" fmla="*/ 141870 h 185496"/>
                      <a:gd name="connsiteX11" fmla="*/ 145739 w 188749"/>
                      <a:gd name="connsiteY11" fmla="*/ 79290 h 185496"/>
                      <a:gd name="connsiteX12" fmla="*/ 144169 w 188749"/>
                      <a:gd name="connsiteY12" fmla="*/ 73122 h 185496"/>
                      <a:gd name="connsiteX13" fmla="*/ 146973 w 188749"/>
                      <a:gd name="connsiteY13" fmla="*/ 68468 h 185496"/>
                      <a:gd name="connsiteX14" fmla="*/ 188749 w 188749"/>
                      <a:gd name="connsiteY14" fmla="*/ 21589 h 185496"/>
                      <a:gd name="connsiteX15" fmla="*/ 116019 w 188749"/>
                      <a:gd name="connsiteY15" fmla="*/ 42056 h 185496"/>
                      <a:gd name="connsiteX16" fmla="*/ 109963 w 188749"/>
                      <a:gd name="connsiteY16" fmla="*/ 42673 h 185496"/>
                      <a:gd name="connsiteX17" fmla="*/ 104244 w 188749"/>
                      <a:gd name="connsiteY17" fmla="*/ 37963 h 185496"/>
                      <a:gd name="connsiteX18" fmla="*/ 73795 w 188749"/>
                      <a:gd name="connsiteY18" fmla="*/ 0 h 185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8749" h="185496">
                        <a:moveTo>
                          <a:pt x="73795" y="0"/>
                        </a:moveTo>
                        <a:cubicBezTo>
                          <a:pt x="71496" y="21252"/>
                          <a:pt x="69197" y="42505"/>
                          <a:pt x="66897" y="63758"/>
                        </a:cubicBezTo>
                        <a:cubicBezTo>
                          <a:pt x="66674" y="66001"/>
                          <a:pt x="66393" y="68300"/>
                          <a:pt x="65047" y="70094"/>
                        </a:cubicBezTo>
                        <a:cubicBezTo>
                          <a:pt x="63477" y="72169"/>
                          <a:pt x="60898" y="73010"/>
                          <a:pt x="58430" y="73795"/>
                        </a:cubicBezTo>
                        <a:cubicBezTo>
                          <a:pt x="38972" y="79907"/>
                          <a:pt x="19458" y="85963"/>
                          <a:pt x="0" y="92075"/>
                        </a:cubicBezTo>
                        <a:cubicBezTo>
                          <a:pt x="20468" y="94543"/>
                          <a:pt x="40991" y="97010"/>
                          <a:pt x="61458" y="99477"/>
                        </a:cubicBezTo>
                        <a:cubicBezTo>
                          <a:pt x="63253" y="99702"/>
                          <a:pt x="65159" y="99982"/>
                          <a:pt x="66505" y="101216"/>
                        </a:cubicBezTo>
                        <a:cubicBezTo>
                          <a:pt x="68075" y="102730"/>
                          <a:pt x="68299" y="105141"/>
                          <a:pt x="68355" y="107384"/>
                        </a:cubicBezTo>
                        <a:cubicBezTo>
                          <a:pt x="69309" y="133403"/>
                          <a:pt x="70206" y="159478"/>
                          <a:pt x="71159" y="185497"/>
                        </a:cubicBezTo>
                        <a:cubicBezTo>
                          <a:pt x="85571" y="162338"/>
                          <a:pt x="97739" y="137833"/>
                          <a:pt x="107552" y="112431"/>
                        </a:cubicBezTo>
                        <a:cubicBezTo>
                          <a:pt x="129085" y="125496"/>
                          <a:pt x="152524" y="135478"/>
                          <a:pt x="176861" y="141870"/>
                        </a:cubicBezTo>
                        <a:cubicBezTo>
                          <a:pt x="166487" y="121010"/>
                          <a:pt x="156113" y="100150"/>
                          <a:pt x="145739" y="79290"/>
                        </a:cubicBezTo>
                        <a:cubicBezTo>
                          <a:pt x="144786" y="77384"/>
                          <a:pt x="143777" y="75253"/>
                          <a:pt x="144169" y="73122"/>
                        </a:cubicBezTo>
                        <a:cubicBezTo>
                          <a:pt x="144506" y="71328"/>
                          <a:pt x="145796" y="69870"/>
                          <a:pt x="146973" y="68468"/>
                        </a:cubicBezTo>
                        <a:cubicBezTo>
                          <a:pt x="160879" y="52823"/>
                          <a:pt x="174842" y="37234"/>
                          <a:pt x="188749" y="21589"/>
                        </a:cubicBezTo>
                        <a:cubicBezTo>
                          <a:pt x="164525" y="28430"/>
                          <a:pt x="140244" y="35215"/>
                          <a:pt x="116019" y="42056"/>
                        </a:cubicBezTo>
                        <a:cubicBezTo>
                          <a:pt x="114057" y="42617"/>
                          <a:pt x="111926" y="43178"/>
                          <a:pt x="109963" y="42673"/>
                        </a:cubicBezTo>
                        <a:cubicBezTo>
                          <a:pt x="107552" y="42056"/>
                          <a:pt x="105814" y="39926"/>
                          <a:pt x="104244" y="37963"/>
                        </a:cubicBezTo>
                        <a:cubicBezTo>
                          <a:pt x="93870" y="24393"/>
                          <a:pt x="84281" y="10318"/>
                          <a:pt x="73795" y="0"/>
                        </a:cubicBezTo>
                        <a:close/>
                      </a:path>
                    </a:pathLst>
                  </a:custGeom>
                  <a:solidFill>
                    <a:srgbClr val="FFD85A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73" name="图形 13">
                    <a:extLst>
                      <a:ext uri="{FF2B5EF4-FFF2-40B4-BE49-F238E27FC236}">
                        <a16:creationId xmlns:a16="http://schemas.microsoft.com/office/drawing/2014/main" id="{8FAB3EEC-5FDF-C2CE-4DF5-39BB6BB58DA0}"/>
                      </a:ext>
                    </a:extLst>
                  </p:cNvPr>
                  <p:cNvGrpSpPr/>
                  <p:nvPr/>
                </p:nvGrpSpPr>
                <p:grpSpPr>
                  <a:xfrm>
                    <a:off x="11402027" y="4708127"/>
                    <a:ext cx="41913" cy="42803"/>
                    <a:chOff x="19377950" y="8773394"/>
                    <a:chExt cx="41913" cy="42803"/>
                  </a:xfrm>
                  <a:solidFill>
                    <a:srgbClr val="DE5E83"/>
                  </a:solidFill>
                </p:grpSpPr>
                <p:sp>
                  <p:nvSpPr>
                    <p:cNvPr id="177" name="任意多边形: 形状 176">
                      <a:extLst>
                        <a:ext uri="{FF2B5EF4-FFF2-40B4-BE49-F238E27FC236}">
                          <a16:creationId xmlns:a16="http://schemas.microsoft.com/office/drawing/2014/main" id="{EDD6ACC5-BDE4-FFAA-9E02-20C65F9C1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19341" y="8789543"/>
                      <a:ext cx="223" cy="1514"/>
                    </a:xfrm>
                    <a:custGeom>
                      <a:avLst/>
                      <a:gdLst>
                        <a:gd name="connsiteX0" fmla="*/ 224 w 223"/>
                        <a:gd name="connsiteY0" fmla="*/ 1514 h 1514"/>
                        <a:gd name="connsiteX1" fmla="*/ 0 w 223"/>
                        <a:gd name="connsiteY1" fmla="*/ 0 h 1514"/>
                        <a:gd name="connsiteX2" fmla="*/ 224 w 223"/>
                        <a:gd name="connsiteY2" fmla="*/ 1514 h 15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3" h="1514">
                          <a:moveTo>
                            <a:pt x="224" y="1514"/>
                          </a:moveTo>
                          <a:cubicBezTo>
                            <a:pt x="168" y="953"/>
                            <a:pt x="112" y="224"/>
                            <a:pt x="0" y="0"/>
                          </a:cubicBezTo>
                          <a:cubicBezTo>
                            <a:pt x="55" y="561"/>
                            <a:pt x="168" y="1065"/>
                            <a:pt x="224" y="1514"/>
                          </a:cubicBezTo>
                          <a:close/>
                        </a:path>
                      </a:pathLst>
                    </a:custGeom>
                    <a:solidFill>
                      <a:srgbClr val="DE5E83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8" name="任意多边形: 形状 177">
                      <a:extLst>
                        <a:ext uri="{FF2B5EF4-FFF2-40B4-BE49-F238E27FC236}">
                          <a16:creationId xmlns:a16="http://schemas.microsoft.com/office/drawing/2014/main" id="{A1188D92-8931-0F47-BEBA-3FA863A65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77950" y="8773394"/>
                      <a:ext cx="41913" cy="42803"/>
                    </a:xfrm>
                    <a:custGeom>
                      <a:avLst/>
                      <a:gdLst>
                        <a:gd name="connsiteX0" fmla="*/ 41614 w 41913"/>
                        <a:gd name="connsiteY0" fmla="*/ 17663 h 42803"/>
                        <a:gd name="connsiteX1" fmla="*/ 41670 w 41913"/>
                        <a:gd name="connsiteY1" fmla="*/ 18055 h 42803"/>
                        <a:gd name="connsiteX2" fmla="*/ 37969 w 41913"/>
                        <a:gd name="connsiteY2" fmla="*/ 7681 h 42803"/>
                        <a:gd name="connsiteX3" fmla="*/ 16717 w 41913"/>
                        <a:gd name="connsiteY3" fmla="*/ 1008 h 42803"/>
                        <a:gd name="connsiteX4" fmla="*/ 6175 w 41913"/>
                        <a:gd name="connsiteY4" fmla="*/ 8523 h 42803"/>
                        <a:gd name="connsiteX5" fmla="*/ 4997 w 41913"/>
                        <a:gd name="connsiteY5" fmla="*/ 35495 h 42803"/>
                        <a:gd name="connsiteX6" fmla="*/ 41727 w 41913"/>
                        <a:gd name="connsiteY6" fmla="*/ 24280 h 42803"/>
                        <a:gd name="connsiteX7" fmla="*/ 41614 w 41913"/>
                        <a:gd name="connsiteY7" fmla="*/ 17663 h 428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913" h="42803">
                          <a:moveTo>
                            <a:pt x="41614" y="17663"/>
                          </a:moveTo>
                          <a:cubicBezTo>
                            <a:pt x="41614" y="17775"/>
                            <a:pt x="41614" y="17943"/>
                            <a:pt x="41670" y="18055"/>
                          </a:cubicBezTo>
                          <a:cubicBezTo>
                            <a:pt x="41334" y="14354"/>
                            <a:pt x="40100" y="10709"/>
                            <a:pt x="37969" y="7681"/>
                          </a:cubicBezTo>
                          <a:cubicBezTo>
                            <a:pt x="33428" y="1008"/>
                            <a:pt x="24231" y="-1627"/>
                            <a:pt x="16717" y="1008"/>
                          </a:cubicBezTo>
                          <a:cubicBezTo>
                            <a:pt x="12512" y="2523"/>
                            <a:pt x="8867" y="5158"/>
                            <a:pt x="6175" y="8523"/>
                          </a:cubicBezTo>
                          <a:cubicBezTo>
                            <a:pt x="-890" y="15532"/>
                            <a:pt x="-2685" y="27981"/>
                            <a:pt x="4997" y="35495"/>
                          </a:cubicBezTo>
                          <a:cubicBezTo>
                            <a:pt x="17446" y="48560"/>
                            <a:pt x="40325" y="43682"/>
                            <a:pt x="41727" y="24280"/>
                          </a:cubicBezTo>
                          <a:cubicBezTo>
                            <a:pt x="42063" y="22093"/>
                            <a:pt x="41895" y="19906"/>
                            <a:pt x="41614" y="17663"/>
                          </a:cubicBezTo>
                          <a:close/>
                        </a:path>
                      </a:pathLst>
                    </a:custGeom>
                    <a:solidFill>
                      <a:srgbClr val="DE5E83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4" name="任意多边形: 形状 173">
                    <a:extLst>
                      <a:ext uri="{FF2B5EF4-FFF2-40B4-BE49-F238E27FC236}">
                        <a16:creationId xmlns:a16="http://schemas.microsoft.com/office/drawing/2014/main" id="{F08C77E6-DCD7-D038-B463-FA7EB808DDF4}"/>
                      </a:ext>
                    </a:extLst>
                  </p:cNvPr>
                  <p:cNvSpPr/>
                  <p:nvPr/>
                </p:nvSpPr>
                <p:spPr>
                  <a:xfrm>
                    <a:off x="11341804" y="4633220"/>
                    <a:ext cx="22862" cy="21663"/>
                  </a:xfrm>
                  <a:custGeom>
                    <a:avLst/>
                    <a:gdLst>
                      <a:gd name="connsiteX0" fmla="*/ 21483 w 22862"/>
                      <a:gd name="connsiteY0" fmla="*/ 5260 h 21663"/>
                      <a:gd name="connsiteX1" fmla="*/ 8249 w 22862"/>
                      <a:gd name="connsiteY1" fmla="*/ 550 h 21663"/>
                      <a:gd name="connsiteX2" fmla="*/ 2921 w 22862"/>
                      <a:gd name="connsiteY2" fmla="*/ 19055 h 21663"/>
                      <a:gd name="connsiteX3" fmla="*/ 15034 w 22862"/>
                      <a:gd name="connsiteY3" fmla="*/ 19728 h 21663"/>
                      <a:gd name="connsiteX4" fmla="*/ 16436 w 22862"/>
                      <a:gd name="connsiteY4" fmla="*/ 19335 h 21663"/>
                      <a:gd name="connsiteX5" fmla="*/ 21483 w 22862"/>
                      <a:gd name="connsiteY5" fmla="*/ 5260 h 21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62" h="21663">
                        <a:moveTo>
                          <a:pt x="21483" y="5260"/>
                        </a:moveTo>
                        <a:cubicBezTo>
                          <a:pt x="18903" y="662"/>
                          <a:pt x="13127" y="-964"/>
                          <a:pt x="8249" y="550"/>
                        </a:cubicBezTo>
                        <a:cubicBezTo>
                          <a:pt x="567" y="2737"/>
                          <a:pt x="-2910" y="13223"/>
                          <a:pt x="2921" y="19055"/>
                        </a:cubicBezTo>
                        <a:cubicBezTo>
                          <a:pt x="6230" y="22587"/>
                          <a:pt x="11501" y="22251"/>
                          <a:pt x="15034" y="19728"/>
                        </a:cubicBezTo>
                        <a:cubicBezTo>
                          <a:pt x="15538" y="19616"/>
                          <a:pt x="15987" y="19503"/>
                          <a:pt x="16436" y="19335"/>
                        </a:cubicBezTo>
                        <a:cubicBezTo>
                          <a:pt x="22043" y="17709"/>
                          <a:pt x="24679" y="10531"/>
                          <a:pt x="21483" y="5260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任意多边形: 形状 174">
                    <a:extLst>
                      <a:ext uri="{FF2B5EF4-FFF2-40B4-BE49-F238E27FC236}">
                        <a16:creationId xmlns:a16="http://schemas.microsoft.com/office/drawing/2014/main" id="{399992F7-F43C-6F7F-A6D3-7AF31DDE4E7B}"/>
                      </a:ext>
                    </a:extLst>
                  </p:cNvPr>
                  <p:cNvSpPr/>
                  <p:nvPr/>
                </p:nvSpPr>
                <p:spPr>
                  <a:xfrm>
                    <a:off x="11326116" y="4752601"/>
                    <a:ext cx="35220" cy="34398"/>
                  </a:xfrm>
                  <a:custGeom>
                    <a:avLst/>
                    <a:gdLst>
                      <a:gd name="connsiteX0" fmla="*/ 16815 w 35220"/>
                      <a:gd name="connsiteY0" fmla="*/ 49 h 34398"/>
                      <a:gd name="connsiteX1" fmla="*/ 666 w 35220"/>
                      <a:gd name="connsiteY1" fmla="*/ 23713 h 34398"/>
                      <a:gd name="connsiteX2" fmla="*/ 11264 w 35220"/>
                      <a:gd name="connsiteY2" fmla="*/ 32685 h 34398"/>
                      <a:gd name="connsiteX3" fmla="*/ 11881 w 35220"/>
                      <a:gd name="connsiteY3" fmla="*/ 32629 h 34398"/>
                      <a:gd name="connsiteX4" fmla="*/ 32404 w 35220"/>
                      <a:gd name="connsiteY4" fmla="*/ 26909 h 34398"/>
                      <a:gd name="connsiteX5" fmla="*/ 16815 w 35220"/>
                      <a:gd name="connsiteY5" fmla="*/ 49 h 34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220" h="34398">
                        <a:moveTo>
                          <a:pt x="16815" y="49"/>
                        </a:moveTo>
                        <a:cubicBezTo>
                          <a:pt x="5600" y="498"/>
                          <a:pt x="-2419" y="13283"/>
                          <a:pt x="666" y="23713"/>
                        </a:cubicBezTo>
                        <a:cubicBezTo>
                          <a:pt x="2236" y="28255"/>
                          <a:pt x="6105" y="32741"/>
                          <a:pt x="11264" y="32685"/>
                        </a:cubicBezTo>
                        <a:cubicBezTo>
                          <a:pt x="11488" y="32685"/>
                          <a:pt x="11656" y="32685"/>
                          <a:pt x="11881" y="32629"/>
                        </a:cubicBezTo>
                        <a:cubicBezTo>
                          <a:pt x="18778" y="36049"/>
                          <a:pt x="27582" y="34703"/>
                          <a:pt x="32404" y="26909"/>
                        </a:cubicBezTo>
                        <a:cubicBezTo>
                          <a:pt x="40254" y="15526"/>
                          <a:pt x="30610" y="-1016"/>
                          <a:pt x="16815" y="49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任意多边形: 形状 175">
                    <a:extLst>
                      <a:ext uri="{FF2B5EF4-FFF2-40B4-BE49-F238E27FC236}">
                        <a16:creationId xmlns:a16="http://schemas.microsoft.com/office/drawing/2014/main" id="{5C3A1BBF-B94F-7537-3A30-8EC2F7BECC0F}"/>
                      </a:ext>
                    </a:extLst>
                  </p:cNvPr>
                  <p:cNvSpPr/>
                  <p:nvPr/>
                </p:nvSpPr>
                <p:spPr>
                  <a:xfrm>
                    <a:off x="11386994" y="4908593"/>
                    <a:ext cx="30007" cy="28462"/>
                  </a:xfrm>
                  <a:custGeom>
                    <a:avLst/>
                    <a:gdLst>
                      <a:gd name="connsiteX0" fmla="*/ 25526 w 30007"/>
                      <a:gd name="connsiteY0" fmla="*/ 4096 h 28462"/>
                      <a:gd name="connsiteX1" fmla="*/ 1862 w 30007"/>
                      <a:gd name="connsiteY1" fmla="*/ 21087 h 28462"/>
                      <a:gd name="connsiteX2" fmla="*/ 26591 w 30007"/>
                      <a:gd name="connsiteY2" fmla="*/ 23891 h 28462"/>
                      <a:gd name="connsiteX3" fmla="*/ 29956 w 30007"/>
                      <a:gd name="connsiteY3" fmla="*/ 14358 h 28462"/>
                      <a:gd name="connsiteX4" fmla="*/ 25526 w 30007"/>
                      <a:gd name="connsiteY4" fmla="*/ 4096 h 28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007" h="28462">
                        <a:moveTo>
                          <a:pt x="25526" y="4096"/>
                        </a:moveTo>
                        <a:cubicBezTo>
                          <a:pt x="13302" y="-6783"/>
                          <a:pt x="-6100" y="5778"/>
                          <a:pt x="1862" y="21087"/>
                        </a:cubicBezTo>
                        <a:cubicBezTo>
                          <a:pt x="8199" y="30844"/>
                          <a:pt x="20199" y="30003"/>
                          <a:pt x="26591" y="23891"/>
                        </a:cubicBezTo>
                        <a:cubicBezTo>
                          <a:pt x="28947" y="21143"/>
                          <a:pt x="30293" y="17666"/>
                          <a:pt x="29956" y="14358"/>
                        </a:cubicBezTo>
                        <a:cubicBezTo>
                          <a:pt x="30236" y="10825"/>
                          <a:pt x="28947" y="7012"/>
                          <a:pt x="25526" y="4096"/>
                        </a:cubicBezTo>
                        <a:close/>
                      </a:path>
                    </a:pathLst>
                  </a:custGeom>
                  <a:solidFill>
                    <a:srgbClr val="E5F1E7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2A1121D7-34D5-35A9-ED87-CA2F11BF2E0C}"/>
                </a:ext>
              </a:extLst>
            </p:cNvPr>
            <p:cNvGrpSpPr/>
            <p:nvPr/>
          </p:nvGrpSpPr>
          <p:grpSpPr>
            <a:xfrm>
              <a:off x="660400" y="1706408"/>
              <a:ext cx="2209800" cy="1973661"/>
              <a:chOff x="660400" y="1706408"/>
              <a:chExt cx="2209800" cy="1973661"/>
            </a:xfrm>
          </p:grpSpPr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32B487CA-2DD6-00BB-60BF-C8751B2BA507}"/>
                  </a:ext>
                </a:extLst>
              </p:cNvPr>
              <p:cNvSpPr/>
              <p:nvPr/>
            </p:nvSpPr>
            <p:spPr>
              <a:xfrm>
                <a:off x="660400" y="1706408"/>
                <a:ext cx="2209800" cy="1973661"/>
              </a:xfrm>
              <a:prstGeom prst="roundRect">
                <a:avLst>
                  <a:gd name="adj" fmla="val 13125"/>
                </a:avLst>
              </a:prstGeom>
              <a:solidFill>
                <a:srgbClr val="DB8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8F152D22-435F-39B7-323D-D29AE70971D6}"/>
                  </a:ext>
                </a:extLst>
              </p:cNvPr>
              <p:cNvGrpSpPr/>
              <p:nvPr/>
            </p:nvGrpSpPr>
            <p:grpSpPr>
              <a:xfrm>
                <a:off x="790198" y="1932696"/>
                <a:ext cx="1950204" cy="1747373"/>
                <a:chOff x="7089398" y="1174554"/>
                <a:chExt cx="1950204" cy="1747373"/>
              </a:xfrm>
            </p:grpSpPr>
            <p:sp>
              <p:nvSpPr>
                <p:cNvPr id="195" name="任意多边形: 形状 194">
                  <a:extLst>
                    <a:ext uri="{FF2B5EF4-FFF2-40B4-BE49-F238E27FC236}">
                      <a16:creationId xmlns:a16="http://schemas.microsoft.com/office/drawing/2014/main" id="{ABA6AE5B-F916-C6B3-679D-AB64F66D1835}"/>
                    </a:ext>
                  </a:extLst>
                </p:cNvPr>
                <p:cNvSpPr/>
                <p:nvPr/>
              </p:nvSpPr>
              <p:spPr>
                <a:xfrm>
                  <a:off x="7383384" y="2449220"/>
                  <a:ext cx="1390445" cy="467958"/>
                </a:xfrm>
                <a:custGeom>
                  <a:avLst/>
                  <a:gdLst>
                    <a:gd name="connsiteX0" fmla="*/ 0 w 1899037"/>
                    <a:gd name="connsiteY0" fmla="*/ 550962 h 639126"/>
                    <a:gd name="connsiteX1" fmla="*/ 403629 w 1899037"/>
                    <a:gd name="connsiteY1" fmla="*/ 105164 h 639126"/>
                    <a:gd name="connsiteX2" fmla="*/ 735763 w 1899037"/>
                    <a:gd name="connsiteY2" fmla="*/ 23 h 639126"/>
                    <a:gd name="connsiteX3" fmla="*/ 1128906 w 1899037"/>
                    <a:gd name="connsiteY3" fmla="*/ 13313 h 639126"/>
                    <a:gd name="connsiteX4" fmla="*/ 1564611 w 1899037"/>
                    <a:gd name="connsiteY4" fmla="*/ 160398 h 639126"/>
                    <a:gd name="connsiteX5" fmla="*/ 1898034 w 1899037"/>
                    <a:gd name="connsiteY5" fmla="*/ 598346 h 639126"/>
                    <a:gd name="connsiteX6" fmla="*/ 1823174 w 1899037"/>
                    <a:gd name="connsiteY6" fmla="*/ 616346 h 639126"/>
                    <a:gd name="connsiteX7" fmla="*/ 209890 w 1899037"/>
                    <a:gd name="connsiteY7" fmla="*/ 639056 h 639126"/>
                    <a:gd name="connsiteX8" fmla="*/ 0 w 1899037"/>
                    <a:gd name="connsiteY8" fmla="*/ 550962 h 639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037" h="639126">
                      <a:moveTo>
                        <a:pt x="0" y="550962"/>
                      </a:moveTo>
                      <a:cubicBezTo>
                        <a:pt x="65720" y="432644"/>
                        <a:pt x="198731" y="246137"/>
                        <a:pt x="403629" y="105164"/>
                      </a:cubicBezTo>
                      <a:cubicBezTo>
                        <a:pt x="485611" y="48753"/>
                        <a:pt x="581500" y="19537"/>
                        <a:pt x="735763" y="23"/>
                      </a:cubicBezTo>
                      <a:cubicBezTo>
                        <a:pt x="750455" y="-1827"/>
                        <a:pt x="926867" y="107800"/>
                        <a:pt x="1128906" y="13313"/>
                      </a:cubicBezTo>
                      <a:cubicBezTo>
                        <a:pt x="1308123" y="13313"/>
                        <a:pt x="1471526" y="86379"/>
                        <a:pt x="1564611" y="160398"/>
                      </a:cubicBezTo>
                      <a:cubicBezTo>
                        <a:pt x="1657640" y="234361"/>
                        <a:pt x="1917156" y="498308"/>
                        <a:pt x="1898034" y="598346"/>
                      </a:cubicBezTo>
                      <a:cubicBezTo>
                        <a:pt x="1896800" y="604682"/>
                        <a:pt x="1831136" y="616234"/>
                        <a:pt x="1823174" y="616346"/>
                      </a:cubicBezTo>
                      <a:cubicBezTo>
                        <a:pt x="1285412" y="623916"/>
                        <a:pt x="747651" y="631486"/>
                        <a:pt x="209890" y="639056"/>
                      </a:cubicBezTo>
                      <a:cubicBezTo>
                        <a:pt x="132113" y="640122"/>
                        <a:pt x="25346" y="629916"/>
                        <a:pt x="0" y="550962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: 形状 195">
                  <a:extLst>
                    <a:ext uri="{FF2B5EF4-FFF2-40B4-BE49-F238E27FC236}">
                      <a16:creationId xmlns:a16="http://schemas.microsoft.com/office/drawing/2014/main" id="{ABCAC3AD-CA0F-E8F0-9BAA-6253EACE5765}"/>
                    </a:ext>
                  </a:extLst>
                </p:cNvPr>
                <p:cNvSpPr/>
                <p:nvPr/>
              </p:nvSpPr>
              <p:spPr>
                <a:xfrm>
                  <a:off x="7926071" y="2372255"/>
                  <a:ext cx="277133" cy="153910"/>
                </a:xfrm>
                <a:custGeom>
                  <a:avLst/>
                  <a:gdLst>
                    <a:gd name="connsiteX0" fmla="*/ 20200 w 378502"/>
                    <a:gd name="connsiteY0" fmla="*/ 0 h 210207"/>
                    <a:gd name="connsiteX1" fmla="*/ 2761 w 378502"/>
                    <a:gd name="connsiteY1" fmla="*/ 86412 h 210207"/>
                    <a:gd name="connsiteX2" fmla="*/ 462 w 378502"/>
                    <a:gd name="connsiteY2" fmla="*/ 113552 h 210207"/>
                    <a:gd name="connsiteX3" fmla="*/ 33434 w 378502"/>
                    <a:gd name="connsiteY3" fmla="*/ 156955 h 210207"/>
                    <a:gd name="connsiteX4" fmla="*/ 342352 w 378502"/>
                    <a:gd name="connsiteY4" fmla="*/ 175515 h 210207"/>
                    <a:gd name="connsiteX5" fmla="*/ 375829 w 378502"/>
                    <a:gd name="connsiteY5" fmla="*/ 143160 h 210207"/>
                    <a:gd name="connsiteX6" fmla="*/ 377343 w 378502"/>
                    <a:gd name="connsiteY6" fmla="*/ 109403 h 210207"/>
                    <a:gd name="connsiteX7" fmla="*/ 367081 w 378502"/>
                    <a:gd name="connsiteY7" fmla="*/ 14636 h 210207"/>
                    <a:gd name="connsiteX8" fmla="*/ 364278 w 378502"/>
                    <a:gd name="connsiteY8" fmla="*/ 5159 h 210207"/>
                    <a:gd name="connsiteX9" fmla="*/ 347119 w 378502"/>
                    <a:gd name="connsiteY9" fmla="*/ 897 h 210207"/>
                    <a:gd name="connsiteX10" fmla="*/ 20200 w 378502"/>
                    <a:gd name="connsiteY10" fmla="*/ 0 h 210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8502" h="210207">
                      <a:moveTo>
                        <a:pt x="20200" y="0"/>
                      </a:moveTo>
                      <a:cubicBezTo>
                        <a:pt x="14368" y="28823"/>
                        <a:pt x="8536" y="57645"/>
                        <a:pt x="2761" y="86412"/>
                      </a:cubicBezTo>
                      <a:cubicBezTo>
                        <a:pt x="966" y="95384"/>
                        <a:pt x="-884" y="104524"/>
                        <a:pt x="462" y="113552"/>
                      </a:cubicBezTo>
                      <a:cubicBezTo>
                        <a:pt x="3153" y="132057"/>
                        <a:pt x="18238" y="146076"/>
                        <a:pt x="33434" y="156955"/>
                      </a:cubicBezTo>
                      <a:cubicBezTo>
                        <a:pt x="121864" y="220376"/>
                        <a:pt x="246968" y="227890"/>
                        <a:pt x="342352" y="175515"/>
                      </a:cubicBezTo>
                      <a:cubicBezTo>
                        <a:pt x="356259" y="167889"/>
                        <a:pt x="370390" y="158076"/>
                        <a:pt x="375829" y="143160"/>
                      </a:cubicBezTo>
                      <a:cubicBezTo>
                        <a:pt x="379698" y="132450"/>
                        <a:pt x="378577" y="120674"/>
                        <a:pt x="377343" y="109403"/>
                      </a:cubicBezTo>
                      <a:cubicBezTo>
                        <a:pt x="373923" y="77832"/>
                        <a:pt x="370502" y="46206"/>
                        <a:pt x="367081" y="14636"/>
                      </a:cubicBezTo>
                      <a:cubicBezTo>
                        <a:pt x="366745" y="11327"/>
                        <a:pt x="366296" y="7794"/>
                        <a:pt x="364278" y="5159"/>
                      </a:cubicBezTo>
                      <a:cubicBezTo>
                        <a:pt x="360521" y="280"/>
                        <a:pt x="353231" y="336"/>
                        <a:pt x="347119" y="897"/>
                      </a:cubicBezTo>
                      <a:cubicBezTo>
                        <a:pt x="241865" y="9981"/>
                        <a:pt x="133584" y="10654"/>
                        <a:pt x="20200" y="0"/>
                      </a:cubicBezTo>
                      <a:close/>
                    </a:path>
                  </a:pathLst>
                </a:custGeom>
                <a:solidFill>
                  <a:srgbClr val="F9D2C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: 形状 196">
                  <a:extLst>
                    <a:ext uri="{FF2B5EF4-FFF2-40B4-BE49-F238E27FC236}">
                      <a16:creationId xmlns:a16="http://schemas.microsoft.com/office/drawing/2014/main" id="{95998353-EF73-10E4-3497-6B5F04F321BA}"/>
                    </a:ext>
                  </a:extLst>
                </p:cNvPr>
                <p:cNvSpPr/>
                <p:nvPr/>
              </p:nvSpPr>
              <p:spPr>
                <a:xfrm>
                  <a:off x="7935318" y="2372296"/>
                  <a:ext cx="263794" cy="67914"/>
                </a:xfrm>
                <a:custGeom>
                  <a:avLst/>
                  <a:gdLst>
                    <a:gd name="connsiteX0" fmla="*/ 351648 w 360283"/>
                    <a:gd name="connsiteY0" fmla="*/ 5159 h 92756"/>
                    <a:gd name="connsiteX1" fmla="*/ 334489 w 360283"/>
                    <a:gd name="connsiteY1" fmla="*/ 897 h 92756"/>
                    <a:gd name="connsiteX2" fmla="*/ 7570 w 360283"/>
                    <a:gd name="connsiteY2" fmla="*/ 0 h 92756"/>
                    <a:gd name="connsiteX3" fmla="*/ 0 w 360283"/>
                    <a:gd name="connsiteY3" fmla="*/ 37402 h 92756"/>
                    <a:gd name="connsiteX4" fmla="*/ 360283 w 360283"/>
                    <a:gd name="connsiteY4" fmla="*/ 68580 h 92756"/>
                    <a:gd name="connsiteX5" fmla="*/ 354451 w 360283"/>
                    <a:gd name="connsiteY5" fmla="*/ 14692 h 92756"/>
                    <a:gd name="connsiteX6" fmla="*/ 351648 w 360283"/>
                    <a:gd name="connsiteY6" fmla="*/ 5159 h 9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0283" h="92756">
                      <a:moveTo>
                        <a:pt x="351648" y="5159"/>
                      </a:moveTo>
                      <a:cubicBezTo>
                        <a:pt x="347891" y="224"/>
                        <a:pt x="340601" y="336"/>
                        <a:pt x="334489" y="897"/>
                      </a:cubicBezTo>
                      <a:cubicBezTo>
                        <a:pt x="229291" y="9925"/>
                        <a:pt x="120954" y="10654"/>
                        <a:pt x="7570" y="0"/>
                      </a:cubicBezTo>
                      <a:cubicBezTo>
                        <a:pt x="5047" y="12449"/>
                        <a:pt x="2523" y="24897"/>
                        <a:pt x="0" y="37402"/>
                      </a:cubicBezTo>
                      <a:cubicBezTo>
                        <a:pt x="105029" y="97178"/>
                        <a:pt x="244039" y="110076"/>
                        <a:pt x="360283" y="68580"/>
                      </a:cubicBezTo>
                      <a:cubicBezTo>
                        <a:pt x="358321" y="50636"/>
                        <a:pt x="356414" y="32692"/>
                        <a:pt x="354451" y="14692"/>
                      </a:cubicBezTo>
                      <a:cubicBezTo>
                        <a:pt x="354115" y="11327"/>
                        <a:pt x="353666" y="7795"/>
                        <a:pt x="351648" y="5159"/>
                      </a:cubicBezTo>
                      <a:close/>
                    </a:path>
                  </a:pathLst>
                </a:custGeom>
                <a:solidFill>
                  <a:srgbClr val="6F4998">
                    <a:alpha val="15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>
                  <a:extLst>
                    <a:ext uri="{FF2B5EF4-FFF2-40B4-BE49-F238E27FC236}">
                      <a16:creationId xmlns:a16="http://schemas.microsoft.com/office/drawing/2014/main" id="{A0747EA1-2D71-7EA1-D3E9-36CB2225D938}"/>
                    </a:ext>
                  </a:extLst>
                </p:cNvPr>
                <p:cNvSpPr/>
                <p:nvPr/>
              </p:nvSpPr>
              <p:spPr>
                <a:xfrm>
                  <a:off x="7566043" y="2145039"/>
                  <a:ext cx="176848" cy="169184"/>
                </a:xfrm>
                <a:custGeom>
                  <a:avLst/>
                  <a:gdLst>
                    <a:gd name="connsiteX0" fmla="*/ 217298 w 241535"/>
                    <a:gd name="connsiteY0" fmla="*/ 47502 h 231068"/>
                    <a:gd name="connsiteX1" fmla="*/ 109017 w 241535"/>
                    <a:gd name="connsiteY1" fmla="*/ 343 h 231068"/>
                    <a:gd name="connsiteX2" fmla="*/ 11390 w 241535"/>
                    <a:gd name="connsiteY2" fmla="*/ 65447 h 231068"/>
                    <a:gd name="connsiteX3" fmla="*/ 21539 w 241535"/>
                    <a:gd name="connsiteY3" fmla="*/ 181578 h 231068"/>
                    <a:gd name="connsiteX4" fmla="*/ 135652 w 241535"/>
                    <a:gd name="connsiteY4" fmla="*/ 231037 h 231068"/>
                    <a:gd name="connsiteX5" fmla="*/ 183316 w 241535"/>
                    <a:gd name="connsiteY5" fmla="*/ 220439 h 231068"/>
                    <a:gd name="connsiteX6" fmla="*/ 239279 w 241535"/>
                    <a:gd name="connsiteY6" fmla="*/ 115690 h 231068"/>
                    <a:gd name="connsiteX7" fmla="*/ 239111 w 241535"/>
                    <a:gd name="connsiteY7" fmla="*/ 67521 h 231068"/>
                    <a:gd name="connsiteX8" fmla="*/ 217298 w 241535"/>
                    <a:gd name="connsiteY8" fmla="*/ 47502 h 231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1535" h="231068">
                      <a:moveTo>
                        <a:pt x="217298" y="47502"/>
                      </a:moveTo>
                      <a:cubicBezTo>
                        <a:pt x="191391" y="15820"/>
                        <a:pt x="149839" y="-2797"/>
                        <a:pt x="109017" y="343"/>
                      </a:cubicBezTo>
                      <a:cubicBezTo>
                        <a:pt x="68194" y="3483"/>
                        <a:pt x="29502" y="28773"/>
                        <a:pt x="11390" y="65447"/>
                      </a:cubicBezTo>
                      <a:cubicBezTo>
                        <a:pt x="-6779" y="102120"/>
                        <a:pt x="-3078" y="148943"/>
                        <a:pt x="21539" y="181578"/>
                      </a:cubicBezTo>
                      <a:cubicBezTo>
                        <a:pt x="47446" y="215952"/>
                        <a:pt x="92643" y="231878"/>
                        <a:pt x="135652" y="231037"/>
                      </a:cubicBezTo>
                      <a:cubicBezTo>
                        <a:pt x="152082" y="230700"/>
                        <a:pt x="168793" y="228121"/>
                        <a:pt x="183316" y="220439"/>
                      </a:cubicBezTo>
                      <a:cubicBezTo>
                        <a:pt x="219765" y="201261"/>
                        <a:pt x="233616" y="156457"/>
                        <a:pt x="239279" y="115690"/>
                      </a:cubicBezTo>
                      <a:cubicBezTo>
                        <a:pt x="241522" y="99709"/>
                        <a:pt x="243036" y="83222"/>
                        <a:pt x="239111" y="67521"/>
                      </a:cubicBezTo>
                      <a:cubicBezTo>
                        <a:pt x="235242" y="51932"/>
                        <a:pt x="225036" y="37016"/>
                        <a:pt x="217298" y="4750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>
                  <a:extLst>
                    <a:ext uri="{FF2B5EF4-FFF2-40B4-BE49-F238E27FC236}">
                      <a16:creationId xmlns:a16="http://schemas.microsoft.com/office/drawing/2014/main" id="{B956270B-A8D0-3E17-CDB5-EFDF76CDEE08}"/>
                    </a:ext>
                  </a:extLst>
                </p:cNvPr>
                <p:cNvSpPr/>
                <p:nvPr/>
              </p:nvSpPr>
              <p:spPr>
                <a:xfrm>
                  <a:off x="7478371" y="2261516"/>
                  <a:ext cx="177875" cy="172522"/>
                </a:xfrm>
                <a:custGeom>
                  <a:avLst/>
                  <a:gdLst>
                    <a:gd name="connsiteX0" fmla="*/ 215692 w 242937"/>
                    <a:gd name="connsiteY0" fmla="*/ 43916 h 235627"/>
                    <a:gd name="connsiteX1" fmla="*/ 145262 w 242937"/>
                    <a:gd name="connsiteY1" fmla="*/ 1187 h 235627"/>
                    <a:gd name="connsiteX2" fmla="*/ 68775 w 242937"/>
                    <a:gd name="connsiteY2" fmla="*/ 20870 h 235627"/>
                    <a:gd name="connsiteX3" fmla="*/ 3784 w 242937"/>
                    <a:gd name="connsiteY3" fmla="*/ 103861 h 235627"/>
                    <a:gd name="connsiteX4" fmla="*/ 28962 w 242937"/>
                    <a:gd name="connsiteY4" fmla="*/ 203282 h 235627"/>
                    <a:gd name="connsiteX5" fmla="*/ 75336 w 242937"/>
                    <a:gd name="connsiteY5" fmla="*/ 228236 h 235627"/>
                    <a:gd name="connsiteX6" fmla="*/ 132308 w 242937"/>
                    <a:gd name="connsiteY6" fmla="*/ 235133 h 235627"/>
                    <a:gd name="connsiteX7" fmla="*/ 234758 w 242937"/>
                    <a:gd name="connsiteY7" fmla="*/ 156740 h 235627"/>
                    <a:gd name="connsiteX8" fmla="*/ 215692 w 242937"/>
                    <a:gd name="connsiteY8" fmla="*/ 43916 h 235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2937" h="235627">
                      <a:moveTo>
                        <a:pt x="215692" y="43916"/>
                      </a:moveTo>
                      <a:cubicBezTo>
                        <a:pt x="194944" y="25355"/>
                        <a:pt x="172682" y="6066"/>
                        <a:pt x="145262" y="1187"/>
                      </a:cubicBezTo>
                      <a:cubicBezTo>
                        <a:pt x="118738" y="-3523"/>
                        <a:pt x="91486" y="6346"/>
                        <a:pt x="68775" y="20870"/>
                      </a:cubicBezTo>
                      <a:cubicBezTo>
                        <a:pt x="38494" y="40215"/>
                        <a:pt x="13261" y="69206"/>
                        <a:pt x="3784" y="103861"/>
                      </a:cubicBezTo>
                      <a:cubicBezTo>
                        <a:pt x="-5693" y="138515"/>
                        <a:pt x="2606" y="178833"/>
                        <a:pt x="28962" y="203282"/>
                      </a:cubicBezTo>
                      <a:cubicBezTo>
                        <a:pt x="41971" y="215338"/>
                        <a:pt x="58401" y="223021"/>
                        <a:pt x="75336" y="228236"/>
                      </a:cubicBezTo>
                      <a:cubicBezTo>
                        <a:pt x="93729" y="233899"/>
                        <a:pt x="113131" y="236871"/>
                        <a:pt x="132308" y="235133"/>
                      </a:cubicBezTo>
                      <a:cubicBezTo>
                        <a:pt x="177393" y="230927"/>
                        <a:pt x="218159" y="198852"/>
                        <a:pt x="234758" y="156740"/>
                      </a:cubicBezTo>
                      <a:cubicBezTo>
                        <a:pt x="251300" y="114571"/>
                        <a:pt x="241655" y="67188"/>
                        <a:pt x="215692" y="43916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>
                  <a:extLst>
                    <a:ext uri="{FF2B5EF4-FFF2-40B4-BE49-F238E27FC236}">
                      <a16:creationId xmlns:a16="http://schemas.microsoft.com/office/drawing/2014/main" id="{29575AC8-73B6-4B54-826C-A731D93A3B68}"/>
                    </a:ext>
                  </a:extLst>
                </p:cNvPr>
                <p:cNvSpPr/>
                <p:nvPr/>
              </p:nvSpPr>
              <p:spPr>
                <a:xfrm>
                  <a:off x="7352937" y="2390615"/>
                  <a:ext cx="205630" cy="208836"/>
                </a:xfrm>
                <a:custGeom>
                  <a:avLst/>
                  <a:gdLst>
                    <a:gd name="connsiteX0" fmla="*/ 225959 w 280845"/>
                    <a:gd name="connsiteY0" fmla="*/ 31281 h 285224"/>
                    <a:gd name="connsiteX1" fmla="*/ 169547 w 280845"/>
                    <a:gd name="connsiteY1" fmla="*/ 159 h 285224"/>
                    <a:gd name="connsiteX2" fmla="*/ 104556 w 280845"/>
                    <a:gd name="connsiteY2" fmla="*/ 14234 h 285224"/>
                    <a:gd name="connsiteX3" fmla="*/ 35079 w 280845"/>
                    <a:gd name="connsiteY3" fmla="*/ 59262 h 285224"/>
                    <a:gd name="connsiteX4" fmla="*/ 23247 w 280845"/>
                    <a:gd name="connsiteY4" fmla="*/ 228553 h 285224"/>
                    <a:gd name="connsiteX5" fmla="*/ 186426 w 280845"/>
                    <a:gd name="connsiteY5" fmla="*/ 275208 h 285224"/>
                    <a:gd name="connsiteX6" fmla="*/ 278109 w 280845"/>
                    <a:gd name="connsiteY6" fmla="*/ 151954 h 285224"/>
                    <a:gd name="connsiteX7" fmla="*/ 271772 w 280845"/>
                    <a:gd name="connsiteY7" fmla="*/ 74739 h 285224"/>
                    <a:gd name="connsiteX8" fmla="*/ 225959 w 280845"/>
                    <a:gd name="connsiteY8" fmla="*/ 31281 h 28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0845" h="285224">
                      <a:moveTo>
                        <a:pt x="225959" y="31281"/>
                      </a:moveTo>
                      <a:cubicBezTo>
                        <a:pt x="214631" y="11991"/>
                        <a:pt x="191865" y="1449"/>
                        <a:pt x="169547" y="159"/>
                      </a:cubicBezTo>
                      <a:cubicBezTo>
                        <a:pt x="147229" y="-1131"/>
                        <a:pt x="125191" y="5598"/>
                        <a:pt x="104556" y="14234"/>
                      </a:cubicBezTo>
                      <a:cubicBezTo>
                        <a:pt x="78873" y="24944"/>
                        <a:pt x="54032" y="38963"/>
                        <a:pt x="35079" y="59262"/>
                      </a:cubicBezTo>
                      <a:cubicBezTo>
                        <a:pt x="-6641" y="104010"/>
                        <a:pt x="-11856" y="178478"/>
                        <a:pt x="23247" y="228553"/>
                      </a:cubicBezTo>
                      <a:cubicBezTo>
                        <a:pt x="58350" y="278684"/>
                        <a:pt x="130126" y="299208"/>
                        <a:pt x="186426" y="275208"/>
                      </a:cubicBezTo>
                      <a:cubicBezTo>
                        <a:pt x="235547" y="254292"/>
                        <a:pt x="268688" y="204497"/>
                        <a:pt x="278109" y="151954"/>
                      </a:cubicBezTo>
                      <a:cubicBezTo>
                        <a:pt x="282707" y="126160"/>
                        <a:pt x="282090" y="98795"/>
                        <a:pt x="271772" y="74739"/>
                      </a:cubicBezTo>
                      <a:cubicBezTo>
                        <a:pt x="261454" y="50627"/>
                        <a:pt x="240482" y="30327"/>
                        <a:pt x="225959" y="31281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: 形状 200">
                  <a:extLst>
                    <a:ext uri="{FF2B5EF4-FFF2-40B4-BE49-F238E27FC236}">
                      <a16:creationId xmlns:a16="http://schemas.microsoft.com/office/drawing/2014/main" id="{6A2B9347-EF29-9649-DC36-4F9961627E8E}"/>
                    </a:ext>
                  </a:extLst>
                </p:cNvPr>
                <p:cNvSpPr/>
                <p:nvPr/>
              </p:nvSpPr>
              <p:spPr>
                <a:xfrm>
                  <a:off x="7202597" y="2397270"/>
                  <a:ext cx="169729" cy="176267"/>
                </a:xfrm>
                <a:custGeom>
                  <a:avLst/>
                  <a:gdLst>
                    <a:gd name="connsiteX0" fmla="*/ 227905 w 231812"/>
                    <a:gd name="connsiteY0" fmla="*/ 94360 h 240741"/>
                    <a:gd name="connsiteX1" fmla="*/ 203568 w 231812"/>
                    <a:gd name="connsiteY1" fmla="*/ 22977 h 240741"/>
                    <a:gd name="connsiteX2" fmla="*/ 129100 w 231812"/>
                    <a:gd name="connsiteY2" fmla="*/ 98 h 240741"/>
                    <a:gd name="connsiteX3" fmla="*/ 21885 w 231812"/>
                    <a:gd name="connsiteY3" fmla="*/ 57295 h 240741"/>
                    <a:gd name="connsiteX4" fmla="*/ 10894 w 231812"/>
                    <a:gd name="connsiteY4" fmla="*/ 176959 h 240741"/>
                    <a:gd name="connsiteX5" fmla="*/ 157306 w 231812"/>
                    <a:gd name="connsiteY5" fmla="*/ 233427 h 240741"/>
                    <a:gd name="connsiteX6" fmla="*/ 227905 w 231812"/>
                    <a:gd name="connsiteY6" fmla="*/ 94360 h 24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1812" h="240741">
                      <a:moveTo>
                        <a:pt x="227905" y="94360"/>
                      </a:moveTo>
                      <a:cubicBezTo>
                        <a:pt x="235195" y="68846"/>
                        <a:pt x="223811" y="40192"/>
                        <a:pt x="203568" y="22977"/>
                      </a:cubicBezTo>
                      <a:cubicBezTo>
                        <a:pt x="183325" y="5818"/>
                        <a:pt x="155680" y="-911"/>
                        <a:pt x="129100" y="98"/>
                      </a:cubicBezTo>
                      <a:cubicBezTo>
                        <a:pt x="87156" y="1780"/>
                        <a:pt x="45829" y="22809"/>
                        <a:pt x="21885" y="57295"/>
                      </a:cubicBezTo>
                      <a:cubicBezTo>
                        <a:pt x="-2116" y="91725"/>
                        <a:pt x="-7275" y="139109"/>
                        <a:pt x="10894" y="176959"/>
                      </a:cubicBezTo>
                      <a:cubicBezTo>
                        <a:pt x="35791" y="228829"/>
                        <a:pt x="103754" y="254343"/>
                        <a:pt x="157306" y="233427"/>
                      </a:cubicBezTo>
                      <a:cubicBezTo>
                        <a:pt x="210914" y="212567"/>
                        <a:pt x="243494" y="149426"/>
                        <a:pt x="227905" y="94360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>
                  <a:extLst>
                    <a:ext uri="{FF2B5EF4-FFF2-40B4-BE49-F238E27FC236}">
                      <a16:creationId xmlns:a16="http://schemas.microsoft.com/office/drawing/2014/main" id="{F6D2862D-4C09-CAB2-D5BA-7B7D19FA55E0}"/>
                    </a:ext>
                  </a:extLst>
                </p:cNvPr>
                <p:cNvSpPr/>
                <p:nvPr/>
              </p:nvSpPr>
              <p:spPr>
                <a:xfrm>
                  <a:off x="7089398" y="2201333"/>
                  <a:ext cx="191159" cy="233584"/>
                </a:xfrm>
                <a:custGeom>
                  <a:avLst/>
                  <a:gdLst>
                    <a:gd name="connsiteX0" fmla="*/ 245013 w 261081"/>
                    <a:gd name="connsiteY0" fmla="*/ 301573 h 319023"/>
                    <a:gd name="connsiteX1" fmla="*/ 242209 w 261081"/>
                    <a:gd name="connsiteY1" fmla="*/ 43851 h 319023"/>
                    <a:gd name="connsiteX2" fmla="*/ 207330 w 261081"/>
                    <a:gd name="connsiteY2" fmla="*/ 3028 h 319023"/>
                    <a:gd name="connsiteX3" fmla="*/ 135274 w 261081"/>
                    <a:gd name="connsiteY3" fmla="*/ 46991 h 319023"/>
                    <a:gd name="connsiteX4" fmla="*/ 143685 w 261081"/>
                    <a:gd name="connsiteY4" fmla="*/ 140525 h 319023"/>
                    <a:gd name="connsiteX5" fmla="*/ 102806 w 261081"/>
                    <a:gd name="connsiteY5" fmla="*/ 92749 h 319023"/>
                    <a:gd name="connsiteX6" fmla="*/ 43815 w 261081"/>
                    <a:gd name="connsiteY6" fmla="*/ 92917 h 319023"/>
                    <a:gd name="connsiteX7" fmla="*/ 34394 w 261081"/>
                    <a:gd name="connsiteY7" fmla="*/ 147310 h 319023"/>
                    <a:gd name="connsiteX8" fmla="*/ 68824 w 261081"/>
                    <a:gd name="connsiteY8" fmla="*/ 194413 h 319023"/>
                    <a:gd name="connsiteX9" fmla="*/ 23572 w 261081"/>
                    <a:gd name="connsiteY9" fmla="*/ 185385 h 319023"/>
                    <a:gd name="connsiteX10" fmla="*/ 132 w 261081"/>
                    <a:gd name="connsiteY10" fmla="*/ 225199 h 319023"/>
                    <a:gd name="connsiteX11" fmla="*/ 27890 w 261081"/>
                    <a:gd name="connsiteY11" fmla="*/ 268545 h 319023"/>
                    <a:gd name="connsiteX12" fmla="*/ 245013 w 261081"/>
                    <a:gd name="connsiteY12" fmla="*/ 301573 h 31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081" h="319023">
                      <a:moveTo>
                        <a:pt x="245013" y="301573"/>
                      </a:moveTo>
                      <a:cubicBezTo>
                        <a:pt x="256004" y="215217"/>
                        <a:pt x="276247" y="123983"/>
                        <a:pt x="242209" y="43851"/>
                      </a:cubicBezTo>
                      <a:cubicBezTo>
                        <a:pt x="235031" y="26916"/>
                        <a:pt x="224377" y="9926"/>
                        <a:pt x="207330" y="3028"/>
                      </a:cubicBezTo>
                      <a:cubicBezTo>
                        <a:pt x="177947" y="-8972"/>
                        <a:pt x="144133" y="16542"/>
                        <a:pt x="135274" y="46991"/>
                      </a:cubicBezTo>
                      <a:cubicBezTo>
                        <a:pt x="126414" y="77440"/>
                        <a:pt x="135049" y="109964"/>
                        <a:pt x="143685" y="140525"/>
                      </a:cubicBezTo>
                      <a:cubicBezTo>
                        <a:pt x="132414" y="122637"/>
                        <a:pt x="120582" y="104188"/>
                        <a:pt x="102806" y="92749"/>
                      </a:cubicBezTo>
                      <a:cubicBezTo>
                        <a:pt x="85030" y="81253"/>
                        <a:pt x="59572" y="78842"/>
                        <a:pt x="43815" y="92917"/>
                      </a:cubicBezTo>
                      <a:cubicBezTo>
                        <a:pt x="29179" y="105926"/>
                        <a:pt x="27441" y="129029"/>
                        <a:pt x="34394" y="147310"/>
                      </a:cubicBezTo>
                      <a:cubicBezTo>
                        <a:pt x="41348" y="165591"/>
                        <a:pt x="55254" y="180282"/>
                        <a:pt x="68824" y="194413"/>
                      </a:cubicBezTo>
                      <a:cubicBezTo>
                        <a:pt x="57553" y="182469"/>
                        <a:pt x="38544" y="178656"/>
                        <a:pt x="23572" y="185385"/>
                      </a:cubicBezTo>
                      <a:cubicBezTo>
                        <a:pt x="8600" y="192114"/>
                        <a:pt x="-1270" y="208824"/>
                        <a:pt x="132" y="225199"/>
                      </a:cubicBezTo>
                      <a:cubicBezTo>
                        <a:pt x="1646" y="242750"/>
                        <a:pt x="14375" y="257161"/>
                        <a:pt x="27890" y="268545"/>
                      </a:cubicBezTo>
                      <a:cubicBezTo>
                        <a:pt x="91086" y="321536"/>
                        <a:pt x="186134" y="333255"/>
                        <a:pt x="245013" y="301573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>
                  <a:extLst>
                    <a:ext uri="{FF2B5EF4-FFF2-40B4-BE49-F238E27FC236}">
                      <a16:creationId xmlns:a16="http://schemas.microsoft.com/office/drawing/2014/main" id="{4606F8EA-04EF-A1E7-A8A3-94545E4ABCB4}"/>
                    </a:ext>
                  </a:extLst>
                </p:cNvPr>
                <p:cNvSpPr/>
                <p:nvPr/>
              </p:nvSpPr>
              <p:spPr>
                <a:xfrm>
                  <a:off x="8400442" y="2135511"/>
                  <a:ext cx="192613" cy="195851"/>
                </a:xfrm>
                <a:custGeom>
                  <a:avLst/>
                  <a:gdLst>
                    <a:gd name="connsiteX0" fmla="*/ 248098 w 263067"/>
                    <a:gd name="connsiteY0" fmla="*/ 46889 h 267489"/>
                    <a:gd name="connsiteX1" fmla="*/ 134321 w 263067"/>
                    <a:gd name="connsiteY1" fmla="*/ 1580 h 267489"/>
                    <a:gd name="connsiteX2" fmla="*/ 19704 w 263067"/>
                    <a:gd name="connsiteY2" fmla="*/ 74758 h 267489"/>
                    <a:gd name="connsiteX3" fmla="*/ 16676 w 263067"/>
                    <a:gd name="connsiteY3" fmla="*/ 208329 h 267489"/>
                    <a:gd name="connsiteX4" fmla="*/ 136060 w 263067"/>
                    <a:gd name="connsiteY4" fmla="*/ 266872 h 267489"/>
                    <a:gd name="connsiteX5" fmla="*/ 245070 w 263067"/>
                    <a:gd name="connsiteY5" fmla="*/ 188366 h 267489"/>
                    <a:gd name="connsiteX6" fmla="*/ 248098 w 263067"/>
                    <a:gd name="connsiteY6" fmla="*/ 46889 h 267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067" h="267489">
                      <a:moveTo>
                        <a:pt x="248098" y="46889"/>
                      </a:moveTo>
                      <a:cubicBezTo>
                        <a:pt x="227743" y="8365"/>
                        <a:pt x="177387" y="-4925"/>
                        <a:pt x="134321" y="1580"/>
                      </a:cubicBezTo>
                      <a:cubicBezTo>
                        <a:pt x="88059" y="8533"/>
                        <a:pt x="44096" y="34832"/>
                        <a:pt x="19704" y="74758"/>
                      </a:cubicBezTo>
                      <a:cubicBezTo>
                        <a:pt x="-4633" y="114740"/>
                        <a:pt x="-7325" y="168179"/>
                        <a:pt x="16676" y="208329"/>
                      </a:cubicBezTo>
                      <a:cubicBezTo>
                        <a:pt x="40676" y="248535"/>
                        <a:pt x="89517" y="271638"/>
                        <a:pt x="136060" y="266872"/>
                      </a:cubicBezTo>
                      <a:cubicBezTo>
                        <a:pt x="182602" y="262105"/>
                        <a:pt x="224995" y="230647"/>
                        <a:pt x="245070" y="188366"/>
                      </a:cubicBezTo>
                      <a:cubicBezTo>
                        <a:pt x="265145" y="146086"/>
                        <a:pt x="271481" y="91076"/>
                        <a:pt x="248098" y="46889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>
                  <a:extLst>
                    <a:ext uri="{FF2B5EF4-FFF2-40B4-BE49-F238E27FC236}">
                      <a16:creationId xmlns:a16="http://schemas.microsoft.com/office/drawing/2014/main" id="{77A202B3-2EFE-1B21-371B-10204EFA1EB2}"/>
                    </a:ext>
                  </a:extLst>
                </p:cNvPr>
                <p:cNvSpPr/>
                <p:nvPr/>
              </p:nvSpPr>
              <p:spPr>
                <a:xfrm>
                  <a:off x="8455804" y="2276746"/>
                  <a:ext cx="182216" cy="174056"/>
                </a:xfrm>
                <a:custGeom>
                  <a:avLst/>
                  <a:gdLst>
                    <a:gd name="connsiteX0" fmla="*/ 240560 w 248867"/>
                    <a:gd name="connsiteY0" fmla="*/ 66183 h 237721"/>
                    <a:gd name="connsiteX1" fmla="*/ 147924 w 248867"/>
                    <a:gd name="connsiteY1" fmla="*/ 182 h 237721"/>
                    <a:gd name="connsiteX2" fmla="*/ 39530 w 248867"/>
                    <a:gd name="connsiteY2" fmla="*/ 44818 h 237721"/>
                    <a:gd name="connsiteX3" fmla="*/ 1175 w 248867"/>
                    <a:gd name="connsiteY3" fmla="*/ 113454 h 237721"/>
                    <a:gd name="connsiteX4" fmla="*/ 31119 w 248867"/>
                    <a:gd name="connsiteY4" fmla="*/ 202670 h 237721"/>
                    <a:gd name="connsiteX5" fmla="*/ 119549 w 248867"/>
                    <a:gd name="connsiteY5" fmla="*/ 237717 h 237721"/>
                    <a:gd name="connsiteX6" fmla="*/ 229513 w 248867"/>
                    <a:gd name="connsiteY6" fmla="*/ 179567 h 237721"/>
                    <a:gd name="connsiteX7" fmla="*/ 240560 w 248867"/>
                    <a:gd name="connsiteY7" fmla="*/ 66183 h 237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867" h="237721">
                      <a:moveTo>
                        <a:pt x="240560" y="66183"/>
                      </a:moveTo>
                      <a:cubicBezTo>
                        <a:pt x="227550" y="28108"/>
                        <a:pt x="188073" y="2425"/>
                        <a:pt x="147924" y="182"/>
                      </a:cubicBezTo>
                      <a:cubicBezTo>
                        <a:pt x="107774" y="-2061"/>
                        <a:pt x="68185" y="16612"/>
                        <a:pt x="39530" y="44818"/>
                      </a:cubicBezTo>
                      <a:cubicBezTo>
                        <a:pt x="20521" y="63491"/>
                        <a:pt x="5436" y="87155"/>
                        <a:pt x="1175" y="113454"/>
                      </a:cubicBezTo>
                      <a:cubicBezTo>
                        <a:pt x="-3984" y="145585"/>
                        <a:pt x="8184" y="179623"/>
                        <a:pt x="31119" y="202670"/>
                      </a:cubicBezTo>
                      <a:cubicBezTo>
                        <a:pt x="54110" y="225773"/>
                        <a:pt x="86970" y="237997"/>
                        <a:pt x="119549" y="237717"/>
                      </a:cubicBezTo>
                      <a:cubicBezTo>
                        <a:pt x="162615" y="237380"/>
                        <a:pt x="204952" y="215006"/>
                        <a:pt x="229513" y="179567"/>
                      </a:cubicBezTo>
                      <a:cubicBezTo>
                        <a:pt x="254074" y="144296"/>
                        <a:pt x="252279" y="100613"/>
                        <a:pt x="240560" y="66183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>
                  <a:extLst>
                    <a:ext uri="{FF2B5EF4-FFF2-40B4-BE49-F238E27FC236}">
                      <a16:creationId xmlns:a16="http://schemas.microsoft.com/office/drawing/2014/main" id="{1D4A17C9-F40B-B6E3-6A4D-F63B4CB06C54}"/>
                    </a:ext>
                  </a:extLst>
                </p:cNvPr>
                <p:cNvSpPr/>
                <p:nvPr/>
              </p:nvSpPr>
              <p:spPr>
                <a:xfrm>
                  <a:off x="8565806" y="2381250"/>
                  <a:ext cx="187927" cy="189028"/>
                </a:xfrm>
                <a:custGeom>
                  <a:avLst/>
                  <a:gdLst>
                    <a:gd name="connsiteX0" fmla="*/ 223501 w 256666"/>
                    <a:gd name="connsiteY0" fmla="*/ 46370 h 258170"/>
                    <a:gd name="connsiteX1" fmla="*/ 109276 w 256666"/>
                    <a:gd name="connsiteY1" fmla="*/ 556 h 258170"/>
                    <a:gd name="connsiteX2" fmla="*/ 18490 w 256666"/>
                    <a:gd name="connsiteY2" fmla="*/ 69641 h 258170"/>
                    <a:gd name="connsiteX3" fmla="*/ 98 w 256666"/>
                    <a:gd name="connsiteY3" fmla="*/ 129697 h 258170"/>
                    <a:gd name="connsiteX4" fmla="*/ 102940 w 256666"/>
                    <a:gd name="connsiteY4" fmla="*/ 253960 h 258170"/>
                    <a:gd name="connsiteX5" fmla="*/ 160529 w 256666"/>
                    <a:gd name="connsiteY5" fmla="*/ 255755 h 258170"/>
                    <a:gd name="connsiteX6" fmla="*/ 253053 w 256666"/>
                    <a:gd name="connsiteY6" fmla="*/ 159866 h 258170"/>
                    <a:gd name="connsiteX7" fmla="*/ 223501 w 256666"/>
                    <a:gd name="connsiteY7" fmla="*/ 46370 h 2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6666" h="258170">
                      <a:moveTo>
                        <a:pt x="223501" y="46370"/>
                      </a:moveTo>
                      <a:cubicBezTo>
                        <a:pt x="190193" y="20631"/>
                        <a:pt x="151108" y="-4042"/>
                        <a:pt x="109276" y="556"/>
                      </a:cubicBezTo>
                      <a:cubicBezTo>
                        <a:pt x="69967" y="4930"/>
                        <a:pt x="37556" y="35043"/>
                        <a:pt x="18490" y="69641"/>
                      </a:cubicBezTo>
                      <a:cubicBezTo>
                        <a:pt x="8285" y="88146"/>
                        <a:pt x="995" y="108613"/>
                        <a:pt x="98" y="129697"/>
                      </a:cubicBezTo>
                      <a:cubicBezTo>
                        <a:pt x="-2482" y="187904"/>
                        <a:pt x="46360" y="240054"/>
                        <a:pt x="102940" y="253960"/>
                      </a:cubicBezTo>
                      <a:cubicBezTo>
                        <a:pt x="121725" y="258558"/>
                        <a:pt x="141576" y="259736"/>
                        <a:pt x="160529" y="255755"/>
                      </a:cubicBezTo>
                      <a:cubicBezTo>
                        <a:pt x="206399" y="246054"/>
                        <a:pt x="242343" y="205511"/>
                        <a:pt x="253053" y="159866"/>
                      </a:cubicBezTo>
                      <a:cubicBezTo>
                        <a:pt x="263651" y="114165"/>
                        <a:pt x="250081" y="66893"/>
                        <a:pt x="223501" y="46370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>
                  <a:extLst>
                    <a:ext uri="{FF2B5EF4-FFF2-40B4-BE49-F238E27FC236}">
                      <a16:creationId xmlns:a16="http://schemas.microsoft.com/office/drawing/2014/main" id="{6D8A18F2-F196-2745-A253-BF3AFCE31461}"/>
                    </a:ext>
                  </a:extLst>
                </p:cNvPr>
                <p:cNvSpPr/>
                <p:nvPr/>
              </p:nvSpPr>
              <p:spPr>
                <a:xfrm>
                  <a:off x="8737129" y="2425951"/>
                  <a:ext cx="186533" cy="179882"/>
                </a:xfrm>
                <a:custGeom>
                  <a:avLst/>
                  <a:gdLst>
                    <a:gd name="connsiteX0" fmla="*/ 5830 w 254762"/>
                    <a:gd name="connsiteY0" fmla="*/ 88272 h 245679"/>
                    <a:gd name="connsiteX1" fmla="*/ 57307 w 254762"/>
                    <a:gd name="connsiteY1" fmla="*/ 18683 h 245679"/>
                    <a:gd name="connsiteX2" fmla="*/ 143159 w 254762"/>
                    <a:gd name="connsiteY2" fmla="*/ 571 h 245679"/>
                    <a:gd name="connsiteX3" fmla="*/ 233328 w 254762"/>
                    <a:gd name="connsiteY3" fmla="*/ 44366 h 245679"/>
                    <a:gd name="connsiteX4" fmla="*/ 234898 w 254762"/>
                    <a:gd name="connsiteY4" fmla="*/ 176535 h 245679"/>
                    <a:gd name="connsiteX5" fmla="*/ 116299 w 254762"/>
                    <a:gd name="connsiteY5" fmla="*/ 244666 h 245679"/>
                    <a:gd name="connsiteX6" fmla="*/ 74579 w 254762"/>
                    <a:gd name="connsiteY6" fmla="*/ 241358 h 245679"/>
                    <a:gd name="connsiteX7" fmla="*/ 40934 w 254762"/>
                    <a:gd name="connsiteY7" fmla="*/ 214666 h 245679"/>
                    <a:gd name="connsiteX8" fmla="*/ 1513 w 254762"/>
                    <a:gd name="connsiteY8" fmla="*/ 125675 h 245679"/>
                    <a:gd name="connsiteX9" fmla="*/ 5830 w 254762"/>
                    <a:gd name="connsiteY9" fmla="*/ 88272 h 245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4762" h="245679">
                      <a:moveTo>
                        <a:pt x="5830" y="88272"/>
                      </a:moveTo>
                      <a:cubicBezTo>
                        <a:pt x="11774" y="59169"/>
                        <a:pt x="31737" y="33823"/>
                        <a:pt x="57307" y="18683"/>
                      </a:cubicBezTo>
                      <a:cubicBezTo>
                        <a:pt x="82878" y="3543"/>
                        <a:pt x="113551" y="-1897"/>
                        <a:pt x="143159" y="571"/>
                      </a:cubicBezTo>
                      <a:cubicBezTo>
                        <a:pt x="177421" y="3375"/>
                        <a:pt x="211963" y="17450"/>
                        <a:pt x="233328" y="44366"/>
                      </a:cubicBezTo>
                      <a:cubicBezTo>
                        <a:pt x="262543" y="81263"/>
                        <a:pt x="260748" y="137170"/>
                        <a:pt x="234898" y="176535"/>
                      </a:cubicBezTo>
                      <a:cubicBezTo>
                        <a:pt x="209047" y="215900"/>
                        <a:pt x="163065" y="239171"/>
                        <a:pt x="116299" y="244666"/>
                      </a:cubicBezTo>
                      <a:cubicBezTo>
                        <a:pt x="102280" y="246293"/>
                        <a:pt x="87700" y="246461"/>
                        <a:pt x="74579" y="241358"/>
                      </a:cubicBezTo>
                      <a:cubicBezTo>
                        <a:pt x="61065" y="236143"/>
                        <a:pt x="50130" y="225825"/>
                        <a:pt x="40934" y="214666"/>
                      </a:cubicBezTo>
                      <a:cubicBezTo>
                        <a:pt x="20074" y="189320"/>
                        <a:pt x="6279" y="158198"/>
                        <a:pt x="1513" y="125675"/>
                      </a:cubicBezTo>
                      <a:cubicBezTo>
                        <a:pt x="-1067" y="108516"/>
                        <a:pt x="-786" y="89842"/>
                        <a:pt x="5830" y="8827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任意多边形: 形状 206">
                  <a:extLst>
                    <a:ext uri="{FF2B5EF4-FFF2-40B4-BE49-F238E27FC236}">
                      <a16:creationId xmlns:a16="http://schemas.microsoft.com/office/drawing/2014/main" id="{9E8EC17F-4D07-CC8F-3925-FD8932EF720E}"/>
                    </a:ext>
                  </a:extLst>
                </p:cNvPr>
                <p:cNvSpPr/>
                <p:nvPr/>
              </p:nvSpPr>
              <p:spPr>
                <a:xfrm>
                  <a:off x="8859802" y="2257492"/>
                  <a:ext cx="179800" cy="220467"/>
                </a:xfrm>
                <a:custGeom>
                  <a:avLst/>
                  <a:gdLst>
                    <a:gd name="connsiteX0" fmla="*/ 18623 w 245566"/>
                    <a:gd name="connsiteY0" fmla="*/ 262162 h 301109"/>
                    <a:gd name="connsiteX1" fmla="*/ 27932 w 245566"/>
                    <a:gd name="connsiteY1" fmla="*/ 49917 h 301109"/>
                    <a:gd name="connsiteX2" fmla="*/ 35838 w 245566"/>
                    <a:gd name="connsiteY2" fmla="*/ 40777 h 301109"/>
                    <a:gd name="connsiteX3" fmla="*/ 55913 w 245566"/>
                    <a:gd name="connsiteY3" fmla="*/ 57319 h 301109"/>
                    <a:gd name="connsiteX4" fmla="*/ 62474 w 245566"/>
                    <a:gd name="connsiteY4" fmla="*/ 114404 h 301109"/>
                    <a:gd name="connsiteX5" fmla="*/ 120512 w 245566"/>
                    <a:gd name="connsiteY5" fmla="*/ 10160 h 301109"/>
                    <a:gd name="connsiteX6" fmla="*/ 156849 w 245566"/>
                    <a:gd name="connsiteY6" fmla="*/ 3599 h 301109"/>
                    <a:gd name="connsiteX7" fmla="*/ 163241 w 245566"/>
                    <a:gd name="connsiteY7" fmla="*/ 38646 h 301109"/>
                    <a:gd name="connsiteX8" fmla="*/ 123484 w 245566"/>
                    <a:gd name="connsiteY8" fmla="*/ 157414 h 301109"/>
                    <a:gd name="connsiteX9" fmla="*/ 169746 w 245566"/>
                    <a:gd name="connsiteY9" fmla="*/ 68983 h 301109"/>
                    <a:gd name="connsiteX10" fmla="*/ 207541 w 245566"/>
                    <a:gd name="connsiteY10" fmla="*/ 44310 h 301109"/>
                    <a:gd name="connsiteX11" fmla="*/ 228569 w 245566"/>
                    <a:gd name="connsiteY11" fmla="*/ 69544 h 301109"/>
                    <a:gd name="connsiteX12" fmla="*/ 222793 w 245566"/>
                    <a:gd name="connsiteY12" fmla="*/ 103806 h 301109"/>
                    <a:gd name="connsiteX13" fmla="*/ 170811 w 245566"/>
                    <a:gd name="connsiteY13" fmla="*/ 200423 h 301109"/>
                    <a:gd name="connsiteX14" fmla="*/ 201148 w 245566"/>
                    <a:gd name="connsiteY14" fmla="*/ 172722 h 301109"/>
                    <a:gd name="connsiteX15" fmla="*/ 239392 w 245566"/>
                    <a:gd name="connsiteY15" fmla="*/ 177713 h 301109"/>
                    <a:gd name="connsiteX16" fmla="*/ 235466 w 245566"/>
                    <a:gd name="connsiteY16" fmla="*/ 226330 h 301109"/>
                    <a:gd name="connsiteX17" fmla="*/ 95951 w 245566"/>
                    <a:gd name="connsiteY17" fmla="*/ 301022 h 301109"/>
                    <a:gd name="connsiteX18" fmla="*/ 56530 w 245566"/>
                    <a:gd name="connsiteY18" fmla="*/ 290480 h 301109"/>
                    <a:gd name="connsiteX19" fmla="*/ 18623 w 245566"/>
                    <a:gd name="connsiteY19" fmla="*/ 262162 h 30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5566" h="301109">
                      <a:moveTo>
                        <a:pt x="18623" y="262162"/>
                      </a:moveTo>
                      <a:cubicBezTo>
                        <a:pt x="-9190" y="194592"/>
                        <a:pt x="-5657" y="114853"/>
                        <a:pt x="27932" y="49917"/>
                      </a:cubicBezTo>
                      <a:cubicBezTo>
                        <a:pt x="29838" y="46273"/>
                        <a:pt x="32081" y="42403"/>
                        <a:pt x="35838" y="40777"/>
                      </a:cubicBezTo>
                      <a:cubicBezTo>
                        <a:pt x="44867" y="36852"/>
                        <a:pt x="52997" y="47955"/>
                        <a:pt x="55913" y="57319"/>
                      </a:cubicBezTo>
                      <a:cubicBezTo>
                        <a:pt x="61689" y="75712"/>
                        <a:pt x="63876" y="95170"/>
                        <a:pt x="62474" y="114404"/>
                      </a:cubicBezTo>
                      <a:cubicBezTo>
                        <a:pt x="66343" y="73637"/>
                        <a:pt x="87932" y="34889"/>
                        <a:pt x="120512" y="10160"/>
                      </a:cubicBezTo>
                      <a:cubicBezTo>
                        <a:pt x="131054" y="2141"/>
                        <a:pt x="146250" y="-4307"/>
                        <a:pt x="156849" y="3599"/>
                      </a:cubicBezTo>
                      <a:cubicBezTo>
                        <a:pt x="166942" y="11113"/>
                        <a:pt x="165821" y="26310"/>
                        <a:pt x="163241" y="38646"/>
                      </a:cubicBezTo>
                      <a:cubicBezTo>
                        <a:pt x="154718" y="79637"/>
                        <a:pt x="141372" y="119563"/>
                        <a:pt x="123484" y="157414"/>
                      </a:cubicBezTo>
                      <a:cubicBezTo>
                        <a:pt x="135652" y="126404"/>
                        <a:pt x="151241" y="96684"/>
                        <a:pt x="169746" y="68983"/>
                      </a:cubicBezTo>
                      <a:cubicBezTo>
                        <a:pt x="178662" y="55693"/>
                        <a:pt x="191840" y="41338"/>
                        <a:pt x="207541" y="44310"/>
                      </a:cubicBezTo>
                      <a:cubicBezTo>
                        <a:pt x="219036" y="46497"/>
                        <a:pt x="226999" y="57936"/>
                        <a:pt x="228569" y="69544"/>
                      </a:cubicBezTo>
                      <a:cubicBezTo>
                        <a:pt x="230139" y="81151"/>
                        <a:pt x="226718" y="92815"/>
                        <a:pt x="222793" y="103806"/>
                      </a:cubicBezTo>
                      <a:cubicBezTo>
                        <a:pt x="210457" y="138348"/>
                        <a:pt x="192849" y="171096"/>
                        <a:pt x="170811" y="200423"/>
                      </a:cubicBezTo>
                      <a:cubicBezTo>
                        <a:pt x="179559" y="189713"/>
                        <a:pt x="188699" y="178722"/>
                        <a:pt x="201148" y="172722"/>
                      </a:cubicBezTo>
                      <a:cubicBezTo>
                        <a:pt x="213597" y="166722"/>
                        <a:pt x="230307" y="167227"/>
                        <a:pt x="239392" y="177713"/>
                      </a:cubicBezTo>
                      <a:cubicBezTo>
                        <a:pt x="250775" y="190891"/>
                        <a:pt x="244606" y="211470"/>
                        <a:pt x="235466" y="226330"/>
                      </a:cubicBezTo>
                      <a:cubicBezTo>
                        <a:pt x="206419" y="273321"/>
                        <a:pt x="151185" y="302929"/>
                        <a:pt x="95951" y="301022"/>
                      </a:cubicBezTo>
                      <a:cubicBezTo>
                        <a:pt x="82156" y="300574"/>
                        <a:pt x="68025" y="298106"/>
                        <a:pt x="56530" y="290480"/>
                      </a:cubicBezTo>
                      <a:cubicBezTo>
                        <a:pt x="45035" y="282854"/>
                        <a:pt x="36792" y="269172"/>
                        <a:pt x="18623" y="26216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: 形状 207">
                  <a:extLst>
                    <a:ext uri="{FF2B5EF4-FFF2-40B4-BE49-F238E27FC236}">
                      <a16:creationId xmlns:a16="http://schemas.microsoft.com/office/drawing/2014/main" id="{7054F8A8-2414-D8E7-EE40-DA0CE3F2205B}"/>
                    </a:ext>
                  </a:extLst>
                </p:cNvPr>
                <p:cNvSpPr/>
                <p:nvPr/>
              </p:nvSpPr>
              <p:spPr>
                <a:xfrm>
                  <a:off x="7438979" y="1366094"/>
                  <a:ext cx="1279615" cy="1047979"/>
                </a:xfrm>
                <a:custGeom>
                  <a:avLst/>
                  <a:gdLst>
                    <a:gd name="connsiteX0" fmla="*/ 824692 w 1747668"/>
                    <a:gd name="connsiteY0" fmla="*/ 3657 h 1431305"/>
                    <a:gd name="connsiteX1" fmla="*/ 406988 w 1747668"/>
                    <a:gd name="connsiteY1" fmla="*/ 261378 h 1431305"/>
                    <a:gd name="connsiteX2" fmla="*/ 239099 w 1747668"/>
                    <a:gd name="connsiteY2" fmla="*/ 732522 h 1431305"/>
                    <a:gd name="connsiteX3" fmla="*/ 28873 w 1747668"/>
                    <a:gd name="connsiteY3" fmla="*/ 769308 h 1431305"/>
                    <a:gd name="connsiteX4" fmla="*/ 44910 w 1747668"/>
                    <a:gd name="connsiteY4" fmla="*/ 991478 h 1431305"/>
                    <a:gd name="connsiteX5" fmla="*/ 266239 w 1747668"/>
                    <a:gd name="connsiteY5" fmla="*/ 1079180 h 1431305"/>
                    <a:gd name="connsiteX6" fmla="*/ 460596 w 1747668"/>
                    <a:gd name="connsiteY6" fmla="*/ 1309144 h 1431305"/>
                    <a:gd name="connsiteX7" fmla="*/ 744168 w 1747668"/>
                    <a:gd name="connsiteY7" fmla="*/ 1417369 h 1431305"/>
                    <a:gd name="connsiteX8" fmla="*/ 1048489 w 1747668"/>
                    <a:gd name="connsiteY8" fmla="*/ 1414453 h 1431305"/>
                    <a:gd name="connsiteX9" fmla="*/ 1312266 w 1747668"/>
                    <a:gd name="connsiteY9" fmla="*/ 1267480 h 1431305"/>
                    <a:gd name="connsiteX10" fmla="*/ 1449931 w 1747668"/>
                    <a:gd name="connsiteY10" fmla="*/ 1053049 h 1431305"/>
                    <a:gd name="connsiteX11" fmla="*/ 1602400 w 1747668"/>
                    <a:gd name="connsiteY11" fmla="*/ 1037067 h 1431305"/>
                    <a:gd name="connsiteX12" fmla="*/ 1712195 w 1747668"/>
                    <a:gd name="connsiteY12" fmla="*/ 926038 h 1431305"/>
                    <a:gd name="connsiteX13" fmla="*/ 1747522 w 1747668"/>
                    <a:gd name="connsiteY13" fmla="*/ 824766 h 1431305"/>
                    <a:gd name="connsiteX14" fmla="*/ 1648213 w 1747668"/>
                    <a:gd name="connsiteY14" fmla="*/ 679363 h 1431305"/>
                    <a:gd name="connsiteX15" fmla="*/ 1486773 w 1747668"/>
                    <a:gd name="connsiteY15" fmla="*/ 728093 h 1431305"/>
                    <a:gd name="connsiteX16" fmla="*/ 1325276 w 1747668"/>
                    <a:gd name="connsiteY16" fmla="*/ 177097 h 1431305"/>
                    <a:gd name="connsiteX17" fmla="*/ 824692 w 1747668"/>
                    <a:gd name="connsiteY17" fmla="*/ 3657 h 1431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47668" h="1431305">
                      <a:moveTo>
                        <a:pt x="824692" y="3657"/>
                      </a:moveTo>
                      <a:cubicBezTo>
                        <a:pt x="657027" y="21096"/>
                        <a:pt x="505568" y="124667"/>
                        <a:pt x="406988" y="261378"/>
                      </a:cubicBezTo>
                      <a:cubicBezTo>
                        <a:pt x="308408" y="398090"/>
                        <a:pt x="258501" y="565082"/>
                        <a:pt x="239099" y="732522"/>
                      </a:cubicBezTo>
                      <a:cubicBezTo>
                        <a:pt x="176799" y="682672"/>
                        <a:pt x="74406" y="703868"/>
                        <a:pt x="28873" y="769308"/>
                      </a:cubicBezTo>
                      <a:cubicBezTo>
                        <a:pt x="-16660" y="834804"/>
                        <a:pt x="-6118" y="930188"/>
                        <a:pt x="44910" y="991478"/>
                      </a:cubicBezTo>
                      <a:cubicBezTo>
                        <a:pt x="95939" y="1052824"/>
                        <a:pt x="180332" y="1080806"/>
                        <a:pt x="266239" y="1079180"/>
                      </a:cubicBezTo>
                      <a:cubicBezTo>
                        <a:pt x="304482" y="1173610"/>
                        <a:pt x="375586" y="1252901"/>
                        <a:pt x="460596" y="1309144"/>
                      </a:cubicBezTo>
                      <a:cubicBezTo>
                        <a:pt x="545606" y="1365388"/>
                        <a:pt x="643906" y="1399425"/>
                        <a:pt x="744168" y="1417369"/>
                      </a:cubicBezTo>
                      <a:cubicBezTo>
                        <a:pt x="844711" y="1435370"/>
                        <a:pt x="949011" y="1437500"/>
                        <a:pt x="1048489" y="1414453"/>
                      </a:cubicBezTo>
                      <a:cubicBezTo>
                        <a:pt x="1148022" y="1391406"/>
                        <a:pt x="1242621" y="1342172"/>
                        <a:pt x="1312266" y="1267480"/>
                      </a:cubicBezTo>
                      <a:cubicBezTo>
                        <a:pt x="1368846" y="1206807"/>
                        <a:pt x="1407426" y="1131498"/>
                        <a:pt x="1449931" y="1053049"/>
                      </a:cubicBezTo>
                      <a:cubicBezTo>
                        <a:pt x="1499502" y="1070881"/>
                        <a:pt x="1556194" y="1062357"/>
                        <a:pt x="1602400" y="1037067"/>
                      </a:cubicBezTo>
                      <a:cubicBezTo>
                        <a:pt x="1648606" y="1011777"/>
                        <a:pt x="1684998" y="971123"/>
                        <a:pt x="1712195" y="926038"/>
                      </a:cubicBezTo>
                      <a:cubicBezTo>
                        <a:pt x="1730868" y="895085"/>
                        <a:pt x="1745840" y="860879"/>
                        <a:pt x="1747522" y="824766"/>
                      </a:cubicBezTo>
                      <a:cubicBezTo>
                        <a:pt x="1750494" y="761850"/>
                        <a:pt x="1707877" y="699494"/>
                        <a:pt x="1648213" y="679363"/>
                      </a:cubicBezTo>
                      <a:cubicBezTo>
                        <a:pt x="1588549" y="659232"/>
                        <a:pt x="1516885" y="682952"/>
                        <a:pt x="1486773" y="728093"/>
                      </a:cubicBezTo>
                      <a:cubicBezTo>
                        <a:pt x="1511726" y="532334"/>
                        <a:pt x="1456604" y="324407"/>
                        <a:pt x="1325276" y="177097"/>
                      </a:cubicBezTo>
                      <a:cubicBezTo>
                        <a:pt x="1193948" y="29788"/>
                        <a:pt x="993142" y="-13895"/>
                        <a:pt x="824692" y="3657"/>
                      </a:cubicBezTo>
                      <a:close/>
                    </a:path>
                  </a:pathLst>
                </a:custGeom>
                <a:solidFill>
                  <a:srgbClr val="F9D2C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任意多边形: 形状 208">
                  <a:extLst>
                    <a:ext uri="{FF2B5EF4-FFF2-40B4-BE49-F238E27FC236}">
                      <a16:creationId xmlns:a16="http://schemas.microsoft.com/office/drawing/2014/main" id="{A1D9423F-9712-63C1-C576-21DE15F2761F}"/>
                    </a:ext>
                  </a:extLst>
                </p:cNvPr>
                <p:cNvSpPr/>
                <p:nvPr/>
              </p:nvSpPr>
              <p:spPr>
                <a:xfrm>
                  <a:off x="7636502" y="1940947"/>
                  <a:ext cx="248397" cy="250778"/>
                </a:xfrm>
                <a:custGeom>
                  <a:avLst/>
                  <a:gdLst>
                    <a:gd name="connsiteX0" fmla="*/ 339255 w 339255"/>
                    <a:gd name="connsiteY0" fmla="*/ 171254 h 342507"/>
                    <a:gd name="connsiteX1" fmla="*/ 169628 w 339255"/>
                    <a:gd name="connsiteY1" fmla="*/ 342508 h 342507"/>
                    <a:gd name="connsiteX2" fmla="*/ 0 w 339255"/>
                    <a:gd name="connsiteY2" fmla="*/ 171254 h 342507"/>
                    <a:gd name="connsiteX3" fmla="*/ 169628 w 339255"/>
                    <a:gd name="connsiteY3" fmla="*/ 0 h 342507"/>
                    <a:gd name="connsiteX4" fmla="*/ 339255 w 339255"/>
                    <a:gd name="connsiteY4" fmla="*/ 171254 h 34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255" h="342507">
                      <a:moveTo>
                        <a:pt x="339255" y="171254"/>
                      </a:moveTo>
                      <a:cubicBezTo>
                        <a:pt x="339255" y="265835"/>
                        <a:pt x="263310" y="342508"/>
                        <a:pt x="169628" y="342508"/>
                      </a:cubicBezTo>
                      <a:cubicBezTo>
                        <a:pt x="75945" y="342508"/>
                        <a:pt x="0" y="265835"/>
                        <a:pt x="0" y="171254"/>
                      </a:cubicBezTo>
                      <a:cubicBezTo>
                        <a:pt x="0" y="76673"/>
                        <a:pt x="75945" y="0"/>
                        <a:pt x="169628" y="0"/>
                      </a:cubicBezTo>
                      <a:cubicBezTo>
                        <a:pt x="263310" y="0"/>
                        <a:pt x="339255" y="76673"/>
                        <a:pt x="339255" y="171254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任意多边形: 形状 209">
                  <a:extLst>
                    <a:ext uri="{FF2B5EF4-FFF2-40B4-BE49-F238E27FC236}">
                      <a16:creationId xmlns:a16="http://schemas.microsoft.com/office/drawing/2014/main" id="{F2A0FA81-FB76-1334-9CC0-F7DFEF00A022}"/>
                    </a:ext>
                  </a:extLst>
                </p:cNvPr>
                <p:cNvSpPr/>
                <p:nvPr/>
              </p:nvSpPr>
              <p:spPr>
                <a:xfrm>
                  <a:off x="8256469" y="1951212"/>
                  <a:ext cx="248397" cy="250778"/>
                </a:xfrm>
                <a:custGeom>
                  <a:avLst/>
                  <a:gdLst>
                    <a:gd name="connsiteX0" fmla="*/ 339255 w 339255"/>
                    <a:gd name="connsiteY0" fmla="*/ 171254 h 342507"/>
                    <a:gd name="connsiteX1" fmla="*/ 169628 w 339255"/>
                    <a:gd name="connsiteY1" fmla="*/ 342508 h 342507"/>
                    <a:gd name="connsiteX2" fmla="*/ 0 w 339255"/>
                    <a:gd name="connsiteY2" fmla="*/ 171254 h 342507"/>
                    <a:gd name="connsiteX3" fmla="*/ 169628 w 339255"/>
                    <a:gd name="connsiteY3" fmla="*/ 0 h 342507"/>
                    <a:gd name="connsiteX4" fmla="*/ 339255 w 339255"/>
                    <a:gd name="connsiteY4" fmla="*/ 171254 h 34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9255" h="342507">
                      <a:moveTo>
                        <a:pt x="339255" y="171254"/>
                      </a:moveTo>
                      <a:cubicBezTo>
                        <a:pt x="339255" y="265835"/>
                        <a:pt x="263310" y="342508"/>
                        <a:pt x="169628" y="342508"/>
                      </a:cubicBezTo>
                      <a:cubicBezTo>
                        <a:pt x="75945" y="342508"/>
                        <a:pt x="0" y="265835"/>
                        <a:pt x="0" y="171254"/>
                      </a:cubicBezTo>
                      <a:cubicBezTo>
                        <a:pt x="0" y="76673"/>
                        <a:pt x="75945" y="0"/>
                        <a:pt x="169628" y="0"/>
                      </a:cubicBezTo>
                      <a:cubicBezTo>
                        <a:pt x="263310" y="0"/>
                        <a:pt x="339255" y="76673"/>
                        <a:pt x="339255" y="171254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1" name="图形 13">
                  <a:extLst>
                    <a:ext uri="{FF2B5EF4-FFF2-40B4-BE49-F238E27FC236}">
                      <a16:creationId xmlns:a16="http://schemas.microsoft.com/office/drawing/2014/main" id="{B585A14E-1BE8-8E4C-3361-AE9F1C74F3F6}"/>
                    </a:ext>
                  </a:extLst>
                </p:cNvPr>
                <p:cNvGrpSpPr/>
                <p:nvPr/>
              </p:nvGrpSpPr>
              <p:grpSpPr>
                <a:xfrm>
                  <a:off x="7836897" y="1953022"/>
                  <a:ext cx="508143" cy="266579"/>
                  <a:chOff x="14588564" y="6060367"/>
                  <a:chExt cx="694010" cy="364087"/>
                </a:xfrm>
              </p:grpSpPr>
              <p:sp>
                <p:nvSpPr>
                  <p:cNvPr id="234" name="任意多边形: 形状 233">
                    <a:extLst>
                      <a:ext uri="{FF2B5EF4-FFF2-40B4-BE49-F238E27FC236}">
                        <a16:creationId xmlns:a16="http://schemas.microsoft.com/office/drawing/2014/main" id="{4509D686-D502-0DA6-F76F-A6DAAE59A368}"/>
                      </a:ext>
                    </a:extLst>
                  </p:cNvPr>
                  <p:cNvSpPr/>
                  <p:nvPr/>
                </p:nvSpPr>
                <p:spPr>
                  <a:xfrm>
                    <a:off x="14588564" y="6060367"/>
                    <a:ext cx="694010" cy="287380"/>
                  </a:xfrm>
                  <a:custGeom>
                    <a:avLst/>
                    <a:gdLst>
                      <a:gd name="connsiteX0" fmla="*/ 646331 w 694010"/>
                      <a:gd name="connsiteY0" fmla="*/ 12836 h 287380"/>
                      <a:gd name="connsiteX1" fmla="*/ 693771 w 694010"/>
                      <a:gd name="connsiteY1" fmla="*/ 100650 h 287380"/>
                      <a:gd name="connsiteX2" fmla="*/ 617564 w 694010"/>
                      <a:gd name="connsiteY2" fmla="*/ 251099 h 287380"/>
                      <a:gd name="connsiteX3" fmla="*/ 604275 w 694010"/>
                      <a:gd name="connsiteY3" fmla="*/ 265455 h 287380"/>
                      <a:gd name="connsiteX4" fmla="*/ 390460 w 694010"/>
                      <a:gd name="connsiteY4" fmla="*/ 185211 h 287380"/>
                      <a:gd name="connsiteX5" fmla="*/ 165206 w 694010"/>
                      <a:gd name="connsiteY5" fmla="*/ 243922 h 287380"/>
                      <a:gd name="connsiteX6" fmla="*/ 106158 w 694010"/>
                      <a:gd name="connsiteY6" fmla="*/ 287380 h 287380"/>
                      <a:gd name="connsiteX7" fmla="*/ 78065 w 694010"/>
                      <a:gd name="connsiteY7" fmla="*/ 264389 h 287380"/>
                      <a:gd name="connsiteX8" fmla="*/ 6008 w 694010"/>
                      <a:gd name="connsiteY8" fmla="*/ 158239 h 287380"/>
                      <a:gd name="connsiteX9" fmla="*/ 19017 w 694010"/>
                      <a:gd name="connsiteY9" fmla="*/ 55285 h 287380"/>
                      <a:gd name="connsiteX10" fmla="*/ 105486 w 694010"/>
                      <a:gd name="connsiteY10" fmla="*/ 15191 h 287380"/>
                      <a:gd name="connsiteX11" fmla="*/ 199692 w 694010"/>
                      <a:gd name="connsiteY11" fmla="*/ 41154 h 287380"/>
                      <a:gd name="connsiteX12" fmla="*/ 415581 w 694010"/>
                      <a:gd name="connsiteY12" fmla="*/ 53883 h 287380"/>
                      <a:gd name="connsiteX13" fmla="*/ 509844 w 694010"/>
                      <a:gd name="connsiteY13" fmla="*/ 16593 h 287380"/>
                      <a:gd name="connsiteX14" fmla="*/ 646331 w 694010"/>
                      <a:gd name="connsiteY14" fmla="*/ 12836 h 287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694010" h="287380">
                        <a:moveTo>
                          <a:pt x="646331" y="12836"/>
                        </a:moveTo>
                        <a:cubicBezTo>
                          <a:pt x="677116" y="29827"/>
                          <a:pt x="696406" y="65603"/>
                          <a:pt x="693771" y="100650"/>
                        </a:cubicBezTo>
                        <a:cubicBezTo>
                          <a:pt x="688500" y="170519"/>
                          <a:pt x="649415" y="213137"/>
                          <a:pt x="617564" y="251099"/>
                        </a:cubicBezTo>
                        <a:cubicBezTo>
                          <a:pt x="613359" y="256090"/>
                          <a:pt x="608929" y="260913"/>
                          <a:pt x="604275" y="265455"/>
                        </a:cubicBezTo>
                        <a:cubicBezTo>
                          <a:pt x="546573" y="213361"/>
                          <a:pt x="468180" y="186669"/>
                          <a:pt x="390460" y="185211"/>
                        </a:cubicBezTo>
                        <a:cubicBezTo>
                          <a:pt x="312011" y="183753"/>
                          <a:pt x="234290" y="206800"/>
                          <a:pt x="165206" y="243922"/>
                        </a:cubicBezTo>
                        <a:cubicBezTo>
                          <a:pt x="143561" y="255585"/>
                          <a:pt x="122140" y="269099"/>
                          <a:pt x="106158" y="287380"/>
                        </a:cubicBezTo>
                        <a:cubicBezTo>
                          <a:pt x="96401" y="280146"/>
                          <a:pt x="87037" y="272520"/>
                          <a:pt x="78065" y="264389"/>
                        </a:cubicBezTo>
                        <a:cubicBezTo>
                          <a:pt x="45934" y="235342"/>
                          <a:pt x="18345" y="199791"/>
                          <a:pt x="6008" y="158239"/>
                        </a:cubicBezTo>
                        <a:cubicBezTo>
                          <a:pt x="-4142" y="123865"/>
                          <a:pt x="-2459" y="83995"/>
                          <a:pt x="19017" y="55285"/>
                        </a:cubicBezTo>
                        <a:cubicBezTo>
                          <a:pt x="38700" y="28929"/>
                          <a:pt x="72569" y="15583"/>
                          <a:pt x="105486" y="15191"/>
                        </a:cubicBezTo>
                        <a:cubicBezTo>
                          <a:pt x="138402" y="14854"/>
                          <a:pt x="170477" y="26069"/>
                          <a:pt x="199692" y="41154"/>
                        </a:cubicBezTo>
                        <a:cubicBezTo>
                          <a:pt x="233898" y="58817"/>
                          <a:pt x="317113" y="87640"/>
                          <a:pt x="415581" y="53883"/>
                        </a:cubicBezTo>
                        <a:cubicBezTo>
                          <a:pt x="447544" y="42892"/>
                          <a:pt x="477825" y="27415"/>
                          <a:pt x="509844" y="16593"/>
                        </a:cubicBezTo>
                        <a:cubicBezTo>
                          <a:pt x="554256" y="1509"/>
                          <a:pt x="605284" y="-9875"/>
                          <a:pt x="646331" y="128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E8414366-BDC6-AC6D-2B17-ABF641D97509}"/>
                      </a:ext>
                    </a:extLst>
                  </p:cNvPr>
                  <p:cNvSpPr/>
                  <p:nvPr/>
                </p:nvSpPr>
                <p:spPr>
                  <a:xfrm>
                    <a:off x="14694723" y="6245513"/>
                    <a:ext cx="498116" cy="178942"/>
                  </a:xfrm>
                  <a:custGeom>
                    <a:avLst/>
                    <a:gdLst>
                      <a:gd name="connsiteX0" fmla="*/ 498116 w 498116"/>
                      <a:gd name="connsiteY0" fmla="*/ 80309 h 178942"/>
                      <a:gd name="connsiteX1" fmla="*/ 428527 w 498116"/>
                      <a:gd name="connsiteY1" fmla="*/ 130104 h 178942"/>
                      <a:gd name="connsiteX2" fmla="*/ 191945 w 498116"/>
                      <a:gd name="connsiteY2" fmla="*/ 176758 h 178942"/>
                      <a:gd name="connsiteX3" fmla="*/ 0 w 498116"/>
                      <a:gd name="connsiteY3" fmla="*/ 102234 h 178942"/>
                      <a:gd name="connsiteX4" fmla="*/ 59047 w 498116"/>
                      <a:gd name="connsiteY4" fmla="*/ 58776 h 178942"/>
                      <a:gd name="connsiteX5" fmla="*/ 284301 w 498116"/>
                      <a:gd name="connsiteY5" fmla="*/ 65 h 178942"/>
                      <a:gd name="connsiteX6" fmla="*/ 498116 w 498116"/>
                      <a:gd name="connsiteY6" fmla="*/ 80309 h 178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8116" h="178942">
                        <a:moveTo>
                          <a:pt x="498116" y="80309"/>
                        </a:moveTo>
                        <a:cubicBezTo>
                          <a:pt x="477873" y="100440"/>
                          <a:pt x="453761" y="116646"/>
                          <a:pt x="428527" y="130104"/>
                        </a:cubicBezTo>
                        <a:cubicBezTo>
                          <a:pt x="356526" y="168403"/>
                          <a:pt x="273086" y="185338"/>
                          <a:pt x="191945" y="176758"/>
                        </a:cubicBezTo>
                        <a:cubicBezTo>
                          <a:pt x="122861" y="169413"/>
                          <a:pt x="55795" y="143506"/>
                          <a:pt x="0" y="102234"/>
                        </a:cubicBezTo>
                        <a:cubicBezTo>
                          <a:pt x="15981" y="83954"/>
                          <a:pt x="37402" y="70440"/>
                          <a:pt x="59047" y="58776"/>
                        </a:cubicBezTo>
                        <a:cubicBezTo>
                          <a:pt x="128132" y="21654"/>
                          <a:pt x="205852" y="-1393"/>
                          <a:pt x="284301" y="65"/>
                        </a:cubicBezTo>
                        <a:cubicBezTo>
                          <a:pt x="362022" y="1523"/>
                          <a:pt x="440415" y="28215"/>
                          <a:pt x="498116" y="80309"/>
                        </a:cubicBezTo>
                        <a:close/>
                      </a:path>
                    </a:pathLst>
                  </a:custGeom>
                  <a:solidFill>
                    <a:srgbClr val="EF8F9D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2" name="任意多边形: 形状 211">
                  <a:extLst>
                    <a:ext uri="{FF2B5EF4-FFF2-40B4-BE49-F238E27FC236}">
                      <a16:creationId xmlns:a16="http://schemas.microsoft.com/office/drawing/2014/main" id="{0843F311-4E5C-F66C-155D-105901A55AD5}"/>
                    </a:ext>
                  </a:extLst>
                </p:cNvPr>
                <p:cNvSpPr/>
                <p:nvPr/>
              </p:nvSpPr>
              <p:spPr>
                <a:xfrm>
                  <a:off x="8537794" y="1934749"/>
                  <a:ext cx="116732" cy="69888"/>
                </a:xfrm>
                <a:custGeom>
                  <a:avLst/>
                  <a:gdLst>
                    <a:gd name="connsiteX0" fmla="*/ 157852 w 159430"/>
                    <a:gd name="connsiteY0" fmla="*/ 21980 h 95452"/>
                    <a:gd name="connsiteX1" fmla="*/ 158077 w 159430"/>
                    <a:gd name="connsiteY1" fmla="*/ 22148 h 95452"/>
                    <a:gd name="connsiteX2" fmla="*/ 157740 w 159430"/>
                    <a:gd name="connsiteY2" fmla="*/ 21755 h 95452"/>
                    <a:gd name="connsiteX3" fmla="*/ 156563 w 159430"/>
                    <a:gd name="connsiteY3" fmla="*/ 20410 h 95452"/>
                    <a:gd name="connsiteX4" fmla="*/ 146021 w 159430"/>
                    <a:gd name="connsiteY4" fmla="*/ 11045 h 95452"/>
                    <a:gd name="connsiteX5" fmla="*/ 95945 w 159430"/>
                    <a:gd name="connsiteY5" fmla="*/ 54 h 95452"/>
                    <a:gd name="connsiteX6" fmla="*/ 18113 w 159430"/>
                    <a:gd name="connsiteY6" fmla="*/ 49793 h 95452"/>
                    <a:gd name="connsiteX7" fmla="*/ 3421 w 159430"/>
                    <a:gd name="connsiteY7" fmla="*/ 78335 h 95452"/>
                    <a:gd name="connsiteX8" fmla="*/ 786 w 159430"/>
                    <a:gd name="connsiteY8" fmla="*/ 92410 h 95452"/>
                    <a:gd name="connsiteX9" fmla="*/ 12337 w 159430"/>
                    <a:gd name="connsiteY9" fmla="*/ 90896 h 95452"/>
                    <a:gd name="connsiteX10" fmla="*/ 75702 w 159430"/>
                    <a:gd name="connsiteY10" fmla="*/ 23157 h 95452"/>
                    <a:gd name="connsiteX11" fmla="*/ 130207 w 159430"/>
                    <a:gd name="connsiteY11" fmla="*/ 25624 h 95452"/>
                    <a:gd name="connsiteX12" fmla="*/ 142095 w 159430"/>
                    <a:gd name="connsiteY12" fmla="*/ 32522 h 95452"/>
                    <a:gd name="connsiteX13" fmla="*/ 149273 w 159430"/>
                    <a:gd name="connsiteY13" fmla="*/ 35606 h 95452"/>
                    <a:gd name="connsiteX14" fmla="*/ 159086 w 159430"/>
                    <a:gd name="connsiteY14" fmla="*/ 29213 h 95452"/>
                    <a:gd name="connsiteX15" fmla="*/ 157852 w 159430"/>
                    <a:gd name="connsiteY15" fmla="*/ 21980 h 9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9430" h="95452">
                      <a:moveTo>
                        <a:pt x="157852" y="21980"/>
                      </a:moveTo>
                      <a:cubicBezTo>
                        <a:pt x="157908" y="22036"/>
                        <a:pt x="158021" y="22148"/>
                        <a:pt x="158077" y="22148"/>
                      </a:cubicBezTo>
                      <a:cubicBezTo>
                        <a:pt x="157964" y="22036"/>
                        <a:pt x="157852" y="21868"/>
                        <a:pt x="157740" y="21755"/>
                      </a:cubicBezTo>
                      <a:cubicBezTo>
                        <a:pt x="157404" y="21251"/>
                        <a:pt x="157011" y="20802"/>
                        <a:pt x="156563" y="20410"/>
                      </a:cubicBezTo>
                      <a:cubicBezTo>
                        <a:pt x="153478" y="16877"/>
                        <a:pt x="149777" y="13849"/>
                        <a:pt x="146021" y="11045"/>
                      </a:cubicBezTo>
                      <a:cubicBezTo>
                        <a:pt x="134413" y="2521"/>
                        <a:pt x="116245" y="-450"/>
                        <a:pt x="95945" y="54"/>
                      </a:cubicBezTo>
                      <a:cubicBezTo>
                        <a:pt x="64431" y="3643"/>
                        <a:pt x="36281" y="24447"/>
                        <a:pt x="18113" y="49793"/>
                      </a:cubicBezTo>
                      <a:cubicBezTo>
                        <a:pt x="11889" y="58541"/>
                        <a:pt x="7178" y="68298"/>
                        <a:pt x="3421" y="78335"/>
                      </a:cubicBezTo>
                      <a:cubicBezTo>
                        <a:pt x="2356" y="82877"/>
                        <a:pt x="-1682" y="87812"/>
                        <a:pt x="786" y="92410"/>
                      </a:cubicBezTo>
                      <a:cubicBezTo>
                        <a:pt x="3365" y="97120"/>
                        <a:pt x="11047" y="96167"/>
                        <a:pt x="12337" y="90896"/>
                      </a:cubicBezTo>
                      <a:cubicBezTo>
                        <a:pt x="22711" y="60896"/>
                        <a:pt x="47272" y="33812"/>
                        <a:pt x="75702" y="23157"/>
                      </a:cubicBezTo>
                      <a:cubicBezTo>
                        <a:pt x="95553" y="15755"/>
                        <a:pt x="115908" y="20073"/>
                        <a:pt x="130207" y="25624"/>
                      </a:cubicBezTo>
                      <a:cubicBezTo>
                        <a:pt x="134357" y="27587"/>
                        <a:pt x="138058" y="30391"/>
                        <a:pt x="142095" y="32522"/>
                      </a:cubicBezTo>
                      <a:cubicBezTo>
                        <a:pt x="147983" y="35438"/>
                        <a:pt x="144899" y="34765"/>
                        <a:pt x="149273" y="35606"/>
                      </a:cubicBezTo>
                      <a:cubicBezTo>
                        <a:pt x="153591" y="36503"/>
                        <a:pt x="157908" y="33307"/>
                        <a:pt x="159086" y="29213"/>
                      </a:cubicBezTo>
                      <a:cubicBezTo>
                        <a:pt x="159871" y="26802"/>
                        <a:pt x="159254" y="24110"/>
                        <a:pt x="157852" y="21980"/>
                      </a:cubicBezTo>
                      <a:close/>
                    </a:path>
                  </a:pathLst>
                </a:custGeom>
                <a:solidFill>
                  <a:srgbClr val="E2A18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3" name="任意多边形: 形状 212">
                  <a:extLst>
                    <a:ext uri="{FF2B5EF4-FFF2-40B4-BE49-F238E27FC236}">
                      <a16:creationId xmlns:a16="http://schemas.microsoft.com/office/drawing/2014/main" id="{86A692D9-9E48-2CE4-3FB3-F3080B089C42}"/>
                    </a:ext>
                  </a:extLst>
                </p:cNvPr>
                <p:cNvSpPr/>
                <p:nvPr/>
              </p:nvSpPr>
              <p:spPr>
                <a:xfrm>
                  <a:off x="7498256" y="1937705"/>
                  <a:ext cx="116732" cy="69888"/>
                </a:xfrm>
                <a:custGeom>
                  <a:avLst/>
                  <a:gdLst>
                    <a:gd name="connsiteX0" fmla="*/ 1578 w 159430"/>
                    <a:gd name="connsiteY0" fmla="*/ 21980 h 95452"/>
                    <a:gd name="connsiteX1" fmla="*/ 1354 w 159430"/>
                    <a:gd name="connsiteY1" fmla="*/ 22148 h 95452"/>
                    <a:gd name="connsiteX2" fmla="*/ 1691 w 159430"/>
                    <a:gd name="connsiteY2" fmla="*/ 21755 h 95452"/>
                    <a:gd name="connsiteX3" fmla="*/ 2868 w 159430"/>
                    <a:gd name="connsiteY3" fmla="*/ 20410 h 95452"/>
                    <a:gd name="connsiteX4" fmla="*/ 13410 w 159430"/>
                    <a:gd name="connsiteY4" fmla="*/ 11045 h 95452"/>
                    <a:gd name="connsiteX5" fmla="*/ 63485 w 159430"/>
                    <a:gd name="connsiteY5" fmla="*/ 54 h 95452"/>
                    <a:gd name="connsiteX6" fmla="*/ 141318 w 159430"/>
                    <a:gd name="connsiteY6" fmla="*/ 49793 h 95452"/>
                    <a:gd name="connsiteX7" fmla="*/ 156009 w 159430"/>
                    <a:gd name="connsiteY7" fmla="*/ 78335 h 95452"/>
                    <a:gd name="connsiteX8" fmla="*/ 158645 w 159430"/>
                    <a:gd name="connsiteY8" fmla="*/ 92410 h 95452"/>
                    <a:gd name="connsiteX9" fmla="*/ 147094 w 159430"/>
                    <a:gd name="connsiteY9" fmla="*/ 90896 h 95452"/>
                    <a:gd name="connsiteX10" fmla="*/ 83729 w 159430"/>
                    <a:gd name="connsiteY10" fmla="*/ 23157 h 95452"/>
                    <a:gd name="connsiteX11" fmla="*/ 29223 w 159430"/>
                    <a:gd name="connsiteY11" fmla="*/ 25624 h 95452"/>
                    <a:gd name="connsiteX12" fmla="*/ 17335 w 159430"/>
                    <a:gd name="connsiteY12" fmla="*/ 32522 h 95452"/>
                    <a:gd name="connsiteX13" fmla="*/ 10158 w 159430"/>
                    <a:gd name="connsiteY13" fmla="*/ 35606 h 95452"/>
                    <a:gd name="connsiteX14" fmla="*/ 345 w 159430"/>
                    <a:gd name="connsiteY14" fmla="*/ 29213 h 95452"/>
                    <a:gd name="connsiteX15" fmla="*/ 1578 w 159430"/>
                    <a:gd name="connsiteY15" fmla="*/ 21980 h 9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9430" h="95452">
                      <a:moveTo>
                        <a:pt x="1578" y="21980"/>
                      </a:moveTo>
                      <a:cubicBezTo>
                        <a:pt x="1522" y="22036"/>
                        <a:pt x="1410" y="22148"/>
                        <a:pt x="1354" y="22148"/>
                      </a:cubicBezTo>
                      <a:cubicBezTo>
                        <a:pt x="1466" y="22036"/>
                        <a:pt x="1578" y="21868"/>
                        <a:pt x="1691" y="21755"/>
                      </a:cubicBezTo>
                      <a:cubicBezTo>
                        <a:pt x="2027" y="21251"/>
                        <a:pt x="2419" y="20802"/>
                        <a:pt x="2868" y="20410"/>
                      </a:cubicBezTo>
                      <a:cubicBezTo>
                        <a:pt x="5952" y="16877"/>
                        <a:pt x="9653" y="13849"/>
                        <a:pt x="13410" y="11045"/>
                      </a:cubicBezTo>
                      <a:cubicBezTo>
                        <a:pt x="25018" y="2521"/>
                        <a:pt x="43186" y="-450"/>
                        <a:pt x="63485" y="54"/>
                      </a:cubicBezTo>
                      <a:cubicBezTo>
                        <a:pt x="95000" y="3643"/>
                        <a:pt x="123149" y="24447"/>
                        <a:pt x="141318" y="49793"/>
                      </a:cubicBezTo>
                      <a:cubicBezTo>
                        <a:pt x="147542" y="58541"/>
                        <a:pt x="152252" y="68298"/>
                        <a:pt x="156009" y="78335"/>
                      </a:cubicBezTo>
                      <a:cubicBezTo>
                        <a:pt x="157075" y="82877"/>
                        <a:pt x="161112" y="87812"/>
                        <a:pt x="158645" y="92410"/>
                      </a:cubicBezTo>
                      <a:cubicBezTo>
                        <a:pt x="156066" y="97120"/>
                        <a:pt x="148383" y="96167"/>
                        <a:pt x="147094" y="90896"/>
                      </a:cubicBezTo>
                      <a:cubicBezTo>
                        <a:pt x="136720" y="60896"/>
                        <a:pt x="112159" y="33812"/>
                        <a:pt x="83729" y="23157"/>
                      </a:cubicBezTo>
                      <a:cubicBezTo>
                        <a:pt x="63878" y="15755"/>
                        <a:pt x="43523" y="20073"/>
                        <a:pt x="29223" y="25624"/>
                      </a:cubicBezTo>
                      <a:cubicBezTo>
                        <a:pt x="25074" y="27587"/>
                        <a:pt x="21373" y="30391"/>
                        <a:pt x="17335" y="32522"/>
                      </a:cubicBezTo>
                      <a:cubicBezTo>
                        <a:pt x="11448" y="35382"/>
                        <a:pt x="14532" y="34765"/>
                        <a:pt x="10158" y="35606"/>
                      </a:cubicBezTo>
                      <a:cubicBezTo>
                        <a:pt x="5840" y="36503"/>
                        <a:pt x="1522" y="33307"/>
                        <a:pt x="345" y="29213"/>
                      </a:cubicBezTo>
                      <a:cubicBezTo>
                        <a:pt x="-440" y="26746"/>
                        <a:pt x="176" y="24110"/>
                        <a:pt x="1578" y="21980"/>
                      </a:cubicBezTo>
                      <a:close/>
                    </a:path>
                  </a:pathLst>
                </a:custGeom>
                <a:solidFill>
                  <a:srgbClr val="E2A18A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4" name="图形 13">
                  <a:extLst>
                    <a:ext uri="{FF2B5EF4-FFF2-40B4-BE49-F238E27FC236}">
                      <a16:creationId xmlns:a16="http://schemas.microsoft.com/office/drawing/2014/main" id="{B66392FC-410F-E26F-A613-0967958224AD}"/>
                    </a:ext>
                  </a:extLst>
                </p:cNvPr>
                <p:cNvGrpSpPr/>
                <p:nvPr/>
              </p:nvGrpSpPr>
              <p:grpSpPr>
                <a:xfrm>
                  <a:off x="8235160" y="1780787"/>
                  <a:ext cx="95050" cy="98739"/>
                  <a:chOff x="15132502" y="5825132"/>
                  <a:chExt cx="129817" cy="134855"/>
                </a:xfrm>
                <a:solidFill>
                  <a:srgbClr val="000000"/>
                </a:solidFill>
              </p:grpSpPr>
              <p:sp>
                <p:nvSpPr>
                  <p:cNvPr id="232" name="任意多边形: 形状 231">
                    <a:extLst>
                      <a:ext uri="{FF2B5EF4-FFF2-40B4-BE49-F238E27FC236}">
                        <a16:creationId xmlns:a16="http://schemas.microsoft.com/office/drawing/2014/main" id="{834E8ECC-435F-C411-7232-2633C2646C42}"/>
                      </a:ext>
                    </a:extLst>
                  </p:cNvPr>
                  <p:cNvSpPr/>
                  <p:nvPr/>
                </p:nvSpPr>
                <p:spPr>
                  <a:xfrm>
                    <a:off x="15200547" y="5825132"/>
                    <a:ext cx="61772" cy="56928"/>
                  </a:xfrm>
                  <a:custGeom>
                    <a:avLst/>
                    <a:gdLst>
                      <a:gd name="connsiteX0" fmla="*/ 45900 w 61772"/>
                      <a:gd name="connsiteY0" fmla="*/ 4256 h 56928"/>
                      <a:gd name="connsiteX1" fmla="*/ 5301 w 61772"/>
                      <a:gd name="connsiteY1" fmla="*/ 30331 h 56928"/>
                      <a:gd name="connsiteX2" fmla="*/ 30 w 61772"/>
                      <a:gd name="connsiteY2" fmla="*/ 34929 h 56928"/>
                      <a:gd name="connsiteX3" fmla="*/ 1040 w 61772"/>
                      <a:gd name="connsiteY3" fmla="*/ 38574 h 56928"/>
                      <a:gd name="connsiteX4" fmla="*/ 18367 w 61772"/>
                      <a:gd name="connsiteY4" fmla="*/ 54836 h 56928"/>
                      <a:gd name="connsiteX5" fmla="*/ 22516 w 61772"/>
                      <a:gd name="connsiteY5" fmla="*/ 56854 h 56928"/>
                      <a:gd name="connsiteX6" fmla="*/ 29133 w 61772"/>
                      <a:gd name="connsiteY6" fmla="*/ 54724 h 56928"/>
                      <a:gd name="connsiteX7" fmla="*/ 59358 w 61772"/>
                      <a:gd name="connsiteY7" fmla="*/ 15807 h 56928"/>
                      <a:gd name="connsiteX8" fmla="*/ 60031 w 61772"/>
                      <a:gd name="connsiteY8" fmla="*/ 2013 h 56928"/>
                      <a:gd name="connsiteX9" fmla="*/ 45900 w 61772"/>
                      <a:gd name="connsiteY9" fmla="*/ 4256 h 5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772" h="56928">
                        <a:moveTo>
                          <a:pt x="45900" y="4256"/>
                        </a:moveTo>
                        <a:cubicBezTo>
                          <a:pt x="34236" y="15527"/>
                          <a:pt x="20386" y="24443"/>
                          <a:pt x="5301" y="30331"/>
                        </a:cubicBezTo>
                        <a:cubicBezTo>
                          <a:pt x="3002" y="31228"/>
                          <a:pt x="367" y="32462"/>
                          <a:pt x="30" y="34929"/>
                        </a:cubicBezTo>
                        <a:cubicBezTo>
                          <a:pt x="-138" y="36219"/>
                          <a:pt x="423" y="37452"/>
                          <a:pt x="1040" y="38574"/>
                        </a:cubicBezTo>
                        <a:cubicBezTo>
                          <a:pt x="4965" y="45527"/>
                          <a:pt x="11750" y="50350"/>
                          <a:pt x="18367" y="54836"/>
                        </a:cubicBezTo>
                        <a:cubicBezTo>
                          <a:pt x="19657" y="55733"/>
                          <a:pt x="20946" y="56630"/>
                          <a:pt x="22516" y="56854"/>
                        </a:cubicBezTo>
                        <a:cubicBezTo>
                          <a:pt x="24872" y="57247"/>
                          <a:pt x="27115" y="56013"/>
                          <a:pt x="29133" y="54724"/>
                        </a:cubicBezTo>
                        <a:cubicBezTo>
                          <a:pt x="43096" y="45639"/>
                          <a:pt x="52292" y="30892"/>
                          <a:pt x="59358" y="15807"/>
                        </a:cubicBezTo>
                        <a:cubicBezTo>
                          <a:pt x="61433" y="11377"/>
                          <a:pt x="63227" y="5714"/>
                          <a:pt x="60031" y="2013"/>
                        </a:cubicBezTo>
                        <a:cubicBezTo>
                          <a:pt x="57283" y="-1015"/>
                          <a:pt x="51227" y="-903"/>
                          <a:pt x="45900" y="42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任意多边形: 形状 232">
                    <a:extLst>
                      <a:ext uri="{FF2B5EF4-FFF2-40B4-BE49-F238E27FC236}">
                        <a16:creationId xmlns:a16="http://schemas.microsoft.com/office/drawing/2014/main" id="{1936E7BF-E449-8C21-3DB1-81C80CF8D583}"/>
                      </a:ext>
                    </a:extLst>
                  </p:cNvPr>
                  <p:cNvSpPr/>
                  <p:nvPr/>
                </p:nvSpPr>
                <p:spPr>
                  <a:xfrm>
                    <a:off x="15132502" y="5843575"/>
                    <a:ext cx="116412" cy="116412"/>
                  </a:xfrm>
                  <a:custGeom>
                    <a:avLst/>
                    <a:gdLst>
                      <a:gd name="connsiteX0" fmla="*/ 116412 w 116412"/>
                      <a:gd name="connsiteY0" fmla="*/ 58206 h 116412"/>
                      <a:gd name="connsiteX1" fmla="*/ 58206 w 116412"/>
                      <a:gd name="connsiteY1" fmla="*/ 116412 h 116412"/>
                      <a:gd name="connsiteX2" fmla="*/ 0 w 116412"/>
                      <a:gd name="connsiteY2" fmla="*/ 58206 h 116412"/>
                      <a:gd name="connsiteX3" fmla="*/ 58206 w 116412"/>
                      <a:gd name="connsiteY3" fmla="*/ 0 h 116412"/>
                      <a:gd name="connsiteX4" fmla="*/ 116412 w 116412"/>
                      <a:gd name="connsiteY4" fmla="*/ 58206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412" h="116412">
                        <a:moveTo>
                          <a:pt x="116412" y="58206"/>
                        </a:moveTo>
                        <a:cubicBezTo>
                          <a:pt x="116412" y="90352"/>
                          <a:pt x="90352" y="116412"/>
                          <a:pt x="58206" y="116412"/>
                        </a:cubicBezTo>
                        <a:cubicBezTo>
                          <a:pt x="26060" y="116412"/>
                          <a:pt x="0" y="90352"/>
                          <a:pt x="0" y="58206"/>
                        </a:cubicBezTo>
                        <a:cubicBezTo>
                          <a:pt x="0" y="26060"/>
                          <a:pt x="26060" y="0"/>
                          <a:pt x="58206" y="0"/>
                        </a:cubicBezTo>
                        <a:cubicBezTo>
                          <a:pt x="90352" y="0"/>
                          <a:pt x="116412" y="26060"/>
                          <a:pt x="116412" y="5820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" name="图形 13">
                  <a:extLst>
                    <a:ext uri="{FF2B5EF4-FFF2-40B4-BE49-F238E27FC236}">
                      <a16:creationId xmlns:a16="http://schemas.microsoft.com/office/drawing/2014/main" id="{5E382847-4CFC-4891-E1B3-623CCAB801F6}"/>
                    </a:ext>
                  </a:extLst>
                </p:cNvPr>
                <p:cNvGrpSpPr/>
                <p:nvPr/>
              </p:nvGrpSpPr>
              <p:grpSpPr>
                <a:xfrm>
                  <a:off x="7824583" y="1801644"/>
                  <a:ext cx="95050" cy="98739"/>
                  <a:chOff x="14571746" y="5853618"/>
                  <a:chExt cx="129817" cy="134855"/>
                </a:xfrm>
                <a:solidFill>
                  <a:srgbClr val="000000"/>
                </a:solidFill>
              </p:grpSpPr>
              <p:sp>
                <p:nvSpPr>
                  <p:cNvPr id="230" name="任意多边形: 形状 229">
                    <a:extLst>
                      <a:ext uri="{FF2B5EF4-FFF2-40B4-BE49-F238E27FC236}">
                        <a16:creationId xmlns:a16="http://schemas.microsoft.com/office/drawing/2014/main" id="{15F79D6C-3582-E2C9-9175-E1E2E6BE0D6F}"/>
                      </a:ext>
                    </a:extLst>
                  </p:cNvPr>
                  <p:cNvSpPr/>
                  <p:nvPr/>
                </p:nvSpPr>
                <p:spPr>
                  <a:xfrm>
                    <a:off x="14571746" y="5853618"/>
                    <a:ext cx="61772" cy="56928"/>
                  </a:xfrm>
                  <a:custGeom>
                    <a:avLst/>
                    <a:gdLst>
                      <a:gd name="connsiteX0" fmla="*/ 15873 w 61772"/>
                      <a:gd name="connsiteY0" fmla="*/ 4256 h 56928"/>
                      <a:gd name="connsiteX1" fmla="*/ 56471 w 61772"/>
                      <a:gd name="connsiteY1" fmla="*/ 30331 h 56928"/>
                      <a:gd name="connsiteX2" fmla="*/ 61742 w 61772"/>
                      <a:gd name="connsiteY2" fmla="*/ 34929 h 56928"/>
                      <a:gd name="connsiteX3" fmla="*/ 60733 w 61772"/>
                      <a:gd name="connsiteY3" fmla="*/ 38574 h 56928"/>
                      <a:gd name="connsiteX4" fmla="*/ 43406 w 61772"/>
                      <a:gd name="connsiteY4" fmla="*/ 54836 h 56928"/>
                      <a:gd name="connsiteX5" fmla="*/ 39256 w 61772"/>
                      <a:gd name="connsiteY5" fmla="*/ 56855 h 56928"/>
                      <a:gd name="connsiteX6" fmla="*/ 32639 w 61772"/>
                      <a:gd name="connsiteY6" fmla="*/ 54724 h 56928"/>
                      <a:gd name="connsiteX7" fmla="*/ 2415 w 61772"/>
                      <a:gd name="connsiteY7" fmla="*/ 15807 h 56928"/>
                      <a:gd name="connsiteX8" fmla="*/ 1742 w 61772"/>
                      <a:gd name="connsiteY8" fmla="*/ 2013 h 56928"/>
                      <a:gd name="connsiteX9" fmla="*/ 15873 w 61772"/>
                      <a:gd name="connsiteY9" fmla="*/ 4256 h 5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772" h="56928">
                        <a:moveTo>
                          <a:pt x="15873" y="4256"/>
                        </a:moveTo>
                        <a:cubicBezTo>
                          <a:pt x="27536" y="15527"/>
                          <a:pt x="41387" y="24443"/>
                          <a:pt x="56471" y="30331"/>
                        </a:cubicBezTo>
                        <a:cubicBezTo>
                          <a:pt x="58770" y="31228"/>
                          <a:pt x="61406" y="32462"/>
                          <a:pt x="61742" y="34929"/>
                        </a:cubicBezTo>
                        <a:cubicBezTo>
                          <a:pt x="61911" y="36219"/>
                          <a:pt x="61350" y="37452"/>
                          <a:pt x="60733" y="38574"/>
                        </a:cubicBezTo>
                        <a:cubicBezTo>
                          <a:pt x="56808" y="45527"/>
                          <a:pt x="50023" y="50350"/>
                          <a:pt x="43406" y="54836"/>
                        </a:cubicBezTo>
                        <a:cubicBezTo>
                          <a:pt x="42116" y="55733"/>
                          <a:pt x="40826" y="56630"/>
                          <a:pt x="39256" y="56855"/>
                        </a:cubicBezTo>
                        <a:cubicBezTo>
                          <a:pt x="36901" y="57247"/>
                          <a:pt x="34658" y="56013"/>
                          <a:pt x="32639" y="54724"/>
                        </a:cubicBezTo>
                        <a:cubicBezTo>
                          <a:pt x="18677" y="45639"/>
                          <a:pt x="9480" y="30892"/>
                          <a:pt x="2415" y="15807"/>
                        </a:cubicBezTo>
                        <a:cubicBezTo>
                          <a:pt x="340" y="11377"/>
                          <a:pt x="-1454" y="5714"/>
                          <a:pt x="1742" y="2013"/>
                        </a:cubicBezTo>
                        <a:cubicBezTo>
                          <a:pt x="4434" y="-1015"/>
                          <a:pt x="10490" y="-903"/>
                          <a:pt x="15873" y="42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任意多边形: 形状 230">
                    <a:extLst>
                      <a:ext uri="{FF2B5EF4-FFF2-40B4-BE49-F238E27FC236}">
                        <a16:creationId xmlns:a16="http://schemas.microsoft.com/office/drawing/2014/main" id="{DBE851BA-3D4E-F618-E731-01271903C039}"/>
                      </a:ext>
                    </a:extLst>
                  </p:cNvPr>
                  <p:cNvSpPr/>
                  <p:nvPr/>
                </p:nvSpPr>
                <p:spPr>
                  <a:xfrm>
                    <a:off x="14585152" y="5872061"/>
                    <a:ext cx="116412" cy="116412"/>
                  </a:xfrm>
                  <a:custGeom>
                    <a:avLst/>
                    <a:gdLst>
                      <a:gd name="connsiteX0" fmla="*/ 116412 w 116412"/>
                      <a:gd name="connsiteY0" fmla="*/ 58206 h 116412"/>
                      <a:gd name="connsiteX1" fmla="*/ 58206 w 116412"/>
                      <a:gd name="connsiteY1" fmla="*/ 116412 h 116412"/>
                      <a:gd name="connsiteX2" fmla="*/ 0 w 116412"/>
                      <a:gd name="connsiteY2" fmla="*/ 58206 h 116412"/>
                      <a:gd name="connsiteX3" fmla="*/ 58206 w 116412"/>
                      <a:gd name="connsiteY3" fmla="*/ 0 h 116412"/>
                      <a:gd name="connsiteX4" fmla="*/ 116412 w 116412"/>
                      <a:gd name="connsiteY4" fmla="*/ 58206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412" h="116412">
                        <a:moveTo>
                          <a:pt x="116412" y="58206"/>
                        </a:moveTo>
                        <a:cubicBezTo>
                          <a:pt x="116412" y="90353"/>
                          <a:pt x="90352" y="116412"/>
                          <a:pt x="58206" y="116412"/>
                        </a:cubicBezTo>
                        <a:cubicBezTo>
                          <a:pt x="26060" y="116412"/>
                          <a:pt x="0" y="90353"/>
                          <a:pt x="0" y="58206"/>
                        </a:cubicBezTo>
                        <a:cubicBezTo>
                          <a:pt x="0" y="26060"/>
                          <a:pt x="26060" y="0"/>
                          <a:pt x="58206" y="0"/>
                        </a:cubicBezTo>
                        <a:cubicBezTo>
                          <a:pt x="90352" y="0"/>
                          <a:pt x="116412" y="26060"/>
                          <a:pt x="116412" y="5820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6" name="任意多边形: 形状 215">
                  <a:extLst>
                    <a:ext uri="{FF2B5EF4-FFF2-40B4-BE49-F238E27FC236}">
                      <a16:creationId xmlns:a16="http://schemas.microsoft.com/office/drawing/2014/main" id="{4ABBD3B1-3005-24D3-1B88-19E9F65D21B3}"/>
                    </a:ext>
                  </a:extLst>
                </p:cNvPr>
                <p:cNvSpPr/>
                <p:nvPr/>
              </p:nvSpPr>
              <p:spPr>
                <a:xfrm>
                  <a:off x="7502185" y="1307510"/>
                  <a:ext cx="1133753" cy="609131"/>
                </a:xfrm>
                <a:custGeom>
                  <a:avLst/>
                  <a:gdLst>
                    <a:gd name="connsiteX0" fmla="*/ 1000968 w 1548454"/>
                    <a:gd name="connsiteY0" fmla="*/ 52829 h 831937"/>
                    <a:gd name="connsiteX1" fmla="*/ 416664 w 1548454"/>
                    <a:gd name="connsiteY1" fmla="*/ 71782 h 831937"/>
                    <a:gd name="connsiteX2" fmla="*/ 15782 w 1548454"/>
                    <a:gd name="connsiteY2" fmla="*/ 497281 h 831937"/>
                    <a:gd name="connsiteX3" fmla="*/ 810 w 1548454"/>
                    <a:gd name="connsiteY3" fmla="*/ 578478 h 831937"/>
                    <a:gd name="connsiteX4" fmla="*/ 50549 w 1548454"/>
                    <a:gd name="connsiteY4" fmla="*/ 638590 h 831937"/>
                    <a:gd name="connsiteX5" fmla="*/ 51390 w 1548454"/>
                    <a:gd name="connsiteY5" fmla="*/ 786180 h 831937"/>
                    <a:gd name="connsiteX6" fmla="*/ 158886 w 1548454"/>
                    <a:gd name="connsiteY6" fmla="*/ 817414 h 831937"/>
                    <a:gd name="connsiteX7" fmla="*/ 198419 w 1548454"/>
                    <a:gd name="connsiteY7" fmla="*/ 655245 h 831937"/>
                    <a:gd name="connsiteX8" fmla="*/ 479356 w 1548454"/>
                    <a:gd name="connsiteY8" fmla="*/ 495991 h 831937"/>
                    <a:gd name="connsiteX9" fmla="*/ 588366 w 1548454"/>
                    <a:gd name="connsiteY9" fmla="*/ 600908 h 831937"/>
                    <a:gd name="connsiteX10" fmla="*/ 741059 w 1548454"/>
                    <a:gd name="connsiteY10" fmla="*/ 568721 h 831937"/>
                    <a:gd name="connsiteX11" fmla="*/ 851191 w 1548454"/>
                    <a:gd name="connsiteY11" fmla="*/ 454047 h 831937"/>
                    <a:gd name="connsiteX12" fmla="*/ 925883 w 1548454"/>
                    <a:gd name="connsiteY12" fmla="*/ 569393 h 831937"/>
                    <a:gd name="connsiteX13" fmla="*/ 1068707 w 1548454"/>
                    <a:gd name="connsiteY13" fmla="*/ 547356 h 831937"/>
                    <a:gd name="connsiteX14" fmla="*/ 1173062 w 1548454"/>
                    <a:gd name="connsiteY14" fmla="*/ 441654 h 831937"/>
                    <a:gd name="connsiteX15" fmla="*/ 1359793 w 1548454"/>
                    <a:gd name="connsiteY15" fmla="*/ 646273 h 831937"/>
                    <a:gd name="connsiteX16" fmla="*/ 1369830 w 1548454"/>
                    <a:gd name="connsiteY16" fmla="*/ 811190 h 831937"/>
                    <a:gd name="connsiteX17" fmla="*/ 1380653 w 1548454"/>
                    <a:gd name="connsiteY17" fmla="*/ 831938 h 831937"/>
                    <a:gd name="connsiteX18" fmla="*/ 1520112 w 1548454"/>
                    <a:gd name="connsiteY18" fmla="*/ 752086 h 831937"/>
                    <a:gd name="connsiteX19" fmla="*/ 1258970 w 1548454"/>
                    <a:gd name="connsiteY19" fmla="*/ 137053 h 831937"/>
                    <a:gd name="connsiteX20" fmla="*/ 1000968 w 1548454"/>
                    <a:gd name="connsiteY20" fmla="*/ 52829 h 831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48454" h="831937">
                      <a:moveTo>
                        <a:pt x="1000968" y="52829"/>
                      </a:moveTo>
                      <a:cubicBezTo>
                        <a:pt x="818555" y="-28985"/>
                        <a:pt x="598908" y="-10424"/>
                        <a:pt x="416664" y="71782"/>
                      </a:cubicBezTo>
                      <a:cubicBezTo>
                        <a:pt x="234419" y="153988"/>
                        <a:pt x="86998" y="310494"/>
                        <a:pt x="15782" y="497281"/>
                      </a:cubicBezTo>
                      <a:cubicBezTo>
                        <a:pt x="5857" y="523300"/>
                        <a:pt x="-2723" y="550889"/>
                        <a:pt x="810" y="578478"/>
                      </a:cubicBezTo>
                      <a:cubicBezTo>
                        <a:pt x="4343" y="606067"/>
                        <a:pt x="23240" y="633487"/>
                        <a:pt x="50549" y="638590"/>
                      </a:cubicBezTo>
                      <a:cubicBezTo>
                        <a:pt x="45614" y="686983"/>
                        <a:pt x="50380" y="737507"/>
                        <a:pt x="51390" y="786180"/>
                      </a:cubicBezTo>
                      <a:cubicBezTo>
                        <a:pt x="94456" y="782760"/>
                        <a:pt x="116325" y="787358"/>
                        <a:pt x="158886" y="817414"/>
                      </a:cubicBezTo>
                      <a:cubicBezTo>
                        <a:pt x="164998" y="777320"/>
                        <a:pt x="186307" y="683338"/>
                        <a:pt x="198419" y="655245"/>
                      </a:cubicBezTo>
                      <a:cubicBezTo>
                        <a:pt x="313766" y="637525"/>
                        <a:pt x="435449" y="548646"/>
                        <a:pt x="479356" y="495991"/>
                      </a:cubicBezTo>
                      <a:cubicBezTo>
                        <a:pt x="489505" y="548421"/>
                        <a:pt x="536216" y="589412"/>
                        <a:pt x="588366" y="600908"/>
                      </a:cubicBezTo>
                      <a:cubicBezTo>
                        <a:pt x="640516" y="612403"/>
                        <a:pt x="696087" y="597487"/>
                        <a:pt x="741059" y="568721"/>
                      </a:cubicBezTo>
                      <a:cubicBezTo>
                        <a:pt x="786031" y="539954"/>
                        <a:pt x="821415" y="498346"/>
                        <a:pt x="851191" y="454047"/>
                      </a:cubicBezTo>
                      <a:cubicBezTo>
                        <a:pt x="842667" y="503113"/>
                        <a:pt x="878892" y="552907"/>
                        <a:pt x="925883" y="569393"/>
                      </a:cubicBezTo>
                      <a:cubicBezTo>
                        <a:pt x="972874" y="585880"/>
                        <a:pt x="1026426" y="573711"/>
                        <a:pt x="1068707" y="547356"/>
                      </a:cubicBezTo>
                      <a:cubicBezTo>
                        <a:pt x="1110987" y="521001"/>
                        <a:pt x="1143735" y="481916"/>
                        <a:pt x="1173062" y="441654"/>
                      </a:cubicBezTo>
                      <a:cubicBezTo>
                        <a:pt x="1202165" y="531206"/>
                        <a:pt x="1249381" y="607188"/>
                        <a:pt x="1359793" y="646273"/>
                      </a:cubicBezTo>
                      <a:cubicBezTo>
                        <a:pt x="1364279" y="697918"/>
                        <a:pt x="1356484" y="761115"/>
                        <a:pt x="1369830" y="811190"/>
                      </a:cubicBezTo>
                      <a:cubicBezTo>
                        <a:pt x="1371849" y="818872"/>
                        <a:pt x="1374372" y="827059"/>
                        <a:pt x="1380653" y="831938"/>
                      </a:cubicBezTo>
                      <a:cubicBezTo>
                        <a:pt x="1411887" y="776816"/>
                        <a:pt x="1461121" y="746759"/>
                        <a:pt x="1520112" y="752086"/>
                      </a:cubicBezTo>
                      <a:cubicBezTo>
                        <a:pt x="1608262" y="475467"/>
                        <a:pt x="1482373" y="266699"/>
                        <a:pt x="1258970" y="137053"/>
                      </a:cubicBezTo>
                      <a:cubicBezTo>
                        <a:pt x="1129885" y="62193"/>
                        <a:pt x="1051996" y="75707"/>
                        <a:pt x="1000968" y="52829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: 形状 216">
                  <a:extLst>
                    <a:ext uri="{FF2B5EF4-FFF2-40B4-BE49-F238E27FC236}">
                      <a16:creationId xmlns:a16="http://schemas.microsoft.com/office/drawing/2014/main" id="{E671EAE5-F29E-C332-E238-2A3F0CB6F9B4}"/>
                    </a:ext>
                  </a:extLst>
                </p:cNvPr>
                <p:cNvSpPr/>
                <p:nvPr/>
              </p:nvSpPr>
              <p:spPr>
                <a:xfrm>
                  <a:off x="8210056" y="1174554"/>
                  <a:ext cx="75635" cy="132139"/>
                </a:xfrm>
                <a:custGeom>
                  <a:avLst/>
                  <a:gdLst>
                    <a:gd name="connsiteX0" fmla="*/ 71578 w 103301"/>
                    <a:gd name="connsiteY0" fmla="*/ 180472 h 180472"/>
                    <a:gd name="connsiteX1" fmla="*/ 102195 w 103301"/>
                    <a:gd name="connsiteY1" fmla="*/ 96416 h 180472"/>
                    <a:gd name="connsiteX2" fmla="*/ 97092 w 103301"/>
                    <a:gd name="connsiteY2" fmla="*/ 41350 h 180472"/>
                    <a:gd name="connsiteX3" fmla="*/ 59409 w 103301"/>
                    <a:gd name="connsiteY3" fmla="*/ 2546 h 180472"/>
                    <a:gd name="connsiteX4" fmla="*/ 8998 w 103301"/>
                    <a:gd name="connsiteY4" fmla="*/ 16228 h 180472"/>
                    <a:gd name="connsiteX5" fmla="*/ 2156 w 103301"/>
                    <a:gd name="connsiteY5" fmla="*/ 69724 h 180472"/>
                    <a:gd name="connsiteX6" fmla="*/ 24530 w 103301"/>
                    <a:gd name="connsiteY6" fmla="*/ 134379 h 180472"/>
                    <a:gd name="connsiteX7" fmla="*/ 71578 w 103301"/>
                    <a:gd name="connsiteY7" fmla="*/ 180472 h 180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01" h="180472">
                      <a:moveTo>
                        <a:pt x="71578" y="180472"/>
                      </a:moveTo>
                      <a:cubicBezTo>
                        <a:pt x="88120" y="155351"/>
                        <a:pt x="98718" y="126304"/>
                        <a:pt x="102195" y="96416"/>
                      </a:cubicBezTo>
                      <a:cubicBezTo>
                        <a:pt x="104325" y="77911"/>
                        <a:pt x="103765" y="58733"/>
                        <a:pt x="97092" y="41350"/>
                      </a:cubicBezTo>
                      <a:cubicBezTo>
                        <a:pt x="90419" y="23967"/>
                        <a:pt x="77017" y="8602"/>
                        <a:pt x="59409" y="2546"/>
                      </a:cubicBezTo>
                      <a:cubicBezTo>
                        <a:pt x="41802" y="-3510"/>
                        <a:pt x="20156" y="1312"/>
                        <a:pt x="8998" y="16228"/>
                      </a:cubicBezTo>
                      <a:cubicBezTo>
                        <a:pt x="-2049" y="31032"/>
                        <a:pt x="-1040" y="51499"/>
                        <a:pt x="2156" y="69724"/>
                      </a:cubicBezTo>
                      <a:cubicBezTo>
                        <a:pt x="6138" y="92322"/>
                        <a:pt x="12867" y="114640"/>
                        <a:pt x="24530" y="134379"/>
                      </a:cubicBezTo>
                      <a:cubicBezTo>
                        <a:pt x="36306" y="154061"/>
                        <a:pt x="53129" y="171164"/>
                        <a:pt x="71578" y="18047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任意多边形: 形状 217">
                  <a:extLst>
                    <a:ext uri="{FF2B5EF4-FFF2-40B4-BE49-F238E27FC236}">
                      <a16:creationId xmlns:a16="http://schemas.microsoft.com/office/drawing/2014/main" id="{D46ABC05-B646-412E-B600-9339EF0556DC}"/>
                    </a:ext>
                  </a:extLst>
                </p:cNvPr>
                <p:cNvSpPr/>
                <p:nvPr/>
              </p:nvSpPr>
              <p:spPr>
                <a:xfrm>
                  <a:off x="8277860" y="1251539"/>
                  <a:ext cx="123585" cy="80751"/>
                </a:xfrm>
                <a:custGeom>
                  <a:avLst/>
                  <a:gdLst>
                    <a:gd name="connsiteX0" fmla="*/ 0 w 168790"/>
                    <a:gd name="connsiteY0" fmla="*/ 100842 h 110288"/>
                    <a:gd name="connsiteX1" fmla="*/ 13682 w 168790"/>
                    <a:gd name="connsiteY1" fmla="*/ 72131 h 110288"/>
                    <a:gd name="connsiteX2" fmla="*/ 69085 w 168790"/>
                    <a:gd name="connsiteY2" fmla="*/ 19645 h 110288"/>
                    <a:gd name="connsiteX3" fmla="*/ 127627 w 168790"/>
                    <a:gd name="connsiteY3" fmla="*/ 243 h 110288"/>
                    <a:gd name="connsiteX4" fmla="*/ 168786 w 168790"/>
                    <a:gd name="connsiteY4" fmla="*/ 39944 h 110288"/>
                    <a:gd name="connsiteX5" fmla="*/ 133964 w 168790"/>
                    <a:gd name="connsiteY5" fmla="*/ 84748 h 110288"/>
                    <a:gd name="connsiteX6" fmla="*/ 0 w 168790"/>
                    <a:gd name="connsiteY6" fmla="*/ 100842 h 11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790" h="110288">
                      <a:moveTo>
                        <a:pt x="0" y="100842"/>
                      </a:moveTo>
                      <a:cubicBezTo>
                        <a:pt x="1178" y="90187"/>
                        <a:pt x="7178" y="80655"/>
                        <a:pt x="13682" y="72131"/>
                      </a:cubicBezTo>
                      <a:cubicBezTo>
                        <a:pt x="29047" y="51720"/>
                        <a:pt x="47888" y="33888"/>
                        <a:pt x="69085" y="19645"/>
                      </a:cubicBezTo>
                      <a:cubicBezTo>
                        <a:pt x="86468" y="7925"/>
                        <a:pt x="106711" y="-1664"/>
                        <a:pt x="127627" y="243"/>
                      </a:cubicBezTo>
                      <a:cubicBezTo>
                        <a:pt x="148543" y="2093"/>
                        <a:pt x="169123" y="18972"/>
                        <a:pt x="168786" y="39944"/>
                      </a:cubicBezTo>
                      <a:cubicBezTo>
                        <a:pt x="168450" y="59739"/>
                        <a:pt x="151067" y="74767"/>
                        <a:pt x="133964" y="84748"/>
                      </a:cubicBezTo>
                      <a:cubicBezTo>
                        <a:pt x="92636" y="108804"/>
                        <a:pt x="39533" y="119403"/>
                        <a:pt x="0" y="100842"/>
                      </a:cubicBezTo>
                      <a:close/>
                    </a:path>
                  </a:pathLst>
                </a:custGeom>
                <a:solidFill>
                  <a:srgbClr val="FFC45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9" name="图形 13">
                  <a:extLst>
                    <a:ext uri="{FF2B5EF4-FFF2-40B4-BE49-F238E27FC236}">
                      <a16:creationId xmlns:a16="http://schemas.microsoft.com/office/drawing/2014/main" id="{B1CD50C8-0E3F-1E1E-9F4D-62926B4EFD87}"/>
                    </a:ext>
                  </a:extLst>
                </p:cNvPr>
                <p:cNvGrpSpPr/>
                <p:nvPr/>
              </p:nvGrpSpPr>
              <p:grpSpPr>
                <a:xfrm>
                  <a:off x="8037262" y="1844114"/>
                  <a:ext cx="107223" cy="73855"/>
                  <a:chOff x="14862217" y="5911622"/>
                  <a:chExt cx="146443" cy="100869"/>
                </a:xfrm>
              </p:grpSpPr>
              <p:sp>
                <p:nvSpPr>
                  <p:cNvPr id="227" name="任意多边形: 形状 226">
                    <a:extLst>
                      <a:ext uri="{FF2B5EF4-FFF2-40B4-BE49-F238E27FC236}">
                        <a16:creationId xmlns:a16="http://schemas.microsoft.com/office/drawing/2014/main" id="{78670DE6-D532-5F81-3E4B-C0B0B338F6B7}"/>
                      </a:ext>
                    </a:extLst>
                  </p:cNvPr>
                  <p:cNvSpPr/>
                  <p:nvPr/>
                </p:nvSpPr>
                <p:spPr>
                  <a:xfrm>
                    <a:off x="14862217" y="5911622"/>
                    <a:ext cx="146443" cy="100869"/>
                  </a:xfrm>
                  <a:custGeom>
                    <a:avLst/>
                    <a:gdLst>
                      <a:gd name="connsiteX0" fmla="*/ 146190 w 146443"/>
                      <a:gd name="connsiteY0" fmla="*/ 48365 h 100869"/>
                      <a:gd name="connsiteX1" fmla="*/ 97180 w 146443"/>
                      <a:gd name="connsiteY1" fmla="*/ 2551 h 100869"/>
                      <a:gd name="connsiteX2" fmla="*/ 282 w 146443"/>
                      <a:gd name="connsiteY2" fmla="*/ 49262 h 100869"/>
                      <a:gd name="connsiteX3" fmla="*/ 31012 w 146443"/>
                      <a:gd name="connsiteY3" fmla="*/ 94683 h 100869"/>
                      <a:gd name="connsiteX4" fmla="*/ 88545 w 146443"/>
                      <a:gd name="connsiteY4" fmla="*/ 98440 h 100869"/>
                      <a:gd name="connsiteX5" fmla="*/ 128358 w 146443"/>
                      <a:gd name="connsiteY5" fmla="*/ 82514 h 100869"/>
                      <a:gd name="connsiteX6" fmla="*/ 146190 w 146443"/>
                      <a:gd name="connsiteY6" fmla="*/ 48365 h 100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6443" h="100869">
                        <a:moveTo>
                          <a:pt x="146190" y="48365"/>
                        </a:moveTo>
                        <a:cubicBezTo>
                          <a:pt x="143162" y="26720"/>
                          <a:pt x="126732" y="8439"/>
                          <a:pt x="97180" y="2551"/>
                        </a:cubicBezTo>
                        <a:cubicBezTo>
                          <a:pt x="41105" y="-8608"/>
                          <a:pt x="4432" y="18645"/>
                          <a:pt x="282" y="49262"/>
                        </a:cubicBezTo>
                        <a:cubicBezTo>
                          <a:pt x="-2297" y="68608"/>
                          <a:pt x="13180" y="86832"/>
                          <a:pt x="31012" y="94683"/>
                        </a:cubicBezTo>
                        <a:cubicBezTo>
                          <a:pt x="48844" y="102533"/>
                          <a:pt x="69311" y="101860"/>
                          <a:pt x="88545" y="98440"/>
                        </a:cubicBezTo>
                        <a:cubicBezTo>
                          <a:pt x="102788" y="95916"/>
                          <a:pt x="117199" y="91767"/>
                          <a:pt x="128358" y="82514"/>
                        </a:cubicBezTo>
                        <a:cubicBezTo>
                          <a:pt x="139517" y="73318"/>
                          <a:pt x="148041" y="61486"/>
                          <a:pt x="146190" y="48365"/>
                        </a:cubicBezTo>
                        <a:close/>
                      </a:path>
                    </a:pathLst>
                  </a:custGeom>
                  <a:solidFill>
                    <a:srgbClr val="E8A69C">
                      <a:alpha val="61000"/>
                    </a:srgbClr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任意多边形: 形状 227">
                    <a:extLst>
                      <a:ext uri="{FF2B5EF4-FFF2-40B4-BE49-F238E27FC236}">
                        <a16:creationId xmlns:a16="http://schemas.microsoft.com/office/drawing/2014/main" id="{3762D826-22C3-3D12-0435-6C142E38642A}"/>
                      </a:ext>
                    </a:extLst>
                  </p:cNvPr>
                  <p:cNvSpPr/>
                  <p:nvPr/>
                </p:nvSpPr>
                <p:spPr>
                  <a:xfrm>
                    <a:off x="14969935" y="5978828"/>
                    <a:ext cx="33446" cy="26135"/>
                  </a:xfrm>
                  <a:custGeom>
                    <a:avLst/>
                    <a:gdLst>
                      <a:gd name="connsiteX0" fmla="*/ 32697 w 33446"/>
                      <a:gd name="connsiteY0" fmla="*/ 1346 h 26135"/>
                      <a:gd name="connsiteX1" fmla="*/ 1127 w 33446"/>
                      <a:gd name="connsiteY1" fmla="*/ 26075 h 26135"/>
                      <a:gd name="connsiteX2" fmla="*/ 32697 w 33446"/>
                      <a:gd name="connsiteY2" fmla="*/ 1346 h 26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446" h="26135">
                        <a:moveTo>
                          <a:pt x="32697" y="1346"/>
                        </a:moveTo>
                        <a:cubicBezTo>
                          <a:pt x="25407" y="-6841"/>
                          <a:pt x="-6331" y="24953"/>
                          <a:pt x="1127" y="26075"/>
                        </a:cubicBezTo>
                        <a:cubicBezTo>
                          <a:pt x="9818" y="27365"/>
                          <a:pt x="38417" y="7738"/>
                          <a:pt x="32697" y="1346"/>
                        </a:cubicBezTo>
                        <a:close/>
                      </a:path>
                    </a:pathLst>
                  </a:custGeom>
                  <a:solidFill>
                    <a:srgbClr val="6D4E3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任意多边形: 形状 228">
                    <a:extLst>
                      <a:ext uri="{FF2B5EF4-FFF2-40B4-BE49-F238E27FC236}">
                        <a16:creationId xmlns:a16="http://schemas.microsoft.com/office/drawing/2014/main" id="{D3257EB5-169A-E03B-ECB5-6E2EC29CE42B}"/>
                      </a:ext>
                    </a:extLst>
                  </p:cNvPr>
                  <p:cNvSpPr/>
                  <p:nvPr/>
                </p:nvSpPr>
                <p:spPr>
                  <a:xfrm>
                    <a:off x="14867069" y="5981873"/>
                    <a:ext cx="34478" cy="27404"/>
                  </a:xfrm>
                  <a:custGeom>
                    <a:avLst/>
                    <a:gdLst>
                      <a:gd name="connsiteX0" fmla="*/ 646 w 34478"/>
                      <a:gd name="connsiteY0" fmla="*/ 2115 h 27404"/>
                      <a:gd name="connsiteX1" fmla="*/ 34179 w 34478"/>
                      <a:gd name="connsiteY1" fmla="*/ 27292 h 27404"/>
                      <a:gd name="connsiteX2" fmla="*/ 646 w 34478"/>
                      <a:gd name="connsiteY2" fmla="*/ 2115 h 27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478" h="27404">
                        <a:moveTo>
                          <a:pt x="646" y="2115"/>
                        </a:moveTo>
                        <a:cubicBezTo>
                          <a:pt x="-5242" y="13666"/>
                          <a:pt x="30983" y="28862"/>
                          <a:pt x="34179" y="27292"/>
                        </a:cubicBezTo>
                        <a:cubicBezTo>
                          <a:pt x="37880" y="25442"/>
                          <a:pt x="6141" y="-8708"/>
                          <a:pt x="646" y="2115"/>
                        </a:cubicBezTo>
                        <a:close/>
                      </a:path>
                    </a:pathLst>
                  </a:custGeom>
                  <a:solidFill>
                    <a:srgbClr val="6D4E3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0" name="任意多边形: 形状 219">
                  <a:extLst>
                    <a:ext uri="{FF2B5EF4-FFF2-40B4-BE49-F238E27FC236}">
                      <a16:creationId xmlns:a16="http://schemas.microsoft.com/office/drawing/2014/main" id="{B04E56E4-EBE1-239F-4C14-203A913BD734}"/>
                    </a:ext>
                  </a:extLst>
                </p:cNvPr>
                <p:cNvSpPr/>
                <p:nvPr/>
              </p:nvSpPr>
              <p:spPr>
                <a:xfrm>
                  <a:off x="7508656" y="1552999"/>
                  <a:ext cx="566280" cy="250147"/>
                </a:xfrm>
                <a:custGeom>
                  <a:avLst/>
                  <a:gdLst>
                    <a:gd name="connsiteX0" fmla="*/ 764296 w 773412"/>
                    <a:gd name="connsiteY0" fmla="*/ 194970 h 341645"/>
                    <a:gd name="connsiteX1" fmla="*/ 655230 w 773412"/>
                    <a:gd name="connsiteY1" fmla="*/ 248746 h 341645"/>
                    <a:gd name="connsiteX2" fmla="*/ 547846 w 773412"/>
                    <a:gd name="connsiteY2" fmla="*/ 234615 h 341645"/>
                    <a:gd name="connsiteX3" fmla="*/ 489135 w 773412"/>
                    <a:gd name="connsiteY3" fmla="*/ 162839 h 341645"/>
                    <a:gd name="connsiteX4" fmla="*/ 494687 w 773412"/>
                    <a:gd name="connsiteY4" fmla="*/ 158185 h 341645"/>
                    <a:gd name="connsiteX5" fmla="*/ 543921 w 773412"/>
                    <a:gd name="connsiteY5" fmla="*/ 109512 h 341645"/>
                    <a:gd name="connsiteX6" fmla="*/ 584071 w 773412"/>
                    <a:gd name="connsiteY6" fmla="*/ 54446 h 341645"/>
                    <a:gd name="connsiteX7" fmla="*/ 589342 w 773412"/>
                    <a:gd name="connsiteY7" fmla="*/ 20857 h 341645"/>
                    <a:gd name="connsiteX8" fmla="*/ 570444 w 773412"/>
                    <a:gd name="connsiteY8" fmla="*/ 1735 h 341645"/>
                    <a:gd name="connsiteX9" fmla="*/ 519584 w 773412"/>
                    <a:gd name="connsiteY9" fmla="*/ 16595 h 341645"/>
                    <a:gd name="connsiteX10" fmla="*/ 465696 w 773412"/>
                    <a:gd name="connsiteY10" fmla="*/ 123811 h 341645"/>
                    <a:gd name="connsiteX11" fmla="*/ 466537 w 773412"/>
                    <a:gd name="connsiteY11" fmla="*/ 153194 h 341645"/>
                    <a:gd name="connsiteX12" fmla="*/ 380686 w 773412"/>
                    <a:gd name="connsiteY12" fmla="*/ 214372 h 341645"/>
                    <a:gd name="connsiteX13" fmla="*/ 259787 w 773412"/>
                    <a:gd name="connsiteY13" fmla="*/ 283906 h 341645"/>
                    <a:gd name="connsiteX14" fmla="*/ 137375 w 773412"/>
                    <a:gd name="connsiteY14" fmla="*/ 320691 h 341645"/>
                    <a:gd name="connsiteX15" fmla="*/ 32795 w 773412"/>
                    <a:gd name="connsiteY15" fmla="*/ 283233 h 341645"/>
                    <a:gd name="connsiteX16" fmla="*/ 11991 w 773412"/>
                    <a:gd name="connsiteY16" fmla="*/ 264840 h 341645"/>
                    <a:gd name="connsiteX17" fmla="*/ 1785 w 773412"/>
                    <a:gd name="connsiteY17" fmla="*/ 275046 h 341645"/>
                    <a:gd name="connsiteX18" fmla="*/ 49113 w 773412"/>
                    <a:gd name="connsiteY18" fmla="*/ 316261 h 341645"/>
                    <a:gd name="connsiteX19" fmla="*/ 108160 w 773412"/>
                    <a:gd name="connsiteY19" fmla="*/ 338579 h 341645"/>
                    <a:gd name="connsiteX20" fmla="*/ 244199 w 773412"/>
                    <a:gd name="connsiteY20" fmla="*/ 315588 h 341645"/>
                    <a:gd name="connsiteX21" fmla="*/ 378443 w 773412"/>
                    <a:gd name="connsiteY21" fmla="*/ 241737 h 341645"/>
                    <a:gd name="connsiteX22" fmla="*/ 472144 w 773412"/>
                    <a:gd name="connsiteY22" fmla="*/ 176578 h 341645"/>
                    <a:gd name="connsiteX23" fmla="*/ 509042 w 773412"/>
                    <a:gd name="connsiteY23" fmla="*/ 232092 h 341645"/>
                    <a:gd name="connsiteX24" fmla="*/ 620239 w 773412"/>
                    <a:gd name="connsiteY24" fmla="*/ 272466 h 341645"/>
                    <a:gd name="connsiteX25" fmla="*/ 747193 w 773412"/>
                    <a:gd name="connsiteY25" fmla="*/ 227157 h 341645"/>
                    <a:gd name="connsiteX26" fmla="*/ 771866 w 773412"/>
                    <a:gd name="connsiteY26" fmla="*/ 204615 h 341645"/>
                    <a:gd name="connsiteX27" fmla="*/ 764296 w 773412"/>
                    <a:gd name="connsiteY27" fmla="*/ 194970 h 341645"/>
                    <a:gd name="connsiteX28" fmla="*/ 513528 w 773412"/>
                    <a:gd name="connsiteY28" fmla="*/ 51810 h 341645"/>
                    <a:gd name="connsiteX29" fmla="*/ 551603 w 773412"/>
                    <a:gd name="connsiteY29" fmla="*/ 20688 h 341645"/>
                    <a:gd name="connsiteX30" fmla="*/ 568145 w 773412"/>
                    <a:gd name="connsiteY30" fmla="*/ 22483 h 341645"/>
                    <a:gd name="connsiteX31" fmla="*/ 565061 w 773412"/>
                    <a:gd name="connsiteY31" fmla="*/ 47436 h 341645"/>
                    <a:gd name="connsiteX32" fmla="*/ 485434 w 773412"/>
                    <a:gd name="connsiteY32" fmla="*/ 137437 h 341645"/>
                    <a:gd name="connsiteX33" fmla="*/ 513528 w 773412"/>
                    <a:gd name="connsiteY33" fmla="*/ 51810 h 341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773412" h="341645">
                      <a:moveTo>
                        <a:pt x="764296" y="194970"/>
                      </a:moveTo>
                      <a:cubicBezTo>
                        <a:pt x="729586" y="217064"/>
                        <a:pt x="696165" y="239774"/>
                        <a:pt x="655230" y="248746"/>
                      </a:cubicBezTo>
                      <a:cubicBezTo>
                        <a:pt x="618949" y="256653"/>
                        <a:pt x="580650" y="252616"/>
                        <a:pt x="547846" y="234615"/>
                      </a:cubicBezTo>
                      <a:cubicBezTo>
                        <a:pt x="519528" y="219083"/>
                        <a:pt x="497602" y="193905"/>
                        <a:pt x="489135" y="162839"/>
                      </a:cubicBezTo>
                      <a:cubicBezTo>
                        <a:pt x="490986" y="161269"/>
                        <a:pt x="492892" y="159755"/>
                        <a:pt x="494687" y="158185"/>
                      </a:cubicBezTo>
                      <a:cubicBezTo>
                        <a:pt x="512182" y="143101"/>
                        <a:pt x="528724" y="126951"/>
                        <a:pt x="543921" y="109512"/>
                      </a:cubicBezTo>
                      <a:cubicBezTo>
                        <a:pt x="558500" y="92745"/>
                        <a:pt x="573977" y="74409"/>
                        <a:pt x="584071" y="54446"/>
                      </a:cubicBezTo>
                      <a:cubicBezTo>
                        <a:pt x="589285" y="44184"/>
                        <a:pt x="592930" y="32240"/>
                        <a:pt x="589342" y="20857"/>
                      </a:cubicBezTo>
                      <a:cubicBezTo>
                        <a:pt x="586538" y="11829"/>
                        <a:pt x="579360" y="4707"/>
                        <a:pt x="570444" y="1735"/>
                      </a:cubicBezTo>
                      <a:cubicBezTo>
                        <a:pt x="552949" y="-4041"/>
                        <a:pt x="532818" y="5548"/>
                        <a:pt x="519584" y="16595"/>
                      </a:cubicBezTo>
                      <a:cubicBezTo>
                        <a:pt x="488462" y="42670"/>
                        <a:pt x="469116" y="83773"/>
                        <a:pt x="465696" y="123811"/>
                      </a:cubicBezTo>
                      <a:cubicBezTo>
                        <a:pt x="464855" y="133736"/>
                        <a:pt x="465191" y="143549"/>
                        <a:pt x="466537" y="153194"/>
                      </a:cubicBezTo>
                      <a:cubicBezTo>
                        <a:pt x="439284" y="175400"/>
                        <a:pt x="410237" y="195363"/>
                        <a:pt x="380686" y="214372"/>
                      </a:cubicBezTo>
                      <a:cubicBezTo>
                        <a:pt x="341545" y="239494"/>
                        <a:pt x="301227" y="262709"/>
                        <a:pt x="259787" y="283906"/>
                      </a:cubicBezTo>
                      <a:cubicBezTo>
                        <a:pt x="221376" y="303532"/>
                        <a:pt x="181394" y="321476"/>
                        <a:pt x="137375" y="320691"/>
                      </a:cubicBezTo>
                      <a:cubicBezTo>
                        <a:pt x="99861" y="320018"/>
                        <a:pt x="62234" y="306448"/>
                        <a:pt x="32795" y="283233"/>
                      </a:cubicBezTo>
                      <a:cubicBezTo>
                        <a:pt x="25393" y="277401"/>
                        <a:pt x="18384" y="271737"/>
                        <a:pt x="11991" y="264840"/>
                      </a:cubicBezTo>
                      <a:cubicBezTo>
                        <a:pt x="5542" y="257887"/>
                        <a:pt x="-3990" y="267980"/>
                        <a:pt x="1785" y="275046"/>
                      </a:cubicBezTo>
                      <a:cubicBezTo>
                        <a:pt x="15299" y="291588"/>
                        <a:pt x="30608" y="305382"/>
                        <a:pt x="49113" y="316261"/>
                      </a:cubicBezTo>
                      <a:cubicBezTo>
                        <a:pt x="67337" y="326971"/>
                        <a:pt x="87412" y="334654"/>
                        <a:pt x="108160" y="338579"/>
                      </a:cubicBezTo>
                      <a:cubicBezTo>
                        <a:pt x="155824" y="347663"/>
                        <a:pt x="200908" y="335551"/>
                        <a:pt x="244199" y="315588"/>
                      </a:cubicBezTo>
                      <a:cubicBezTo>
                        <a:pt x="290461" y="294223"/>
                        <a:pt x="335265" y="268821"/>
                        <a:pt x="378443" y="241737"/>
                      </a:cubicBezTo>
                      <a:cubicBezTo>
                        <a:pt x="410630" y="221550"/>
                        <a:pt x="442256" y="200185"/>
                        <a:pt x="472144" y="176578"/>
                      </a:cubicBezTo>
                      <a:cubicBezTo>
                        <a:pt x="479266" y="197718"/>
                        <a:pt x="491827" y="216952"/>
                        <a:pt x="509042" y="232092"/>
                      </a:cubicBezTo>
                      <a:cubicBezTo>
                        <a:pt x="539322" y="258728"/>
                        <a:pt x="579977" y="273027"/>
                        <a:pt x="620239" y="272466"/>
                      </a:cubicBezTo>
                      <a:cubicBezTo>
                        <a:pt x="665716" y="271849"/>
                        <a:pt x="711193" y="254578"/>
                        <a:pt x="747193" y="227157"/>
                      </a:cubicBezTo>
                      <a:cubicBezTo>
                        <a:pt x="756221" y="220260"/>
                        <a:pt x="764408" y="213195"/>
                        <a:pt x="771866" y="204615"/>
                      </a:cubicBezTo>
                      <a:cubicBezTo>
                        <a:pt x="776240" y="199681"/>
                        <a:pt x="770577" y="190933"/>
                        <a:pt x="764296" y="194970"/>
                      </a:cubicBezTo>
                      <a:close/>
                      <a:moveTo>
                        <a:pt x="513528" y="51810"/>
                      </a:moveTo>
                      <a:cubicBezTo>
                        <a:pt x="523117" y="38745"/>
                        <a:pt x="535509" y="25231"/>
                        <a:pt x="551603" y="20688"/>
                      </a:cubicBezTo>
                      <a:cubicBezTo>
                        <a:pt x="556874" y="19230"/>
                        <a:pt x="563883" y="18221"/>
                        <a:pt x="568145" y="22483"/>
                      </a:cubicBezTo>
                      <a:cubicBezTo>
                        <a:pt x="574930" y="29212"/>
                        <a:pt x="568874" y="40876"/>
                        <a:pt x="565061" y="47436"/>
                      </a:cubicBezTo>
                      <a:cubicBezTo>
                        <a:pt x="544986" y="81754"/>
                        <a:pt x="515154" y="111306"/>
                        <a:pt x="485434" y="137437"/>
                      </a:cubicBezTo>
                      <a:cubicBezTo>
                        <a:pt x="484425" y="106932"/>
                        <a:pt x="495584" y="76091"/>
                        <a:pt x="513528" y="51810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: 形状 220">
                  <a:extLst>
                    <a:ext uri="{FF2B5EF4-FFF2-40B4-BE49-F238E27FC236}">
                      <a16:creationId xmlns:a16="http://schemas.microsoft.com/office/drawing/2014/main" id="{26797139-130F-F7C0-93E2-3497EB79D6C7}"/>
                    </a:ext>
                  </a:extLst>
                </p:cNvPr>
                <p:cNvSpPr/>
                <p:nvPr/>
              </p:nvSpPr>
              <p:spPr>
                <a:xfrm>
                  <a:off x="8121242" y="1604646"/>
                  <a:ext cx="246359" cy="127447"/>
                </a:xfrm>
                <a:custGeom>
                  <a:avLst/>
                  <a:gdLst>
                    <a:gd name="connsiteX0" fmla="*/ 323140 w 336471"/>
                    <a:gd name="connsiteY0" fmla="*/ 22262 h 174064"/>
                    <a:gd name="connsiteX1" fmla="*/ 255457 w 336471"/>
                    <a:gd name="connsiteY1" fmla="*/ 93758 h 174064"/>
                    <a:gd name="connsiteX2" fmla="*/ 180373 w 336471"/>
                    <a:gd name="connsiteY2" fmla="*/ 142824 h 174064"/>
                    <a:gd name="connsiteX3" fmla="*/ 96708 w 336471"/>
                    <a:gd name="connsiteY3" fmla="*/ 149497 h 174064"/>
                    <a:gd name="connsiteX4" fmla="*/ 34913 w 336471"/>
                    <a:gd name="connsiteY4" fmla="*/ 107440 h 174064"/>
                    <a:gd name="connsiteX5" fmla="*/ 14670 w 336471"/>
                    <a:gd name="connsiteY5" fmla="*/ 6393 h 174064"/>
                    <a:gd name="connsiteX6" fmla="*/ 1381 w 336471"/>
                    <a:gd name="connsiteY6" fmla="*/ 6393 h 174064"/>
                    <a:gd name="connsiteX7" fmla="*/ 12259 w 336471"/>
                    <a:gd name="connsiteY7" fmla="*/ 106038 h 174064"/>
                    <a:gd name="connsiteX8" fmla="*/ 77419 w 336471"/>
                    <a:gd name="connsiteY8" fmla="*/ 164973 h 174064"/>
                    <a:gd name="connsiteX9" fmla="*/ 255009 w 336471"/>
                    <a:gd name="connsiteY9" fmla="*/ 121795 h 174064"/>
                    <a:gd name="connsiteX10" fmla="*/ 335252 w 336471"/>
                    <a:gd name="connsiteY10" fmla="*/ 31627 h 174064"/>
                    <a:gd name="connsiteX11" fmla="*/ 323140 w 336471"/>
                    <a:gd name="connsiteY11" fmla="*/ 22262 h 17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6471" h="174064">
                      <a:moveTo>
                        <a:pt x="323140" y="22262"/>
                      </a:moveTo>
                      <a:cubicBezTo>
                        <a:pt x="299981" y="45589"/>
                        <a:pt x="279570" y="71384"/>
                        <a:pt x="255457" y="93758"/>
                      </a:cubicBezTo>
                      <a:cubicBezTo>
                        <a:pt x="233532" y="114169"/>
                        <a:pt x="208522" y="132169"/>
                        <a:pt x="180373" y="142824"/>
                      </a:cubicBezTo>
                      <a:cubicBezTo>
                        <a:pt x="153681" y="152973"/>
                        <a:pt x="124634" y="156730"/>
                        <a:pt x="96708" y="149497"/>
                      </a:cubicBezTo>
                      <a:cubicBezTo>
                        <a:pt x="72147" y="143104"/>
                        <a:pt x="48764" y="129254"/>
                        <a:pt x="34913" y="107440"/>
                      </a:cubicBezTo>
                      <a:cubicBezTo>
                        <a:pt x="16128" y="77832"/>
                        <a:pt x="15792" y="40262"/>
                        <a:pt x="14670" y="6393"/>
                      </a:cubicBezTo>
                      <a:cubicBezTo>
                        <a:pt x="14390" y="-2187"/>
                        <a:pt x="1997" y="-2075"/>
                        <a:pt x="1381" y="6393"/>
                      </a:cubicBezTo>
                      <a:cubicBezTo>
                        <a:pt x="-975" y="40094"/>
                        <a:pt x="-1928" y="74524"/>
                        <a:pt x="12259" y="106038"/>
                      </a:cubicBezTo>
                      <a:cubicBezTo>
                        <a:pt x="24820" y="133908"/>
                        <a:pt x="49325" y="153983"/>
                        <a:pt x="77419" y="164973"/>
                      </a:cubicBezTo>
                      <a:cubicBezTo>
                        <a:pt x="139438" y="189198"/>
                        <a:pt x="206504" y="161665"/>
                        <a:pt x="255009" y="121795"/>
                      </a:cubicBezTo>
                      <a:cubicBezTo>
                        <a:pt x="286018" y="96281"/>
                        <a:pt x="312990" y="64879"/>
                        <a:pt x="335252" y="31627"/>
                      </a:cubicBezTo>
                      <a:cubicBezTo>
                        <a:pt x="340131" y="24225"/>
                        <a:pt x="329196" y="16150"/>
                        <a:pt x="323140" y="22262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: 形状 221">
                  <a:extLst>
                    <a:ext uri="{FF2B5EF4-FFF2-40B4-BE49-F238E27FC236}">
                      <a16:creationId xmlns:a16="http://schemas.microsoft.com/office/drawing/2014/main" id="{502BF1A0-4327-76FD-A6B0-89B819E731EB}"/>
                    </a:ext>
                  </a:extLst>
                </p:cNvPr>
                <p:cNvSpPr/>
                <p:nvPr/>
              </p:nvSpPr>
              <p:spPr>
                <a:xfrm>
                  <a:off x="8358423" y="1618503"/>
                  <a:ext cx="217731" cy="174387"/>
                </a:xfrm>
                <a:custGeom>
                  <a:avLst/>
                  <a:gdLst>
                    <a:gd name="connsiteX0" fmla="*/ 281767 w 297372"/>
                    <a:gd name="connsiteY0" fmla="*/ 199040 h 238174"/>
                    <a:gd name="connsiteX1" fmla="*/ 151112 w 297372"/>
                    <a:gd name="connsiteY1" fmla="*/ 191414 h 238174"/>
                    <a:gd name="connsiteX2" fmla="*/ 91560 w 297372"/>
                    <a:gd name="connsiteY2" fmla="*/ 145880 h 238174"/>
                    <a:gd name="connsiteX3" fmla="*/ 47821 w 297372"/>
                    <a:gd name="connsiteY3" fmla="*/ 86441 h 238174"/>
                    <a:gd name="connsiteX4" fmla="*/ 18606 w 297372"/>
                    <a:gd name="connsiteY4" fmla="*/ 6646 h 238174"/>
                    <a:gd name="connsiteX5" fmla="*/ 382 w 297372"/>
                    <a:gd name="connsiteY5" fmla="*/ 11692 h 238174"/>
                    <a:gd name="connsiteX6" fmla="*/ 71653 w 297372"/>
                    <a:gd name="connsiteY6" fmla="*/ 157208 h 238174"/>
                    <a:gd name="connsiteX7" fmla="*/ 136869 w 297372"/>
                    <a:gd name="connsiteY7" fmla="*/ 208741 h 238174"/>
                    <a:gd name="connsiteX8" fmla="*/ 213187 w 297372"/>
                    <a:gd name="connsiteY8" fmla="*/ 237395 h 238174"/>
                    <a:gd name="connsiteX9" fmla="*/ 294160 w 297372"/>
                    <a:gd name="connsiteY9" fmla="*/ 215245 h 238174"/>
                    <a:gd name="connsiteX10" fmla="*/ 281767 w 297372"/>
                    <a:gd name="connsiteY10" fmla="*/ 199040 h 238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7372" h="238174">
                      <a:moveTo>
                        <a:pt x="281767" y="199040"/>
                      </a:moveTo>
                      <a:cubicBezTo>
                        <a:pt x="241393" y="227414"/>
                        <a:pt x="190308" y="215245"/>
                        <a:pt x="151112" y="191414"/>
                      </a:cubicBezTo>
                      <a:cubicBezTo>
                        <a:pt x="129859" y="178460"/>
                        <a:pt x="109784" y="162815"/>
                        <a:pt x="91560" y="145880"/>
                      </a:cubicBezTo>
                      <a:cubicBezTo>
                        <a:pt x="73111" y="128665"/>
                        <a:pt x="59036" y="108983"/>
                        <a:pt x="47821" y="86441"/>
                      </a:cubicBezTo>
                      <a:cubicBezTo>
                        <a:pt x="35204" y="61039"/>
                        <a:pt x="27017" y="33674"/>
                        <a:pt x="18606" y="6646"/>
                      </a:cubicBezTo>
                      <a:cubicBezTo>
                        <a:pt x="15017" y="-4962"/>
                        <a:pt x="-2815" y="-139"/>
                        <a:pt x="382" y="11692"/>
                      </a:cubicBezTo>
                      <a:cubicBezTo>
                        <a:pt x="14625" y="64908"/>
                        <a:pt x="31335" y="117619"/>
                        <a:pt x="71653" y="157208"/>
                      </a:cubicBezTo>
                      <a:cubicBezTo>
                        <a:pt x="91279" y="176441"/>
                        <a:pt x="113653" y="194049"/>
                        <a:pt x="136869" y="208741"/>
                      </a:cubicBezTo>
                      <a:cubicBezTo>
                        <a:pt x="160140" y="223433"/>
                        <a:pt x="185710" y="234311"/>
                        <a:pt x="213187" y="237395"/>
                      </a:cubicBezTo>
                      <a:cubicBezTo>
                        <a:pt x="242290" y="240648"/>
                        <a:pt x="271281" y="233806"/>
                        <a:pt x="294160" y="215245"/>
                      </a:cubicBezTo>
                      <a:cubicBezTo>
                        <a:pt x="303188" y="207900"/>
                        <a:pt x="291300" y="192367"/>
                        <a:pt x="281767" y="199040"/>
                      </a:cubicBezTo>
                      <a:close/>
                    </a:path>
                  </a:pathLst>
                </a:custGeom>
                <a:solidFill>
                  <a:srgbClr val="EDA5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任意多边形: 形状 222">
                  <a:extLst>
                    <a:ext uri="{FF2B5EF4-FFF2-40B4-BE49-F238E27FC236}">
                      <a16:creationId xmlns:a16="http://schemas.microsoft.com/office/drawing/2014/main" id="{C6F3F6C7-F356-20D4-3B6B-96E174842475}"/>
                    </a:ext>
                  </a:extLst>
                </p:cNvPr>
                <p:cNvSpPr/>
                <p:nvPr/>
              </p:nvSpPr>
              <p:spPr>
                <a:xfrm>
                  <a:off x="7187884" y="2384872"/>
                  <a:ext cx="110954" cy="85275"/>
                </a:xfrm>
                <a:custGeom>
                  <a:avLst/>
                  <a:gdLst>
                    <a:gd name="connsiteX0" fmla="*/ 145886 w 151539"/>
                    <a:gd name="connsiteY0" fmla="*/ 5254 h 116467"/>
                    <a:gd name="connsiteX1" fmla="*/ 68053 w 151539"/>
                    <a:gd name="connsiteY1" fmla="*/ 23535 h 116467"/>
                    <a:gd name="connsiteX2" fmla="*/ 47866 w 151539"/>
                    <a:gd name="connsiteY2" fmla="*/ 34806 h 116467"/>
                    <a:gd name="connsiteX3" fmla="*/ 202 w 151539"/>
                    <a:gd name="connsiteY3" fmla="*/ 87348 h 116467"/>
                    <a:gd name="connsiteX4" fmla="*/ 3679 w 151539"/>
                    <a:gd name="connsiteY4" fmla="*/ 98564 h 116467"/>
                    <a:gd name="connsiteX5" fmla="*/ 19829 w 151539"/>
                    <a:gd name="connsiteY5" fmla="*/ 114489 h 116467"/>
                    <a:gd name="connsiteX6" fmla="*/ 145886 w 151539"/>
                    <a:gd name="connsiteY6" fmla="*/ 25217 h 116467"/>
                    <a:gd name="connsiteX7" fmla="*/ 145886 w 151539"/>
                    <a:gd name="connsiteY7" fmla="*/ 5254 h 116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1539" h="116467">
                      <a:moveTo>
                        <a:pt x="145886" y="5254"/>
                      </a:moveTo>
                      <a:cubicBezTo>
                        <a:pt x="119530" y="-6129"/>
                        <a:pt x="85717" y="1441"/>
                        <a:pt x="68053" y="23535"/>
                      </a:cubicBezTo>
                      <a:cubicBezTo>
                        <a:pt x="61212" y="27068"/>
                        <a:pt x="54483" y="30825"/>
                        <a:pt x="47866" y="34806"/>
                      </a:cubicBezTo>
                      <a:cubicBezTo>
                        <a:pt x="27904" y="46862"/>
                        <a:pt x="4464" y="62507"/>
                        <a:pt x="202" y="87348"/>
                      </a:cubicBezTo>
                      <a:cubicBezTo>
                        <a:pt x="-583" y="91947"/>
                        <a:pt x="987" y="95928"/>
                        <a:pt x="3679" y="98564"/>
                      </a:cubicBezTo>
                      <a:cubicBezTo>
                        <a:pt x="-1480" y="108152"/>
                        <a:pt x="9791" y="121554"/>
                        <a:pt x="19829" y="114489"/>
                      </a:cubicBezTo>
                      <a:cubicBezTo>
                        <a:pt x="61885" y="84825"/>
                        <a:pt x="103885" y="54993"/>
                        <a:pt x="145886" y="25217"/>
                      </a:cubicBezTo>
                      <a:cubicBezTo>
                        <a:pt x="152110" y="20843"/>
                        <a:pt x="154634" y="9068"/>
                        <a:pt x="145886" y="5254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4" name="任意多边形: 形状 223">
                  <a:extLst>
                    <a:ext uri="{FF2B5EF4-FFF2-40B4-BE49-F238E27FC236}">
                      <a16:creationId xmlns:a16="http://schemas.microsoft.com/office/drawing/2014/main" id="{651F0117-F57A-D605-465F-885888108B7B}"/>
                    </a:ext>
                  </a:extLst>
                </p:cNvPr>
                <p:cNvSpPr/>
                <p:nvPr/>
              </p:nvSpPr>
              <p:spPr>
                <a:xfrm>
                  <a:off x="8843533" y="2401776"/>
                  <a:ext cx="105943" cy="102658"/>
                </a:xfrm>
                <a:custGeom>
                  <a:avLst/>
                  <a:gdLst>
                    <a:gd name="connsiteX0" fmla="*/ 135836 w 144695"/>
                    <a:gd name="connsiteY0" fmla="*/ 102337 h 140208"/>
                    <a:gd name="connsiteX1" fmla="*/ 108528 w 144695"/>
                    <a:gd name="connsiteY1" fmla="*/ 79010 h 140208"/>
                    <a:gd name="connsiteX2" fmla="*/ 81051 w 144695"/>
                    <a:gd name="connsiteY2" fmla="*/ 55627 h 140208"/>
                    <a:gd name="connsiteX3" fmla="*/ 52677 w 144695"/>
                    <a:gd name="connsiteY3" fmla="*/ 31458 h 140208"/>
                    <a:gd name="connsiteX4" fmla="*/ 47742 w 144695"/>
                    <a:gd name="connsiteY4" fmla="*/ 27589 h 140208"/>
                    <a:gd name="connsiteX5" fmla="*/ 38602 w 144695"/>
                    <a:gd name="connsiteY5" fmla="*/ 18785 h 140208"/>
                    <a:gd name="connsiteX6" fmla="*/ 37424 w 144695"/>
                    <a:gd name="connsiteY6" fmla="*/ 17776 h 140208"/>
                    <a:gd name="connsiteX7" fmla="*/ 35013 w 144695"/>
                    <a:gd name="connsiteY7" fmla="*/ 11047 h 140208"/>
                    <a:gd name="connsiteX8" fmla="*/ 23966 w 144695"/>
                    <a:gd name="connsiteY8" fmla="*/ 0 h 140208"/>
                    <a:gd name="connsiteX9" fmla="*/ 14882 w 144695"/>
                    <a:gd name="connsiteY9" fmla="*/ 5103 h 140208"/>
                    <a:gd name="connsiteX10" fmla="*/ 1985 w 144695"/>
                    <a:gd name="connsiteY10" fmla="*/ 11103 h 140208"/>
                    <a:gd name="connsiteX11" fmla="*/ 807 w 144695"/>
                    <a:gd name="connsiteY11" fmla="*/ 27757 h 140208"/>
                    <a:gd name="connsiteX12" fmla="*/ 14209 w 144695"/>
                    <a:gd name="connsiteY12" fmla="*/ 55234 h 140208"/>
                    <a:gd name="connsiteX13" fmla="*/ 31312 w 144695"/>
                    <a:gd name="connsiteY13" fmla="*/ 79290 h 140208"/>
                    <a:gd name="connsiteX14" fmla="*/ 70004 w 144695"/>
                    <a:gd name="connsiteY14" fmla="*/ 120674 h 140208"/>
                    <a:gd name="connsiteX15" fmla="*/ 119911 w 144695"/>
                    <a:gd name="connsiteY15" fmla="*/ 140188 h 140208"/>
                    <a:gd name="connsiteX16" fmla="*/ 143631 w 144695"/>
                    <a:gd name="connsiteY16" fmla="*/ 127347 h 140208"/>
                    <a:gd name="connsiteX17" fmla="*/ 135836 w 144695"/>
                    <a:gd name="connsiteY17" fmla="*/ 102337 h 14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4695" h="140208">
                      <a:moveTo>
                        <a:pt x="135836" y="102337"/>
                      </a:moveTo>
                      <a:cubicBezTo>
                        <a:pt x="127649" y="93814"/>
                        <a:pt x="117500" y="86692"/>
                        <a:pt x="108528" y="79010"/>
                      </a:cubicBezTo>
                      <a:cubicBezTo>
                        <a:pt x="99332" y="71215"/>
                        <a:pt x="90191" y="63421"/>
                        <a:pt x="81051" y="55627"/>
                      </a:cubicBezTo>
                      <a:cubicBezTo>
                        <a:pt x="71574" y="47552"/>
                        <a:pt x="62098" y="39533"/>
                        <a:pt x="52677" y="31458"/>
                      </a:cubicBezTo>
                      <a:cubicBezTo>
                        <a:pt x="51331" y="30337"/>
                        <a:pt x="49593" y="28991"/>
                        <a:pt x="47742" y="27589"/>
                      </a:cubicBezTo>
                      <a:cubicBezTo>
                        <a:pt x="44770" y="24561"/>
                        <a:pt x="41742" y="21589"/>
                        <a:pt x="38602" y="18785"/>
                      </a:cubicBezTo>
                      <a:cubicBezTo>
                        <a:pt x="38209" y="18449"/>
                        <a:pt x="37817" y="18112"/>
                        <a:pt x="37424" y="17776"/>
                      </a:cubicBezTo>
                      <a:cubicBezTo>
                        <a:pt x="35966" y="15645"/>
                        <a:pt x="34957" y="13402"/>
                        <a:pt x="35013" y="11047"/>
                      </a:cubicBezTo>
                      <a:cubicBezTo>
                        <a:pt x="35125" y="5103"/>
                        <a:pt x="29854" y="0"/>
                        <a:pt x="23966" y="0"/>
                      </a:cubicBezTo>
                      <a:cubicBezTo>
                        <a:pt x="19817" y="0"/>
                        <a:pt x="16789" y="2075"/>
                        <a:pt x="14882" y="5103"/>
                      </a:cubicBezTo>
                      <a:cubicBezTo>
                        <a:pt x="9947" y="4934"/>
                        <a:pt x="4508" y="6785"/>
                        <a:pt x="1985" y="11103"/>
                      </a:cubicBezTo>
                      <a:cubicBezTo>
                        <a:pt x="-763" y="15813"/>
                        <a:pt x="-146" y="22654"/>
                        <a:pt x="807" y="27757"/>
                      </a:cubicBezTo>
                      <a:cubicBezTo>
                        <a:pt x="2658" y="37795"/>
                        <a:pt x="8770" y="46823"/>
                        <a:pt x="14209" y="55234"/>
                      </a:cubicBezTo>
                      <a:cubicBezTo>
                        <a:pt x="19592" y="63477"/>
                        <a:pt x="25312" y="71496"/>
                        <a:pt x="31312" y="79290"/>
                      </a:cubicBezTo>
                      <a:cubicBezTo>
                        <a:pt x="42808" y="94206"/>
                        <a:pt x="55144" y="109010"/>
                        <a:pt x="70004" y="120674"/>
                      </a:cubicBezTo>
                      <a:cubicBezTo>
                        <a:pt x="84247" y="131833"/>
                        <a:pt x="101294" y="140693"/>
                        <a:pt x="119911" y="140188"/>
                      </a:cubicBezTo>
                      <a:cubicBezTo>
                        <a:pt x="129444" y="139908"/>
                        <a:pt x="140042" y="137384"/>
                        <a:pt x="143631" y="127347"/>
                      </a:cubicBezTo>
                      <a:cubicBezTo>
                        <a:pt x="146883" y="118094"/>
                        <a:pt x="142229" y="108954"/>
                        <a:pt x="135836" y="102337"/>
                      </a:cubicBezTo>
                      <a:close/>
                    </a:path>
                  </a:pathLst>
                </a:custGeom>
                <a:solidFill>
                  <a:srgbClr val="E694C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5" name="任意多边形: 形状 224">
                  <a:extLst>
                    <a:ext uri="{FF2B5EF4-FFF2-40B4-BE49-F238E27FC236}">
                      <a16:creationId xmlns:a16="http://schemas.microsoft.com/office/drawing/2014/main" id="{A7830961-0CB4-2AA9-FB25-ACAE9584E42F}"/>
                    </a:ext>
                  </a:extLst>
                </p:cNvPr>
                <p:cNvSpPr/>
                <p:nvPr/>
              </p:nvSpPr>
              <p:spPr>
                <a:xfrm>
                  <a:off x="7663851" y="2702390"/>
                  <a:ext cx="75294" cy="219537"/>
                </a:xfrm>
                <a:custGeom>
                  <a:avLst/>
                  <a:gdLst>
                    <a:gd name="connsiteX0" fmla="*/ 70610 w 75294"/>
                    <a:gd name="connsiteY0" fmla="*/ 265 h 219537"/>
                    <a:gd name="connsiteX1" fmla="*/ 74926 w 75294"/>
                    <a:gd name="connsiteY1" fmla="*/ 8015 h 219537"/>
                    <a:gd name="connsiteX2" fmla="*/ 56491 w 75294"/>
                    <a:gd name="connsiteY2" fmla="*/ 67055 h 219537"/>
                    <a:gd name="connsiteX3" fmla="*/ 27956 w 75294"/>
                    <a:gd name="connsiteY3" fmla="*/ 170971 h 219537"/>
                    <a:gd name="connsiteX4" fmla="*/ 16433 w 75294"/>
                    <a:gd name="connsiteY4" fmla="*/ 219537 h 219537"/>
                    <a:gd name="connsiteX5" fmla="*/ 0 w 75294"/>
                    <a:gd name="connsiteY5" fmla="*/ 219537 h 219537"/>
                    <a:gd name="connsiteX6" fmla="*/ 530 w 75294"/>
                    <a:gd name="connsiteY6" fmla="*/ 217202 h 219537"/>
                    <a:gd name="connsiteX7" fmla="*/ 8043 w 75294"/>
                    <a:gd name="connsiteY7" fmla="*/ 186162 h 219537"/>
                    <a:gd name="connsiteX8" fmla="*/ 24097 w 75294"/>
                    <a:gd name="connsiteY8" fmla="*/ 125398 h 219537"/>
                    <a:gd name="connsiteX9" fmla="*/ 62198 w 75294"/>
                    <a:gd name="connsiteY9" fmla="*/ 4524 h 219537"/>
                    <a:gd name="connsiteX10" fmla="*/ 70610 w 75294"/>
                    <a:gd name="connsiteY10" fmla="*/ 265 h 21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294" h="219537">
                      <a:moveTo>
                        <a:pt x="70610" y="265"/>
                      </a:moveTo>
                      <a:cubicBezTo>
                        <a:pt x="73776" y="1117"/>
                        <a:pt x="76260" y="3970"/>
                        <a:pt x="74926" y="8015"/>
                      </a:cubicBezTo>
                      <a:cubicBezTo>
                        <a:pt x="68521" y="27598"/>
                        <a:pt x="62362" y="47307"/>
                        <a:pt x="56491" y="67055"/>
                      </a:cubicBezTo>
                      <a:cubicBezTo>
                        <a:pt x="46267" y="101502"/>
                        <a:pt x="36660" y="136113"/>
                        <a:pt x="27956" y="170971"/>
                      </a:cubicBezTo>
                      <a:lnTo>
                        <a:pt x="16433" y="219537"/>
                      </a:lnTo>
                      <a:lnTo>
                        <a:pt x="0" y="219537"/>
                      </a:lnTo>
                      <a:lnTo>
                        <a:pt x="530" y="217202"/>
                      </a:lnTo>
                      <a:cubicBezTo>
                        <a:pt x="2952" y="206814"/>
                        <a:pt x="5457" y="196509"/>
                        <a:pt x="8043" y="186162"/>
                      </a:cubicBezTo>
                      <a:cubicBezTo>
                        <a:pt x="13094" y="165839"/>
                        <a:pt x="18472" y="145557"/>
                        <a:pt x="24097" y="125398"/>
                      </a:cubicBezTo>
                      <a:cubicBezTo>
                        <a:pt x="35470" y="84709"/>
                        <a:pt x="48321" y="44432"/>
                        <a:pt x="62198" y="4524"/>
                      </a:cubicBezTo>
                      <a:cubicBezTo>
                        <a:pt x="63594" y="562"/>
                        <a:pt x="67443" y="-587"/>
                        <a:pt x="70610" y="265"/>
                      </a:cubicBezTo>
                      <a:close/>
                    </a:path>
                  </a:pathLst>
                </a:custGeom>
                <a:solidFill>
                  <a:srgbClr val="C181A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任意多边形: 形状 225">
                  <a:extLst>
                    <a:ext uri="{FF2B5EF4-FFF2-40B4-BE49-F238E27FC236}">
                      <a16:creationId xmlns:a16="http://schemas.microsoft.com/office/drawing/2014/main" id="{9E16C195-52C0-DE85-741B-0E511D844D19}"/>
                    </a:ext>
                  </a:extLst>
                </p:cNvPr>
                <p:cNvSpPr/>
                <p:nvPr/>
              </p:nvSpPr>
              <p:spPr>
                <a:xfrm>
                  <a:off x="8346552" y="2672632"/>
                  <a:ext cx="146648" cy="237886"/>
                </a:xfrm>
                <a:custGeom>
                  <a:avLst/>
                  <a:gdLst>
                    <a:gd name="connsiteX0" fmla="*/ 198670 w 200288"/>
                    <a:gd name="connsiteY0" fmla="*/ 300955 h 324899"/>
                    <a:gd name="connsiteX1" fmla="*/ 181454 w 200288"/>
                    <a:gd name="connsiteY1" fmla="*/ 269048 h 324899"/>
                    <a:gd name="connsiteX2" fmla="*/ 144052 w 200288"/>
                    <a:gd name="connsiteY2" fmla="*/ 204674 h 324899"/>
                    <a:gd name="connsiteX3" fmla="*/ 64481 w 200288"/>
                    <a:gd name="connsiteY3" fmla="*/ 75589 h 324899"/>
                    <a:gd name="connsiteX4" fmla="*/ 17659 w 200288"/>
                    <a:gd name="connsiteY4" fmla="*/ 4261 h 324899"/>
                    <a:gd name="connsiteX5" fmla="*/ 1565 w 200288"/>
                    <a:gd name="connsiteY5" fmla="*/ 13681 h 324899"/>
                    <a:gd name="connsiteX6" fmla="*/ 148875 w 200288"/>
                    <a:gd name="connsiteY6" fmla="*/ 255142 h 324899"/>
                    <a:gd name="connsiteX7" fmla="*/ 168221 w 200288"/>
                    <a:gd name="connsiteY7" fmla="*/ 289291 h 324899"/>
                    <a:gd name="connsiteX8" fmla="*/ 177137 w 200288"/>
                    <a:gd name="connsiteY8" fmla="*/ 305329 h 324899"/>
                    <a:gd name="connsiteX9" fmla="*/ 179716 w 200288"/>
                    <a:gd name="connsiteY9" fmla="*/ 319123 h 324899"/>
                    <a:gd name="connsiteX10" fmla="*/ 187342 w 200288"/>
                    <a:gd name="connsiteY10" fmla="*/ 324899 h 324899"/>
                    <a:gd name="connsiteX11" fmla="*/ 198670 w 200288"/>
                    <a:gd name="connsiteY11" fmla="*/ 300955 h 32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0288" h="324899">
                      <a:moveTo>
                        <a:pt x="198670" y="300955"/>
                      </a:moveTo>
                      <a:cubicBezTo>
                        <a:pt x="194688" y="289740"/>
                        <a:pt x="187342" y="279310"/>
                        <a:pt x="181454" y="269048"/>
                      </a:cubicBezTo>
                      <a:cubicBezTo>
                        <a:pt x="169174" y="247515"/>
                        <a:pt x="156669" y="226039"/>
                        <a:pt x="144052" y="204674"/>
                      </a:cubicBezTo>
                      <a:cubicBezTo>
                        <a:pt x="118314" y="161159"/>
                        <a:pt x="91790" y="118150"/>
                        <a:pt x="64481" y="75589"/>
                      </a:cubicBezTo>
                      <a:cubicBezTo>
                        <a:pt x="49117" y="51645"/>
                        <a:pt x="33472" y="27869"/>
                        <a:pt x="17659" y="4261"/>
                      </a:cubicBezTo>
                      <a:cubicBezTo>
                        <a:pt x="11042" y="-5664"/>
                        <a:pt x="-5052" y="3532"/>
                        <a:pt x="1565" y="13681"/>
                      </a:cubicBezTo>
                      <a:cubicBezTo>
                        <a:pt x="52930" y="92748"/>
                        <a:pt x="102052" y="173328"/>
                        <a:pt x="148875" y="255142"/>
                      </a:cubicBezTo>
                      <a:cubicBezTo>
                        <a:pt x="155380" y="266525"/>
                        <a:pt x="161828" y="277908"/>
                        <a:pt x="168221" y="289291"/>
                      </a:cubicBezTo>
                      <a:cubicBezTo>
                        <a:pt x="171193" y="294562"/>
                        <a:pt x="174557" y="299833"/>
                        <a:pt x="177137" y="305329"/>
                      </a:cubicBezTo>
                      <a:cubicBezTo>
                        <a:pt x="179324" y="309983"/>
                        <a:pt x="178202" y="314301"/>
                        <a:pt x="179716" y="319123"/>
                      </a:cubicBezTo>
                      <a:cubicBezTo>
                        <a:pt x="180782" y="322432"/>
                        <a:pt x="183754" y="324899"/>
                        <a:pt x="187342" y="324899"/>
                      </a:cubicBezTo>
                      <a:cubicBezTo>
                        <a:pt x="200464" y="324955"/>
                        <a:pt x="202258" y="310880"/>
                        <a:pt x="198670" y="300955"/>
                      </a:cubicBezTo>
                      <a:close/>
                    </a:path>
                  </a:pathLst>
                </a:custGeom>
                <a:solidFill>
                  <a:srgbClr val="C181A5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3E6EAC0A-C032-CD4C-6F9B-8DA572A03348}"/>
                  </a:ext>
                </a:extLst>
              </p:cNvPr>
              <p:cNvGrpSpPr/>
              <p:nvPr/>
            </p:nvGrpSpPr>
            <p:grpSpPr>
              <a:xfrm>
                <a:off x="777698" y="1833399"/>
                <a:ext cx="2045370" cy="1113691"/>
                <a:chOff x="7076898" y="1075257"/>
                <a:chExt cx="2045370" cy="1113691"/>
              </a:xfrm>
            </p:grpSpPr>
            <p:grpSp>
              <p:nvGrpSpPr>
                <p:cNvPr id="237" name="图形 13">
                  <a:extLst>
                    <a:ext uri="{FF2B5EF4-FFF2-40B4-BE49-F238E27FC236}">
                      <a16:creationId xmlns:a16="http://schemas.microsoft.com/office/drawing/2014/main" id="{5F1CC6C7-4C89-D6D2-9AC0-723C7B8047A0}"/>
                    </a:ext>
                  </a:extLst>
                </p:cNvPr>
                <p:cNvGrpSpPr/>
                <p:nvPr/>
              </p:nvGrpSpPr>
              <p:grpSpPr>
                <a:xfrm>
                  <a:off x="8658403" y="1075494"/>
                  <a:ext cx="463865" cy="455022"/>
                  <a:chOff x="15626122" y="4674358"/>
                  <a:chExt cx="463865" cy="455022"/>
                </a:xfrm>
              </p:grpSpPr>
              <p:sp>
                <p:nvSpPr>
                  <p:cNvPr id="252" name="任意多边形: 形状 251">
                    <a:extLst>
                      <a:ext uri="{FF2B5EF4-FFF2-40B4-BE49-F238E27FC236}">
                        <a16:creationId xmlns:a16="http://schemas.microsoft.com/office/drawing/2014/main" id="{E8645269-150E-27B0-B8FD-5857F16A72ED}"/>
                      </a:ext>
                    </a:extLst>
                  </p:cNvPr>
                  <p:cNvSpPr/>
                  <p:nvPr/>
                </p:nvSpPr>
                <p:spPr>
                  <a:xfrm>
                    <a:off x="15626122" y="4674358"/>
                    <a:ext cx="463865" cy="455022"/>
                  </a:xfrm>
                  <a:custGeom>
                    <a:avLst/>
                    <a:gdLst>
                      <a:gd name="connsiteX0" fmla="*/ 458986 w 463865"/>
                      <a:gd name="connsiteY0" fmla="*/ 241340 h 455022"/>
                      <a:gd name="connsiteX1" fmla="*/ 408855 w 463865"/>
                      <a:gd name="connsiteY1" fmla="*/ 195863 h 455022"/>
                      <a:gd name="connsiteX2" fmla="*/ 409696 w 463865"/>
                      <a:gd name="connsiteY2" fmla="*/ 195190 h 455022"/>
                      <a:gd name="connsiteX3" fmla="*/ 429210 w 463865"/>
                      <a:gd name="connsiteY3" fmla="*/ 78330 h 455022"/>
                      <a:gd name="connsiteX4" fmla="*/ 375826 w 463865"/>
                      <a:gd name="connsiteY4" fmla="*/ 35152 h 455022"/>
                      <a:gd name="connsiteX5" fmla="*/ 286667 w 463865"/>
                      <a:gd name="connsiteY5" fmla="*/ 66386 h 455022"/>
                      <a:gd name="connsiteX6" fmla="*/ 266368 w 463865"/>
                      <a:gd name="connsiteY6" fmla="*/ 87862 h 455022"/>
                      <a:gd name="connsiteX7" fmla="*/ 255657 w 463865"/>
                      <a:gd name="connsiteY7" fmla="*/ 52928 h 455022"/>
                      <a:gd name="connsiteX8" fmla="*/ 130609 w 463865"/>
                      <a:gd name="connsiteY8" fmla="*/ 23376 h 455022"/>
                      <a:gd name="connsiteX9" fmla="*/ 85301 w 463865"/>
                      <a:gd name="connsiteY9" fmla="*/ 118311 h 455022"/>
                      <a:gd name="connsiteX10" fmla="*/ 109918 w 463865"/>
                      <a:gd name="connsiteY10" fmla="*/ 166816 h 455022"/>
                      <a:gd name="connsiteX11" fmla="*/ 58665 w 463865"/>
                      <a:gd name="connsiteY11" fmla="*/ 179658 h 455022"/>
                      <a:gd name="connsiteX12" fmla="*/ 19637 w 463865"/>
                      <a:gd name="connsiteY12" fmla="*/ 213583 h 455022"/>
                      <a:gd name="connsiteX13" fmla="*/ 234 w 463865"/>
                      <a:gd name="connsiteY13" fmla="*/ 262761 h 455022"/>
                      <a:gd name="connsiteX14" fmla="*/ 68815 w 463865"/>
                      <a:gd name="connsiteY14" fmla="*/ 342444 h 455022"/>
                      <a:gd name="connsiteX15" fmla="*/ 135656 w 463865"/>
                      <a:gd name="connsiteY15" fmla="*/ 340425 h 455022"/>
                      <a:gd name="connsiteX16" fmla="*/ 131507 w 463865"/>
                      <a:gd name="connsiteY16" fmla="*/ 357080 h 455022"/>
                      <a:gd name="connsiteX17" fmla="*/ 134927 w 463865"/>
                      <a:gd name="connsiteY17" fmla="*/ 412033 h 455022"/>
                      <a:gd name="connsiteX18" fmla="*/ 227844 w 463865"/>
                      <a:gd name="connsiteY18" fmla="*/ 454202 h 455022"/>
                      <a:gd name="connsiteX19" fmla="*/ 305676 w 463865"/>
                      <a:gd name="connsiteY19" fmla="*/ 350407 h 455022"/>
                      <a:gd name="connsiteX20" fmla="*/ 351658 w 463865"/>
                      <a:gd name="connsiteY20" fmla="*/ 359827 h 455022"/>
                      <a:gd name="connsiteX21" fmla="*/ 408462 w 463865"/>
                      <a:gd name="connsiteY21" fmla="*/ 348051 h 455022"/>
                      <a:gd name="connsiteX22" fmla="*/ 450855 w 463865"/>
                      <a:gd name="connsiteY22" fmla="*/ 311603 h 455022"/>
                      <a:gd name="connsiteX23" fmla="*/ 458986 w 463865"/>
                      <a:gd name="connsiteY23" fmla="*/ 241340 h 455022"/>
                      <a:gd name="connsiteX24" fmla="*/ 428537 w 463865"/>
                      <a:gd name="connsiteY24" fmla="*/ 254238 h 455022"/>
                      <a:gd name="connsiteX25" fmla="*/ 430051 w 463865"/>
                      <a:gd name="connsiteY25" fmla="*/ 260125 h 455022"/>
                      <a:gd name="connsiteX26" fmla="*/ 415696 w 463865"/>
                      <a:gd name="connsiteY26" fmla="*/ 237583 h 455022"/>
                      <a:gd name="connsiteX27" fmla="*/ 415696 w 463865"/>
                      <a:gd name="connsiteY27" fmla="*/ 237471 h 455022"/>
                      <a:gd name="connsiteX28" fmla="*/ 428537 w 463865"/>
                      <a:gd name="connsiteY28" fmla="*/ 254238 h 455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63865" h="455022">
                        <a:moveTo>
                          <a:pt x="458986" y="241340"/>
                        </a:moveTo>
                        <a:cubicBezTo>
                          <a:pt x="449958" y="219920"/>
                          <a:pt x="430836" y="203489"/>
                          <a:pt x="408855" y="195863"/>
                        </a:cubicBezTo>
                        <a:cubicBezTo>
                          <a:pt x="409135" y="195639"/>
                          <a:pt x="409415" y="195415"/>
                          <a:pt x="409696" y="195190"/>
                        </a:cubicBezTo>
                        <a:cubicBezTo>
                          <a:pt x="443846" y="164854"/>
                          <a:pt x="454388" y="117863"/>
                          <a:pt x="429210" y="78330"/>
                        </a:cubicBezTo>
                        <a:cubicBezTo>
                          <a:pt x="417266" y="58535"/>
                          <a:pt x="400275" y="37955"/>
                          <a:pt x="375826" y="35152"/>
                        </a:cubicBezTo>
                        <a:cubicBezTo>
                          <a:pt x="342742" y="29208"/>
                          <a:pt x="311732" y="46479"/>
                          <a:pt x="286667" y="66386"/>
                        </a:cubicBezTo>
                        <a:cubicBezTo>
                          <a:pt x="279657" y="71320"/>
                          <a:pt x="272704" y="79227"/>
                          <a:pt x="266368" y="87862"/>
                        </a:cubicBezTo>
                        <a:cubicBezTo>
                          <a:pt x="264349" y="75806"/>
                          <a:pt x="261096" y="63974"/>
                          <a:pt x="255657" y="52928"/>
                        </a:cubicBezTo>
                        <a:cubicBezTo>
                          <a:pt x="225489" y="-15765"/>
                          <a:pt x="179283" y="-8419"/>
                          <a:pt x="130609" y="23376"/>
                        </a:cubicBezTo>
                        <a:cubicBezTo>
                          <a:pt x="100721" y="44236"/>
                          <a:pt x="79413" y="81245"/>
                          <a:pt x="85301" y="118311"/>
                        </a:cubicBezTo>
                        <a:cubicBezTo>
                          <a:pt x="88665" y="136592"/>
                          <a:pt x="98254" y="152405"/>
                          <a:pt x="109918" y="166816"/>
                        </a:cubicBezTo>
                        <a:cubicBezTo>
                          <a:pt x="92142" y="167601"/>
                          <a:pt x="74254" y="172480"/>
                          <a:pt x="58665" y="179658"/>
                        </a:cubicBezTo>
                        <a:cubicBezTo>
                          <a:pt x="42796" y="187059"/>
                          <a:pt x="29842" y="199452"/>
                          <a:pt x="19637" y="213583"/>
                        </a:cubicBezTo>
                        <a:cubicBezTo>
                          <a:pt x="8478" y="227714"/>
                          <a:pt x="1692" y="244817"/>
                          <a:pt x="234" y="262761"/>
                        </a:cubicBezTo>
                        <a:cubicBezTo>
                          <a:pt x="-3186" y="305322"/>
                          <a:pt x="31356" y="331902"/>
                          <a:pt x="68815" y="342444"/>
                        </a:cubicBezTo>
                        <a:cubicBezTo>
                          <a:pt x="90684" y="347603"/>
                          <a:pt x="114011" y="346650"/>
                          <a:pt x="135656" y="340425"/>
                        </a:cubicBezTo>
                        <a:cubicBezTo>
                          <a:pt x="134086" y="345921"/>
                          <a:pt x="132684" y="351528"/>
                          <a:pt x="131507" y="357080"/>
                        </a:cubicBezTo>
                        <a:cubicBezTo>
                          <a:pt x="127862" y="375304"/>
                          <a:pt x="126067" y="394986"/>
                          <a:pt x="134927" y="412033"/>
                        </a:cubicBezTo>
                        <a:cubicBezTo>
                          <a:pt x="150516" y="444389"/>
                          <a:pt x="194030" y="458744"/>
                          <a:pt x="227844" y="454202"/>
                        </a:cubicBezTo>
                        <a:cubicBezTo>
                          <a:pt x="272312" y="444164"/>
                          <a:pt x="302536" y="395940"/>
                          <a:pt x="305676" y="350407"/>
                        </a:cubicBezTo>
                        <a:cubicBezTo>
                          <a:pt x="320200" y="356407"/>
                          <a:pt x="336069" y="358313"/>
                          <a:pt x="351658" y="359827"/>
                        </a:cubicBezTo>
                        <a:cubicBezTo>
                          <a:pt x="371789" y="362519"/>
                          <a:pt x="390911" y="357977"/>
                          <a:pt x="408462" y="348051"/>
                        </a:cubicBezTo>
                        <a:cubicBezTo>
                          <a:pt x="424780" y="338911"/>
                          <a:pt x="440425" y="327416"/>
                          <a:pt x="450855" y="311603"/>
                        </a:cubicBezTo>
                        <a:cubicBezTo>
                          <a:pt x="463472" y="290911"/>
                          <a:pt x="468350" y="263939"/>
                          <a:pt x="458986" y="241340"/>
                        </a:cubicBezTo>
                        <a:close/>
                        <a:moveTo>
                          <a:pt x="428537" y="254238"/>
                        </a:moveTo>
                        <a:cubicBezTo>
                          <a:pt x="429154" y="255415"/>
                          <a:pt x="429715" y="257490"/>
                          <a:pt x="430051" y="260125"/>
                        </a:cubicBezTo>
                        <a:cubicBezTo>
                          <a:pt x="427191" y="251322"/>
                          <a:pt x="422481" y="243415"/>
                          <a:pt x="415696" y="237583"/>
                        </a:cubicBezTo>
                        <a:cubicBezTo>
                          <a:pt x="415696" y="237527"/>
                          <a:pt x="415696" y="237527"/>
                          <a:pt x="415696" y="237471"/>
                        </a:cubicBezTo>
                        <a:cubicBezTo>
                          <a:pt x="425733" y="247452"/>
                          <a:pt x="421808" y="242237"/>
                          <a:pt x="428537" y="254238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任意多边形: 形状 252">
                    <a:extLst>
                      <a:ext uri="{FF2B5EF4-FFF2-40B4-BE49-F238E27FC236}">
                        <a16:creationId xmlns:a16="http://schemas.microsoft.com/office/drawing/2014/main" id="{5E0D0F64-7A34-D433-77D2-9CDFB8BB090A}"/>
                      </a:ext>
                    </a:extLst>
                  </p:cNvPr>
                  <p:cNvSpPr/>
                  <p:nvPr/>
                </p:nvSpPr>
                <p:spPr>
                  <a:xfrm>
                    <a:off x="15792677" y="4826144"/>
                    <a:ext cx="139139" cy="134453"/>
                  </a:xfrm>
                  <a:custGeom>
                    <a:avLst/>
                    <a:gdLst>
                      <a:gd name="connsiteX0" fmla="*/ 136150 w 139139"/>
                      <a:gd name="connsiteY0" fmla="*/ 41217 h 134453"/>
                      <a:gd name="connsiteX1" fmla="*/ 66112 w 139139"/>
                      <a:gd name="connsiteY1" fmla="*/ 899 h 134453"/>
                      <a:gd name="connsiteX2" fmla="*/ 64037 w 139139"/>
                      <a:gd name="connsiteY2" fmla="*/ 1235 h 134453"/>
                      <a:gd name="connsiteX3" fmla="*/ 25233 w 139139"/>
                      <a:gd name="connsiteY3" fmla="*/ 17161 h 134453"/>
                      <a:gd name="connsiteX4" fmla="*/ 16485 w 139139"/>
                      <a:gd name="connsiteY4" fmla="*/ 30226 h 134453"/>
                      <a:gd name="connsiteX5" fmla="*/ 30111 w 139139"/>
                      <a:gd name="connsiteY5" fmla="*/ 126620 h 134453"/>
                      <a:gd name="connsiteX6" fmla="*/ 88710 w 139139"/>
                      <a:gd name="connsiteY6" fmla="*/ 126788 h 134453"/>
                      <a:gd name="connsiteX7" fmla="*/ 114000 w 139139"/>
                      <a:gd name="connsiteY7" fmla="*/ 111928 h 134453"/>
                      <a:gd name="connsiteX8" fmla="*/ 136150 w 139139"/>
                      <a:gd name="connsiteY8" fmla="*/ 41217 h 134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9139" h="134453">
                        <a:moveTo>
                          <a:pt x="136150" y="41217"/>
                        </a:moveTo>
                        <a:cubicBezTo>
                          <a:pt x="126224" y="13684"/>
                          <a:pt x="94878" y="-4316"/>
                          <a:pt x="66112" y="899"/>
                        </a:cubicBezTo>
                        <a:cubicBezTo>
                          <a:pt x="65439" y="1011"/>
                          <a:pt x="64766" y="1123"/>
                          <a:pt x="64037" y="1235"/>
                        </a:cubicBezTo>
                        <a:cubicBezTo>
                          <a:pt x="49513" y="1348"/>
                          <a:pt x="35102" y="6002"/>
                          <a:pt x="25233" y="17161"/>
                        </a:cubicBezTo>
                        <a:cubicBezTo>
                          <a:pt x="21924" y="21086"/>
                          <a:pt x="19009" y="25516"/>
                          <a:pt x="16485" y="30226"/>
                        </a:cubicBezTo>
                        <a:cubicBezTo>
                          <a:pt x="-6506" y="59722"/>
                          <a:pt x="-8468" y="103573"/>
                          <a:pt x="30111" y="126620"/>
                        </a:cubicBezTo>
                        <a:cubicBezTo>
                          <a:pt x="48616" y="137891"/>
                          <a:pt x="70261" y="136152"/>
                          <a:pt x="88710" y="126788"/>
                        </a:cubicBezTo>
                        <a:cubicBezTo>
                          <a:pt x="97906" y="123872"/>
                          <a:pt x="106542" y="118937"/>
                          <a:pt x="114000" y="111928"/>
                        </a:cubicBezTo>
                        <a:cubicBezTo>
                          <a:pt x="135308" y="96059"/>
                          <a:pt x="144337" y="66171"/>
                          <a:pt x="136150" y="41217"/>
                        </a:cubicBezTo>
                        <a:close/>
                      </a:path>
                    </a:pathLst>
                  </a:custGeom>
                  <a:solidFill>
                    <a:srgbClr val="F27979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8" name="图形 13">
                  <a:extLst>
                    <a:ext uri="{FF2B5EF4-FFF2-40B4-BE49-F238E27FC236}">
                      <a16:creationId xmlns:a16="http://schemas.microsoft.com/office/drawing/2014/main" id="{9DDC1EA4-3583-0A4D-642F-65267B00C242}"/>
                    </a:ext>
                  </a:extLst>
                </p:cNvPr>
                <p:cNvGrpSpPr/>
                <p:nvPr/>
              </p:nvGrpSpPr>
              <p:grpSpPr>
                <a:xfrm>
                  <a:off x="7174431" y="1237631"/>
                  <a:ext cx="264548" cy="293287"/>
                  <a:chOff x="14786581" y="4513151"/>
                  <a:chExt cx="264548" cy="293287"/>
                </a:xfrm>
              </p:grpSpPr>
              <p:sp>
                <p:nvSpPr>
                  <p:cNvPr id="250" name="任意多边形: 形状 249">
                    <a:extLst>
                      <a:ext uri="{FF2B5EF4-FFF2-40B4-BE49-F238E27FC236}">
                        <a16:creationId xmlns:a16="http://schemas.microsoft.com/office/drawing/2014/main" id="{230058EF-9043-5591-A6C4-A0762231EC0E}"/>
                      </a:ext>
                    </a:extLst>
                  </p:cNvPr>
                  <p:cNvSpPr/>
                  <p:nvPr/>
                </p:nvSpPr>
                <p:spPr>
                  <a:xfrm>
                    <a:off x="14786581" y="4513151"/>
                    <a:ext cx="264548" cy="293287"/>
                  </a:xfrm>
                  <a:custGeom>
                    <a:avLst/>
                    <a:gdLst>
                      <a:gd name="connsiteX0" fmla="*/ 235397 w 264548"/>
                      <a:gd name="connsiteY0" fmla="*/ 161704 h 293287"/>
                      <a:gd name="connsiteX1" fmla="*/ 201022 w 264548"/>
                      <a:gd name="connsiteY1" fmla="*/ 149536 h 293287"/>
                      <a:gd name="connsiteX2" fmla="*/ 244593 w 264548"/>
                      <a:gd name="connsiteY2" fmla="*/ 110115 h 293287"/>
                      <a:gd name="connsiteX3" fmla="*/ 179097 w 264548"/>
                      <a:gd name="connsiteY3" fmla="*/ 52694 h 293287"/>
                      <a:gd name="connsiteX4" fmla="*/ 164630 w 264548"/>
                      <a:gd name="connsiteY4" fmla="*/ 64077 h 293287"/>
                      <a:gd name="connsiteX5" fmla="*/ 164069 w 264548"/>
                      <a:gd name="connsiteY5" fmla="*/ 56619 h 293287"/>
                      <a:gd name="connsiteX6" fmla="*/ 139788 w 264548"/>
                      <a:gd name="connsiteY6" fmla="*/ 5983 h 293287"/>
                      <a:gd name="connsiteX7" fmla="*/ 83433 w 264548"/>
                      <a:gd name="connsiteY7" fmla="*/ 34357 h 293287"/>
                      <a:gd name="connsiteX8" fmla="*/ 81022 w 264548"/>
                      <a:gd name="connsiteY8" fmla="*/ 99180 h 293287"/>
                      <a:gd name="connsiteX9" fmla="*/ 84162 w 264548"/>
                      <a:gd name="connsiteY9" fmla="*/ 111573 h 293287"/>
                      <a:gd name="connsiteX10" fmla="*/ 75470 w 264548"/>
                      <a:gd name="connsiteY10" fmla="*/ 106582 h 293287"/>
                      <a:gd name="connsiteX11" fmla="*/ 31787 w 264548"/>
                      <a:gd name="connsiteY11" fmla="*/ 96433 h 293287"/>
                      <a:gd name="connsiteX12" fmla="*/ 13731 w 264548"/>
                      <a:gd name="connsiteY12" fmla="*/ 162882 h 293287"/>
                      <a:gd name="connsiteX13" fmla="*/ 49283 w 264548"/>
                      <a:gd name="connsiteY13" fmla="*/ 183462 h 293287"/>
                      <a:gd name="connsiteX14" fmla="*/ 14348 w 264548"/>
                      <a:gd name="connsiteY14" fmla="*/ 244191 h 293287"/>
                      <a:gd name="connsiteX15" fmla="*/ 48386 w 264548"/>
                      <a:gd name="connsiteY15" fmla="*/ 273294 h 293287"/>
                      <a:gd name="connsiteX16" fmla="*/ 95377 w 264548"/>
                      <a:gd name="connsiteY16" fmla="*/ 249967 h 293287"/>
                      <a:gd name="connsiteX17" fmla="*/ 100816 w 264548"/>
                      <a:gd name="connsiteY17" fmla="*/ 243742 h 293287"/>
                      <a:gd name="connsiteX18" fmla="*/ 137377 w 264548"/>
                      <a:gd name="connsiteY18" fmla="*/ 292640 h 293287"/>
                      <a:gd name="connsiteX19" fmla="*/ 182574 w 264548"/>
                      <a:gd name="connsiteY19" fmla="*/ 255294 h 293287"/>
                      <a:gd name="connsiteX20" fmla="*/ 183079 w 264548"/>
                      <a:gd name="connsiteY20" fmla="*/ 234210 h 293287"/>
                      <a:gd name="connsiteX21" fmla="*/ 255528 w 264548"/>
                      <a:gd name="connsiteY21" fmla="*/ 225013 h 293287"/>
                      <a:gd name="connsiteX22" fmla="*/ 235397 w 264548"/>
                      <a:gd name="connsiteY22" fmla="*/ 161704 h 293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64548" h="293287">
                        <a:moveTo>
                          <a:pt x="235397" y="161704"/>
                        </a:moveTo>
                        <a:cubicBezTo>
                          <a:pt x="224967" y="154919"/>
                          <a:pt x="213191" y="151274"/>
                          <a:pt x="201022" y="149536"/>
                        </a:cubicBezTo>
                        <a:cubicBezTo>
                          <a:pt x="217789" y="139050"/>
                          <a:pt x="232929" y="126097"/>
                          <a:pt x="244593" y="110115"/>
                        </a:cubicBezTo>
                        <a:cubicBezTo>
                          <a:pt x="277229" y="56283"/>
                          <a:pt x="227041" y="25890"/>
                          <a:pt x="179097" y="52694"/>
                        </a:cubicBezTo>
                        <a:cubicBezTo>
                          <a:pt x="173882" y="56059"/>
                          <a:pt x="169116" y="59928"/>
                          <a:pt x="164630" y="64077"/>
                        </a:cubicBezTo>
                        <a:cubicBezTo>
                          <a:pt x="164518" y="61610"/>
                          <a:pt x="164405" y="59143"/>
                          <a:pt x="164069" y="56619"/>
                        </a:cubicBezTo>
                        <a:cubicBezTo>
                          <a:pt x="161658" y="38002"/>
                          <a:pt x="155602" y="17535"/>
                          <a:pt x="139788" y="5983"/>
                        </a:cubicBezTo>
                        <a:cubicBezTo>
                          <a:pt x="116293" y="-10727"/>
                          <a:pt x="89937" y="10413"/>
                          <a:pt x="83433" y="34357"/>
                        </a:cubicBezTo>
                        <a:cubicBezTo>
                          <a:pt x="75807" y="54993"/>
                          <a:pt x="76872" y="77872"/>
                          <a:pt x="81022" y="99180"/>
                        </a:cubicBezTo>
                        <a:cubicBezTo>
                          <a:pt x="81807" y="103386"/>
                          <a:pt x="82928" y="107536"/>
                          <a:pt x="84162" y="111573"/>
                        </a:cubicBezTo>
                        <a:cubicBezTo>
                          <a:pt x="81302" y="109891"/>
                          <a:pt x="78442" y="108152"/>
                          <a:pt x="75470" y="106582"/>
                        </a:cubicBezTo>
                        <a:cubicBezTo>
                          <a:pt x="62124" y="99909"/>
                          <a:pt x="46928" y="93797"/>
                          <a:pt x="31787" y="96433"/>
                        </a:cubicBezTo>
                        <a:cubicBezTo>
                          <a:pt x="666" y="105853"/>
                          <a:pt x="-11839" y="139442"/>
                          <a:pt x="13731" y="162882"/>
                        </a:cubicBezTo>
                        <a:cubicBezTo>
                          <a:pt x="23488" y="173032"/>
                          <a:pt x="35881" y="179761"/>
                          <a:pt x="49283" y="183462"/>
                        </a:cubicBezTo>
                        <a:cubicBezTo>
                          <a:pt x="31227" y="199387"/>
                          <a:pt x="17488" y="220247"/>
                          <a:pt x="14348" y="244191"/>
                        </a:cubicBezTo>
                        <a:cubicBezTo>
                          <a:pt x="12386" y="262696"/>
                          <a:pt x="31339" y="275369"/>
                          <a:pt x="48386" y="273294"/>
                        </a:cubicBezTo>
                        <a:cubicBezTo>
                          <a:pt x="66498" y="272116"/>
                          <a:pt x="82816" y="262696"/>
                          <a:pt x="95377" y="249967"/>
                        </a:cubicBezTo>
                        <a:cubicBezTo>
                          <a:pt x="97227" y="247892"/>
                          <a:pt x="99022" y="245817"/>
                          <a:pt x="100816" y="243742"/>
                        </a:cubicBezTo>
                        <a:cubicBezTo>
                          <a:pt x="105190" y="266397"/>
                          <a:pt x="116069" y="287761"/>
                          <a:pt x="137377" y="292640"/>
                        </a:cubicBezTo>
                        <a:cubicBezTo>
                          <a:pt x="160312" y="297294"/>
                          <a:pt x="178480" y="276042"/>
                          <a:pt x="182574" y="255294"/>
                        </a:cubicBezTo>
                        <a:cubicBezTo>
                          <a:pt x="184200" y="248284"/>
                          <a:pt x="184088" y="241219"/>
                          <a:pt x="183079" y="234210"/>
                        </a:cubicBezTo>
                        <a:cubicBezTo>
                          <a:pt x="207303" y="243238"/>
                          <a:pt x="235901" y="242172"/>
                          <a:pt x="255528" y="225013"/>
                        </a:cubicBezTo>
                        <a:cubicBezTo>
                          <a:pt x="275434" y="201350"/>
                          <a:pt x="259565" y="174041"/>
                          <a:pt x="235397" y="161704"/>
                        </a:cubicBezTo>
                        <a:close/>
                      </a:path>
                    </a:pathLst>
                  </a:custGeom>
                  <a:solidFill>
                    <a:srgbClr val="E694C5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任意多边形: 形状 250">
                    <a:extLst>
                      <a:ext uri="{FF2B5EF4-FFF2-40B4-BE49-F238E27FC236}">
                        <a16:creationId xmlns:a16="http://schemas.microsoft.com/office/drawing/2014/main" id="{5F472D9D-4DA9-3307-2E1F-1E7B0E38F4F1}"/>
                      </a:ext>
                    </a:extLst>
                  </p:cNvPr>
                  <p:cNvSpPr/>
                  <p:nvPr/>
                </p:nvSpPr>
                <p:spPr>
                  <a:xfrm>
                    <a:off x="14879389" y="4629157"/>
                    <a:ext cx="80026" cy="82936"/>
                  </a:xfrm>
                  <a:custGeom>
                    <a:avLst/>
                    <a:gdLst>
                      <a:gd name="connsiteX0" fmla="*/ 78719 w 80026"/>
                      <a:gd name="connsiteY0" fmla="*/ 27922 h 82936"/>
                      <a:gd name="connsiteX1" fmla="*/ 38289 w 80026"/>
                      <a:gd name="connsiteY1" fmla="*/ 725 h 82936"/>
                      <a:gd name="connsiteX2" fmla="*/ 4924 w 80026"/>
                      <a:gd name="connsiteY2" fmla="*/ 21417 h 82936"/>
                      <a:gd name="connsiteX3" fmla="*/ 17990 w 80026"/>
                      <a:gd name="connsiteY3" fmla="*/ 76987 h 82936"/>
                      <a:gd name="connsiteX4" fmla="*/ 78719 w 80026"/>
                      <a:gd name="connsiteY4" fmla="*/ 27922 h 82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26" h="82936">
                        <a:moveTo>
                          <a:pt x="78719" y="27922"/>
                        </a:moveTo>
                        <a:cubicBezTo>
                          <a:pt x="75523" y="13006"/>
                          <a:pt x="53149" y="-3705"/>
                          <a:pt x="38289" y="725"/>
                        </a:cubicBezTo>
                        <a:cubicBezTo>
                          <a:pt x="24607" y="445"/>
                          <a:pt x="11429" y="9585"/>
                          <a:pt x="4924" y="21417"/>
                        </a:cubicBezTo>
                        <a:cubicBezTo>
                          <a:pt x="-5113" y="39753"/>
                          <a:pt x="663" y="65100"/>
                          <a:pt x="17990" y="76987"/>
                        </a:cubicBezTo>
                        <a:cubicBezTo>
                          <a:pt x="47597" y="97791"/>
                          <a:pt x="87803" y="59828"/>
                          <a:pt x="78719" y="27922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9" name="图形 13">
                  <a:extLst>
                    <a:ext uri="{FF2B5EF4-FFF2-40B4-BE49-F238E27FC236}">
                      <a16:creationId xmlns:a16="http://schemas.microsoft.com/office/drawing/2014/main" id="{DD161548-EF0E-5EA2-0801-46207D4326D4}"/>
                    </a:ext>
                  </a:extLst>
                </p:cNvPr>
                <p:cNvGrpSpPr/>
                <p:nvPr/>
              </p:nvGrpSpPr>
              <p:grpSpPr>
                <a:xfrm>
                  <a:off x="7556622" y="1075257"/>
                  <a:ext cx="201792" cy="188552"/>
                  <a:chOff x="15174353" y="4727441"/>
                  <a:chExt cx="201792" cy="188552"/>
                </a:xfrm>
              </p:grpSpPr>
              <p:sp>
                <p:nvSpPr>
                  <p:cNvPr id="248" name="任意多边形: 形状 247">
                    <a:extLst>
                      <a:ext uri="{FF2B5EF4-FFF2-40B4-BE49-F238E27FC236}">
                        <a16:creationId xmlns:a16="http://schemas.microsoft.com/office/drawing/2014/main" id="{89898AC6-D2DD-0DA5-D73D-8D156A9364BC}"/>
                      </a:ext>
                    </a:extLst>
                  </p:cNvPr>
                  <p:cNvSpPr/>
                  <p:nvPr/>
                </p:nvSpPr>
                <p:spPr>
                  <a:xfrm>
                    <a:off x="15174353" y="4727441"/>
                    <a:ext cx="201792" cy="188552"/>
                  </a:xfrm>
                  <a:custGeom>
                    <a:avLst/>
                    <a:gdLst>
                      <a:gd name="connsiteX0" fmla="*/ 195964 w 201792"/>
                      <a:gd name="connsiteY0" fmla="*/ 97415 h 188552"/>
                      <a:gd name="connsiteX1" fmla="*/ 187946 w 201792"/>
                      <a:gd name="connsiteY1" fmla="*/ 88331 h 188552"/>
                      <a:gd name="connsiteX2" fmla="*/ 196637 w 201792"/>
                      <a:gd name="connsiteY2" fmla="*/ 54125 h 188552"/>
                      <a:gd name="connsiteX3" fmla="*/ 178693 w 201792"/>
                      <a:gd name="connsiteY3" fmla="*/ 16275 h 188552"/>
                      <a:gd name="connsiteX4" fmla="*/ 129796 w 201792"/>
                      <a:gd name="connsiteY4" fmla="*/ 17284 h 188552"/>
                      <a:gd name="connsiteX5" fmla="*/ 121665 w 201792"/>
                      <a:gd name="connsiteY5" fmla="*/ 24406 h 188552"/>
                      <a:gd name="connsiteX6" fmla="*/ 118749 w 201792"/>
                      <a:gd name="connsiteY6" fmla="*/ 18405 h 188552"/>
                      <a:gd name="connsiteX7" fmla="*/ 95758 w 201792"/>
                      <a:gd name="connsiteY7" fmla="*/ 1078 h 188552"/>
                      <a:gd name="connsiteX8" fmla="*/ 40019 w 201792"/>
                      <a:gd name="connsiteY8" fmla="*/ 46107 h 188552"/>
                      <a:gd name="connsiteX9" fmla="*/ 40300 w 201792"/>
                      <a:gd name="connsiteY9" fmla="*/ 53452 h 188552"/>
                      <a:gd name="connsiteX10" fmla="*/ 15570 w 201792"/>
                      <a:gd name="connsiteY10" fmla="*/ 66462 h 188552"/>
                      <a:gd name="connsiteX11" fmla="*/ 766 w 201792"/>
                      <a:gd name="connsiteY11" fmla="*/ 112051 h 188552"/>
                      <a:gd name="connsiteX12" fmla="*/ 39010 w 201792"/>
                      <a:gd name="connsiteY12" fmla="*/ 144855 h 188552"/>
                      <a:gd name="connsiteX13" fmla="*/ 40412 w 201792"/>
                      <a:gd name="connsiteY13" fmla="*/ 144855 h 188552"/>
                      <a:gd name="connsiteX14" fmla="*/ 65926 w 201792"/>
                      <a:gd name="connsiteY14" fmla="*/ 185734 h 188552"/>
                      <a:gd name="connsiteX15" fmla="*/ 127665 w 201792"/>
                      <a:gd name="connsiteY15" fmla="*/ 158874 h 188552"/>
                      <a:gd name="connsiteX16" fmla="*/ 195123 w 201792"/>
                      <a:gd name="connsiteY16" fmla="*/ 143565 h 188552"/>
                      <a:gd name="connsiteX17" fmla="*/ 195964 w 201792"/>
                      <a:gd name="connsiteY17" fmla="*/ 97415 h 18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01792" h="188552">
                        <a:moveTo>
                          <a:pt x="195964" y="97415"/>
                        </a:moveTo>
                        <a:cubicBezTo>
                          <a:pt x="193721" y="93939"/>
                          <a:pt x="190974" y="90967"/>
                          <a:pt x="187946" y="88331"/>
                        </a:cubicBezTo>
                        <a:cubicBezTo>
                          <a:pt x="194506" y="78350"/>
                          <a:pt x="197759" y="66238"/>
                          <a:pt x="196637" y="54125"/>
                        </a:cubicBezTo>
                        <a:cubicBezTo>
                          <a:pt x="195572" y="39938"/>
                          <a:pt x="190974" y="24686"/>
                          <a:pt x="178693" y="16275"/>
                        </a:cubicBezTo>
                        <a:cubicBezTo>
                          <a:pt x="164226" y="5396"/>
                          <a:pt x="143983" y="6518"/>
                          <a:pt x="129796" y="17284"/>
                        </a:cubicBezTo>
                        <a:cubicBezTo>
                          <a:pt x="126824" y="19415"/>
                          <a:pt x="124188" y="21826"/>
                          <a:pt x="121665" y="24406"/>
                        </a:cubicBezTo>
                        <a:cubicBezTo>
                          <a:pt x="120823" y="22331"/>
                          <a:pt x="119870" y="20312"/>
                          <a:pt x="118749" y="18405"/>
                        </a:cubicBezTo>
                        <a:cubicBezTo>
                          <a:pt x="113309" y="10331"/>
                          <a:pt x="105403" y="3489"/>
                          <a:pt x="95758" y="1078"/>
                        </a:cubicBezTo>
                        <a:cubicBezTo>
                          <a:pt x="65421" y="-5146"/>
                          <a:pt x="42318" y="16331"/>
                          <a:pt x="40019" y="46107"/>
                        </a:cubicBezTo>
                        <a:cubicBezTo>
                          <a:pt x="39851" y="48574"/>
                          <a:pt x="39963" y="51041"/>
                          <a:pt x="40300" y="53452"/>
                        </a:cubicBezTo>
                        <a:cubicBezTo>
                          <a:pt x="31327" y="56312"/>
                          <a:pt x="22860" y="60518"/>
                          <a:pt x="15570" y="66462"/>
                        </a:cubicBezTo>
                        <a:cubicBezTo>
                          <a:pt x="2841" y="77341"/>
                          <a:pt x="-2037" y="95845"/>
                          <a:pt x="766" y="112051"/>
                        </a:cubicBezTo>
                        <a:cubicBezTo>
                          <a:pt x="4580" y="129883"/>
                          <a:pt x="20561" y="144294"/>
                          <a:pt x="39010" y="144855"/>
                        </a:cubicBezTo>
                        <a:cubicBezTo>
                          <a:pt x="39458" y="144855"/>
                          <a:pt x="39963" y="144855"/>
                          <a:pt x="40412" y="144855"/>
                        </a:cubicBezTo>
                        <a:cubicBezTo>
                          <a:pt x="40412" y="162351"/>
                          <a:pt x="48374" y="179566"/>
                          <a:pt x="65926" y="185734"/>
                        </a:cubicBezTo>
                        <a:cubicBezTo>
                          <a:pt x="91833" y="195098"/>
                          <a:pt x="114095" y="179846"/>
                          <a:pt x="127665" y="158874"/>
                        </a:cubicBezTo>
                        <a:cubicBezTo>
                          <a:pt x="149814" y="171659"/>
                          <a:pt x="180544" y="167285"/>
                          <a:pt x="195123" y="143565"/>
                        </a:cubicBezTo>
                        <a:cubicBezTo>
                          <a:pt x="203927" y="129771"/>
                          <a:pt x="203815" y="111659"/>
                          <a:pt x="195964" y="9741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任意多边形: 形状 248">
                    <a:extLst>
                      <a:ext uri="{FF2B5EF4-FFF2-40B4-BE49-F238E27FC236}">
                        <a16:creationId xmlns:a16="http://schemas.microsoft.com/office/drawing/2014/main" id="{6AA688CB-26AD-98BF-1BF3-2A296F21173D}"/>
                      </a:ext>
                    </a:extLst>
                  </p:cNvPr>
                  <p:cNvSpPr/>
                  <p:nvPr/>
                </p:nvSpPr>
                <p:spPr>
                  <a:xfrm>
                    <a:off x="15251778" y="4793519"/>
                    <a:ext cx="53902" cy="55224"/>
                  </a:xfrm>
                  <a:custGeom>
                    <a:avLst/>
                    <a:gdLst>
                      <a:gd name="connsiteX0" fmla="*/ 49847 w 53902"/>
                      <a:gd name="connsiteY0" fmla="*/ 14290 h 55224"/>
                      <a:gd name="connsiteX1" fmla="*/ 47323 w 53902"/>
                      <a:gd name="connsiteY1" fmla="*/ 9636 h 55224"/>
                      <a:gd name="connsiteX2" fmla="*/ 38127 w 53902"/>
                      <a:gd name="connsiteY2" fmla="*/ 2178 h 55224"/>
                      <a:gd name="connsiteX3" fmla="*/ 35884 w 53902"/>
                      <a:gd name="connsiteY3" fmla="*/ 1729 h 55224"/>
                      <a:gd name="connsiteX4" fmla="*/ 34146 w 53902"/>
                      <a:gd name="connsiteY4" fmla="*/ 1056 h 55224"/>
                      <a:gd name="connsiteX5" fmla="*/ 1510 w 53902"/>
                      <a:gd name="connsiteY5" fmla="*/ 36832 h 55224"/>
                      <a:gd name="connsiteX6" fmla="*/ 14856 w 53902"/>
                      <a:gd name="connsiteY6" fmla="*/ 51300 h 55224"/>
                      <a:gd name="connsiteX7" fmla="*/ 47323 w 53902"/>
                      <a:gd name="connsiteY7" fmla="*/ 47094 h 55224"/>
                      <a:gd name="connsiteX8" fmla="*/ 49847 w 53902"/>
                      <a:gd name="connsiteY8" fmla="*/ 14290 h 55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902" h="55224">
                        <a:moveTo>
                          <a:pt x="49847" y="14290"/>
                        </a:moveTo>
                        <a:cubicBezTo>
                          <a:pt x="49286" y="12608"/>
                          <a:pt x="48389" y="11038"/>
                          <a:pt x="47323" y="9636"/>
                        </a:cubicBezTo>
                        <a:cubicBezTo>
                          <a:pt x="45192" y="6159"/>
                          <a:pt x="42164" y="3243"/>
                          <a:pt x="38127" y="2178"/>
                        </a:cubicBezTo>
                        <a:cubicBezTo>
                          <a:pt x="37398" y="1954"/>
                          <a:pt x="36613" y="1841"/>
                          <a:pt x="35884" y="1729"/>
                        </a:cubicBezTo>
                        <a:cubicBezTo>
                          <a:pt x="35323" y="1505"/>
                          <a:pt x="34763" y="1225"/>
                          <a:pt x="34146" y="1056"/>
                        </a:cubicBezTo>
                        <a:cubicBezTo>
                          <a:pt x="13005" y="-5056"/>
                          <a:pt x="-5500" y="16477"/>
                          <a:pt x="1510" y="36832"/>
                        </a:cubicBezTo>
                        <a:cubicBezTo>
                          <a:pt x="3472" y="43617"/>
                          <a:pt x="8631" y="48720"/>
                          <a:pt x="14856" y="51300"/>
                        </a:cubicBezTo>
                        <a:cubicBezTo>
                          <a:pt x="24052" y="57019"/>
                          <a:pt x="36781" y="57188"/>
                          <a:pt x="47323" y="47094"/>
                        </a:cubicBezTo>
                        <a:cubicBezTo>
                          <a:pt x="55678" y="38066"/>
                          <a:pt x="55566" y="24552"/>
                          <a:pt x="49847" y="14290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0" name="图形 13">
                  <a:extLst>
                    <a:ext uri="{FF2B5EF4-FFF2-40B4-BE49-F238E27FC236}">
                      <a16:creationId xmlns:a16="http://schemas.microsoft.com/office/drawing/2014/main" id="{C408315A-E989-0456-F73B-CC7CD0050671}"/>
                    </a:ext>
                  </a:extLst>
                </p:cNvPr>
                <p:cNvGrpSpPr/>
                <p:nvPr/>
              </p:nvGrpSpPr>
              <p:grpSpPr>
                <a:xfrm>
                  <a:off x="8850124" y="1893321"/>
                  <a:ext cx="270426" cy="295627"/>
                  <a:chOff x="13683833" y="6014582"/>
                  <a:chExt cx="270426" cy="295627"/>
                </a:xfrm>
              </p:grpSpPr>
              <p:grpSp>
                <p:nvGrpSpPr>
                  <p:cNvPr id="244" name="图形 13">
                    <a:extLst>
                      <a:ext uri="{FF2B5EF4-FFF2-40B4-BE49-F238E27FC236}">
                        <a16:creationId xmlns:a16="http://schemas.microsoft.com/office/drawing/2014/main" id="{FE1B3F17-3A26-2659-4BF0-6A6ABEA9E712}"/>
                      </a:ext>
                    </a:extLst>
                  </p:cNvPr>
                  <p:cNvGrpSpPr/>
                  <p:nvPr/>
                </p:nvGrpSpPr>
                <p:grpSpPr>
                  <a:xfrm>
                    <a:off x="13683833" y="6014582"/>
                    <a:ext cx="270426" cy="295627"/>
                    <a:chOff x="13683833" y="6014582"/>
                    <a:chExt cx="270426" cy="295627"/>
                  </a:xfrm>
                </p:grpSpPr>
                <p:sp>
                  <p:nvSpPr>
                    <p:cNvPr id="246" name="任意多边形: 形状 245">
                      <a:extLst>
                        <a:ext uri="{FF2B5EF4-FFF2-40B4-BE49-F238E27FC236}">
                          <a16:creationId xmlns:a16="http://schemas.microsoft.com/office/drawing/2014/main" id="{EA0E84A4-8B7A-04F7-C260-64C94B2A1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83833" y="6014582"/>
                      <a:ext cx="270426" cy="295627"/>
                    </a:xfrm>
                    <a:custGeom>
                      <a:avLst/>
                      <a:gdLst>
                        <a:gd name="connsiteX0" fmla="*/ 263856 w 270426"/>
                        <a:gd name="connsiteY0" fmla="*/ 148677 h 295627"/>
                        <a:gd name="connsiteX1" fmla="*/ 257519 w 270426"/>
                        <a:gd name="connsiteY1" fmla="*/ 111051 h 295627"/>
                        <a:gd name="connsiteX2" fmla="*/ 215967 w 270426"/>
                        <a:gd name="connsiteY2" fmla="*/ 102752 h 295627"/>
                        <a:gd name="connsiteX3" fmla="*/ 202902 w 270426"/>
                        <a:gd name="connsiteY3" fmla="*/ 103985 h 295627"/>
                        <a:gd name="connsiteX4" fmla="*/ 225724 w 270426"/>
                        <a:gd name="connsiteY4" fmla="*/ 52396 h 295627"/>
                        <a:gd name="connsiteX5" fmla="*/ 192640 w 270426"/>
                        <a:gd name="connsiteY5" fmla="*/ 7985 h 295627"/>
                        <a:gd name="connsiteX6" fmla="*/ 166116 w 270426"/>
                        <a:gd name="connsiteY6" fmla="*/ 19256 h 295627"/>
                        <a:gd name="connsiteX7" fmla="*/ 146154 w 270426"/>
                        <a:gd name="connsiteY7" fmla="*/ 35069 h 295627"/>
                        <a:gd name="connsiteX8" fmla="*/ 131294 w 270426"/>
                        <a:gd name="connsiteY8" fmla="*/ 56378 h 295627"/>
                        <a:gd name="connsiteX9" fmla="*/ 128770 w 270426"/>
                        <a:gd name="connsiteY9" fmla="*/ 43817 h 295627"/>
                        <a:gd name="connsiteX10" fmla="*/ 126135 w 270426"/>
                        <a:gd name="connsiteY10" fmla="*/ 36471 h 295627"/>
                        <a:gd name="connsiteX11" fmla="*/ 127032 w 270426"/>
                        <a:gd name="connsiteY11" fmla="*/ 38041 h 295627"/>
                        <a:gd name="connsiteX12" fmla="*/ 114359 w 270426"/>
                        <a:gd name="connsiteY12" fmla="*/ 12302 h 295627"/>
                        <a:gd name="connsiteX13" fmla="*/ 68882 w 270426"/>
                        <a:gd name="connsiteY13" fmla="*/ 17854 h 295627"/>
                        <a:gd name="connsiteX14" fmla="*/ 81331 w 270426"/>
                        <a:gd name="connsiteY14" fmla="*/ 94789 h 295627"/>
                        <a:gd name="connsiteX15" fmla="*/ 84303 w 270426"/>
                        <a:gd name="connsiteY15" fmla="*/ 102247 h 295627"/>
                        <a:gd name="connsiteX16" fmla="*/ 30022 w 270426"/>
                        <a:gd name="connsiteY16" fmla="*/ 74938 h 295627"/>
                        <a:gd name="connsiteX17" fmla="*/ 4788 w 270426"/>
                        <a:gd name="connsiteY17" fmla="*/ 128995 h 295627"/>
                        <a:gd name="connsiteX18" fmla="*/ 61480 w 270426"/>
                        <a:gd name="connsiteY18" fmla="*/ 171612 h 295627"/>
                        <a:gd name="connsiteX19" fmla="*/ 17293 w 270426"/>
                        <a:gd name="connsiteY19" fmla="*/ 207332 h 295627"/>
                        <a:gd name="connsiteX20" fmla="*/ 10900 w 270426"/>
                        <a:gd name="connsiteY20" fmla="*/ 226398 h 295627"/>
                        <a:gd name="connsiteX21" fmla="*/ 22788 w 270426"/>
                        <a:gd name="connsiteY21" fmla="*/ 249613 h 295627"/>
                        <a:gd name="connsiteX22" fmla="*/ 89125 w 270426"/>
                        <a:gd name="connsiteY22" fmla="*/ 238510 h 295627"/>
                        <a:gd name="connsiteX23" fmla="*/ 98714 w 270426"/>
                        <a:gd name="connsiteY23" fmla="*/ 230099 h 295627"/>
                        <a:gd name="connsiteX24" fmla="*/ 98938 w 270426"/>
                        <a:gd name="connsiteY24" fmla="*/ 245631 h 295627"/>
                        <a:gd name="connsiteX25" fmla="*/ 118957 w 270426"/>
                        <a:gd name="connsiteY25" fmla="*/ 293183 h 295627"/>
                        <a:gd name="connsiteX26" fmla="*/ 150079 w 270426"/>
                        <a:gd name="connsiteY26" fmla="*/ 286510 h 295627"/>
                        <a:gd name="connsiteX27" fmla="*/ 161799 w 270426"/>
                        <a:gd name="connsiteY27" fmla="*/ 261389 h 295627"/>
                        <a:gd name="connsiteX28" fmla="*/ 165948 w 270426"/>
                        <a:gd name="connsiteY28" fmla="*/ 226398 h 295627"/>
                        <a:gd name="connsiteX29" fmla="*/ 200715 w 270426"/>
                        <a:gd name="connsiteY29" fmla="*/ 245912 h 295627"/>
                        <a:gd name="connsiteX30" fmla="*/ 241145 w 270426"/>
                        <a:gd name="connsiteY30" fmla="*/ 209126 h 295627"/>
                        <a:gd name="connsiteX31" fmla="*/ 215126 w 270426"/>
                        <a:gd name="connsiteY31" fmla="*/ 172790 h 295627"/>
                        <a:gd name="connsiteX32" fmla="*/ 231388 w 270426"/>
                        <a:gd name="connsiteY32" fmla="*/ 167631 h 295627"/>
                        <a:gd name="connsiteX33" fmla="*/ 263856 w 270426"/>
                        <a:gd name="connsiteY33" fmla="*/ 148677 h 295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270426" h="295627">
                          <a:moveTo>
                            <a:pt x="263856" y="148677"/>
                          </a:moveTo>
                          <a:cubicBezTo>
                            <a:pt x="275071" y="136677"/>
                            <a:pt x="271257" y="119238"/>
                            <a:pt x="257519" y="111051"/>
                          </a:cubicBezTo>
                          <a:cubicBezTo>
                            <a:pt x="245295" y="103200"/>
                            <a:pt x="230154" y="102135"/>
                            <a:pt x="215967" y="102752"/>
                          </a:cubicBezTo>
                          <a:cubicBezTo>
                            <a:pt x="211593" y="102920"/>
                            <a:pt x="207220" y="103369"/>
                            <a:pt x="202902" y="103985"/>
                          </a:cubicBezTo>
                          <a:cubicBezTo>
                            <a:pt x="214734" y="88901"/>
                            <a:pt x="224042" y="71798"/>
                            <a:pt x="225724" y="52396"/>
                          </a:cubicBezTo>
                          <a:cubicBezTo>
                            <a:pt x="228977" y="31817"/>
                            <a:pt x="215631" y="6919"/>
                            <a:pt x="192640" y="7985"/>
                          </a:cubicBezTo>
                          <a:cubicBezTo>
                            <a:pt x="182827" y="8601"/>
                            <a:pt x="174023" y="13760"/>
                            <a:pt x="166116" y="19256"/>
                          </a:cubicBezTo>
                          <a:cubicBezTo>
                            <a:pt x="159163" y="24078"/>
                            <a:pt x="151873" y="28732"/>
                            <a:pt x="146154" y="35069"/>
                          </a:cubicBezTo>
                          <a:cubicBezTo>
                            <a:pt x="140266" y="41518"/>
                            <a:pt x="135443" y="48751"/>
                            <a:pt x="131294" y="56378"/>
                          </a:cubicBezTo>
                          <a:cubicBezTo>
                            <a:pt x="130621" y="52172"/>
                            <a:pt x="129892" y="47966"/>
                            <a:pt x="128770" y="43817"/>
                          </a:cubicBezTo>
                          <a:cubicBezTo>
                            <a:pt x="128097" y="41293"/>
                            <a:pt x="127256" y="38826"/>
                            <a:pt x="126135" y="36471"/>
                          </a:cubicBezTo>
                          <a:cubicBezTo>
                            <a:pt x="126808" y="38097"/>
                            <a:pt x="128153" y="41574"/>
                            <a:pt x="127032" y="38041"/>
                          </a:cubicBezTo>
                          <a:cubicBezTo>
                            <a:pt x="123892" y="29013"/>
                            <a:pt x="120864" y="19592"/>
                            <a:pt x="114359" y="12302"/>
                          </a:cubicBezTo>
                          <a:cubicBezTo>
                            <a:pt x="102751" y="-2558"/>
                            <a:pt x="77854" y="-7492"/>
                            <a:pt x="68882" y="17854"/>
                          </a:cubicBezTo>
                          <a:cubicBezTo>
                            <a:pt x="64564" y="30751"/>
                            <a:pt x="71966" y="70901"/>
                            <a:pt x="81331" y="94789"/>
                          </a:cubicBezTo>
                          <a:cubicBezTo>
                            <a:pt x="82284" y="97256"/>
                            <a:pt x="83293" y="99780"/>
                            <a:pt x="84303" y="102247"/>
                          </a:cubicBezTo>
                          <a:cubicBezTo>
                            <a:pt x="67592" y="87780"/>
                            <a:pt x="48471" y="74826"/>
                            <a:pt x="30022" y="74938"/>
                          </a:cubicBezTo>
                          <a:cubicBezTo>
                            <a:pt x="3386" y="76845"/>
                            <a:pt x="-6932" y="107294"/>
                            <a:pt x="4788" y="128995"/>
                          </a:cubicBezTo>
                          <a:cubicBezTo>
                            <a:pt x="16508" y="150416"/>
                            <a:pt x="38938" y="163033"/>
                            <a:pt x="61480" y="171612"/>
                          </a:cubicBezTo>
                          <a:cubicBezTo>
                            <a:pt x="44097" y="179911"/>
                            <a:pt x="28284" y="190902"/>
                            <a:pt x="17293" y="207332"/>
                          </a:cubicBezTo>
                          <a:cubicBezTo>
                            <a:pt x="13872" y="213108"/>
                            <a:pt x="11012" y="219556"/>
                            <a:pt x="10900" y="226398"/>
                          </a:cubicBezTo>
                          <a:cubicBezTo>
                            <a:pt x="11405" y="235258"/>
                            <a:pt x="15610" y="244286"/>
                            <a:pt x="22788" y="249613"/>
                          </a:cubicBezTo>
                          <a:cubicBezTo>
                            <a:pt x="46059" y="266155"/>
                            <a:pt x="72022" y="253482"/>
                            <a:pt x="89125" y="238510"/>
                          </a:cubicBezTo>
                          <a:cubicBezTo>
                            <a:pt x="92321" y="235762"/>
                            <a:pt x="95518" y="232958"/>
                            <a:pt x="98714" y="230099"/>
                          </a:cubicBezTo>
                          <a:cubicBezTo>
                            <a:pt x="98546" y="235258"/>
                            <a:pt x="98546" y="240472"/>
                            <a:pt x="98938" y="245631"/>
                          </a:cubicBezTo>
                          <a:cubicBezTo>
                            <a:pt x="100508" y="262678"/>
                            <a:pt x="103144" y="283370"/>
                            <a:pt x="118957" y="293183"/>
                          </a:cubicBezTo>
                          <a:cubicBezTo>
                            <a:pt x="129275" y="298622"/>
                            <a:pt x="142228" y="294361"/>
                            <a:pt x="150079" y="286510"/>
                          </a:cubicBezTo>
                          <a:cubicBezTo>
                            <a:pt x="156191" y="279445"/>
                            <a:pt x="159556" y="270361"/>
                            <a:pt x="161799" y="261389"/>
                          </a:cubicBezTo>
                          <a:cubicBezTo>
                            <a:pt x="163817" y="249893"/>
                            <a:pt x="165331" y="238117"/>
                            <a:pt x="165948" y="226398"/>
                          </a:cubicBezTo>
                          <a:cubicBezTo>
                            <a:pt x="176434" y="234641"/>
                            <a:pt x="188322" y="241201"/>
                            <a:pt x="200715" y="245912"/>
                          </a:cubicBezTo>
                          <a:cubicBezTo>
                            <a:pt x="224939" y="256454"/>
                            <a:pt x="248659" y="234192"/>
                            <a:pt x="241145" y="209126"/>
                          </a:cubicBezTo>
                          <a:cubicBezTo>
                            <a:pt x="237220" y="193538"/>
                            <a:pt x="227407" y="181930"/>
                            <a:pt x="215126" y="172790"/>
                          </a:cubicBezTo>
                          <a:cubicBezTo>
                            <a:pt x="220621" y="171332"/>
                            <a:pt x="226061" y="169649"/>
                            <a:pt x="231388" y="167631"/>
                          </a:cubicBezTo>
                          <a:cubicBezTo>
                            <a:pt x="243108" y="163089"/>
                            <a:pt x="255108" y="157930"/>
                            <a:pt x="263856" y="148677"/>
                          </a:cubicBezTo>
                          <a:close/>
                        </a:path>
                      </a:pathLst>
                    </a:custGeom>
                    <a:solidFill>
                      <a:srgbClr val="E694C5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7" name="任意多边形: 形状 246">
                      <a:extLst>
                        <a:ext uri="{FF2B5EF4-FFF2-40B4-BE49-F238E27FC236}">
                          <a16:creationId xmlns:a16="http://schemas.microsoft.com/office/drawing/2014/main" id="{98976136-A5AB-E0F3-5320-B4675F646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29780" y="6239017"/>
                      <a:ext cx="294" cy="55"/>
                    </a:xfrm>
                    <a:custGeom>
                      <a:avLst/>
                      <a:gdLst>
                        <a:gd name="connsiteX0" fmla="*/ 0 w 294"/>
                        <a:gd name="connsiteY0" fmla="*/ 0 h 55"/>
                        <a:gd name="connsiteX1" fmla="*/ 280 w 294"/>
                        <a:gd name="connsiteY1" fmla="*/ 56 h 55"/>
                        <a:gd name="connsiteX2" fmla="*/ 0 w 294"/>
                        <a:gd name="connsiteY2" fmla="*/ 0 h 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4" h="55">
                          <a:moveTo>
                            <a:pt x="0" y="0"/>
                          </a:moveTo>
                          <a:cubicBezTo>
                            <a:pt x="112" y="0"/>
                            <a:pt x="168" y="0"/>
                            <a:pt x="280" y="56"/>
                          </a:cubicBezTo>
                          <a:cubicBezTo>
                            <a:pt x="336" y="0"/>
                            <a:pt x="224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560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5" name="任意多边形: 形状 244">
                    <a:extLst>
                      <a:ext uri="{FF2B5EF4-FFF2-40B4-BE49-F238E27FC236}">
                        <a16:creationId xmlns:a16="http://schemas.microsoft.com/office/drawing/2014/main" id="{1E35365A-FA0C-6B72-90AA-94FBDEAF874E}"/>
                      </a:ext>
                    </a:extLst>
                  </p:cNvPr>
                  <p:cNvSpPr/>
                  <p:nvPr/>
                </p:nvSpPr>
                <p:spPr>
                  <a:xfrm>
                    <a:off x="13785857" y="6131397"/>
                    <a:ext cx="67061" cy="72301"/>
                  </a:xfrm>
                  <a:custGeom>
                    <a:avLst/>
                    <a:gdLst>
                      <a:gd name="connsiteX0" fmla="*/ 58149 w 67061"/>
                      <a:gd name="connsiteY0" fmla="*/ 16162 h 72301"/>
                      <a:gd name="connsiteX1" fmla="*/ 56803 w 67061"/>
                      <a:gd name="connsiteY1" fmla="*/ 14816 h 72301"/>
                      <a:gd name="connsiteX2" fmla="*/ 47438 w 67061"/>
                      <a:gd name="connsiteY2" fmla="*/ 3994 h 72301"/>
                      <a:gd name="connsiteX3" fmla="*/ 2017 w 67061"/>
                      <a:gd name="connsiteY3" fmla="*/ 47732 h 72301"/>
                      <a:gd name="connsiteX4" fmla="*/ 28429 w 67061"/>
                      <a:gd name="connsiteY4" fmla="*/ 71564 h 72301"/>
                      <a:gd name="connsiteX5" fmla="*/ 63868 w 67061"/>
                      <a:gd name="connsiteY5" fmla="*/ 52835 h 72301"/>
                      <a:gd name="connsiteX6" fmla="*/ 58149 w 67061"/>
                      <a:gd name="connsiteY6" fmla="*/ 16162 h 72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7061" h="72301">
                        <a:moveTo>
                          <a:pt x="58149" y="16162"/>
                        </a:moveTo>
                        <a:cubicBezTo>
                          <a:pt x="57756" y="15713"/>
                          <a:pt x="57307" y="15265"/>
                          <a:pt x="56803" y="14816"/>
                        </a:cubicBezTo>
                        <a:cubicBezTo>
                          <a:pt x="54896" y="10610"/>
                          <a:pt x="51812" y="6853"/>
                          <a:pt x="47438" y="3994"/>
                        </a:cubicBezTo>
                        <a:cubicBezTo>
                          <a:pt x="22036" y="-11764"/>
                          <a:pt x="-8132" y="22498"/>
                          <a:pt x="2017" y="47732"/>
                        </a:cubicBezTo>
                        <a:cubicBezTo>
                          <a:pt x="6055" y="58947"/>
                          <a:pt x="16316" y="69770"/>
                          <a:pt x="28429" y="71564"/>
                        </a:cubicBezTo>
                        <a:cubicBezTo>
                          <a:pt x="48335" y="75433"/>
                          <a:pt x="58821" y="63321"/>
                          <a:pt x="63868" y="52835"/>
                        </a:cubicBezTo>
                        <a:cubicBezTo>
                          <a:pt x="69924" y="40835"/>
                          <a:pt x="67008" y="25863"/>
                          <a:pt x="58149" y="16162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1" name="图形 13">
                  <a:extLst>
                    <a:ext uri="{FF2B5EF4-FFF2-40B4-BE49-F238E27FC236}">
                      <a16:creationId xmlns:a16="http://schemas.microsoft.com/office/drawing/2014/main" id="{A33891B7-9584-E7D8-5B60-3FE90638E5D3}"/>
                    </a:ext>
                  </a:extLst>
                </p:cNvPr>
                <p:cNvGrpSpPr/>
                <p:nvPr/>
              </p:nvGrpSpPr>
              <p:grpSpPr>
                <a:xfrm>
                  <a:off x="7076898" y="1890659"/>
                  <a:ext cx="191159" cy="180860"/>
                  <a:chOff x="15908361" y="6035271"/>
                  <a:chExt cx="270378" cy="255811"/>
                </a:xfrm>
              </p:grpSpPr>
              <p:sp>
                <p:nvSpPr>
                  <p:cNvPr id="242" name="任意多边形: 形状 241">
                    <a:extLst>
                      <a:ext uri="{FF2B5EF4-FFF2-40B4-BE49-F238E27FC236}">
                        <a16:creationId xmlns:a16="http://schemas.microsoft.com/office/drawing/2014/main" id="{3BDECBB4-3D57-7232-FBCD-F59FD50AF6BD}"/>
                      </a:ext>
                    </a:extLst>
                  </p:cNvPr>
                  <p:cNvSpPr/>
                  <p:nvPr/>
                </p:nvSpPr>
                <p:spPr>
                  <a:xfrm>
                    <a:off x="15908361" y="6035271"/>
                    <a:ext cx="270378" cy="255811"/>
                  </a:xfrm>
                  <a:custGeom>
                    <a:avLst/>
                    <a:gdLst>
                      <a:gd name="connsiteX0" fmla="*/ 268766 w 270378"/>
                      <a:gd name="connsiteY0" fmla="*/ 123446 h 255811"/>
                      <a:gd name="connsiteX1" fmla="*/ 206074 w 270378"/>
                      <a:gd name="connsiteY1" fmla="*/ 96922 h 255811"/>
                      <a:gd name="connsiteX2" fmla="*/ 215327 w 270378"/>
                      <a:gd name="connsiteY2" fmla="*/ 82679 h 255811"/>
                      <a:gd name="connsiteX3" fmla="*/ 204953 w 270378"/>
                      <a:gd name="connsiteY3" fmla="*/ 4286 h 255811"/>
                      <a:gd name="connsiteX4" fmla="*/ 159644 w 270378"/>
                      <a:gd name="connsiteY4" fmla="*/ 9613 h 255811"/>
                      <a:gd name="connsiteX5" fmla="*/ 133569 w 270378"/>
                      <a:gd name="connsiteY5" fmla="*/ 53913 h 255811"/>
                      <a:gd name="connsiteX6" fmla="*/ 112989 w 270378"/>
                      <a:gd name="connsiteY6" fmla="*/ 30305 h 255811"/>
                      <a:gd name="connsiteX7" fmla="*/ 96391 w 270378"/>
                      <a:gd name="connsiteY7" fmla="*/ 21670 h 255811"/>
                      <a:gd name="connsiteX8" fmla="*/ 89157 w 270378"/>
                      <a:gd name="connsiteY8" fmla="*/ 18922 h 255811"/>
                      <a:gd name="connsiteX9" fmla="*/ 51587 w 270378"/>
                      <a:gd name="connsiteY9" fmla="*/ 25539 h 255811"/>
                      <a:gd name="connsiteX10" fmla="*/ 41381 w 270378"/>
                      <a:gd name="connsiteY10" fmla="*/ 73034 h 255811"/>
                      <a:gd name="connsiteX11" fmla="*/ 52540 w 270378"/>
                      <a:gd name="connsiteY11" fmla="*/ 91315 h 255811"/>
                      <a:gd name="connsiteX12" fmla="*/ 53774 w 270378"/>
                      <a:gd name="connsiteY12" fmla="*/ 92268 h 255811"/>
                      <a:gd name="connsiteX13" fmla="*/ 54615 w 270378"/>
                      <a:gd name="connsiteY13" fmla="*/ 93670 h 255811"/>
                      <a:gd name="connsiteX14" fmla="*/ 68522 w 270378"/>
                      <a:gd name="connsiteY14" fmla="*/ 106343 h 255811"/>
                      <a:gd name="connsiteX15" fmla="*/ 22316 w 270378"/>
                      <a:gd name="connsiteY15" fmla="*/ 129895 h 255811"/>
                      <a:gd name="connsiteX16" fmla="*/ 28989 w 270378"/>
                      <a:gd name="connsiteY16" fmla="*/ 199877 h 255811"/>
                      <a:gd name="connsiteX17" fmla="*/ 66727 w 270378"/>
                      <a:gd name="connsiteY17" fmla="*/ 197073 h 255811"/>
                      <a:gd name="connsiteX18" fmla="*/ 90167 w 270378"/>
                      <a:gd name="connsiteY18" fmla="*/ 187820 h 255811"/>
                      <a:gd name="connsiteX19" fmla="*/ 87700 w 270378"/>
                      <a:gd name="connsiteY19" fmla="*/ 238008 h 255811"/>
                      <a:gd name="connsiteX20" fmla="*/ 120279 w 270378"/>
                      <a:gd name="connsiteY20" fmla="*/ 254382 h 255811"/>
                      <a:gd name="connsiteX21" fmla="*/ 151457 w 270378"/>
                      <a:gd name="connsiteY21" fmla="*/ 227410 h 255811"/>
                      <a:gd name="connsiteX22" fmla="*/ 156896 w 270378"/>
                      <a:gd name="connsiteY22" fmla="*/ 217652 h 255811"/>
                      <a:gd name="connsiteX23" fmla="*/ 162336 w 270378"/>
                      <a:gd name="connsiteY23" fmla="*/ 226624 h 255811"/>
                      <a:gd name="connsiteX24" fmla="*/ 223345 w 270378"/>
                      <a:gd name="connsiteY24" fmla="*/ 247204 h 255811"/>
                      <a:gd name="connsiteX25" fmla="*/ 227271 w 270378"/>
                      <a:gd name="connsiteY25" fmla="*/ 191353 h 255811"/>
                      <a:gd name="connsiteX26" fmla="*/ 219813 w 270378"/>
                      <a:gd name="connsiteY26" fmla="*/ 172960 h 255811"/>
                      <a:gd name="connsiteX27" fmla="*/ 268766 w 270378"/>
                      <a:gd name="connsiteY27" fmla="*/ 123446 h 255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270378" h="255811">
                        <a:moveTo>
                          <a:pt x="268766" y="123446"/>
                        </a:moveTo>
                        <a:cubicBezTo>
                          <a:pt x="258336" y="99502"/>
                          <a:pt x="231420" y="93670"/>
                          <a:pt x="206074" y="96922"/>
                        </a:cubicBezTo>
                        <a:cubicBezTo>
                          <a:pt x="209439" y="92380"/>
                          <a:pt x="212579" y="87670"/>
                          <a:pt x="215327" y="82679"/>
                        </a:cubicBezTo>
                        <a:cubicBezTo>
                          <a:pt x="228785" y="58735"/>
                          <a:pt x="233775" y="18810"/>
                          <a:pt x="204953" y="4286"/>
                        </a:cubicBezTo>
                        <a:cubicBezTo>
                          <a:pt x="190317" y="-2948"/>
                          <a:pt x="172205" y="-929"/>
                          <a:pt x="159644" y="9613"/>
                        </a:cubicBezTo>
                        <a:cubicBezTo>
                          <a:pt x="144784" y="20212"/>
                          <a:pt x="137494" y="36586"/>
                          <a:pt x="133569" y="53913"/>
                        </a:cubicBezTo>
                        <a:cubicBezTo>
                          <a:pt x="127737" y="43819"/>
                          <a:pt x="120391" y="35688"/>
                          <a:pt x="112989" y="30305"/>
                        </a:cubicBezTo>
                        <a:cubicBezTo>
                          <a:pt x="107943" y="26548"/>
                          <a:pt x="102167" y="24081"/>
                          <a:pt x="96391" y="21670"/>
                        </a:cubicBezTo>
                        <a:cubicBezTo>
                          <a:pt x="94148" y="20380"/>
                          <a:pt x="91625" y="19539"/>
                          <a:pt x="89157" y="18922"/>
                        </a:cubicBezTo>
                        <a:cubicBezTo>
                          <a:pt x="71157" y="14155"/>
                          <a:pt x="59662" y="19146"/>
                          <a:pt x="51587" y="25539"/>
                        </a:cubicBezTo>
                        <a:cubicBezTo>
                          <a:pt x="38409" y="36978"/>
                          <a:pt x="34877" y="57165"/>
                          <a:pt x="41381" y="73034"/>
                        </a:cubicBezTo>
                        <a:cubicBezTo>
                          <a:pt x="43793" y="79820"/>
                          <a:pt x="47942" y="85820"/>
                          <a:pt x="52540" y="91315"/>
                        </a:cubicBezTo>
                        <a:cubicBezTo>
                          <a:pt x="52933" y="91651"/>
                          <a:pt x="53325" y="91932"/>
                          <a:pt x="53774" y="92268"/>
                        </a:cubicBezTo>
                        <a:cubicBezTo>
                          <a:pt x="52989" y="91707"/>
                          <a:pt x="52821" y="91764"/>
                          <a:pt x="54615" y="93670"/>
                        </a:cubicBezTo>
                        <a:cubicBezTo>
                          <a:pt x="58765" y="98324"/>
                          <a:pt x="63531" y="102530"/>
                          <a:pt x="68522" y="106343"/>
                        </a:cubicBezTo>
                        <a:cubicBezTo>
                          <a:pt x="51755" y="111166"/>
                          <a:pt x="35830" y="118511"/>
                          <a:pt x="22316" y="129895"/>
                        </a:cubicBezTo>
                        <a:cubicBezTo>
                          <a:pt x="-7853" y="151596"/>
                          <a:pt x="-9143" y="187091"/>
                          <a:pt x="28989" y="199877"/>
                        </a:cubicBezTo>
                        <a:cubicBezTo>
                          <a:pt x="41550" y="202849"/>
                          <a:pt x="54447" y="200157"/>
                          <a:pt x="66727" y="197073"/>
                        </a:cubicBezTo>
                        <a:cubicBezTo>
                          <a:pt x="74802" y="194718"/>
                          <a:pt x="82653" y="191577"/>
                          <a:pt x="90167" y="187820"/>
                        </a:cubicBezTo>
                        <a:cubicBezTo>
                          <a:pt x="86578" y="204082"/>
                          <a:pt x="82933" y="221746"/>
                          <a:pt x="87700" y="238008"/>
                        </a:cubicBezTo>
                        <a:cubicBezTo>
                          <a:pt x="91961" y="251129"/>
                          <a:pt x="107158" y="259260"/>
                          <a:pt x="120279" y="254382"/>
                        </a:cubicBezTo>
                        <a:cubicBezTo>
                          <a:pt x="133457" y="249503"/>
                          <a:pt x="143102" y="238288"/>
                          <a:pt x="151457" y="227410"/>
                        </a:cubicBezTo>
                        <a:cubicBezTo>
                          <a:pt x="153644" y="224325"/>
                          <a:pt x="155382" y="221017"/>
                          <a:pt x="156896" y="217652"/>
                        </a:cubicBezTo>
                        <a:cubicBezTo>
                          <a:pt x="158579" y="220680"/>
                          <a:pt x="160373" y="223709"/>
                          <a:pt x="162336" y="226624"/>
                        </a:cubicBezTo>
                        <a:cubicBezTo>
                          <a:pt x="174392" y="245802"/>
                          <a:pt x="202598" y="264643"/>
                          <a:pt x="223345" y="247204"/>
                        </a:cubicBezTo>
                        <a:cubicBezTo>
                          <a:pt x="236523" y="232288"/>
                          <a:pt x="232654" y="208905"/>
                          <a:pt x="227271" y="191353"/>
                        </a:cubicBezTo>
                        <a:cubicBezTo>
                          <a:pt x="224915" y="185353"/>
                          <a:pt x="222448" y="179129"/>
                          <a:pt x="219813" y="172960"/>
                        </a:cubicBezTo>
                        <a:cubicBezTo>
                          <a:pt x="245551" y="172568"/>
                          <a:pt x="278019" y="152325"/>
                          <a:pt x="268766" y="123446"/>
                        </a:cubicBezTo>
                        <a:close/>
                      </a:path>
                    </a:pathLst>
                  </a:custGeom>
                  <a:solidFill>
                    <a:srgbClr val="FCDD5E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任意多边形: 形状 242">
                    <a:extLst>
                      <a:ext uri="{FF2B5EF4-FFF2-40B4-BE49-F238E27FC236}">
                        <a16:creationId xmlns:a16="http://schemas.microsoft.com/office/drawing/2014/main" id="{F9C62A02-7670-CDBE-0F70-733A672A7CB5}"/>
                      </a:ext>
                    </a:extLst>
                  </p:cNvPr>
                  <p:cNvSpPr/>
                  <p:nvPr/>
                </p:nvSpPr>
                <p:spPr>
                  <a:xfrm>
                    <a:off x="16012242" y="6127620"/>
                    <a:ext cx="66941" cy="71752"/>
                  </a:xfrm>
                  <a:custGeom>
                    <a:avLst/>
                    <a:gdLst>
                      <a:gd name="connsiteX0" fmla="*/ 56997 w 66941"/>
                      <a:gd name="connsiteY0" fmla="*/ 9284 h 71752"/>
                      <a:gd name="connsiteX1" fmla="*/ 26604 w 66941"/>
                      <a:gd name="connsiteY1" fmla="*/ 1938 h 71752"/>
                      <a:gd name="connsiteX2" fmla="*/ 15501 w 66941"/>
                      <a:gd name="connsiteY2" fmla="*/ 9060 h 71752"/>
                      <a:gd name="connsiteX3" fmla="*/ 3893 w 66941"/>
                      <a:gd name="connsiteY3" fmla="*/ 21172 h 71752"/>
                      <a:gd name="connsiteX4" fmla="*/ 32884 w 66941"/>
                      <a:gd name="connsiteY4" fmla="*/ 71752 h 71752"/>
                      <a:gd name="connsiteX5" fmla="*/ 56997 w 66941"/>
                      <a:gd name="connsiteY5" fmla="*/ 9284 h 71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6941" h="71752">
                        <a:moveTo>
                          <a:pt x="56997" y="9284"/>
                        </a:moveTo>
                        <a:cubicBezTo>
                          <a:pt x="49314" y="1377"/>
                          <a:pt x="37034" y="-2660"/>
                          <a:pt x="26604" y="1938"/>
                        </a:cubicBezTo>
                        <a:cubicBezTo>
                          <a:pt x="22510" y="3340"/>
                          <a:pt x="18305" y="5751"/>
                          <a:pt x="15501" y="9060"/>
                        </a:cubicBezTo>
                        <a:cubicBezTo>
                          <a:pt x="11015" y="11919"/>
                          <a:pt x="6921" y="15957"/>
                          <a:pt x="3893" y="21172"/>
                        </a:cubicBezTo>
                        <a:cubicBezTo>
                          <a:pt x="-7658" y="42536"/>
                          <a:pt x="7819" y="71976"/>
                          <a:pt x="32884" y="71752"/>
                        </a:cubicBezTo>
                        <a:cubicBezTo>
                          <a:pt x="61539" y="70686"/>
                          <a:pt x="79034" y="33452"/>
                          <a:pt x="56997" y="9284"/>
                        </a:cubicBezTo>
                        <a:close/>
                      </a:path>
                    </a:pathLst>
                  </a:custGeom>
                  <a:solidFill>
                    <a:srgbClr val="F27979"/>
                  </a:solidFill>
                  <a:ln w="56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FD4E3552-94D1-00EA-4A95-3C4949453708}"/>
              </a:ext>
            </a:extLst>
          </p:cNvPr>
          <p:cNvSpPr/>
          <p:nvPr/>
        </p:nvSpPr>
        <p:spPr>
          <a:xfrm>
            <a:off x="5822160" y="1755174"/>
            <a:ext cx="5741019" cy="1937035"/>
          </a:xfrm>
          <a:custGeom>
            <a:avLst/>
            <a:gdLst>
              <a:gd name="connsiteX0" fmla="*/ 874371 w 5741019"/>
              <a:gd name="connsiteY0" fmla="*/ 0 h 1937035"/>
              <a:gd name="connsiteX1" fmla="*/ 5120089 w 5741019"/>
              <a:gd name="connsiteY1" fmla="*/ 0 h 1937035"/>
              <a:gd name="connsiteX2" fmla="*/ 5741019 w 5741019"/>
              <a:gd name="connsiteY2" fmla="*/ 620930 h 1937035"/>
              <a:gd name="connsiteX3" fmla="*/ 5741019 w 5741019"/>
              <a:gd name="connsiteY3" fmla="*/ 1315182 h 1937035"/>
              <a:gd name="connsiteX4" fmla="*/ 5120089 w 5741019"/>
              <a:gd name="connsiteY4" fmla="*/ 1936112 h 1937035"/>
              <a:gd name="connsiteX5" fmla="*/ 954977 w 5741019"/>
              <a:gd name="connsiteY5" fmla="*/ 1936112 h 1937035"/>
              <a:gd name="connsiteX6" fmla="*/ 946804 w 5741019"/>
              <a:gd name="connsiteY6" fmla="*/ 1937035 h 1937035"/>
              <a:gd name="connsiteX7" fmla="*/ 905003 w 5741019"/>
              <a:gd name="connsiteY7" fmla="*/ 1936112 h 1937035"/>
              <a:gd name="connsiteX8" fmla="*/ 874371 w 5741019"/>
              <a:gd name="connsiteY8" fmla="*/ 1936112 h 1937035"/>
              <a:gd name="connsiteX9" fmla="*/ 865777 w 5741019"/>
              <a:gd name="connsiteY9" fmla="*/ 1935246 h 1937035"/>
              <a:gd name="connsiteX10" fmla="*/ 150993 w 5741019"/>
              <a:gd name="connsiteY10" fmla="*/ 1919458 h 1937035"/>
              <a:gd name="connsiteX11" fmla="*/ 22779 w 5741019"/>
              <a:gd name="connsiteY11" fmla="*/ 1685055 h 1937035"/>
              <a:gd name="connsiteX12" fmla="*/ 253441 w 5741019"/>
              <a:gd name="connsiteY12" fmla="*/ 1306860 h 1937035"/>
              <a:gd name="connsiteX13" fmla="*/ 253441 w 5741019"/>
              <a:gd name="connsiteY13" fmla="*/ 620930 h 1937035"/>
              <a:gd name="connsiteX14" fmla="*/ 874371 w 5741019"/>
              <a:gd name="connsiteY14" fmla="*/ 0 h 193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41019" h="1937035">
                <a:moveTo>
                  <a:pt x="874371" y="0"/>
                </a:moveTo>
                <a:lnTo>
                  <a:pt x="5120089" y="0"/>
                </a:lnTo>
                <a:cubicBezTo>
                  <a:pt x="5463019" y="0"/>
                  <a:pt x="5741019" y="278000"/>
                  <a:pt x="5741019" y="620930"/>
                </a:cubicBezTo>
                <a:lnTo>
                  <a:pt x="5741019" y="1315182"/>
                </a:lnTo>
                <a:cubicBezTo>
                  <a:pt x="5741019" y="1658112"/>
                  <a:pt x="5463019" y="1936112"/>
                  <a:pt x="5120089" y="1936112"/>
                </a:cubicBezTo>
                <a:lnTo>
                  <a:pt x="954977" y="1936112"/>
                </a:lnTo>
                <a:lnTo>
                  <a:pt x="946804" y="1937035"/>
                </a:lnTo>
                <a:lnTo>
                  <a:pt x="905003" y="1936112"/>
                </a:lnTo>
                <a:lnTo>
                  <a:pt x="874371" y="1936112"/>
                </a:lnTo>
                <a:lnTo>
                  <a:pt x="865777" y="1935246"/>
                </a:lnTo>
                <a:lnTo>
                  <a:pt x="150993" y="1919458"/>
                </a:lnTo>
                <a:cubicBezTo>
                  <a:pt x="32191" y="1916834"/>
                  <a:pt x="-39096" y="1786506"/>
                  <a:pt x="22779" y="1685055"/>
                </a:cubicBezTo>
                <a:lnTo>
                  <a:pt x="253441" y="1306860"/>
                </a:lnTo>
                <a:lnTo>
                  <a:pt x="253441" y="620930"/>
                </a:lnTo>
                <a:cubicBezTo>
                  <a:pt x="253441" y="278000"/>
                  <a:pt x="531441" y="0"/>
                  <a:pt x="87437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8544397C-4E60-9E3A-9AEB-6E48EE86BB0D}"/>
              </a:ext>
            </a:extLst>
          </p:cNvPr>
          <p:cNvSpPr txBox="1"/>
          <p:nvPr/>
        </p:nvSpPr>
        <p:spPr>
          <a:xfrm>
            <a:off x="6640581" y="2090432"/>
            <a:ext cx="4288867" cy="13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来用。</a:t>
            </a:r>
            <a:endParaRPr kumimoji="0" lang="en-US" altLang="zh-CN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</a:endParaRP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来用。</a:t>
            </a:r>
          </a:p>
        </p:txBody>
      </p:sp>
      <p:sp>
        <p:nvSpPr>
          <p:cNvPr id="265" name="任意多边形: 形状 264">
            <a:extLst>
              <a:ext uri="{FF2B5EF4-FFF2-40B4-BE49-F238E27FC236}">
                <a16:creationId xmlns:a16="http://schemas.microsoft.com/office/drawing/2014/main" id="{34265033-75A1-E556-C903-6BCC59CCF1A3}"/>
              </a:ext>
            </a:extLst>
          </p:cNvPr>
          <p:cNvSpPr/>
          <p:nvPr/>
        </p:nvSpPr>
        <p:spPr>
          <a:xfrm>
            <a:off x="5822160" y="4007544"/>
            <a:ext cx="5741019" cy="1937036"/>
          </a:xfrm>
          <a:custGeom>
            <a:avLst/>
            <a:gdLst>
              <a:gd name="connsiteX0" fmla="*/ 874371 w 5741019"/>
              <a:gd name="connsiteY0" fmla="*/ 0 h 1937036"/>
              <a:gd name="connsiteX1" fmla="*/ 5120089 w 5741019"/>
              <a:gd name="connsiteY1" fmla="*/ 0 h 1937036"/>
              <a:gd name="connsiteX2" fmla="*/ 5741019 w 5741019"/>
              <a:gd name="connsiteY2" fmla="*/ 620930 h 1937036"/>
              <a:gd name="connsiteX3" fmla="*/ 5741019 w 5741019"/>
              <a:gd name="connsiteY3" fmla="*/ 1315182 h 1937036"/>
              <a:gd name="connsiteX4" fmla="*/ 5120089 w 5741019"/>
              <a:gd name="connsiteY4" fmla="*/ 1936112 h 1937036"/>
              <a:gd name="connsiteX5" fmla="*/ 954979 w 5741019"/>
              <a:gd name="connsiteY5" fmla="*/ 1936112 h 1937036"/>
              <a:gd name="connsiteX6" fmla="*/ 946804 w 5741019"/>
              <a:gd name="connsiteY6" fmla="*/ 1937036 h 1937036"/>
              <a:gd name="connsiteX7" fmla="*/ 904994 w 5741019"/>
              <a:gd name="connsiteY7" fmla="*/ 1936112 h 1937036"/>
              <a:gd name="connsiteX8" fmla="*/ 874371 w 5741019"/>
              <a:gd name="connsiteY8" fmla="*/ 1936112 h 1937036"/>
              <a:gd name="connsiteX9" fmla="*/ 865779 w 5741019"/>
              <a:gd name="connsiteY9" fmla="*/ 1935246 h 1937036"/>
              <a:gd name="connsiteX10" fmla="*/ 150993 w 5741019"/>
              <a:gd name="connsiteY10" fmla="*/ 1919458 h 1937036"/>
              <a:gd name="connsiteX11" fmla="*/ 22779 w 5741019"/>
              <a:gd name="connsiteY11" fmla="*/ 1685055 h 1937036"/>
              <a:gd name="connsiteX12" fmla="*/ 253441 w 5741019"/>
              <a:gd name="connsiteY12" fmla="*/ 1306860 h 1937036"/>
              <a:gd name="connsiteX13" fmla="*/ 253441 w 5741019"/>
              <a:gd name="connsiteY13" fmla="*/ 620930 h 1937036"/>
              <a:gd name="connsiteX14" fmla="*/ 874371 w 5741019"/>
              <a:gd name="connsiteY14" fmla="*/ 0 h 193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41019" h="1937036">
                <a:moveTo>
                  <a:pt x="874371" y="0"/>
                </a:moveTo>
                <a:lnTo>
                  <a:pt x="5120089" y="0"/>
                </a:lnTo>
                <a:cubicBezTo>
                  <a:pt x="5463019" y="0"/>
                  <a:pt x="5741019" y="278000"/>
                  <a:pt x="5741019" y="620930"/>
                </a:cubicBezTo>
                <a:lnTo>
                  <a:pt x="5741019" y="1315182"/>
                </a:lnTo>
                <a:cubicBezTo>
                  <a:pt x="5741019" y="1658112"/>
                  <a:pt x="5463019" y="1936112"/>
                  <a:pt x="5120089" y="1936112"/>
                </a:cubicBezTo>
                <a:lnTo>
                  <a:pt x="954979" y="1936112"/>
                </a:lnTo>
                <a:lnTo>
                  <a:pt x="946804" y="1937036"/>
                </a:lnTo>
                <a:lnTo>
                  <a:pt x="904994" y="1936112"/>
                </a:lnTo>
                <a:lnTo>
                  <a:pt x="874371" y="1936112"/>
                </a:lnTo>
                <a:lnTo>
                  <a:pt x="865779" y="1935246"/>
                </a:lnTo>
                <a:lnTo>
                  <a:pt x="150993" y="1919458"/>
                </a:lnTo>
                <a:cubicBezTo>
                  <a:pt x="32191" y="1916834"/>
                  <a:pt x="-39096" y="1786506"/>
                  <a:pt x="22779" y="1685055"/>
                </a:cubicBezTo>
                <a:lnTo>
                  <a:pt x="253441" y="1306860"/>
                </a:lnTo>
                <a:lnTo>
                  <a:pt x="253441" y="620930"/>
                </a:lnTo>
                <a:cubicBezTo>
                  <a:pt x="253441" y="278000"/>
                  <a:pt x="531441" y="0"/>
                  <a:pt x="8743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39CB72E4-551D-60BE-7114-F4ED3CBFB85B}"/>
              </a:ext>
            </a:extLst>
          </p:cNvPr>
          <p:cNvSpPr txBox="1"/>
          <p:nvPr/>
        </p:nvSpPr>
        <p:spPr>
          <a:xfrm>
            <a:off x="6640581" y="4342802"/>
            <a:ext cx="4288867" cy="13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来用。</a:t>
            </a:r>
            <a:endParaRPr kumimoji="0" lang="en-US" altLang="zh-CN" sz="16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来用。</a:t>
            </a:r>
          </a:p>
        </p:txBody>
      </p:sp>
    </p:spTree>
    <p:extLst>
      <p:ext uri="{BB962C8B-B14F-4D97-AF65-F5344CB8AC3E}">
        <p14:creationId xmlns:p14="http://schemas.microsoft.com/office/powerpoint/2010/main" val="85488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825F7A2-AC6D-0390-64D0-DFEDE6B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05480"/>
            <a:ext cx="9987610" cy="561975"/>
          </a:xfrm>
        </p:spPr>
        <p:txBody>
          <a:bodyPr/>
          <a:lstStyle/>
          <a:p>
            <a:r>
              <a:rPr lang="zh-CN" altLang="en-US" dirty="0"/>
              <a:t>请在此处输入页面标题</a:t>
            </a:r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36332FD6-4951-3222-AB7E-F67C650F730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3426" y="1830342"/>
            <a:ext cx="2763291" cy="578018"/>
          </a:xfrm>
          <a:custGeom>
            <a:avLst/>
            <a:gdLst>
              <a:gd name="connsiteX0" fmla="*/ 286264 w 2763291"/>
              <a:gd name="connsiteY0" fmla="*/ 0 h 578018"/>
              <a:gd name="connsiteX1" fmla="*/ 2379644 w 2763291"/>
              <a:gd name="connsiteY1" fmla="*/ 0 h 578018"/>
              <a:gd name="connsiteX2" fmla="*/ 2665908 w 2763291"/>
              <a:gd name="connsiteY2" fmla="*/ 286264 h 578018"/>
              <a:gd name="connsiteX3" fmla="*/ 2664028 w 2763291"/>
              <a:gd name="connsiteY3" fmla="*/ 295576 h 578018"/>
              <a:gd name="connsiteX4" fmla="*/ 2757863 w 2763291"/>
              <a:gd name="connsiteY4" fmla="*/ 496750 h 578018"/>
              <a:gd name="connsiteX5" fmla="*/ 2701356 w 2763291"/>
              <a:gd name="connsiteY5" fmla="*/ 577811 h 578018"/>
              <a:gd name="connsiteX6" fmla="*/ 2465055 w 2763291"/>
              <a:gd name="connsiteY6" fmla="*/ 558108 h 578018"/>
              <a:gd name="connsiteX7" fmla="*/ 2437336 w 2763291"/>
              <a:gd name="connsiteY7" fmla="*/ 566712 h 578018"/>
              <a:gd name="connsiteX8" fmla="*/ 2379644 w 2763291"/>
              <a:gd name="connsiteY8" fmla="*/ 572528 h 578018"/>
              <a:gd name="connsiteX9" fmla="*/ 286264 w 2763291"/>
              <a:gd name="connsiteY9" fmla="*/ 572528 h 578018"/>
              <a:gd name="connsiteX10" fmla="*/ 0 w 2763291"/>
              <a:gd name="connsiteY10" fmla="*/ 286264 h 578018"/>
              <a:gd name="connsiteX11" fmla="*/ 286264 w 2763291"/>
              <a:gd name="connsiteY11" fmla="*/ 0 h 57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3291" h="578018">
                <a:moveTo>
                  <a:pt x="286264" y="0"/>
                </a:moveTo>
                <a:lnTo>
                  <a:pt x="2379644" y="0"/>
                </a:lnTo>
                <a:cubicBezTo>
                  <a:pt x="2537743" y="0"/>
                  <a:pt x="2665908" y="128165"/>
                  <a:pt x="2665908" y="286264"/>
                </a:cubicBezTo>
                <a:lnTo>
                  <a:pt x="2664028" y="295576"/>
                </a:lnTo>
                <a:lnTo>
                  <a:pt x="2757863" y="496750"/>
                </a:lnTo>
                <a:cubicBezTo>
                  <a:pt x="2776387" y="536464"/>
                  <a:pt x="2745026" y="581453"/>
                  <a:pt x="2701356" y="577811"/>
                </a:cubicBezTo>
                <a:lnTo>
                  <a:pt x="2465055" y="558108"/>
                </a:lnTo>
                <a:lnTo>
                  <a:pt x="2437336" y="566712"/>
                </a:lnTo>
                <a:cubicBezTo>
                  <a:pt x="2418701" y="570526"/>
                  <a:pt x="2399407" y="572528"/>
                  <a:pt x="2379644" y="572528"/>
                </a:cubicBezTo>
                <a:lnTo>
                  <a:pt x="286264" y="572528"/>
                </a:lnTo>
                <a:cubicBezTo>
                  <a:pt x="128165" y="572528"/>
                  <a:pt x="0" y="444363"/>
                  <a:pt x="0" y="286264"/>
                </a:cubicBezTo>
                <a:cubicBezTo>
                  <a:pt x="0" y="128165"/>
                  <a:pt x="128165" y="0"/>
                  <a:pt x="286264" y="0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40234" rIns="80467" bIns="40234" rtlCol="0" anchor="ctr">
            <a:no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请输入一级标题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AB4A3B-0CF2-7E9F-7428-458E3008039F}"/>
              </a:ext>
            </a:extLst>
          </p:cNvPr>
          <p:cNvSpPr txBox="1"/>
          <p:nvPr/>
        </p:nvSpPr>
        <p:spPr>
          <a:xfrm>
            <a:off x="861059" y="2556851"/>
            <a:ext cx="3071059" cy="964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0BE24C2C-95FC-A751-EB5C-2939B8A05A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3426" y="3963942"/>
            <a:ext cx="2796527" cy="572528"/>
          </a:xfrm>
          <a:custGeom>
            <a:avLst/>
            <a:gdLst>
              <a:gd name="connsiteX0" fmla="*/ 286264 w 2796527"/>
              <a:gd name="connsiteY0" fmla="*/ 0 h 572528"/>
              <a:gd name="connsiteX1" fmla="*/ 2379644 w 2796527"/>
              <a:gd name="connsiteY1" fmla="*/ 0 h 572528"/>
              <a:gd name="connsiteX2" fmla="*/ 2643412 w 2796527"/>
              <a:gd name="connsiteY2" fmla="*/ 174837 h 572528"/>
              <a:gd name="connsiteX3" fmla="*/ 2653740 w 2796527"/>
              <a:gd name="connsiteY3" fmla="*/ 225993 h 572528"/>
              <a:gd name="connsiteX4" fmla="*/ 2764688 w 2796527"/>
              <a:gd name="connsiteY4" fmla="*/ 280672 h 572528"/>
              <a:gd name="connsiteX5" fmla="*/ 2771371 w 2796527"/>
              <a:gd name="connsiteY5" fmla="*/ 379258 h 572528"/>
              <a:gd name="connsiteX6" fmla="*/ 2526863 w 2796527"/>
              <a:gd name="connsiteY6" fmla="*/ 544130 h 572528"/>
              <a:gd name="connsiteX7" fmla="*/ 2497990 w 2796527"/>
              <a:gd name="connsiteY7" fmla="*/ 553894 h 572528"/>
              <a:gd name="connsiteX8" fmla="*/ 2486360 w 2796527"/>
              <a:gd name="connsiteY8" fmla="*/ 551495 h 572528"/>
              <a:gd name="connsiteX9" fmla="*/ 2437336 w 2796527"/>
              <a:gd name="connsiteY9" fmla="*/ 566712 h 572528"/>
              <a:gd name="connsiteX10" fmla="*/ 2379644 w 2796527"/>
              <a:gd name="connsiteY10" fmla="*/ 572528 h 572528"/>
              <a:gd name="connsiteX11" fmla="*/ 286264 w 2796527"/>
              <a:gd name="connsiteY11" fmla="*/ 572528 h 572528"/>
              <a:gd name="connsiteX12" fmla="*/ 0 w 2796527"/>
              <a:gd name="connsiteY12" fmla="*/ 286264 h 572528"/>
              <a:gd name="connsiteX13" fmla="*/ 286264 w 2796527"/>
              <a:gd name="connsiteY13" fmla="*/ 0 h 57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6527" h="572528">
                <a:moveTo>
                  <a:pt x="286264" y="0"/>
                </a:moveTo>
                <a:lnTo>
                  <a:pt x="2379644" y="0"/>
                </a:lnTo>
                <a:cubicBezTo>
                  <a:pt x="2498218" y="0"/>
                  <a:pt x="2599955" y="72093"/>
                  <a:pt x="2643412" y="174837"/>
                </a:cubicBezTo>
                <a:lnTo>
                  <a:pt x="2653740" y="225993"/>
                </a:lnTo>
                <a:lnTo>
                  <a:pt x="2764688" y="280672"/>
                </a:lnTo>
                <a:cubicBezTo>
                  <a:pt x="2803994" y="300044"/>
                  <a:pt x="2807703" y="354759"/>
                  <a:pt x="2771371" y="379258"/>
                </a:cubicBezTo>
                <a:lnTo>
                  <a:pt x="2526863" y="544130"/>
                </a:lnTo>
                <a:cubicBezTo>
                  <a:pt x="2517738" y="550283"/>
                  <a:pt x="2507804" y="553386"/>
                  <a:pt x="2497990" y="553894"/>
                </a:cubicBezTo>
                <a:lnTo>
                  <a:pt x="2486360" y="551495"/>
                </a:lnTo>
                <a:lnTo>
                  <a:pt x="2437336" y="566712"/>
                </a:lnTo>
                <a:cubicBezTo>
                  <a:pt x="2418701" y="570526"/>
                  <a:pt x="2399407" y="572528"/>
                  <a:pt x="2379644" y="572528"/>
                </a:cubicBezTo>
                <a:lnTo>
                  <a:pt x="286264" y="572528"/>
                </a:lnTo>
                <a:cubicBezTo>
                  <a:pt x="128165" y="572528"/>
                  <a:pt x="0" y="444363"/>
                  <a:pt x="0" y="286264"/>
                </a:cubicBezTo>
                <a:cubicBezTo>
                  <a:pt x="0" y="128165"/>
                  <a:pt x="128165" y="0"/>
                  <a:pt x="286264" y="0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40234" rIns="80467" bIns="40234" rtlCol="0" anchor="ctr">
            <a:no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请输入一级标题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983D83-590D-5730-0EA9-4C4BEB89C249}"/>
              </a:ext>
            </a:extLst>
          </p:cNvPr>
          <p:cNvSpPr txBox="1"/>
          <p:nvPr/>
        </p:nvSpPr>
        <p:spPr>
          <a:xfrm>
            <a:off x="861059" y="4690451"/>
            <a:ext cx="3071059" cy="964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EA95E7B9-EC08-E07D-38C7-1A95D10DE9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607570" y="1830342"/>
            <a:ext cx="2755157" cy="572528"/>
          </a:xfrm>
          <a:custGeom>
            <a:avLst/>
            <a:gdLst>
              <a:gd name="connsiteX0" fmla="*/ 375513 w 2755157"/>
              <a:gd name="connsiteY0" fmla="*/ 0 h 572528"/>
              <a:gd name="connsiteX1" fmla="*/ 2468893 w 2755157"/>
              <a:gd name="connsiteY1" fmla="*/ 0 h 572528"/>
              <a:gd name="connsiteX2" fmla="*/ 2755157 w 2755157"/>
              <a:gd name="connsiteY2" fmla="*/ 286264 h 572528"/>
              <a:gd name="connsiteX3" fmla="*/ 2468893 w 2755157"/>
              <a:gd name="connsiteY3" fmla="*/ 572528 h 572528"/>
              <a:gd name="connsiteX4" fmla="*/ 375513 w 2755157"/>
              <a:gd name="connsiteY4" fmla="*/ 572528 h 572528"/>
              <a:gd name="connsiteX5" fmla="*/ 317821 w 2755157"/>
              <a:gd name="connsiteY5" fmla="*/ 566712 h 572528"/>
              <a:gd name="connsiteX6" fmla="*/ 273488 w 2755157"/>
              <a:gd name="connsiteY6" fmla="*/ 552951 h 572528"/>
              <a:gd name="connsiteX7" fmla="*/ 61161 w 2755157"/>
              <a:gd name="connsiteY7" fmla="*/ 567695 h 572528"/>
              <a:gd name="connsiteX8" fmla="*/ 5932 w 2755157"/>
              <a:gd name="connsiteY8" fmla="*/ 485553 h 572528"/>
              <a:gd name="connsiteX9" fmla="*/ 93473 w 2755157"/>
              <a:gd name="connsiteY9" fmla="*/ 307186 h 572528"/>
              <a:gd name="connsiteX10" fmla="*/ 89249 w 2755157"/>
              <a:gd name="connsiteY10" fmla="*/ 286264 h 572528"/>
              <a:gd name="connsiteX11" fmla="*/ 375513 w 2755157"/>
              <a:gd name="connsiteY11" fmla="*/ 0 h 57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55157" h="572528">
                <a:moveTo>
                  <a:pt x="375513" y="0"/>
                </a:moveTo>
                <a:lnTo>
                  <a:pt x="2468893" y="0"/>
                </a:lnTo>
                <a:cubicBezTo>
                  <a:pt x="2626992" y="0"/>
                  <a:pt x="2755157" y="128165"/>
                  <a:pt x="2755157" y="286264"/>
                </a:cubicBezTo>
                <a:cubicBezTo>
                  <a:pt x="2755157" y="444363"/>
                  <a:pt x="2626992" y="572528"/>
                  <a:pt x="2468893" y="572528"/>
                </a:cubicBezTo>
                <a:lnTo>
                  <a:pt x="375513" y="572528"/>
                </a:lnTo>
                <a:cubicBezTo>
                  <a:pt x="355751" y="572528"/>
                  <a:pt x="336456" y="570526"/>
                  <a:pt x="317821" y="566712"/>
                </a:cubicBezTo>
                <a:lnTo>
                  <a:pt x="273488" y="552951"/>
                </a:lnTo>
                <a:lnTo>
                  <a:pt x="61161" y="567695"/>
                </a:lnTo>
                <a:cubicBezTo>
                  <a:pt x="17243" y="570745"/>
                  <a:pt x="-13464" y="525074"/>
                  <a:pt x="5932" y="485553"/>
                </a:cubicBezTo>
                <a:lnTo>
                  <a:pt x="93473" y="307186"/>
                </a:lnTo>
                <a:lnTo>
                  <a:pt x="89249" y="286264"/>
                </a:lnTo>
                <a:cubicBezTo>
                  <a:pt x="89249" y="128165"/>
                  <a:pt x="217414" y="0"/>
                  <a:pt x="375513" y="0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0" tIns="40234" rIns="80467" bIns="40234" rtlCol="0" anchor="ctr">
            <a:no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effectLst>
                  <a:outerShdw blurRad="156464" dist="33528" dir="2700018" rotWithShape="0">
                    <a:schemeClr val="accent1">
                      <a:lumMod val="50000"/>
                      <a:alpha val="54000"/>
                    </a:schemeClr>
                  </a:outerShdw>
                </a:effectLst>
                <a:latin typeface="+mj-lt"/>
                <a:ea typeface="+mj-ea"/>
              </a:rPr>
              <a:t>请输入一级标题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76734-2E88-7125-53DD-DEA6D64293FB}"/>
              </a:ext>
            </a:extLst>
          </p:cNvPr>
          <p:cNvSpPr txBox="1"/>
          <p:nvPr/>
        </p:nvSpPr>
        <p:spPr>
          <a:xfrm>
            <a:off x="7584750" y="2556851"/>
            <a:ext cx="3934150" cy="1326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marR="0" lvl="0" indent="-179388" algn="just" defTabSz="914400" rtl="0" eaLnBrk="1" fontAlgn="auto" latinLnBrk="0" hangingPunct="1">
              <a:lnSpc>
                <a:spcPct val="12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  <a:endParaRPr kumimoji="0" lang="en-US" altLang="zh-CN" sz="16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L="179388" indent="-179388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请将此处文字替换为具体内容，文字尽量简明扼要，切忌把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当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Word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+mn-cs"/>
              </a:rPr>
              <a:t>来用。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A2654D0-84F6-471B-05E5-2AAFC3541CBA}"/>
              </a:ext>
            </a:extLst>
          </p:cNvPr>
          <p:cNvGrpSpPr/>
          <p:nvPr/>
        </p:nvGrpSpPr>
        <p:grpSpPr>
          <a:xfrm>
            <a:off x="6120191" y="4391822"/>
            <a:ext cx="5619936" cy="2549149"/>
            <a:chOff x="6120191" y="4391822"/>
            <a:chExt cx="5619936" cy="254914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9967820-BC74-88FF-6DA0-8C151C7F931E}"/>
                </a:ext>
              </a:extLst>
            </p:cNvPr>
            <p:cNvGrpSpPr/>
            <p:nvPr/>
          </p:nvGrpSpPr>
          <p:grpSpPr>
            <a:xfrm>
              <a:off x="6120191" y="4401497"/>
              <a:ext cx="2352602" cy="2498675"/>
              <a:chOff x="9738918" y="3757124"/>
              <a:chExt cx="1773453" cy="1883566"/>
            </a:xfrm>
          </p:grpSpPr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D19102E2-480C-BE7A-9BBD-05C8CDFEE146}"/>
                  </a:ext>
                </a:extLst>
              </p:cNvPr>
              <p:cNvSpPr/>
              <p:nvPr/>
            </p:nvSpPr>
            <p:spPr>
              <a:xfrm>
                <a:off x="10056631" y="5174806"/>
                <a:ext cx="1455740" cy="465884"/>
              </a:xfrm>
              <a:custGeom>
                <a:avLst/>
                <a:gdLst>
                  <a:gd name="connsiteX0" fmla="*/ 829807 w 1455740"/>
                  <a:gd name="connsiteY0" fmla="*/ 1 h 465884"/>
                  <a:gd name="connsiteX1" fmla="*/ 1294364 w 1455740"/>
                  <a:gd name="connsiteY1" fmla="*/ 113113 h 465884"/>
                  <a:gd name="connsiteX2" fmla="*/ 1452582 w 1455740"/>
                  <a:gd name="connsiteY2" fmla="*/ 356833 h 465884"/>
                  <a:gd name="connsiteX3" fmla="*/ 1455740 w 1455740"/>
                  <a:gd name="connsiteY3" fmla="*/ 373000 h 465884"/>
                  <a:gd name="connsiteX4" fmla="*/ 1441704 w 1455740"/>
                  <a:gd name="connsiteY4" fmla="*/ 390012 h 465884"/>
                  <a:gd name="connsiteX5" fmla="*/ 1359364 w 1455740"/>
                  <a:gd name="connsiteY5" fmla="*/ 445527 h 465884"/>
                  <a:gd name="connsiteX6" fmla="*/ 1357152 w 1455740"/>
                  <a:gd name="connsiteY6" fmla="*/ 446214 h 465884"/>
                  <a:gd name="connsiteX7" fmla="*/ 1325823 w 1455740"/>
                  <a:gd name="connsiteY7" fmla="*/ 449415 h 465884"/>
                  <a:gd name="connsiteX8" fmla="*/ 1124282 w 1455740"/>
                  <a:gd name="connsiteY8" fmla="*/ 464369 h 465884"/>
                  <a:gd name="connsiteX9" fmla="*/ 1098516 w 1455740"/>
                  <a:gd name="connsiteY9" fmla="*/ 465884 h 465884"/>
                  <a:gd name="connsiteX10" fmla="*/ 0 w 1455740"/>
                  <a:gd name="connsiteY10" fmla="*/ 465884 h 465884"/>
                  <a:gd name="connsiteX11" fmla="*/ 34411 w 1455740"/>
                  <a:gd name="connsiteY11" fmla="*/ 406158 h 465884"/>
                  <a:gd name="connsiteX12" fmla="*/ 227284 w 1455740"/>
                  <a:gd name="connsiteY12" fmla="*/ 176292 h 465884"/>
                  <a:gd name="connsiteX13" fmla="*/ 490298 w 1455740"/>
                  <a:gd name="connsiteY13" fmla="*/ 76632 h 465884"/>
                  <a:gd name="connsiteX14" fmla="*/ 767864 w 1455740"/>
                  <a:gd name="connsiteY14" fmla="*/ 3869 h 465884"/>
                  <a:gd name="connsiteX15" fmla="*/ 829807 w 1455740"/>
                  <a:gd name="connsiteY15" fmla="*/ 1 h 465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55740" h="465884">
                    <a:moveTo>
                      <a:pt x="829807" y="1"/>
                    </a:moveTo>
                    <a:cubicBezTo>
                      <a:pt x="987014" y="-248"/>
                      <a:pt x="1221551" y="58003"/>
                      <a:pt x="1294364" y="113113"/>
                    </a:cubicBezTo>
                    <a:cubicBezTo>
                      <a:pt x="1394833" y="189155"/>
                      <a:pt x="1436329" y="289722"/>
                      <a:pt x="1452582" y="356833"/>
                    </a:cubicBezTo>
                    <a:lnTo>
                      <a:pt x="1455740" y="373000"/>
                    </a:lnTo>
                    <a:lnTo>
                      <a:pt x="1441704" y="390012"/>
                    </a:lnTo>
                    <a:cubicBezTo>
                      <a:pt x="1418265" y="413451"/>
                      <a:pt x="1390355" y="432419"/>
                      <a:pt x="1359364" y="445527"/>
                    </a:cubicBezTo>
                    <a:lnTo>
                      <a:pt x="1357152" y="446214"/>
                    </a:lnTo>
                    <a:lnTo>
                      <a:pt x="1325823" y="449415"/>
                    </a:lnTo>
                    <a:cubicBezTo>
                      <a:pt x="1270688" y="454382"/>
                      <a:pt x="1201684" y="459472"/>
                      <a:pt x="1124282" y="464369"/>
                    </a:cubicBezTo>
                    <a:lnTo>
                      <a:pt x="1098516" y="465884"/>
                    </a:lnTo>
                    <a:lnTo>
                      <a:pt x="0" y="465884"/>
                    </a:lnTo>
                    <a:lnTo>
                      <a:pt x="34411" y="406158"/>
                    </a:lnTo>
                    <a:cubicBezTo>
                      <a:pt x="80722" y="329769"/>
                      <a:pt x="146949" y="235538"/>
                      <a:pt x="227284" y="176292"/>
                    </a:cubicBezTo>
                    <a:cubicBezTo>
                      <a:pt x="287664" y="131767"/>
                      <a:pt x="402074" y="88937"/>
                      <a:pt x="490298" y="76632"/>
                    </a:cubicBezTo>
                    <a:cubicBezTo>
                      <a:pt x="595006" y="113665"/>
                      <a:pt x="733750" y="59871"/>
                      <a:pt x="767864" y="3869"/>
                    </a:cubicBezTo>
                    <a:cubicBezTo>
                      <a:pt x="786469" y="1266"/>
                      <a:pt x="807349" y="37"/>
                      <a:pt x="829807" y="1"/>
                    </a:cubicBezTo>
                    <a:close/>
                  </a:path>
                </a:pathLst>
              </a:custGeom>
              <a:solidFill>
                <a:srgbClr val="D46992"/>
              </a:solidFill>
              <a:ln w="56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969DA99A-401E-A5F9-C617-5C6580C75AE7}"/>
                  </a:ext>
                </a:extLst>
              </p:cNvPr>
              <p:cNvSpPr/>
              <p:nvPr/>
            </p:nvSpPr>
            <p:spPr>
              <a:xfrm>
                <a:off x="10536438" y="5124249"/>
                <a:ext cx="288027" cy="177832"/>
              </a:xfrm>
              <a:custGeom>
                <a:avLst/>
                <a:gdLst>
                  <a:gd name="connsiteX0" fmla="*/ 0 w 409531"/>
                  <a:gd name="connsiteY0" fmla="*/ 68860 h 252851"/>
                  <a:gd name="connsiteX1" fmla="*/ 17383 w 409531"/>
                  <a:gd name="connsiteY1" fmla="*/ 205123 h 252851"/>
                  <a:gd name="connsiteX2" fmla="*/ 75197 w 409531"/>
                  <a:gd name="connsiteY2" fmla="*/ 234899 h 252851"/>
                  <a:gd name="connsiteX3" fmla="*/ 379181 w 409531"/>
                  <a:gd name="connsiteY3" fmla="*/ 155608 h 252851"/>
                  <a:gd name="connsiteX4" fmla="*/ 406377 w 409531"/>
                  <a:gd name="connsiteY4" fmla="*/ 105814 h 252851"/>
                  <a:gd name="connsiteX5" fmla="*/ 391125 w 409531"/>
                  <a:gd name="connsiteY5" fmla="*/ 0 h 252851"/>
                  <a:gd name="connsiteX6" fmla="*/ 0 w 409531"/>
                  <a:gd name="connsiteY6" fmla="*/ 68860 h 252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9531" h="252851">
                    <a:moveTo>
                      <a:pt x="0" y="68860"/>
                    </a:moveTo>
                    <a:cubicBezTo>
                      <a:pt x="0" y="105870"/>
                      <a:pt x="3645" y="174674"/>
                      <a:pt x="17383" y="205123"/>
                    </a:cubicBezTo>
                    <a:cubicBezTo>
                      <a:pt x="24785" y="221441"/>
                      <a:pt x="58543" y="228226"/>
                      <a:pt x="75197" y="234899"/>
                    </a:cubicBezTo>
                    <a:cubicBezTo>
                      <a:pt x="179216" y="276899"/>
                      <a:pt x="308918" y="243086"/>
                      <a:pt x="379181" y="155608"/>
                    </a:cubicBezTo>
                    <a:cubicBezTo>
                      <a:pt x="391125" y="140749"/>
                      <a:pt x="401555" y="124263"/>
                      <a:pt x="406377" y="105814"/>
                    </a:cubicBezTo>
                    <a:cubicBezTo>
                      <a:pt x="415461" y="70767"/>
                      <a:pt x="403237" y="34150"/>
                      <a:pt x="391125" y="0"/>
                    </a:cubicBezTo>
                    <a:cubicBezTo>
                      <a:pt x="273254" y="61066"/>
                      <a:pt x="134356" y="57309"/>
                      <a:pt x="0" y="68860"/>
                    </a:cubicBezTo>
                    <a:close/>
                  </a:path>
                </a:pathLst>
              </a:custGeom>
              <a:solidFill>
                <a:srgbClr val="F4D1B3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98194FB9-93D4-DB78-8DE2-072662C88C97}"/>
                  </a:ext>
                </a:extLst>
              </p:cNvPr>
              <p:cNvSpPr/>
              <p:nvPr/>
            </p:nvSpPr>
            <p:spPr>
              <a:xfrm>
                <a:off x="10539159" y="5161400"/>
                <a:ext cx="285311" cy="140643"/>
              </a:xfrm>
              <a:custGeom>
                <a:avLst/>
                <a:gdLst>
                  <a:gd name="connsiteX0" fmla="*/ 0 w 405670"/>
                  <a:gd name="connsiteY0" fmla="*/ 89833 h 199973"/>
                  <a:gd name="connsiteX1" fmla="*/ 13514 w 405670"/>
                  <a:gd name="connsiteY1" fmla="*/ 152244 h 199973"/>
                  <a:gd name="connsiteX2" fmla="*/ 71328 w 405670"/>
                  <a:gd name="connsiteY2" fmla="*/ 182020 h 199973"/>
                  <a:gd name="connsiteX3" fmla="*/ 375311 w 405670"/>
                  <a:gd name="connsiteY3" fmla="*/ 102730 h 199973"/>
                  <a:gd name="connsiteX4" fmla="*/ 402508 w 405670"/>
                  <a:gd name="connsiteY4" fmla="*/ 52935 h 199973"/>
                  <a:gd name="connsiteX5" fmla="*/ 402900 w 405670"/>
                  <a:gd name="connsiteY5" fmla="*/ 0 h 199973"/>
                  <a:gd name="connsiteX6" fmla="*/ 0 w 405670"/>
                  <a:gd name="connsiteY6" fmla="*/ 89833 h 199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5670" h="199973">
                    <a:moveTo>
                      <a:pt x="0" y="89833"/>
                    </a:moveTo>
                    <a:cubicBezTo>
                      <a:pt x="2635" y="114281"/>
                      <a:pt x="6897" y="137665"/>
                      <a:pt x="13514" y="152244"/>
                    </a:cubicBezTo>
                    <a:cubicBezTo>
                      <a:pt x="20916" y="168562"/>
                      <a:pt x="54673" y="175347"/>
                      <a:pt x="71328" y="182020"/>
                    </a:cubicBezTo>
                    <a:cubicBezTo>
                      <a:pt x="175347" y="224021"/>
                      <a:pt x="305049" y="190207"/>
                      <a:pt x="375311" y="102730"/>
                    </a:cubicBezTo>
                    <a:cubicBezTo>
                      <a:pt x="387255" y="87870"/>
                      <a:pt x="397685" y="71384"/>
                      <a:pt x="402508" y="52935"/>
                    </a:cubicBezTo>
                    <a:cubicBezTo>
                      <a:pt x="407050" y="35495"/>
                      <a:pt x="406265" y="17720"/>
                      <a:pt x="402900" y="0"/>
                    </a:cubicBezTo>
                    <a:cubicBezTo>
                      <a:pt x="286432" y="72057"/>
                      <a:pt x="137777" y="91403"/>
                      <a:pt x="0" y="89833"/>
                    </a:cubicBezTo>
                    <a:close/>
                  </a:path>
                </a:pathLst>
              </a:custGeom>
              <a:solidFill>
                <a:srgbClr val="F4D1B3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624B60F4-B78A-843A-D785-161436F36710}"/>
                  </a:ext>
                </a:extLst>
              </p:cNvPr>
              <p:cNvSpPr/>
              <p:nvPr/>
            </p:nvSpPr>
            <p:spPr>
              <a:xfrm>
                <a:off x="10536438" y="5124289"/>
                <a:ext cx="286084" cy="100388"/>
              </a:xfrm>
              <a:custGeom>
                <a:avLst/>
                <a:gdLst>
                  <a:gd name="connsiteX0" fmla="*/ 0 w 406769"/>
                  <a:gd name="connsiteY0" fmla="*/ 68804 h 142736"/>
                  <a:gd name="connsiteX1" fmla="*/ 3869 w 406769"/>
                  <a:gd name="connsiteY1" fmla="*/ 142655 h 142736"/>
                  <a:gd name="connsiteX2" fmla="*/ 406770 w 406769"/>
                  <a:gd name="connsiteY2" fmla="*/ 52823 h 142736"/>
                  <a:gd name="connsiteX3" fmla="*/ 391125 w 406769"/>
                  <a:gd name="connsiteY3" fmla="*/ 0 h 142736"/>
                  <a:gd name="connsiteX4" fmla="*/ 0 w 406769"/>
                  <a:gd name="connsiteY4" fmla="*/ 68804 h 14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769" h="142736">
                    <a:moveTo>
                      <a:pt x="0" y="68804"/>
                    </a:moveTo>
                    <a:cubicBezTo>
                      <a:pt x="0" y="88094"/>
                      <a:pt x="1009" y="116020"/>
                      <a:pt x="3869" y="142655"/>
                    </a:cubicBezTo>
                    <a:cubicBezTo>
                      <a:pt x="141646" y="144170"/>
                      <a:pt x="290245" y="124879"/>
                      <a:pt x="406770" y="52823"/>
                    </a:cubicBezTo>
                    <a:cubicBezTo>
                      <a:pt x="403349" y="34935"/>
                      <a:pt x="397237" y="17103"/>
                      <a:pt x="391125" y="0"/>
                    </a:cubicBezTo>
                    <a:cubicBezTo>
                      <a:pt x="273254" y="61010"/>
                      <a:pt x="134356" y="57253"/>
                      <a:pt x="0" y="68804"/>
                    </a:cubicBezTo>
                    <a:close/>
                  </a:path>
                </a:pathLst>
              </a:custGeom>
              <a:solidFill>
                <a:srgbClr val="6F4998">
                  <a:alpha val="15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07453142-C283-5696-9B44-1EF8FF09A372}"/>
                  </a:ext>
                </a:extLst>
              </p:cNvPr>
              <p:cNvSpPr/>
              <p:nvPr/>
            </p:nvSpPr>
            <p:spPr>
              <a:xfrm>
                <a:off x="10056761" y="4132226"/>
                <a:ext cx="1050588" cy="975275"/>
              </a:xfrm>
              <a:custGeom>
                <a:avLst/>
                <a:gdLst>
                  <a:gd name="connsiteX0" fmla="*/ 53537 w 1493779"/>
                  <a:gd name="connsiteY0" fmla="*/ 496651 h 1386694"/>
                  <a:gd name="connsiteX1" fmla="*/ 131145 w 1493779"/>
                  <a:gd name="connsiteY1" fmla="*/ 1144208 h 1386694"/>
                  <a:gd name="connsiteX2" fmla="*/ 947264 w 1493779"/>
                  <a:gd name="connsiteY2" fmla="*/ 1351182 h 1386694"/>
                  <a:gd name="connsiteX3" fmla="*/ 1493493 w 1493779"/>
                  <a:gd name="connsiteY3" fmla="*/ 661849 h 1386694"/>
                  <a:gd name="connsiteX4" fmla="*/ 1432483 w 1493779"/>
                  <a:gd name="connsiteY4" fmla="*/ 324557 h 1386694"/>
                  <a:gd name="connsiteX5" fmla="*/ 640981 w 1493779"/>
                  <a:gd name="connsiteY5" fmla="*/ 18442 h 1386694"/>
                  <a:gd name="connsiteX6" fmla="*/ 53537 w 1493779"/>
                  <a:gd name="connsiteY6" fmla="*/ 496651 h 1386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3779" h="1386694">
                    <a:moveTo>
                      <a:pt x="53537" y="496651"/>
                    </a:moveTo>
                    <a:cubicBezTo>
                      <a:pt x="53537" y="496651"/>
                      <a:pt x="-108464" y="809832"/>
                      <a:pt x="131145" y="1144208"/>
                    </a:cubicBezTo>
                    <a:cubicBezTo>
                      <a:pt x="131145" y="1144208"/>
                      <a:pt x="597074" y="1497538"/>
                      <a:pt x="947264" y="1351182"/>
                    </a:cubicBezTo>
                    <a:cubicBezTo>
                      <a:pt x="1297454" y="1204826"/>
                      <a:pt x="1488334" y="777364"/>
                      <a:pt x="1493493" y="661849"/>
                    </a:cubicBezTo>
                    <a:cubicBezTo>
                      <a:pt x="1498652" y="546334"/>
                      <a:pt x="1432483" y="324557"/>
                      <a:pt x="1432483" y="324557"/>
                    </a:cubicBezTo>
                    <a:cubicBezTo>
                      <a:pt x="1432483" y="324557"/>
                      <a:pt x="925283" y="-91297"/>
                      <a:pt x="640981" y="18442"/>
                    </a:cubicBezTo>
                    <a:cubicBezTo>
                      <a:pt x="356680" y="128237"/>
                      <a:pt x="53537" y="496651"/>
                      <a:pt x="53537" y="496651"/>
                    </a:cubicBezTo>
                    <a:close/>
                  </a:path>
                </a:pathLst>
              </a:custGeom>
              <a:solidFill>
                <a:srgbClr val="B45836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2E2AD819-2B8A-FD2B-0A7A-B6EF8AA62C62}"/>
                  </a:ext>
                </a:extLst>
              </p:cNvPr>
              <p:cNvSpPr/>
              <p:nvPr/>
            </p:nvSpPr>
            <p:spPr>
              <a:xfrm>
                <a:off x="10111255" y="4112281"/>
                <a:ext cx="1083070" cy="1078120"/>
              </a:xfrm>
              <a:custGeom>
                <a:avLst/>
                <a:gdLst>
                  <a:gd name="connsiteX0" fmla="*/ 1282663 w 1539964"/>
                  <a:gd name="connsiteY0" fmla="*/ 1170772 h 1532924"/>
                  <a:gd name="connsiteX1" fmla="*/ 995558 w 1539964"/>
                  <a:gd name="connsiteY1" fmla="*/ 1464830 h 1532924"/>
                  <a:gd name="connsiteX2" fmla="*/ 582340 w 1539964"/>
                  <a:gd name="connsiteY2" fmla="*/ 1531672 h 1532924"/>
                  <a:gd name="connsiteX3" fmla="*/ 253291 w 1539964"/>
                  <a:gd name="connsiteY3" fmla="*/ 1454288 h 1532924"/>
                  <a:gd name="connsiteX4" fmla="*/ 42785 w 1539964"/>
                  <a:gd name="connsiteY4" fmla="*/ 1199482 h 1532924"/>
                  <a:gd name="connsiteX5" fmla="*/ 36223 w 1539964"/>
                  <a:gd name="connsiteY5" fmla="*/ 939574 h 1532924"/>
                  <a:gd name="connsiteX6" fmla="*/ 616 w 1539964"/>
                  <a:gd name="connsiteY6" fmla="*/ 577328 h 1532924"/>
                  <a:gd name="connsiteX7" fmla="*/ 255309 w 1539964"/>
                  <a:gd name="connsiteY7" fmla="*/ 136913 h 1532924"/>
                  <a:gd name="connsiteX8" fmla="*/ 880941 w 1539964"/>
                  <a:gd name="connsiteY8" fmla="*/ 18594 h 1532924"/>
                  <a:gd name="connsiteX9" fmla="*/ 1204719 w 1539964"/>
                  <a:gd name="connsiteY9" fmla="*/ 303120 h 1532924"/>
                  <a:gd name="connsiteX10" fmla="*/ 1288944 w 1539964"/>
                  <a:gd name="connsiteY10" fmla="*/ 703553 h 1532924"/>
                  <a:gd name="connsiteX11" fmla="*/ 1521880 w 1539964"/>
                  <a:gd name="connsiteY11" fmla="*/ 739553 h 1532924"/>
                  <a:gd name="connsiteX12" fmla="*/ 1311206 w 1539964"/>
                  <a:gd name="connsiteY12" fmla="*/ 1087668 h 1532924"/>
                  <a:gd name="connsiteX13" fmla="*/ 1282663 w 1539964"/>
                  <a:gd name="connsiteY13" fmla="*/ 1170772 h 153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9964" h="1532924">
                    <a:moveTo>
                      <a:pt x="1282663" y="1170772"/>
                    </a:moveTo>
                    <a:cubicBezTo>
                      <a:pt x="1235728" y="1303502"/>
                      <a:pt x="1124027" y="1407185"/>
                      <a:pt x="995558" y="1464830"/>
                    </a:cubicBezTo>
                    <a:cubicBezTo>
                      <a:pt x="867090" y="1522475"/>
                      <a:pt x="723033" y="1537784"/>
                      <a:pt x="582340" y="1531672"/>
                    </a:cubicBezTo>
                    <a:cubicBezTo>
                      <a:pt x="468844" y="1526681"/>
                      <a:pt x="353666" y="1507503"/>
                      <a:pt x="253291" y="1454288"/>
                    </a:cubicBezTo>
                    <a:cubicBezTo>
                      <a:pt x="152916" y="1401129"/>
                      <a:pt x="68467" y="1310175"/>
                      <a:pt x="42785" y="1199482"/>
                    </a:cubicBezTo>
                    <a:cubicBezTo>
                      <a:pt x="23158" y="1114809"/>
                      <a:pt x="38579" y="1026434"/>
                      <a:pt x="36223" y="939574"/>
                    </a:cubicBezTo>
                    <a:cubicBezTo>
                      <a:pt x="32915" y="818115"/>
                      <a:pt x="-5272" y="698674"/>
                      <a:pt x="616" y="577328"/>
                    </a:cubicBezTo>
                    <a:cubicBezTo>
                      <a:pt x="9083" y="402036"/>
                      <a:pt x="112542" y="238970"/>
                      <a:pt x="255309" y="136913"/>
                    </a:cubicBezTo>
                    <a:cubicBezTo>
                      <a:pt x="432395" y="10351"/>
                      <a:pt x="665949" y="-26827"/>
                      <a:pt x="880941" y="18594"/>
                    </a:cubicBezTo>
                    <a:cubicBezTo>
                      <a:pt x="1015914" y="74950"/>
                      <a:pt x="1131485" y="176502"/>
                      <a:pt x="1204719" y="303120"/>
                    </a:cubicBezTo>
                    <a:cubicBezTo>
                      <a:pt x="1277953" y="429681"/>
                      <a:pt x="1214700" y="519907"/>
                      <a:pt x="1288944" y="703553"/>
                    </a:cubicBezTo>
                    <a:cubicBezTo>
                      <a:pt x="1348496" y="630487"/>
                      <a:pt x="1480329" y="643216"/>
                      <a:pt x="1521880" y="739553"/>
                    </a:cubicBezTo>
                    <a:cubicBezTo>
                      <a:pt x="1577620" y="868751"/>
                      <a:pt x="1503712" y="1062771"/>
                      <a:pt x="1311206" y="1087668"/>
                    </a:cubicBezTo>
                    <a:cubicBezTo>
                      <a:pt x="1303243" y="1116323"/>
                      <a:pt x="1292253" y="1143687"/>
                      <a:pt x="1282663" y="1170772"/>
                    </a:cubicBezTo>
                    <a:close/>
                  </a:path>
                </a:pathLst>
              </a:custGeom>
              <a:solidFill>
                <a:srgbClr val="F4D1B3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CD9FC5E0-9D5F-0210-B876-3BD4EA58DC1E}"/>
                  </a:ext>
                </a:extLst>
              </p:cNvPr>
              <p:cNvSpPr/>
              <p:nvPr/>
            </p:nvSpPr>
            <p:spPr>
              <a:xfrm>
                <a:off x="11018792" y="4640854"/>
                <a:ext cx="123813" cy="71211"/>
              </a:xfrm>
              <a:custGeom>
                <a:avLst/>
                <a:gdLst>
                  <a:gd name="connsiteX0" fmla="*/ 176040 w 176043"/>
                  <a:gd name="connsiteY0" fmla="*/ 39927 h 101251"/>
                  <a:gd name="connsiteX1" fmla="*/ 173853 w 176043"/>
                  <a:gd name="connsiteY1" fmla="*/ 33366 h 101251"/>
                  <a:gd name="connsiteX2" fmla="*/ 171835 w 176043"/>
                  <a:gd name="connsiteY2" fmla="*/ 30450 h 101251"/>
                  <a:gd name="connsiteX3" fmla="*/ 168526 w 176043"/>
                  <a:gd name="connsiteY3" fmla="*/ 25852 h 101251"/>
                  <a:gd name="connsiteX4" fmla="*/ 148675 w 176043"/>
                  <a:gd name="connsiteY4" fmla="*/ 9534 h 101251"/>
                  <a:gd name="connsiteX5" fmla="*/ 80656 w 176043"/>
                  <a:gd name="connsiteY5" fmla="*/ 3926 h 101251"/>
                  <a:gd name="connsiteX6" fmla="*/ 26712 w 176043"/>
                  <a:gd name="connsiteY6" fmla="*/ 42843 h 101251"/>
                  <a:gd name="connsiteX7" fmla="*/ 6749 w 176043"/>
                  <a:gd name="connsiteY7" fmla="*/ 76207 h 101251"/>
                  <a:gd name="connsiteX8" fmla="*/ 357 w 176043"/>
                  <a:gd name="connsiteY8" fmla="*/ 94263 h 101251"/>
                  <a:gd name="connsiteX9" fmla="*/ 18525 w 176043"/>
                  <a:gd name="connsiteY9" fmla="*/ 96282 h 101251"/>
                  <a:gd name="connsiteX10" fmla="*/ 62768 w 176043"/>
                  <a:gd name="connsiteY10" fmla="*/ 44693 h 101251"/>
                  <a:gd name="connsiteX11" fmla="*/ 89180 w 176043"/>
                  <a:gd name="connsiteY11" fmla="*/ 33142 h 101251"/>
                  <a:gd name="connsiteX12" fmla="*/ 117778 w 176043"/>
                  <a:gd name="connsiteY12" fmla="*/ 31628 h 101251"/>
                  <a:gd name="connsiteX13" fmla="*/ 125460 w 176043"/>
                  <a:gd name="connsiteY13" fmla="*/ 33422 h 101251"/>
                  <a:gd name="connsiteX14" fmla="*/ 126414 w 176043"/>
                  <a:gd name="connsiteY14" fmla="*/ 33758 h 101251"/>
                  <a:gd name="connsiteX15" fmla="*/ 149068 w 176043"/>
                  <a:gd name="connsiteY15" fmla="*/ 47160 h 101251"/>
                  <a:gd name="connsiteX16" fmla="*/ 149573 w 176043"/>
                  <a:gd name="connsiteY16" fmla="*/ 47329 h 101251"/>
                  <a:gd name="connsiteX17" fmla="*/ 153610 w 176043"/>
                  <a:gd name="connsiteY17" fmla="*/ 48899 h 101251"/>
                  <a:gd name="connsiteX18" fmla="*/ 155236 w 176043"/>
                  <a:gd name="connsiteY18" fmla="*/ 49516 h 101251"/>
                  <a:gd name="connsiteX19" fmla="*/ 157928 w 176043"/>
                  <a:gd name="connsiteY19" fmla="*/ 50469 h 101251"/>
                  <a:gd name="connsiteX20" fmla="*/ 158713 w 176043"/>
                  <a:gd name="connsiteY20" fmla="*/ 50805 h 101251"/>
                  <a:gd name="connsiteX21" fmla="*/ 159050 w 176043"/>
                  <a:gd name="connsiteY21" fmla="*/ 50917 h 101251"/>
                  <a:gd name="connsiteX22" fmla="*/ 164321 w 176043"/>
                  <a:gd name="connsiteY22" fmla="*/ 52039 h 101251"/>
                  <a:gd name="connsiteX23" fmla="*/ 164040 w 176043"/>
                  <a:gd name="connsiteY23" fmla="*/ 51927 h 101251"/>
                  <a:gd name="connsiteX24" fmla="*/ 169031 w 176043"/>
                  <a:gd name="connsiteY24" fmla="*/ 50974 h 101251"/>
                  <a:gd name="connsiteX25" fmla="*/ 176040 w 176043"/>
                  <a:gd name="connsiteY25" fmla="*/ 39927 h 101251"/>
                  <a:gd name="connsiteX26" fmla="*/ 176040 w 176043"/>
                  <a:gd name="connsiteY26" fmla="*/ 40039 h 101251"/>
                  <a:gd name="connsiteX27" fmla="*/ 176040 w 176043"/>
                  <a:gd name="connsiteY27" fmla="*/ 39927 h 10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6043" h="101251">
                    <a:moveTo>
                      <a:pt x="176040" y="39927"/>
                    </a:moveTo>
                    <a:cubicBezTo>
                      <a:pt x="175984" y="37571"/>
                      <a:pt x="175255" y="35272"/>
                      <a:pt x="173853" y="33366"/>
                    </a:cubicBezTo>
                    <a:cubicBezTo>
                      <a:pt x="173236" y="32357"/>
                      <a:pt x="172564" y="31403"/>
                      <a:pt x="171835" y="30450"/>
                    </a:cubicBezTo>
                    <a:cubicBezTo>
                      <a:pt x="170882" y="28824"/>
                      <a:pt x="169760" y="27253"/>
                      <a:pt x="168526" y="25852"/>
                    </a:cubicBezTo>
                    <a:cubicBezTo>
                      <a:pt x="164040" y="18954"/>
                      <a:pt x="155012" y="14076"/>
                      <a:pt x="148675" y="9534"/>
                    </a:cubicBezTo>
                    <a:cubicBezTo>
                      <a:pt x="125685" y="-4821"/>
                      <a:pt x="94170" y="337"/>
                      <a:pt x="80656" y="3926"/>
                    </a:cubicBezTo>
                    <a:cubicBezTo>
                      <a:pt x="59292" y="10992"/>
                      <a:pt x="40674" y="25459"/>
                      <a:pt x="26712" y="42843"/>
                    </a:cubicBezTo>
                    <a:cubicBezTo>
                      <a:pt x="18806" y="53160"/>
                      <a:pt x="12693" y="64712"/>
                      <a:pt x="6749" y="76207"/>
                    </a:cubicBezTo>
                    <a:cubicBezTo>
                      <a:pt x="4338" y="82039"/>
                      <a:pt x="-1494" y="87590"/>
                      <a:pt x="357" y="94263"/>
                    </a:cubicBezTo>
                    <a:cubicBezTo>
                      <a:pt x="2544" y="102451"/>
                      <a:pt x="14656" y="103852"/>
                      <a:pt x="18525" y="96282"/>
                    </a:cubicBezTo>
                    <a:cubicBezTo>
                      <a:pt x="36357" y="64600"/>
                      <a:pt x="41684" y="59329"/>
                      <a:pt x="62768" y="44693"/>
                    </a:cubicBezTo>
                    <a:cubicBezTo>
                      <a:pt x="76507" y="36282"/>
                      <a:pt x="73984" y="37291"/>
                      <a:pt x="89180" y="33142"/>
                    </a:cubicBezTo>
                    <a:cubicBezTo>
                      <a:pt x="98657" y="31964"/>
                      <a:pt x="108245" y="30899"/>
                      <a:pt x="117778" y="31628"/>
                    </a:cubicBezTo>
                    <a:cubicBezTo>
                      <a:pt x="119909" y="32020"/>
                      <a:pt x="123722" y="32749"/>
                      <a:pt x="125460" y="33422"/>
                    </a:cubicBezTo>
                    <a:cubicBezTo>
                      <a:pt x="125909" y="33590"/>
                      <a:pt x="126189" y="33702"/>
                      <a:pt x="126414" y="33758"/>
                    </a:cubicBezTo>
                    <a:cubicBezTo>
                      <a:pt x="134545" y="37235"/>
                      <a:pt x="141105" y="43572"/>
                      <a:pt x="149068" y="47160"/>
                    </a:cubicBezTo>
                    <a:cubicBezTo>
                      <a:pt x="149237" y="47272"/>
                      <a:pt x="149404" y="47272"/>
                      <a:pt x="149573" y="47329"/>
                    </a:cubicBezTo>
                    <a:cubicBezTo>
                      <a:pt x="150862" y="47945"/>
                      <a:pt x="152264" y="48394"/>
                      <a:pt x="153610" y="48899"/>
                    </a:cubicBezTo>
                    <a:cubicBezTo>
                      <a:pt x="154171" y="49123"/>
                      <a:pt x="154676" y="49291"/>
                      <a:pt x="155236" y="49516"/>
                    </a:cubicBezTo>
                    <a:cubicBezTo>
                      <a:pt x="155293" y="49627"/>
                      <a:pt x="156078" y="49908"/>
                      <a:pt x="157928" y="50469"/>
                    </a:cubicBezTo>
                    <a:cubicBezTo>
                      <a:pt x="158209" y="50581"/>
                      <a:pt x="158432" y="50693"/>
                      <a:pt x="158713" y="50805"/>
                    </a:cubicBezTo>
                    <a:cubicBezTo>
                      <a:pt x="158825" y="50861"/>
                      <a:pt x="158938" y="50917"/>
                      <a:pt x="159050" y="50917"/>
                    </a:cubicBezTo>
                    <a:cubicBezTo>
                      <a:pt x="160732" y="51590"/>
                      <a:pt x="162470" y="52319"/>
                      <a:pt x="164321" y="52039"/>
                    </a:cubicBezTo>
                    <a:cubicBezTo>
                      <a:pt x="164208" y="51983"/>
                      <a:pt x="164096" y="51983"/>
                      <a:pt x="164040" y="51927"/>
                    </a:cubicBezTo>
                    <a:cubicBezTo>
                      <a:pt x="165779" y="51927"/>
                      <a:pt x="167461" y="51703"/>
                      <a:pt x="169031" y="50974"/>
                    </a:cubicBezTo>
                    <a:cubicBezTo>
                      <a:pt x="173685" y="49459"/>
                      <a:pt x="176152" y="44693"/>
                      <a:pt x="176040" y="39927"/>
                    </a:cubicBezTo>
                    <a:cubicBezTo>
                      <a:pt x="176040" y="39983"/>
                      <a:pt x="176040" y="40039"/>
                      <a:pt x="176040" y="40039"/>
                    </a:cubicBezTo>
                    <a:cubicBezTo>
                      <a:pt x="176040" y="39983"/>
                      <a:pt x="176040" y="39983"/>
                      <a:pt x="176040" y="39927"/>
                    </a:cubicBezTo>
                    <a:close/>
                  </a:path>
                </a:pathLst>
              </a:custGeom>
              <a:solidFill>
                <a:srgbClr val="E0A88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2EE7DBE3-A7CD-C65C-CCC5-AE8BD29F233D}"/>
                  </a:ext>
                </a:extLst>
              </p:cNvPr>
              <p:cNvSpPr/>
              <p:nvPr/>
            </p:nvSpPr>
            <p:spPr>
              <a:xfrm>
                <a:off x="10034836" y="4057038"/>
                <a:ext cx="1065844" cy="652953"/>
              </a:xfrm>
              <a:custGeom>
                <a:avLst/>
                <a:gdLst>
                  <a:gd name="connsiteX0" fmla="*/ 7271 w 1515470"/>
                  <a:gd name="connsiteY0" fmla="*/ 928401 h 928401"/>
                  <a:gd name="connsiteX1" fmla="*/ 311984 w 1515470"/>
                  <a:gd name="connsiteY1" fmla="*/ 750194 h 928401"/>
                  <a:gd name="connsiteX2" fmla="*/ 701763 w 1515470"/>
                  <a:gd name="connsiteY2" fmla="*/ 216021 h 928401"/>
                  <a:gd name="connsiteX3" fmla="*/ 1515470 w 1515470"/>
                  <a:gd name="connsiteY3" fmla="*/ 655651 h 928401"/>
                  <a:gd name="connsiteX4" fmla="*/ 1439881 w 1515470"/>
                  <a:gd name="connsiteY4" fmla="*/ 364845 h 928401"/>
                  <a:gd name="connsiteX5" fmla="*/ 1287357 w 1515470"/>
                  <a:gd name="connsiteY5" fmla="*/ 130339 h 928401"/>
                  <a:gd name="connsiteX6" fmla="*/ 963130 w 1515470"/>
                  <a:gd name="connsiteY6" fmla="*/ 4226 h 928401"/>
                  <a:gd name="connsiteX7" fmla="*/ 759913 w 1515470"/>
                  <a:gd name="connsiteY7" fmla="*/ 14319 h 928401"/>
                  <a:gd name="connsiteX8" fmla="*/ 657071 w 1515470"/>
                  <a:gd name="connsiteY8" fmla="*/ 43702 h 928401"/>
                  <a:gd name="connsiteX9" fmla="*/ 559892 w 1515470"/>
                  <a:gd name="connsiteY9" fmla="*/ 58338 h 928401"/>
                  <a:gd name="connsiteX10" fmla="*/ 164338 w 1515470"/>
                  <a:gd name="connsiteY10" fmla="*/ 277312 h 928401"/>
                  <a:gd name="connsiteX11" fmla="*/ 63627 w 1515470"/>
                  <a:gd name="connsiteY11" fmla="*/ 492697 h 928401"/>
                  <a:gd name="connsiteX12" fmla="*/ 7271 w 1515470"/>
                  <a:gd name="connsiteY12" fmla="*/ 928401 h 92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5470" h="928401">
                    <a:moveTo>
                      <a:pt x="7271" y="928401"/>
                    </a:moveTo>
                    <a:cubicBezTo>
                      <a:pt x="121160" y="895541"/>
                      <a:pt x="221366" y="826625"/>
                      <a:pt x="311984" y="750194"/>
                    </a:cubicBezTo>
                    <a:cubicBezTo>
                      <a:pt x="482621" y="606361"/>
                      <a:pt x="629875" y="427257"/>
                      <a:pt x="701763" y="216021"/>
                    </a:cubicBezTo>
                    <a:cubicBezTo>
                      <a:pt x="889951" y="475369"/>
                      <a:pt x="1195000" y="660081"/>
                      <a:pt x="1515470" y="655651"/>
                    </a:cubicBezTo>
                    <a:cubicBezTo>
                      <a:pt x="1498424" y="525220"/>
                      <a:pt x="1474087" y="452547"/>
                      <a:pt x="1439881" y="364845"/>
                    </a:cubicBezTo>
                    <a:cubicBezTo>
                      <a:pt x="1405675" y="277144"/>
                      <a:pt x="1358123" y="192414"/>
                      <a:pt x="1287357" y="130339"/>
                    </a:cubicBezTo>
                    <a:cubicBezTo>
                      <a:pt x="1198757" y="52618"/>
                      <a:pt x="1080383" y="16281"/>
                      <a:pt x="963130" y="4226"/>
                    </a:cubicBezTo>
                    <a:cubicBezTo>
                      <a:pt x="895334" y="-2728"/>
                      <a:pt x="826026" y="-2223"/>
                      <a:pt x="759913" y="14319"/>
                    </a:cubicBezTo>
                    <a:cubicBezTo>
                      <a:pt x="725314" y="22954"/>
                      <a:pt x="691894" y="35908"/>
                      <a:pt x="657071" y="43702"/>
                    </a:cubicBezTo>
                    <a:cubicBezTo>
                      <a:pt x="625108" y="50880"/>
                      <a:pt x="592360" y="53628"/>
                      <a:pt x="559892" y="58338"/>
                    </a:cubicBezTo>
                    <a:cubicBezTo>
                      <a:pt x="406695" y="80600"/>
                      <a:pt x="255516" y="152208"/>
                      <a:pt x="164338" y="277312"/>
                    </a:cubicBezTo>
                    <a:cubicBezTo>
                      <a:pt x="117459" y="341630"/>
                      <a:pt x="88188" y="416995"/>
                      <a:pt x="63627" y="492697"/>
                    </a:cubicBezTo>
                    <a:cubicBezTo>
                      <a:pt x="16916" y="636586"/>
                      <a:pt x="-15047" y="789503"/>
                      <a:pt x="7271" y="928401"/>
                    </a:cubicBezTo>
                    <a:close/>
                  </a:path>
                </a:pathLst>
              </a:custGeom>
              <a:solidFill>
                <a:srgbClr val="B45836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58D45697-5279-DFB8-A2EF-E168782452BE}"/>
                  </a:ext>
                </a:extLst>
              </p:cNvPr>
              <p:cNvSpPr/>
              <p:nvPr/>
            </p:nvSpPr>
            <p:spPr>
              <a:xfrm>
                <a:off x="10416217" y="3925453"/>
                <a:ext cx="67224" cy="100047"/>
              </a:xfrm>
              <a:custGeom>
                <a:avLst/>
                <a:gdLst>
                  <a:gd name="connsiteX0" fmla="*/ 91477 w 95582"/>
                  <a:gd name="connsiteY0" fmla="*/ 142252 h 142252"/>
                  <a:gd name="connsiteX1" fmla="*/ 21158 w 95582"/>
                  <a:gd name="connsiteY1" fmla="*/ 101710 h 142252"/>
                  <a:gd name="connsiteX2" fmla="*/ 579 w 95582"/>
                  <a:gd name="connsiteY2" fmla="*/ 51410 h 142252"/>
                  <a:gd name="connsiteX3" fmla="*/ 16056 w 95582"/>
                  <a:gd name="connsiteY3" fmla="*/ 4139 h 142252"/>
                  <a:gd name="connsiteX4" fmla="*/ 52336 w 95582"/>
                  <a:gd name="connsiteY4" fmla="*/ 6214 h 142252"/>
                  <a:gd name="connsiteX5" fmla="*/ 76673 w 95582"/>
                  <a:gd name="connsiteY5" fmla="*/ 35261 h 142252"/>
                  <a:gd name="connsiteX6" fmla="*/ 91477 w 95582"/>
                  <a:gd name="connsiteY6" fmla="*/ 142252 h 142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582" h="142252">
                    <a:moveTo>
                      <a:pt x="91477" y="142252"/>
                    </a:moveTo>
                    <a:cubicBezTo>
                      <a:pt x="69888" y="125654"/>
                      <a:pt x="39944" y="121392"/>
                      <a:pt x="21158" y="101710"/>
                    </a:cubicBezTo>
                    <a:cubicBezTo>
                      <a:pt x="8429" y="88420"/>
                      <a:pt x="2710" y="69747"/>
                      <a:pt x="579" y="51410"/>
                    </a:cubicBezTo>
                    <a:cubicBezTo>
                      <a:pt x="-1384" y="33971"/>
                      <a:pt x="1139" y="13335"/>
                      <a:pt x="16056" y="4139"/>
                    </a:cubicBezTo>
                    <a:cubicBezTo>
                      <a:pt x="26934" y="-2534"/>
                      <a:pt x="41570" y="-628"/>
                      <a:pt x="52336" y="6214"/>
                    </a:cubicBezTo>
                    <a:cubicBezTo>
                      <a:pt x="63158" y="13055"/>
                      <a:pt x="70673" y="23933"/>
                      <a:pt x="76673" y="35261"/>
                    </a:cubicBezTo>
                    <a:cubicBezTo>
                      <a:pt x="94112" y="67953"/>
                      <a:pt x="100561" y="106252"/>
                      <a:pt x="91477" y="142252"/>
                    </a:cubicBezTo>
                    <a:close/>
                  </a:path>
                </a:pathLst>
              </a:custGeom>
              <a:solidFill>
                <a:srgbClr val="B45836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BF31D74A-5CC2-763B-D49D-5D9E93028386}"/>
                  </a:ext>
                </a:extLst>
              </p:cNvPr>
              <p:cNvSpPr/>
              <p:nvPr/>
            </p:nvSpPr>
            <p:spPr>
              <a:xfrm>
                <a:off x="10507533" y="3925341"/>
                <a:ext cx="74522" cy="101657"/>
              </a:xfrm>
              <a:custGeom>
                <a:avLst/>
                <a:gdLst>
                  <a:gd name="connsiteX0" fmla="*/ 1060 w 105959"/>
                  <a:gd name="connsiteY0" fmla="*/ 144542 h 144541"/>
                  <a:gd name="connsiteX1" fmla="*/ 28369 w 105959"/>
                  <a:gd name="connsiteY1" fmla="*/ 31551 h 144541"/>
                  <a:gd name="connsiteX2" fmla="*/ 58650 w 105959"/>
                  <a:gd name="connsiteY2" fmla="*/ 3289 h 144541"/>
                  <a:gd name="connsiteX3" fmla="*/ 97622 w 105959"/>
                  <a:gd name="connsiteY3" fmla="*/ 9120 h 144541"/>
                  <a:gd name="connsiteX4" fmla="*/ 104070 w 105959"/>
                  <a:gd name="connsiteY4" fmla="*/ 47981 h 144541"/>
                  <a:gd name="connsiteX5" fmla="*/ 61510 w 105959"/>
                  <a:gd name="connsiteY5" fmla="*/ 109271 h 144541"/>
                  <a:gd name="connsiteX6" fmla="*/ 1060 w 105959"/>
                  <a:gd name="connsiteY6" fmla="*/ 144542 h 14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959" h="144541">
                    <a:moveTo>
                      <a:pt x="1060" y="144542"/>
                    </a:moveTo>
                    <a:cubicBezTo>
                      <a:pt x="-3426" y="105233"/>
                      <a:pt x="6444" y="64467"/>
                      <a:pt x="28369" y="31551"/>
                    </a:cubicBezTo>
                    <a:cubicBezTo>
                      <a:pt x="36107" y="19887"/>
                      <a:pt x="45808" y="8840"/>
                      <a:pt x="58650" y="3289"/>
                    </a:cubicBezTo>
                    <a:cubicBezTo>
                      <a:pt x="71491" y="-2263"/>
                      <a:pt x="88033" y="-1085"/>
                      <a:pt x="97622" y="9120"/>
                    </a:cubicBezTo>
                    <a:cubicBezTo>
                      <a:pt x="106986" y="19102"/>
                      <a:pt x="107379" y="34691"/>
                      <a:pt x="104070" y="47981"/>
                    </a:cubicBezTo>
                    <a:cubicBezTo>
                      <a:pt x="97958" y="72542"/>
                      <a:pt x="81304" y="93514"/>
                      <a:pt x="61510" y="109271"/>
                    </a:cubicBezTo>
                    <a:cubicBezTo>
                      <a:pt x="41659" y="125084"/>
                      <a:pt x="18724" y="136355"/>
                      <a:pt x="1060" y="144542"/>
                    </a:cubicBezTo>
                    <a:close/>
                  </a:path>
                </a:pathLst>
              </a:custGeom>
              <a:solidFill>
                <a:srgbClr val="B45836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6016013A-8583-6D75-71FE-2F578A685B7A}"/>
                  </a:ext>
                </a:extLst>
              </p:cNvPr>
              <p:cNvSpPr/>
              <p:nvPr/>
            </p:nvSpPr>
            <p:spPr>
              <a:xfrm rot="17457142">
                <a:off x="10174259" y="4805353"/>
                <a:ext cx="231981" cy="231981"/>
              </a:xfrm>
              <a:custGeom>
                <a:avLst/>
                <a:gdLst>
                  <a:gd name="connsiteX0" fmla="*/ 329842 w 329842"/>
                  <a:gd name="connsiteY0" fmla="*/ 164921 h 329842"/>
                  <a:gd name="connsiteX1" fmla="*/ 164921 w 329842"/>
                  <a:gd name="connsiteY1" fmla="*/ 329842 h 329842"/>
                  <a:gd name="connsiteX2" fmla="*/ 0 w 329842"/>
                  <a:gd name="connsiteY2" fmla="*/ 164921 h 329842"/>
                  <a:gd name="connsiteX3" fmla="*/ 164921 w 329842"/>
                  <a:gd name="connsiteY3" fmla="*/ 0 h 329842"/>
                  <a:gd name="connsiteX4" fmla="*/ 329842 w 329842"/>
                  <a:gd name="connsiteY4" fmla="*/ 164921 h 32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42" h="329842">
                    <a:moveTo>
                      <a:pt x="329842" y="164921"/>
                    </a:moveTo>
                    <a:cubicBezTo>
                      <a:pt x="329842" y="256005"/>
                      <a:pt x="256005" y="329842"/>
                      <a:pt x="164921" y="329842"/>
                    </a:cubicBezTo>
                    <a:cubicBezTo>
                      <a:pt x="73838" y="329842"/>
                      <a:pt x="0" y="256005"/>
                      <a:pt x="0" y="164921"/>
                    </a:cubicBezTo>
                    <a:cubicBezTo>
                      <a:pt x="0" y="73838"/>
                      <a:pt x="73838" y="0"/>
                      <a:pt x="164921" y="0"/>
                    </a:cubicBezTo>
                    <a:cubicBezTo>
                      <a:pt x="256005" y="0"/>
                      <a:pt x="329842" y="73838"/>
                      <a:pt x="329842" y="164921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69AA215D-0B82-3F2F-BD46-7BE85BD6FD74}"/>
                  </a:ext>
                </a:extLst>
              </p:cNvPr>
              <p:cNvSpPr/>
              <p:nvPr/>
            </p:nvSpPr>
            <p:spPr>
              <a:xfrm rot="17166688">
                <a:off x="10749953" y="4719816"/>
                <a:ext cx="231970" cy="231970"/>
              </a:xfrm>
              <a:custGeom>
                <a:avLst/>
                <a:gdLst>
                  <a:gd name="connsiteX0" fmla="*/ 329826 w 329826"/>
                  <a:gd name="connsiteY0" fmla="*/ 164913 h 329826"/>
                  <a:gd name="connsiteX1" fmla="*/ 164913 w 329826"/>
                  <a:gd name="connsiteY1" fmla="*/ 329826 h 329826"/>
                  <a:gd name="connsiteX2" fmla="*/ 0 w 329826"/>
                  <a:gd name="connsiteY2" fmla="*/ 164913 h 329826"/>
                  <a:gd name="connsiteX3" fmla="*/ 164913 w 329826"/>
                  <a:gd name="connsiteY3" fmla="*/ 0 h 329826"/>
                  <a:gd name="connsiteX4" fmla="*/ 329826 w 329826"/>
                  <a:gd name="connsiteY4" fmla="*/ 164913 h 32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6" h="329826">
                    <a:moveTo>
                      <a:pt x="329826" y="164913"/>
                    </a:moveTo>
                    <a:cubicBezTo>
                      <a:pt x="329826" y="255992"/>
                      <a:pt x="255992" y="329826"/>
                      <a:pt x="164913" y="329826"/>
                    </a:cubicBezTo>
                    <a:cubicBezTo>
                      <a:pt x="73834" y="329826"/>
                      <a:pt x="0" y="255992"/>
                      <a:pt x="0" y="164913"/>
                    </a:cubicBezTo>
                    <a:cubicBezTo>
                      <a:pt x="0" y="73834"/>
                      <a:pt x="73834" y="0"/>
                      <a:pt x="164913" y="0"/>
                    </a:cubicBezTo>
                    <a:cubicBezTo>
                      <a:pt x="255992" y="0"/>
                      <a:pt x="329826" y="73834"/>
                      <a:pt x="329826" y="164913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13" name="图形 13">
                <a:extLst>
                  <a:ext uri="{FF2B5EF4-FFF2-40B4-BE49-F238E27FC236}">
                    <a16:creationId xmlns:a16="http://schemas.microsoft.com/office/drawing/2014/main" id="{82D57861-6FE8-FDCD-4074-614517C7A810}"/>
                  </a:ext>
                </a:extLst>
              </p:cNvPr>
              <p:cNvGrpSpPr/>
              <p:nvPr/>
            </p:nvGrpSpPr>
            <p:grpSpPr>
              <a:xfrm>
                <a:off x="10380932" y="4720834"/>
                <a:ext cx="407604" cy="250391"/>
                <a:chOff x="18127647" y="9499340"/>
                <a:chExt cx="579552" cy="356018"/>
              </a:xfrm>
            </p:grpSpPr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BA196E18-9AEF-C529-831F-B036E3F8003B}"/>
                    </a:ext>
                  </a:extLst>
                </p:cNvPr>
                <p:cNvSpPr/>
                <p:nvPr/>
              </p:nvSpPr>
              <p:spPr>
                <a:xfrm>
                  <a:off x="18127647" y="9499340"/>
                  <a:ext cx="579552" cy="338585"/>
                </a:xfrm>
                <a:custGeom>
                  <a:avLst/>
                  <a:gdLst>
                    <a:gd name="connsiteX0" fmla="*/ 570454 w 579552"/>
                    <a:gd name="connsiteY0" fmla="*/ 48732 h 338585"/>
                    <a:gd name="connsiteX1" fmla="*/ 551781 w 579552"/>
                    <a:gd name="connsiteY1" fmla="*/ 191780 h 338585"/>
                    <a:gd name="connsiteX2" fmla="*/ 537257 w 579552"/>
                    <a:gd name="connsiteY2" fmla="*/ 215500 h 338585"/>
                    <a:gd name="connsiteX3" fmla="*/ 453369 w 579552"/>
                    <a:gd name="connsiteY3" fmla="*/ 183930 h 338585"/>
                    <a:gd name="connsiteX4" fmla="*/ 250376 w 579552"/>
                    <a:gd name="connsiteY4" fmla="*/ 214266 h 338585"/>
                    <a:gd name="connsiteX5" fmla="*/ 129590 w 579552"/>
                    <a:gd name="connsiteY5" fmla="*/ 338585 h 338585"/>
                    <a:gd name="connsiteX6" fmla="*/ 109459 w 579552"/>
                    <a:gd name="connsiteY6" fmla="*/ 329837 h 338585"/>
                    <a:gd name="connsiteX7" fmla="*/ 49683 w 579552"/>
                    <a:gd name="connsiteY7" fmla="*/ 282566 h 338585"/>
                    <a:gd name="connsiteX8" fmla="*/ 225 w 579552"/>
                    <a:gd name="connsiteY8" fmla="*/ 195425 h 338585"/>
                    <a:gd name="connsiteX9" fmla="*/ 47777 w 579552"/>
                    <a:gd name="connsiteY9" fmla="*/ 113780 h 338585"/>
                    <a:gd name="connsiteX10" fmla="*/ 218301 w 579552"/>
                    <a:gd name="connsiteY10" fmla="*/ 120509 h 338585"/>
                    <a:gd name="connsiteX11" fmla="*/ 404303 w 579552"/>
                    <a:gd name="connsiteY11" fmla="*/ 25741 h 338585"/>
                    <a:gd name="connsiteX12" fmla="*/ 494472 w 579552"/>
                    <a:gd name="connsiteY12" fmla="*/ 171 h 338585"/>
                    <a:gd name="connsiteX13" fmla="*/ 570454 w 579552"/>
                    <a:gd name="connsiteY13" fmla="*/ 48732 h 338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79552" h="338585">
                      <a:moveTo>
                        <a:pt x="570454" y="48732"/>
                      </a:moveTo>
                      <a:cubicBezTo>
                        <a:pt x="590136" y="96116"/>
                        <a:pt x="575108" y="148995"/>
                        <a:pt x="551781" y="191780"/>
                      </a:cubicBezTo>
                      <a:cubicBezTo>
                        <a:pt x="547351" y="199911"/>
                        <a:pt x="542528" y="207874"/>
                        <a:pt x="537257" y="215500"/>
                      </a:cubicBezTo>
                      <a:cubicBezTo>
                        <a:pt x="514042" y="197163"/>
                        <a:pt x="483145" y="188303"/>
                        <a:pt x="453369" y="183930"/>
                      </a:cubicBezTo>
                      <a:cubicBezTo>
                        <a:pt x="384564" y="173836"/>
                        <a:pt x="312227" y="182528"/>
                        <a:pt x="250376" y="214266"/>
                      </a:cubicBezTo>
                      <a:cubicBezTo>
                        <a:pt x="198002" y="241127"/>
                        <a:pt x="153815" y="285202"/>
                        <a:pt x="129590" y="338585"/>
                      </a:cubicBezTo>
                      <a:cubicBezTo>
                        <a:pt x="122693" y="336062"/>
                        <a:pt x="115964" y="333258"/>
                        <a:pt x="109459" y="329837"/>
                      </a:cubicBezTo>
                      <a:cubicBezTo>
                        <a:pt x="86805" y="318118"/>
                        <a:pt x="67571" y="300790"/>
                        <a:pt x="49683" y="282566"/>
                      </a:cubicBezTo>
                      <a:cubicBezTo>
                        <a:pt x="25795" y="258229"/>
                        <a:pt x="2861" y="229407"/>
                        <a:pt x="225" y="195425"/>
                      </a:cubicBezTo>
                      <a:cubicBezTo>
                        <a:pt x="-2355" y="162060"/>
                        <a:pt x="17496" y="128023"/>
                        <a:pt x="47777" y="113780"/>
                      </a:cubicBezTo>
                      <a:cubicBezTo>
                        <a:pt x="99983" y="89331"/>
                        <a:pt x="160656" y="123312"/>
                        <a:pt x="218301" y="120509"/>
                      </a:cubicBezTo>
                      <a:cubicBezTo>
                        <a:pt x="288676" y="117032"/>
                        <a:pt x="343069" y="60564"/>
                        <a:pt x="404303" y="25741"/>
                      </a:cubicBezTo>
                      <a:cubicBezTo>
                        <a:pt x="431892" y="10153"/>
                        <a:pt x="462845" y="-1567"/>
                        <a:pt x="494472" y="171"/>
                      </a:cubicBezTo>
                      <a:cubicBezTo>
                        <a:pt x="526098" y="1909"/>
                        <a:pt x="558286" y="19517"/>
                        <a:pt x="570454" y="487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: 形状 143">
                  <a:extLst>
                    <a:ext uri="{FF2B5EF4-FFF2-40B4-BE49-F238E27FC236}">
                      <a16:creationId xmlns:a16="http://schemas.microsoft.com/office/drawing/2014/main" id="{945DEB90-91D7-7AED-D72F-CEBF4C9EBBE2}"/>
                    </a:ext>
                  </a:extLst>
                </p:cNvPr>
                <p:cNvSpPr/>
                <p:nvPr/>
              </p:nvSpPr>
              <p:spPr>
                <a:xfrm>
                  <a:off x="18257238" y="9679282"/>
                  <a:ext cx="407666" cy="176076"/>
                </a:xfrm>
                <a:custGeom>
                  <a:avLst/>
                  <a:gdLst>
                    <a:gd name="connsiteX0" fmla="*/ 323778 w 407666"/>
                    <a:gd name="connsiteY0" fmla="*/ 3987 h 176076"/>
                    <a:gd name="connsiteX1" fmla="*/ 407667 w 407666"/>
                    <a:gd name="connsiteY1" fmla="*/ 35558 h 176076"/>
                    <a:gd name="connsiteX2" fmla="*/ 263722 w 407666"/>
                    <a:gd name="connsiteY2" fmla="*/ 149054 h 176076"/>
                    <a:gd name="connsiteX3" fmla="*/ 53608 w 407666"/>
                    <a:gd name="connsiteY3" fmla="*/ 171372 h 176076"/>
                    <a:gd name="connsiteX4" fmla="*/ 0 w 407666"/>
                    <a:gd name="connsiteY4" fmla="*/ 158699 h 176076"/>
                    <a:gd name="connsiteX5" fmla="*/ 120786 w 407666"/>
                    <a:gd name="connsiteY5" fmla="*/ 34380 h 176076"/>
                    <a:gd name="connsiteX6" fmla="*/ 323778 w 407666"/>
                    <a:gd name="connsiteY6" fmla="*/ 3987 h 176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7666" h="176076">
                      <a:moveTo>
                        <a:pt x="323778" y="3987"/>
                      </a:moveTo>
                      <a:cubicBezTo>
                        <a:pt x="353554" y="8361"/>
                        <a:pt x="384452" y="17221"/>
                        <a:pt x="407667" y="35558"/>
                      </a:cubicBezTo>
                      <a:cubicBezTo>
                        <a:pt x="372732" y="86530"/>
                        <a:pt x="321255" y="125951"/>
                        <a:pt x="263722" y="149054"/>
                      </a:cubicBezTo>
                      <a:cubicBezTo>
                        <a:pt x="197665" y="175634"/>
                        <a:pt x="124151" y="181578"/>
                        <a:pt x="53608" y="171372"/>
                      </a:cubicBezTo>
                      <a:cubicBezTo>
                        <a:pt x="35383" y="168736"/>
                        <a:pt x="17215" y="164979"/>
                        <a:pt x="0" y="158699"/>
                      </a:cubicBezTo>
                      <a:cubicBezTo>
                        <a:pt x="24225" y="105315"/>
                        <a:pt x="68412" y="61240"/>
                        <a:pt x="120786" y="34380"/>
                      </a:cubicBezTo>
                      <a:cubicBezTo>
                        <a:pt x="182637" y="2586"/>
                        <a:pt x="254974" y="-6106"/>
                        <a:pt x="323778" y="3987"/>
                      </a:cubicBezTo>
                      <a:close/>
                    </a:path>
                  </a:pathLst>
                </a:custGeom>
                <a:solidFill>
                  <a:srgbClr val="EF8F9D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AE6BED95-A272-7B87-6EBF-29F5D51CB1B6}"/>
                  </a:ext>
                </a:extLst>
              </p:cNvPr>
              <p:cNvSpPr/>
              <p:nvPr/>
            </p:nvSpPr>
            <p:spPr>
              <a:xfrm rot="21053850">
                <a:off x="10518851" y="4632708"/>
                <a:ext cx="85816" cy="69805"/>
              </a:xfrm>
              <a:custGeom>
                <a:avLst/>
                <a:gdLst>
                  <a:gd name="connsiteX0" fmla="*/ 122019 w 122018"/>
                  <a:gd name="connsiteY0" fmla="*/ 49626 h 99252"/>
                  <a:gd name="connsiteX1" fmla="*/ 61009 w 122018"/>
                  <a:gd name="connsiteY1" fmla="*/ 99252 h 99252"/>
                  <a:gd name="connsiteX2" fmla="*/ 0 w 122018"/>
                  <a:gd name="connsiteY2" fmla="*/ 49626 h 99252"/>
                  <a:gd name="connsiteX3" fmla="*/ 61009 w 122018"/>
                  <a:gd name="connsiteY3" fmla="*/ 0 h 99252"/>
                  <a:gd name="connsiteX4" fmla="*/ 122019 w 122018"/>
                  <a:gd name="connsiteY4" fmla="*/ 49626 h 9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18" h="99252">
                    <a:moveTo>
                      <a:pt x="122019" y="49626"/>
                    </a:moveTo>
                    <a:cubicBezTo>
                      <a:pt x="122019" y="77034"/>
                      <a:pt x="94704" y="99252"/>
                      <a:pt x="61009" y="99252"/>
                    </a:cubicBezTo>
                    <a:cubicBezTo>
                      <a:pt x="27315" y="99252"/>
                      <a:pt x="0" y="77034"/>
                      <a:pt x="0" y="49626"/>
                    </a:cubicBezTo>
                    <a:cubicBezTo>
                      <a:pt x="0" y="22218"/>
                      <a:pt x="27315" y="0"/>
                      <a:pt x="61009" y="0"/>
                    </a:cubicBezTo>
                    <a:cubicBezTo>
                      <a:pt x="94704" y="0"/>
                      <a:pt x="122019" y="22218"/>
                      <a:pt x="122019" y="49626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86350FD7-10B1-1393-39B1-7A4181FD1C33}"/>
                  </a:ext>
                </a:extLst>
              </p:cNvPr>
              <p:cNvSpPr/>
              <p:nvPr/>
            </p:nvSpPr>
            <p:spPr>
              <a:xfrm>
                <a:off x="10588047" y="4675771"/>
                <a:ext cx="15071" cy="18089"/>
              </a:xfrm>
              <a:custGeom>
                <a:avLst/>
                <a:gdLst>
                  <a:gd name="connsiteX0" fmla="*/ 134 w 21429"/>
                  <a:gd name="connsiteY0" fmla="*/ 25720 h 25720"/>
                  <a:gd name="connsiteX1" fmla="*/ 9499 w 21429"/>
                  <a:gd name="connsiteY1" fmla="*/ 2898 h 25720"/>
                  <a:gd name="connsiteX2" fmla="*/ 15163 w 21429"/>
                  <a:gd name="connsiteY2" fmla="*/ 94 h 25720"/>
                  <a:gd name="connsiteX3" fmla="*/ 21050 w 21429"/>
                  <a:gd name="connsiteY3" fmla="*/ 1888 h 25720"/>
                  <a:gd name="connsiteX4" fmla="*/ 134 w 21429"/>
                  <a:gd name="connsiteY4" fmla="*/ 25720 h 2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29" h="25720">
                    <a:moveTo>
                      <a:pt x="134" y="25720"/>
                    </a:moveTo>
                    <a:cubicBezTo>
                      <a:pt x="-763" y="17085"/>
                      <a:pt x="2882" y="8169"/>
                      <a:pt x="9499" y="2898"/>
                    </a:cubicBezTo>
                    <a:cubicBezTo>
                      <a:pt x="11181" y="1552"/>
                      <a:pt x="13088" y="430"/>
                      <a:pt x="15163" y="94"/>
                    </a:cubicBezTo>
                    <a:cubicBezTo>
                      <a:pt x="17237" y="-243"/>
                      <a:pt x="19593" y="318"/>
                      <a:pt x="21050" y="1888"/>
                    </a:cubicBezTo>
                    <a:cubicBezTo>
                      <a:pt x="23518" y="4524"/>
                      <a:pt x="13649" y="22300"/>
                      <a:pt x="134" y="25720"/>
                    </a:cubicBezTo>
                    <a:close/>
                  </a:path>
                </a:pathLst>
              </a:custGeom>
              <a:solidFill>
                <a:srgbClr val="5A3128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9D44DBB9-C334-3DDB-C388-4BA74B373B4A}"/>
                  </a:ext>
                </a:extLst>
              </p:cNvPr>
              <p:cNvSpPr/>
              <p:nvPr/>
            </p:nvSpPr>
            <p:spPr>
              <a:xfrm>
                <a:off x="10514052" y="4636615"/>
                <a:ext cx="47645" cy="69053"/>
              </a:xfrm>
              <a:custGeom>
                <a:avLst/>
                <a:gdLst>
                  <a:gd name="connsiteX0" fmla="*/ 59305 w 67744"/>
                  <a:gd name="connsiteY0" fmla="*/ 89806 h 98183"/>
                  <a:gd name="connsiteX1" fmla="*/ 43772 w 67744"/>
                  <a:gd name="connsiteY1" fmla="*/ 87058 h 98183"/>
                  <a:gd name="connsiteX2" fmla="*/ 27566 w 67744"/>
                  <a:gd name="connsiteY2" fmla="*/ 12982 h 98183"/>
                  <a:gd name="connsiteX3" fmla="*/ 33679 w 67744"/>
                  <a:gd name="connsiteY3" fmla="*/ 6253 h 98183"/>
                  <a:gd name="connsiteX4" fmla="*/ 35529 w 67744"/>
                  <a:gd name="connsiteY4" fmla="*/ 4851 h 98183"/>
                  <a:gd name="connsiteX5" fmla="*/ 38333 w 67744"/>
                  <a:gd name="connsiteY5" fmla="*/ 2440 h 98183"/>
                  <a:gd name="connsiteX6" fmla="*/ 35865 w 67744"/>
                  <a:gd name="connsiteY6" fmla="*/ 85 h 98183"/>
                  <a:gd name="connsiteX7" fmla="*/ 42987 w 67744"/>
                  <a:gd name="connsiteY7" fmla="*/ 96310 h 98183"/>
                  <a:gd name="connsiteX8" fmla="*/ 64128 w 67744"/>
                  <a:gd name="connsiteY8" fmla="*/ 97712 h 98183"/>
                  <a:gd name="connsiteX9" fmla="*/ 64128 w 67744"/>
                  <a:gd name="connsiteY9" fmla="*/ 97768 h 98183"/>
                  <a:gd name="connsiteX10" fmla="*/ 67548 w 67744"/>
                  <a:gd name="connsiteY10" fmla="*/ 95357 h 98183"/>
                  <a:gd name="connsiteX11" fmla="*/ 59305 w 67744"/>
                  <a:gd name="connsiteY11" fmla="*/ 89806 h 9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744" h="98183">
                    <a:moveTo>
                      <a:pt x="59305" y="89806"/>
                    </a:moveTo>
                    <a:cubicBezTo>
                      <a:pt x="53361" y="89806"/>
                      <a:pt x="50726" y="89245"/>
                      <a:pt x="43772" y="87058"/>
                    </a:cubicBezTo>
                    <a:cubicBezTo>
                      <a:pt x="8445" y="72310"/>
                      <a:pt x="7548" y="43095"/>
                      <a:pt x="27566" y="12982"/>
                    </a:cubicBezTo>
                    <a:cubicBezTo>
                      <a:pt x="28688" y="11356"/>
                      <a:pt x="30650" y="8721"/>
                      <a:pt x="33679" y="6253"/>
                    </a:cubicBezTo>
                    <a:cubicBezTo>
                      <a:pt x="34296" y="5805"/>
                      <a:pt x="34912" y="5300"/>
                      <a:pt x="35529" y="4851"/>
                    </a:cubicBezTo>
                    <a:cubicBezTo>
                      <a:pt x="36483" y="4067"/>
                      <a:pt x="37940" y="3730"/>
                      <a:pt x="38333" y="2440"/>
                    </a:cubicBezTo>
                    <a:cubicBezTo>
                      <a:pt x="38725" y="1038"/>
                      <a:pt x="37267" y="-363"/>
                      <a:pt x="35865" y="85"/>
                    </a:cubicBezTo>
                    <a:cubicBezTo>
                      <a:pt x="-13649" y="24254"/>
                      <a:pt x="-12471" y="81002"/>
                      <a:pt x="42987" y="96310"/>
                    </a:cubicBezTo>
                    <a:cubicBezTo>
                      <a:pt x="49828" y="98161"/>
                      <a:pt x="57062" y="98666"/>
                      <a:pt x="64128" y="97712"/>
                    </a:cubicBezTo>
                    <a:cubicBezTo>
                      <a:pt x="64015" y="97712"/>
                      <a:pt x="63959" y="97768"/>
                      <a:pt x="64128" y="97768"/>
                    </a:cubicBezTo>
                    <a:cubicBezTo>
                      <a:pt x="65586" y="97768"/>
                      <a:pt x="67099" y="96815"/>
                      <a:pt x="67548" y="95357"/>
                    </a:cubicBezTo>
                    <a:cubicBezTo>
                      <a:pt x="68838" y="89301"/>
                      <a:pt x="63510" y="90254"/>
                      <a:pt x="59305" y="89806"/>
                    </a:cubicBezTo>
                    <a:close/>
                  </a:path>
                </a:pathLst>
              </a:custGeom>
              <a:solidFill>
                <a:srgbClr val="C4706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17" name="图形 13">
                <a:extLst>
                  <a:ext uri="{FF2B5EF4-FFF2-40B4-BE49-F238E27FC236}">
                    <a16:creationId xmlns:a16="http://schemas.microsoft.com/office/drawing/2014/main" id="{50D2CD64-E3CF-DF29-C403-F0CC81749393}"/>
                  </a:ext>
                </a:extLst>
              </p:cNvPr>
              <p:cNvGrpSpPr/>
              <p:nvPr/>
            </p:nvGrpSpPr>
            <p:grpSpPr>
              <a:xfrm>
                <a:off x="10260417" y="4633278"/>
                <a:ext cx="153762" cy="138813"/>
                <a:chOff x="17956293" y="9374848"/>
                <a:chExt cx="218626" cy="197371"/>
              </a:xfrm>
              <a:solidFill>
                <a:srgbClr val="000000"/>
              </a:solidFill>
            </p:grpSpPr>
            <p:sp>
              <p:nvSpPr>
                <p:cNvPr id="139" name="任意多边形: 形状 138">
                  <a:extLst>
                    <a:ext uri="{FF2B5EF4-FFF2-40B4-BE49-F238E27FC236}">
                      <a16:creationId xmlns:a16="http://schemas.microsoft.com/office/drawing/2014/main" id="{A882C6F1-AC92-B38D-A015-1C0BA1903C8F}"/>
                    </a:ext>
                  </a:extLst>
                </p:cNvPr>
                <p:cNvSpPr/>
                <p:nvPr/>
              </p:nvSpPr>
              <p:spPr>
                <a:xfrm>
                  <a:off x="17956293" y="9374848"/>
                  <a:ext cx="218626" cy="145282"/>
                </a:xfrm>
                <a:custGeom>
                  <a:avLst/>
                  <a:gdLst>
                    <a:gd name="connsiteX0" fmla="*/ 6270 w 218626"/>
                    <a:gd name="connsiteY0" fmla="*/ 26867 h 145282"/>
                    <a:gd name="connsiteX1" fmla="*/ 69915 w 218626"/>
                    <a:gd name="connsiteY1" fmla="*/ 137728 h 145282"/>
                    <a:gd name="connsiteX2" fmla="*/ 181224 w 218626"/>
                    <a:gd name="connsiteY2" fmla="*/ 119111 h 145282"/>
                    <a:gd name="connsiteX3" fmla="*/ 208645 w 218626"/>
                    <a:gd name="connsiteY3" fmla="*/ 64 h 145282"/>
                    <a:gd name="connsiteX4" fmla="*/ 114158 w 218626"/>
                    <a:gd name="connsiteY4" fmla="*/ 117485 h 145282"/>
                    <a:gd name="connsiteX5" fmla="*/ 6270 w 218626"/>
                    <a:gd name="connsiteY5" fmla="*/ 26867 h 1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8626" h="145282">
                      <a:moveTo>
                        <a:pt x="6270" y="26867"/>
                      </a:moveTo>
                      <a:cubicBezTo>
                        <a:pt x="-12235" y="32811"/>
                        <a:pt x="10587" y="114793"/>
                        <a:pt x="69915" y="137728"/>
                      </a:cubicBezTo>
                      <a:cubicBezTo>
                        <a:pt x="106980" y="152027"/>
                        <a:pt x="152065" y="146139"/>
                        <a:pt x="181224" y="119111"/>
                      </a:cubicBezTo>
                      <a:cubicBezTo>
                        <a:pt x="226140" y="77503"/>
                        <a:pt x="224122" y="3260"/>
                        <a:pt x="208645" y="64"/>
                      </a:cubicBezTo>
                      <a:cubicBezTo>
                        <a:pt x="193280" y="-3077"/>
                        <a:pt x="197262" y="111092"/>
                        <a:pt x="114158" y="117485"/>
                      </a:cubicBezTo>
                      <a:cubicBezTo>
                        <a:pt x="28868" y="124046"/>
                        <a:pt x="23597" y="21260"/>
                        <a:pt x="6270" y="268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: 形状 139">
                  <a:extLst>
                    <a:ext uri="{FF2B5EF4-FFF2-40B4-BE49-F238E27FC236}">
                      <a16:creationId xmlns:a16="http://schemas.microsoft.com/office/drawing/2014/main" id="{18FC8682-458F-2A5F-E28A-C6553B7A0BB1}"/>
                    </a:ext>
                  </a:extLst>
                </p:cNvPr>
                <p:cNvSpPr/>
                <p:nvPr/>
              </p:nvSpPr>
              <p:spPr>
                <a:xfrm>
                  <a:off x="17998444" y="9491436"/>
                  <a:ext cx="36563" cy="68769"/>
                </a:xfrm>
                <a:custGeom>
                  <a:avLst/>
                  <a:gdLst>
                    <a:gd name="connsiteX0" fmla="*/ 16717 w 36563"/>
                    <a:gd name="connsiteY0" fmla="*/ 0 h 68769"/>
                    <a:gd name="connsiteX1" fmla="*/ 511 w 36563"/>
                    <a:gd name="connsiteY1" fmla="*/ 62019 h 68769"/>
                    <a:gd name="connsiteX2" fmla="*/ 175 w 36563"/>
                    <a:gd name="connsiteY2" fmla="*/ 66057 h 68769"/>
                    <a:gd name="connsiteX3" fmla="*/ 6007 w 36563"/>
                    <a:gd name="connsiteY3" fmla="*/ 68580 h 68769"/>
                    <a:gd name="connsiteX4" fmla="*/ 11558 w 36563"/>
                    <a:gd name="connsiteY4" fmla="*/ 64430 h 68769"/>
                    <a:gd name="connsiteX5" fmla="*/ 33652 w 36563"/>
                    <a:gd name="connsiteY5" fmla="*/ 24449 h 68769"/>
                    <a:gd name="connsiteX6" fmla="*/ 36512 w 36563"/>
                    <a:gd name="connsiteY6" fmla="*/ 14355 h 68769"/>
                    <a:gd name="connsiteX7" fmla="*/ 33484 w 36563"/>
                    <a:gd name="connsiteY7" fmla="*/ 4598 h 68769"/>
                    <a:gd name="connsiteX8" fmla="*/ 16717 w 36563"/>
                    <a:gd name="connsiteY8" fmla="*/ 0 h 6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63" h="68769">
                      <a:moveTo>
                        <a:pt x="16717" y="0"/>
                      </a:moveTo>
                      <a:cubicBezTo>
                        <a:pt x="14643" y="21309"/>
                        <a:pt x="6455" y="41440"/>
                        <a:pt x="511" y="62019"/>
                      </a:cubicBezTo>
                      <a:cubicBezTo>
                        <a:pt x="119" y="63309"/>
                        <a:pt x="-218" y="64711"/>
                        <a:pt x="175" y="66057"/>
                      </a:cubicBezTo>
                      <a:cubicBezTo>
                        <a:pt x="904" y="68300"/>
                        <a:pt x="3764" y="69197"/>
                        <a:pt x="6007" y="68580"/>
                      </a:cubicBezTo>
                      <a:cubicBezTo>
                        <a:pt x="8250" y="67963"/>
                        <a:pt x="9988" y="66169"/>
                        <a:pt x="11558" y="64430"/>
                      </a:cubicBezTo>
                      <a:cubicBezTo>
                        <a:pt x="21652" y="52935"/>
                        <a:pt x="27988" y="38636"/>
                        <a:pt x="33652" y="24449"/>
                      </a:cubicBezTo>
                      <a:cubicBezTo>
                        <a:pt x="34942" y="21197"/>
                        <a:pt x="36231" y="17832"/>
                        <a:pt x="36512" y="14355"/>
                      </a:cubicBezTo>
                      <a:cubicBezTo>
                        <a:pt x="36792" y="10879"/>
                        <a:pt x="35951" y="7122"/>
                        <a:pt x="33484" y="4598"/>
                      </a:cubicBezTo>
                      <a:cubicBezTo>
                        <a:pt x="30512" y="1514"/>
                        <a:pt x="25858" y="953"/>
                        <a:pt x="167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: 形状 140">
                  <a:extLst>
                    <a:ext uri="{FF2B5EF4-FFF2-40B4-BE49-F238E27FC236}">
                      <a16:creationId xmlns:a16="http://schemas.microsoft.com/office/drawing/2014/main" id="{B25CA131-46EA-A1AC-B53A-57F1EC00AB92}"/>
                    </a:ext>
                  </a:extLst>
                </p:cNvPr>
                <p:cNvSpPr/>
                <p:nvPr/>
              </p:nvSpPr>
              <p:spPr>
                <a:xfrm>
                  <a:off x="18122937" y="9472262"/>
                  <a:ext cx="38387" cy="73847"/>
                </a:xfrm>
                <a:custGeom>
                  <a:avLst/>
                  <a:gdLst>
                    <a:gd name="connsiteX0" fmla="*/ 0 w 38387"/>
                    <a:gd name="connsiteY0" fmla="*/ 12613 h 73847"/>
                    <a:gd name="connsiteX1" fmla="*/ 28318 w 38387"/>
                    <a:gd name="connsiteY1" fmla="*/ 70090 h 73847"/>
                    <a:gd name="connsiteX2" fmla="*/ 30673 w 38387"/>
                    <a:gd name="connsiteY2" fmla="*/ 73343 h 73847"/>
                    <a:gd name="connsiteX3" fmla="*/ 36729 w 38387"/>
                    <a:gd name="connsiteY3" fmla="*/ 71436 h 73847"/>
                    <a:gd name="connsiteX4" fmla="*/ 38187 w 38387"/>
                    <a:gd name="connsiteY4" fmla="*/ 64651 h 73847"/>
                    <a:gd name="connsiteX5" fmla="*/ 20243 w 38387"/>
                    <a:gd name="connsiteY5" fmla="*/ 501 h 73847"/>
                    <a:gd name="connsiteX6" fmla="*/ 0 w 38387"/>
                    <a:gd name="connsiteY6" fmla="*/ 12613 h 7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387" h="73847">
                      <a:moveTo>
                        <a:pt x="0" y="12613"/>
                      </a:moveTo>
                      <a:cubicBezTo>
                        <a:pt x="12337" y="30109"/>
                        <a:pt x="19346" y="50688"/>
                        <a:pt x="28318" y="70090"/>
                      </a:cubicBezTo>
                      <a:cubicBezTo>
                        <a:pt x="28879" y="71324"/>
                        <a:pt x="29552" y="72614"/>
                        <a:pt x="30673" y="73343"/>
                      </a:cubicBezTo>
                      <a:cubicBezTo>
                        <a:pt x="32692" y="74576"/>
                        <a:pt x="35440" y="73399"/>
                        <a:pt x="36729" y="71436"/>
                      </a:cubicBezTo>
                      <a:cubicBezTo>
                        <a:pt x="38019" y="69474"/>
                        <a:pt x="38019" y="67006"/>
                        <a:pt x="38187" y="64651"/>
                      </a:cubicBezTo>
                      <a:cubicBezTo>
                        <a:pt x="40486" y="36669"/>
                        <a:pt x="22318" y="3305"/>
                        <a:pt x="20243" y="501"/>
                      </a:cubicBezTo>
                      <a:cubicBezTo>
                        <a:pt x="18224" y="-2303"/>
                        <a:pt x="7514" y="7342"/>
                        <a:pt x="0" y="126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: 形状 141">
                  <a:extLst>
                    <a:ext uri="{FF2B5EF4-FFF2-40B4-BE49-F238E27FC236}">
                      <a16:creationId xmlns:a16="http://schemas.microsoft.com/office/drawing/2014/main" id="{9EE73DF1-76D5-2227-D151-60AB0FFB8191}"/>
                    </a:ext>
                  </a:extLst>
                </p:cNvPr>
                <p:cNvSpPr/>
                <p:nvPr/>
              </p:nvSpPr>
              <p:spPr>
                <a:xfrm>
                  <a:off x="18068040" y="9502263"/>
                  <a:ext cx="27797" cy="69957"/>
                </a:xfrm>
                <a:custGeom>
                  <a:avLst/>
                  <a:gdLst>
                    <a:gd name="connsiteX0" fmla="*/ 0 w 27797"/>
                    <a:gd name="connsiteY0" fmla="*/ 1734 h 69957"/>
                    <a:gd name="connsiteX1" fmla="*/ 8972 w 27797"/>
                    <a:gd name="connsiteY1" fmla="*/ 65828 h 69957"/>
                    <a:gd name="connsiteX2" fmla="*/ 10093 w 27797"/>
                    <a:gd name="connsiteY2" fmla="*/ 68968 h 69957"/>
                    <a:gd name="connsiteX3" fmla="*/ 17663 w 27797"/>
                    <a:gd name="connsiteY3" fmla="*/ 66950 h 69957"/>
                    <a:gd name="connsiteX4" fmla="*/ 25907 w 27797"/>
                    <a:gd name="connsiteY4" fmla="*/ 43062 h 69957"/>
                    <a:gd name="connsiteX5" fmla="*/ 25570 w 27797"/>
                    <a:gd name="connsiteY5" fmla="*/ 4594 h 69957"/>
                    <a:gd name="connsiteX6" fmla="*/ 23776 w 27797"/>
                    <a:gd name="connsiteY6" fmla="*/ 1230 h 69957"/>
                    <a:gd name="connsiteX7" fmla="*/ 19682 w 27797"/>
                    <a:gd name="connsiteY7" fmla="*/ 52 h 69957"/>
                    <a:gd name="connsiteX8" fmla="*/ 0 w 27797"/>
                    <a:gd name="connsiteY8" fmla="*/ 1734 h 6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97" h="69957">
                      <a:moveTo>
                        <a:pt x="0" y="1734"/>
                      </a:moveTo>
                      <a:cubicBezTo>
                        <a:pt x="2972" y="23099"/>
                        <a:pt x="5944" y="44463"/>
                        <a:pt x="8972" y="65828"/>
                      </a:cubicBezTo>
                      <a:cubicBezTo>
                        <a:pt x="9140" y="66950"/>
                        <a:pt x="9308" y="68127"/>
                        <a:pt x="10093" y="68968"/>
                      </a:cubicBezTo>
                      <a:cubicBezTo>
                        <a:pt x="12056" y="71211"/>
                        <a:pt x="15757" y="69249"/>
                        <a:pt x="17663" y="66950"/>
                      </a:cubicBezTo>
                      <a:cubicBezTo>
                        <a:pt x="23047" y="60333"/>
                        <a:pt x="24673" y="51473"/>
                        <a:pt x="25907" y="43062"/>
                      </a:cubicBezTo>
                      <a:cubicBezTo>
                        <a:pt x="27757" y="30277"/>
                        <a:pt x="29159" y="16987"/>
                        <a:pt x="25570" y="4594"/>
                      </a:cubicBezTo>
                      <a:cubicBezTo>
                        <a:pt x="25234" y="3360"/>
                        <a:pt x="24785" y="2071"/>
                        <a:pt x="23776" y="1230"/>
                      </a:cubicBezTo>
                      <a:cubicBezTo>
                        <a:pt x="22654" y="276"/>
                        <a:pt x="21140" y="108"/>
                        <a:pt x="19682" y="52"/>
                      </a:cubicBezTo>
                      <a:cubicBezTo>
                        <a:pt x="13290" y="-228"/>
                        <a:pt x="6953" y="669"/>
                        <a:pt x="0" y="17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" name="图形 13">
                <a:extLst>
                  <a:ext uri="{FF2B5EF4-FFF2-40B4-BE49-F238E27FC236}">
                    <a16:creationId xmlns:a16="http://schemas.microsoft.com/office/drawing/2014/main" id="{C0DAADC0-B084-A519-58D5-724FC108F5AE}"/>
                  </a:ext>
                </a:extLst>
              </p:cNvPr>
              <p:cNvGrpSpPr/>
              <p:nvPr/>
            </p:nvGrpSpPr>
            <p:grpSpPr>
              <a:xfrm>
                <a:off x="10673063" y="4539341"/>
                <a:ext cx="160180" cy="152257"/>
                <a:chOff x="18543014" y="9241284"/>
                <a:chExt cx="227752" cy="216487"/>
              </a:xfrm>
              <a:solidFill>
                <a:srgbClr val="000000"/>
              </a:solidFill>
            </p:grpSpPr>
            <p:sp>
              <p:nvSpPr>
                <p:cNvPr id="135" name="任意多边形: 形状 134">
                  <a:extLst>
                    <a:ext uri="{FF2B5EF4-FFF2-40B4-BE49-F238E27FC236}">
                      <a16:creationId xmlns:a16="http://schemas.microsoft.com/office/drawing/2014/main" id="{27346B7D-BD6F-BFC0-2421-4BFE312B96EC}"/>
                    </a:ext>
                  </a:extLst>
                </p:cNvPr>
                <p:cNvSpPr/>
                <p:nvPr/>
              </p:nvSpPr>
              <p:spPr>
                <a:xfrm>
                  <a:off x="18543014" y="9241284"/>
                  <a:ext cx="214515" cy="165948"/>
                </a:xfrm>
                <a:custGeom>
                  <a:avLst/>
                  <a:gdLst>
                    <a:gd name="connsiteX0" fmla="*/ 3796 w 214515"/>
                    <a:gd name="connsiteY0" fmla="*/ 70600 h 165948"/>
                    <a:gd name="connsiteX1" fmla="*/ 90208 w 214515"/>
                    <a:gd name="connsiteY1" fmla="*/ 164750 h 165948"/>
                    <a:gd name="connsiteX2" fmla="*/ 194732 w 214515"/>
                    <a:gd name="connsiteY2" fmla="*/ 122133 h 165948"/>
                    <a:gd name="connsiteX3" fmla="*/ 195349 w 214515"/>
                    <a:gd name="connsiteY3" fmla="*/ 1 h 165948"/>
                    <a:gd name="connsiteX4" fmla="*/ 128956 w 214515"/>
                    <a:gd name="connsiteY4" fmla="*/ 135311 h 165948"/>
                    <a:gd name="connsiteX5" fmla="*/ 3796 w 214515"/>
                    <a:gd name="connsiteY5" fmla="*/ 70600 h 165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4515" h="165948">
                      <a:moveTo>
                        <a:pt x="3796" y="70600"/>
                      </a:moveTo>
                      <a:cubicBezTo>
                        <a:pt x="-12915" y="80469"/>
                        <a:pt x="27291" y="155442"/>
                        <a:pt x="90208" y="164750"/>
                      </a:cubicBezTo>
                      <a:cubicBezTo>
                        <a:pt x="129516" y="170582"/>
                        <a:pt x="172189" y="154937"/>
                        <a:pt x="194732" y="122133"/>
                      </a:cubicBezTo>
                      <a:cubicBezTo>
                        <a:pt x="229442" y="71665"/>
                        <a:pt x="211106" y="-335"/>
                        <a:pt x="195349" y="1"/>
                      </a:cubicBezTo>
                      <a:cubicBezTo>
                        <a:pt x="179648" y="338"/>
                        <a:pt x="208638" y="110862"/>
                        <a:pt x="128956" y="135311"/>
                      </a:cubicBezTo>
                      <a:cubicBezTo>
                        <a:pt x="47198" y="160432"/>
                        <a:pt x="19497" y="61347"/>
                        <a:pt x="3796" y="706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772D883D-E0EC-F254-1753-B1BC508BFC26}"/>
                    </a:ext>
                  </a:extLst>
                </p:cNvPr>
                <p:cNvSpPr/>
                <p:nvPr/>
              </p:nvSpPr>
              <p:spPr>
                <a:xfrm>
                  <a:off x="18615639" y="9387001"/>
                  <a:ext cx="24855" cy="70770"/>
                </a:xfrm>
                <a:custGeom>
                  <a:avLst/>
                  <a:gdLst>
                    <a:gd name="connsiteX0" fmla="*/ 2218 w 24855"/>
                    <a:gd name="connsiteY0" fmla="*/ 921 h 70770"/>
                    <a:gd name="connsiteX1" fmla="*/ 31 w 24855"/>
                    <a:gd name="connsiteY1" fmla="*/ 64958 h 70770"/>
                    <a:gd name="connsiteX2" fmla="*/ 592 w 24855"/>
                    <a:gd name="connsiteY2" fmla="*/ 68939 h 70770"/>
                    <a:gd name="connsiteX3" fmla="*/ 6816 w 24855"/>
                    <a:gd name="connsiteY3" fmla="*/ 70117 h 70770"/>
                    <a:gd name="connsiteX4" fmla="*/ 11302 w 24855"/>
                    <a:gd name="connsiteY4" fmla="*/ 64846 h 70770"/>
                    <a:gd name="connsiteX5" fmla="*/ 24088 w 24855"/>
                    <a:gd name="connsiteY5" fmla="*/ 20939 h 70770"/>
                    <a:gd name="connsiteX6" fmla="*/ 24648 w 24855"/>
                    <a:gd name="connsiteY6" fmla="*/ 10453 h 70770"/>
                    <a:gd name="connsiteX7" fmla="*/ 19545 w 24855"/>
                    <a:gd name="connsiteY7" fmla="*/ 1649 h 70770"/>
                    <a:gd name="connsiteX8" fmla="*/ 2218 w 24855"/>
                    <a:gd name="connsiteY8" fmla="*/ 921 h 7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855" h="70770">
                      <a:moveTo>
                        <a:pt x="2218" y="921"/>
                      </a:moveTo>
                      <a:cubicBezTo>
                        <a:pt x="4853" y="22173"/>
                        <a:pt x="1265" y="43594"/>
                        <a:pt x="31" y="64958"/>
                      </a:cubicBezTo>
                      <a:cubicBezTo>
                        <a:pt x="-25" y="66304"/>
                        <a:pt x="-81" y="67762"/>
                        <a:pt x="592" y="68939"/>
                      </a:cubicBezTo>
                      <a:cubicBezTo>
                        <a:pt x="1769" y="70958"/>
                        <a:pt x="4798" y="71239"/>
                        <a:pt x="6816" y="70117"/>
                      </a:cubicBezTo>
                      <a:cubicBezTo>
                        <a:pt x="8891" y="68996"/>
                        <a:pt x="10181" y="66921"/>
                        <a:pt x="11302" y="64846"/>
                      </a:cubicBezTo>
                      <a:cubicBezTo>
                        <a:pt x="18592" y="51388"/>
                        <a:pt x="21676" y="36079"/>
                        <a:pt x="24088" y="20939"/>
                      </a:cubicBezTo>
                      <a:cubicBezTo>
                        <a:pt x="24648" y="17462"/>
                        <a:pt x="25153" y="13930"/>
                        <a:pt x="24648" y="10453"/>
                      </a:cubicBezTo>
                      <a:cubicBezTo>
                        <a:pt x="24143" y="6976"/>
                        <a:pt x="22517" y="3500"/>
                        <a:pt x="19545" y="1649"/>
                      </a:cubicBezTo>
                      <a:cubicBezTo>
                        <a:pt x="15957" y="-650"/>
                        <a:pt x="11302" y="-201"/>
                        <a:pt x="2218" y="9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: 形状 136">
                  <a:extLst>
                    <a:ext uri="{FF2B5EF4-FFF2-40B4-BE49-F238E27FC236}">
                      <a16:creationId xmlns:a16="http://schemas.microsoft.com/office/drawing/2014/main" id="{DA1EFE19-225B-88E7-A1BA-C5C9A6BA425D}"/>
                    </a:ext>
                  </a:extLst>
                </p:cNvPr>
                <p:cNvSpPr/>
                <p:nvPr/>
              </p:nvSpPr>
              <p:spPr>
                <a:xfrm>
                  <a:off x="18721540" y="9341211"/>
                  <a:ext cx="49226" cy="69252"/>
                </a:xfrm>
                <a:custGeom>
                  <a:avLst/>
                  <a:gdLst>
                    <a:gd name="connsiteX0" fmla="*/ 0 w 49226"/>
                    <a:gd name="connsiteY0" fmla="*/ 16598 h 69252"/>
                    <a:gd name="connsiteX1" fmla="*/ 40262 w 49226"/>
                    <a:gd name="connsiteY1" fmla="*/ 66449 h 69252"/>
                    <a:gd name="connsiteX2" fmla="*/ 43290 w 49226"/>
                    <a:gd name="connsiteY2" fmla="*/ 69084 h 69252"/>
                    <a:gd name="connsiteX3" fmla="*/ 48786 w 49226"/>
                    <a:gd name="connsiteY3" fmla="*/ 65888 h 69252"/>
                    <a:gd name="connsiteX4" fmla="*/ 48729 w 49226"/>
                    <a:gd name="connsiteY4" fmla="*/ 58935 h 69252"/>
                    <a:gd name="connsiteX5" fmla="*/ 17159 w 49226"/>
                    <a:gd name="connsiteY5" fmla="*/ 280 h 69252"/>
                    <a:gd name="connsiteX6" fmla="*/ 0 w 49226"/>
                    <a:gd name="connsiteY6" fmla="*/ 16598 h 69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226" h="69252">
                      <a:moveTo>
                        <a:pt x="0" y="16598"/>
                      </a:moveTo>
                      <a:cubicBezTo>
                        <a:pt x="15869" y="30953"/>
                        <a:pt x="27252" y="49458"/>
                        <a:pt x="40262" y="66449"/>
                      </a:cubicBezTo>
                      <a:cubicBezTo>
                        <a:pt x="41103" y="67514"/>
                        <a:pt x="42000" y="68636"/>
                        <a:pt x="43290" y="69084"/>
                      </a:cubicBezTo>
                      <a:cubicBezTo>
                        <a:pt x="45533" y="69813"/>
                        <a:pt x="47944" y="68075"/>
                        <a:pt x="48786" y="65888"/>
                      </a:cubicBezTo>
                      <a:cubicBezTo>
                        <a:pt x="49627" y="63701"/>
                        <a:pt x="49066" y="61290"/>
                        <a:pt x="48729" y="58935"/>
                      </a:cubicBezTo>
                      <a:cubicBezTo>
                        <a:pt x="44804" y="31177"/>
                        <a:pt x="19795" y="2579"/>
                        <a:pt x="17159" y="280"/>
                      </a:cubicBezTo>
                      <a:cubicBezTo>
                        <a:pt x="14524" y="-1963"/>
                        <a:pt x="6224" y="9813"/>
                        <a:pt x="0" y="165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: 形状 137">
                  <a:extLst>
                    <a:ext uri="{FF2B5EF4-FFF2-40B4-BE49-F238E27FC236}">
                      <a16:creationId xmlns:a16="http://schemas.microsoft.com/office/drawing/2014/main" id="{43C0BAAD-72F4-779E-C255-368AC43E2089}"/>
                    </a:ext>
                  </a:extLst>
                </p:cNvPr>
                <p:cNvSpPr/>
                <p:nvPr/>
              </p:nvSpPr>
              <p:spPr>
                <a:xfrm>
                  <a:off x="18672194" y="9382293"/>
                  <a:ext cx="34712" cy="70161"/>
                </a:xfrm>
                <a:custGeom>
                  <a:avLst/>
                  <a:gdLst>
                    <a:gd name="connsiteX0" fmla="*/ 0 w 34712"/>
                    <a:gd name="connsiteY0" fmla="*/ 6190 h 70161"/>
                    <a:gd name="connsiteX1" fmla="*/ 22823 w 34712"/>
                    <a:gd name="connsiteY1" fmla="*/ 66751 h 70161"/>
                    <a:gd name="connsiteX2" fmla="*/ 24561 w 34712"/>
                    <a:gd name="connsiteY2" fmla="*/ 69611 h 70161"/>
                    <a:gd name="connsiteX3" fmla="*/ 31514 w 34712"/>
                    <a:gd name="connsiteY3" fmla="*/ 65966 h 70161"/>
                    <a:gd name="connsiteX4" fmla="*/ 34318 w 34712"/>
                    <a:gd name="connsiteY4" fmla="*/ 40844 h 70161"/>
                    <a:gd name="connsiteX5" fmla="*/ 25514 w 34712"/>
                    <a:gd name="connsiteY5" fmla="*/ 3386 h 70161"/>
                    <a:gd name="connsiteX6" fmla="*/ 22991 w 34712"/>
                    <a:gd name="connsiteY6" fmla="*/ 470 h 70161"/>
                    <a:gd name="connsiteX7" fmla="*/ 18729 w 34712"/>
                    <a:gd name="connsiteY7" fmla="*/ 246 h 70161"/>
                    <a:gd name="connsiteX8" fmla="*/ 0 w 34712"/>
                    <a:gd name="connsiteY8" fmla="*/ 6190 h 70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712" h="70161">
                      <a:moveTo>
                        <a:pt x="0" y="6190"/>
                      </a:moveTo>
                      <a:cubicBezTo>
                        <a:pt x="7626" y="26377"/>
                        <a:pt x="15197" y="46564"/>
                        <a:pt x="22823" y="66751"/>
                      </a:cubicBezTo>
                      <a:cubicBezTo>
                        <a:pt x="23215" y="67816"/>
                        <a:pt x="23664" y="68938"/>
                        <a:pt x="24561" y="69611"/>
                      </a:cubicBezTo>
                      <a:cubicBezTo>
                        <a:pt x="26972" y="71349"/>
                        <a:pt x="30168" y="68658"/>
                        <a:pt x="31514" y="65966"/>
                      </a:cubicBezTo>
                      <a:cubicBezTo>
                        <a:pt x="35327" y="58340"/>
                        <a:pt x="34935" y="49368"/>
                        <a:pt x="34318" y="40844"/>
                      </a:cubicBezTo>
                      <a:cubicBezTo>
                        <a:pt x="33365" y="27947"/>
                        <a:pt x="31795" y="14713"/>
                        <a:pt x="25514" y="3386"/>
                      </a:cubicBezTo>
                      <a:cubicBezTo>
                        <a:pt x="24897" y="2264"/>
                        <a:pt x="24168" y="1087"/>
                        <a:pt x="22991" y="470"/>
                      </a:cubicBezTo>
                      <a:cubicBezTo>
                        <a:pt x="21701" y="-203"/>
                        <a:pt x="20131" y="-35"/>
                        <a:pt x="18729" y="246"/>
                      </a:cubicBezTo>
                      <a:cubicBezTo>
                        <a:pt x="12561" y="1367"/>
                        <a:pt x="6561" y="3666"/>
                        <a:pt x="0" y="61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650760BD-F4A6-61F2-8E73-CA57644E506E}"/>
                  </a:ext>
                </a:extLst>
              </p:cNvPr>
              <p:cNvSpPr/>
              <p:nvPr/>
            </p:nvSpPr>
            <p:spPr>
              <a:xfrm>
                <a:off x="10797783" y="3757124"/>
                <a:ext cx="430227" cy="428654"/>
              </a:xfrm>
              <a:custGeom>
                <a:avLst/>
                <a:gdLst>
                  <a:gd name="connsiteX0" fmla="*/ 409 w 611719"/>
                  <a:gd name="connsiteY0" fmla="*/ 555706 h 609481"/>
                  <a:gd name="connsiteX1" fmla="*/ 275738 w 611719"/>
                  <a:gd name="connsiteY1" fmla="*/ 0 h 609481"/>
                  <a:gd name="connsiteX2" fmla="*/ 380039 w 611719"/>
                  <a:gd name="connsiteY2" fmla="*/ 60169 h 609481"/>
                  <a:gd name="connsiteX3" fmla="*/ 381497 w 611719"/>
                  <a:gd name="connsiteY3" fmla="*/ 132225 h 609481"/>
                  <a:gd name="connsiteX4" fmla="*/ 453721 w 611719"/>
                  <a:gd name="connsiteY4" fmla="*/ 113216 h 609481"/>
                  <a:gd name="connsiteX5" fmla="*/ 544059 w 611719"/>
                  <a:gd name="connsiteY5" fmla="*/ 202432 h 609481"/>
                  <a:gd name="connsiteX6" fmla="*/ 480357 w 611719"/>
                  <a:gd name="connsiteY6" fmla="*/ 244937 h 609481"/>
                  <a:gd name="connsiteX7" fmla="*/ 569124 w 611719"/>
                  <a:gd name="connsiteY7" fmla="*/ 233385 h 609481"/>
                  <a:gd name="connsiteX8" fmla="*/ 609947 w 611719"/>
                  <a:gd name="connsiteY8" fmla="*/ 347218 h 609481"/>
                  <a:gd name="connsiteX9" fmla="*/ 94223 w 611719"/>
                  <a:gd name="connsiteY9" fmla="*/ 609482 h 609481"/>
                  <a:gd name="connsiteX10" fmla="*/ 409 w 611719"/>
                  <a:gd name="connsiteY10" fmla="*/ 555706 h 60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1719" h="609481">
                    <a:moveTo>
                      <a:pt x="409" y="555706"/>
                    </a:moveTo>
                    <a:cubicBezTo>
                      <a:pt x="-11198" y="492397"/>
                      <a:pt x="227794" y="21084"/>
                      <a:pt x="275738" y="0"/>
                    </a:cubicBezTo>
                    <a:cubicBezTo>
                      <a:pt x="275738" y="0"/>
                      <a:pt x="353403" y="36056"/>
                      <a:pt x="380039" y="60169"/>
                    </a:cubicBezTo>
                    <a:cubicBezTo>
                      <a:pt x="406674" y="84281"/>
                      <a:pt x="381497" y="132225"/>
                      <a:pt x="381497" y="132225"/>
                    </a:cubicBezTo>
                    <a:cubicBezTo>
                      <a:pt x="381497" y="132225"/>
                      <a:pt x="434151" y="105085"/>
                      <a:pt x="453721" y="113216"/>
                    </a:cubicBezTo>
                    <a:cubicBezTo>
                      <a:pt x="473347" y="121347"/>
                      <a:pt x="544059" y="202432"/>
                      <a:pt x="544059" y="202432"/>
                    </a:cubicBezTo>
                    <a:lnTo>
                      <a:pt x="480357" y="244937"/>
                    </a:lnTo>
                    <a:cubicBezTo>
                      <a:pt x="480357" y="244937"/>
                      <a:pt x="558918" y="230974"/>
                      <a:pt x="569124" y="233385"/>
                    </a:cubicBezTo>
                    <a:cubicBezTo>
                      <a:pt x="579329" y="235740"/>
                      <a:pt x="620713" y="328545"/>
                      <a:pt x="609947" y="347218"/>
                    </a:cubicBezTo>
                    <a:cubicBezTo>
                      <a:pt x="599180" y="365891"/>
                      <a:pt x="214055" y="464583"/>
                      <a:pt x="94223" y="609482"/>
                    </a:cubicBezTo>
                    <a:lnTo>
                      <a:pt x="409" y="555706"/>
                    </a:lnTo>
                    <a:close/>
                  </a:path>
                </a:pathLst>
              </a:custGeom>
              <a:solidFill>
                <a:srgbClr val="B45836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D425E9C4-6738-2C54-AA0E-D89873C0783D}"/>
                  </a:ext>
                </a:extLst>
              </p:cNvPr>
              <p:cNvSpPr/>
              <p:nvPr/>
            </p:nvSpPr>
            <p:spPr>
              <a:xfrm>
                <a:off x="9738918" y="4037714"/>
                <a:ext cx="432361" cy="304117"/>
              </a:xfrm>
              <a:custGeom>
                <a:avLst/>
                <a:gdLst>
                  <a:gd name="connsiteX0" fmla="*/ 614753 w 614752"/>
                  <a:gd name="connsiteY0" fmla="*/ 347684 h 432409"/>
                  <a:gd name="connsiteX1" fmla="*/ 149777 w 614752"/>
                  <a:gd name="connsiteY1" fmla="*/ 18 h 432409"/>
                  <a:gd name="connsiteX2" fmla="*/ 88150 w 614752"/>
                  <a:gd name="connsiteY2" fmla="*/ 94392 h 432409"/>
                  <a:gd name="connsiteX3" fmla="*/ 117421 w 614752"/>
                  <a:gd name="connsiteY3" fmla="*/ 155178 h 432409"/>
                  <a:gd name="connsiteX4" fmla="*/ 49066 w 614752"/>
                  <a:gd name="connsiteY4" fmla="*/ 169869 h 432409"/>
                  <a:gd name="connsiteX5" fmla="*/ 11327 w 614752"/>
                  <a:gd name="connsiteY5" fmla="*/ 282581 h 432409"/>
                  <a:gd name="connsiteX6" fmla="*/ 82487 w 614752"/>
                  <a:gd name="connsiteY6" fmla="*/ 291160 h 432409"/>
                  <a:gd name="connsiteX7" fmla="*/ 3477 w 614752"/>
                  <a:gd name="connsiteY7" fmla="*/ 319030 h 432409"/>
                  <a:gd name="connsiteX8" fmla="*/ 17552 w 614752"/>
                  <a:gd name="connsiteY8" fmla="*/ 431348 h 432409"/>
                  <a:gd name="connsiteX9" fmla="*/ 559238 w 614752"/>
                  <a:gd name="connsiteY9" fmla="*/ 432246 h 432409"/>
                  <a:gd name="connsiteX10" fmla="*/ 614753 w 614752"/>
                  <a:gd name="connsiteY10" fmla="*/ 347684 h 43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4752" h="432409">
                    <a:moveTo>
                      <a:pt x="614753" y="347684"/>
                    </a:moveTo>
                    <a:cubicBezTo>
                      <a:pt x="597650" y="289927"/>
                      <a:pt x="198731" y="-2618"/>
                      <a:pt x="149777" y="18"/>
                    </a:cubicBezTo>
                    <a:cubicBezTo>
                      <a:pt x="149777" y="18"/>
                      <a:pt x="100151" y="62934"/>
                      <a:pt x="88150" y="94392"/>
                    </a:cubicBezTo>
                    <a:cubicBezTo>
                      <a:pt x="76094" y="125794"/>
                      <a:pt x="117421" y="155178"/>
                      <a:pt x="117421" y="155178"/>
                    </a:cubicBezTo>
                    <a:cubicBezTo>
                      <a:pt x="117421" y="155178"/>
                      <a:pt x="61963" y="154729"/>
                      <a:pt x="49066" y="169869"/>
                    </a:cubicBezTo>
                    <a:cubicBezTo>
                      <a:pt x="36112" y="184954"/>
                      <a:pt x="11327" y="282581"/>
                      <a:pt x="11327" y="282581"/>
                    </a:cubicBezTo>
                    <a:lnTo>
                      <a:pt x="82487" y="291160"/>
                    </a:lnTo>
                    <a:cubicBezTo>
                      <a:pt x="82487" y="291160"/>
                      <a:pt x="10991" y="312749"/>
                      <a:pt x="3477" y="319030"/>
                    </a:cubicBezTo>
                    <a:cubicBezTo>
                      <a:pt x="-4037" y="325310"/>
                      <a:pt x="617" y="420302"/>
                      <a:pt x="17552" y="431348"/>
                    </a:cubicBezTo>
                    <a:cubicBezTo>
                      <a:pt x="34430" y="442395"/>
                      <a:pt x="397854" y="361927"/>
                      <a:pt x="559238" y="432246"/>
                    </a:cubicBezTo>
                    <a:lnTo>
                      <a:pt x="614753" y="347684"/>
                    </a:lnTo>
                    <a:close/>
                  </a:path>
                </a:pathLst>
              </a:custGeom>
              <a:solidFill>
                <a:srgbClr val="B45836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E8EB7034-810E-E836-D4CF-C4B65516B0FC}"/>
                  </a:ext>
                </a:extLst>
              </p:cNvPr>
              <p:cNvSpPr/>
              <p:nvPr/>
            </p:nvSpPr>
            <p:spPr>
              <a:xfrm>
                <a:off x="10072583" y="4213344"/>
                <a:ext cx="110965" cy="156834"/>
              </a:xfrm>
              <a:custGeom>
                <a:avLst/>
                <a:gdLst>
                  <a:gd name="connsiteX0" fmla="*/ 132761 w 157776"/>
                  <a:gd name="connsiteY0" fmla="*/ 57 h 222995"/>
                  <a:gd name="connsiteX1" fmla="*/ 97321 w 157776"/>
                  <a:gd name="connsiteY1" fmla="*/ 11216 h 222995"/>
                  <a:gd name="connsiteX2" fmla="*/ 68835 w 157776"/>
                  <a:gd name="connsiteY2" fmla="*/ 31459 h 222995"/>
                  <a:gd name="connsiteX3" fmla="*/ 7825 w 157776"/>
                  <a:gd name="connsiteY3" fmla="*/ 154488 h 222995"/>
                  <a:gd name="connsiteX4" fmla="*/ 5134 w 157776"/>
                  <a:gd name="connsiteY4" fmla="*/ 205909 h 222995"/>
                  <a:gd name="connsiteX5" fmla="*/ 69900 w 157776"/>
                  <a:gd name="connsiteY5" fmla="*/ 207871 h 222995"/>
                  <a:gd name="connsiteX6" fmla="*/ 91601 w 157776"/>
                  <a:gd name="connsiteY6" fmla="*/ 177479 h 222995"/>
                  <a:gd name="connsiteX7" fmla="*/ 113022 w 157776"/>
                  <a:gd name="connsiteY7" fmla="*/ 139179 h 222995"/>
                  <a:gd name="connsiteX8" fmla="*/ 152780 w 157776"/>
                  <a:gd name="connsiteY8" fmla="*/ 63590 h 222995"/>
                  <a:gd name="connsiteX9" fmla="*/ 132761 w 157776"/>
                  <a:gd name="connsiteY9" fmla="*/ 57 h 22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776" h="222995">
                    <a:moveTo>
                      <a:pt x="132761" y="57"/>
                    </a:moveTo>
                    <a:cubicBezTo>
                      <a:pt x="120817" y="-672"/>
                      <a:pt x="107639" y="5776"/>
                      <a:pt x="97321" y="11216"/>
                    </a:cubicBezTo>
                    <a:cubicBezTo>
                      <a:pt x="87003" y="16655"/>
                      <a:pt x="77471" y="23721"/>
                      <a:pt x="68835" y="31459"/>
                    </a:cubicBezTo>
                    <a:cubicBezTo>
                      <a:pt x="32891" y="63702"/>
                      <a:pt x="16685" y="108450"/>
                      <a:pt x="7825" y="154488"/>
                    </a:cubicBezTo>
                    <a:cubicBezTo>
                      <a:pt x="591" y="171311"/>
                      <a:pt x="-4119" y="189423"/>
                      <a:pt x="5134" y="205909"/>
                    </a:cubicBezTo>
                    <a:cubicBezTo>
                      <a:pt x="19433" y="231423"/>
                      <a:pt x="51788" y="225199"/>
                      <a:pt x="69900" y="207871"/>
                    </a:cubicBezTo>
                    <a:cubicBezTo>
                      <a:pt x="78928" y="199236"/>
                      <a:pt x="85489" y="188301"/>
                      <a:pt x="91601" y="177479"/>
                    </a:cubicBezTo>
                    <a:cubicBezTo>
                      <a:pt x="98779" y="164750"/>
                      <a:pt x="105901" y="151908"/>
                      <a:pt x="113022" y="139179"/>
                    </a:cubicBezTo>
                    <a:cubicBezTo>
                      <a:pt x="126761" y="114618"/>
                      <a:pt x="143078" y="90113"/>
                      <a:pt x="152780" y="63590"/>
                    </a:cubicBezTo>
                    <a:cubicBezTo>
                      <a:pt x="160126" y="43571"/>
                      <a:pt x="163490" y="1963"/>
                      <a:pt x="132761" y="57"/>
                    </a:cubicBezTo>
                    <a:close/>
                  </a:path>
                </a:pathLst>
              </a:custGeom>
              <a:solidFill>
                <a:srgbClr val="FCDD5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54D8F228-7AF1-67ED-4DD1-9E5A8ADA7CB1}"/>
                  </a:ext>
                </a:extLst>
              </p:cNvPr>
              <p:cNvSpPr/>
              <p:nvPr/>
            </p:nvSpPr>
            <p:spPr>
              <a:xfrm>
                <a:off x="10801116" y="4060408"/>
                <a:ext cx="155598" cy="102172"/>
              </a:xfrm>
              <a:custGeom>
                <a:avLst/>
                <a:gdLst>
                  <a:gd name="connsiteX0" fmla="*/ 203766 w 221237"/>
                  <a:gd name="connsiteY0" fmla="*/ 97284 h 145273"/>
                  <a:gd name="connsiteX1" fmla="*/ 177971 w 221237"/>
                  <a:gd name="connsiteY1" fmla="*/ 63078 h 145273"/>
                  <a:gd name="connsiteX2" fmla="*/ 143653 w 221237"/>
                  <a:gd name="connsiteY2" fmla="*/ 36387 h 145273"/>
                  <a:gd name="connsiteX3" fmla="*/ 61111 w 221237"/>
                  <a:gd name="connsiteY3" fmla="*/ 4256 h 145273"/>
                  <a:gd name="connsiteX4" fmla="*/ 39802 w 221237"/>
                  <a:gd name="connsiteY4" fmla="*/ 1283 h 145273"/>
                  <a:gd name="connsiteX5" fmla="*/ 16699 w 221237"/>
                  <a:gd name="connsiteY5" fmla="*/ 779 h 145273"/>
                  <a:gd name="connsiteX6" fmla="*/ 3129 w 221237"/>
                  <a:gd name="connsiteY6" fmla="*/ 36611 h 145273"/>
                  <a:gd name="connsiteX7" fmla="*/ 42998 w 221237"/>
                  <a:gd name="connsiteY7" fmla="*/ 63639 h 145273"/>
                  <a:gd name="connsiteX8" fmla="*/ 90326 w 221237"/>
                  <a:gd name="connsiteY8" fmla="*/ 87752 h 145273"/>
                  <a:gd name="connsiteX9" fmla="*/ 199897 w 221237"/>
                  <a:gd name="connsiteY9" fmla="*/ 143546 h 145273"/>
                  <a:gd name="connsiteX10" fmla="*/ 219635 w 221237"/>
                  <a:gd name="connsiteY10" fmla="*/ 135528 h 145273"/>
                  <a:gd name="connsiteX11" fmla="*/ 203766 w 221237"/>
                  <a:gd name="connsiteY11" fmla="*/ 97284 h 145273"/>
                  <a:gd name="connsiteX12" fmla="*/ 144158 w 221237"/>
                  <a:gd name="connsiteY12" fmla="*/ 85228 h 145273"/>
                  <a:gd name="connsiteX13" fmla="*/ 100027 w 221237"/>
                  <a:gd name="connsiteY13" fmla="*/ 62854 h 145273"/>
                  <a:gd name="connsiteX14" fmla="*/ 144158 w 221237"/>
                  <a:gd name="connsiteY14" fmla="*/ 85228 h 1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1237" h="145273">
                    <a:moveTo>
                      <a:pt x="203766" y="97284"/>
                    </a:moveTo>
                    <a:cubicBezTo>
                      <a:pt x="198158" y="83826"/>
                      <a:pt x="188457" y="73116"/>
                      <a:pt x="177971" y="63078"/>
                    </a:cubicBezTo>
                    <a:cubicBezTo>
                      <a:pt x="167485" y="53041"/>
                      <a:pt x="155934" y="44181"/>
                      <a:pt x="143653" y="36387"/>
                    </a:cubicBezTo>
                    <a:cubicBezTo>
                      <a:pt x="118644" y="20517"/>
                      <a:pt x="90270" y="9583"/>
                      <a:pt x="61111" y="4256"/>
                    </a:cubicBezTo>
                    <a:cubicBezTo>
                      <a:pt x="54045" y="2966"/>
                      <a:pt x="46923" y="1956"/>
                      <a:pt x="39802" y="1283"/>
                    </a:cubicBezTo>
                    <a:cubicBezTo>
                      <a:pt x="32512" y="554"/>
                      <a:pt x="23933" y="-903"/>
                      <a:pt x="16699" y="779"/>
                    </a:cubicBezTo>
                    <a:cubicBezTo>
                      <a:pt x="1390" y="4424"/>
                      <a:pt x="-4049" y="23882"/>
                      <a:pt x="3129" y="36611"/>
                    </a:cubicBezTo>
                    <a:cubicBezTo>
                      <a:pt x="11036" y="50630"/>
                      <a:pt x="29428" y="56742"/>
                      <a:pt x="42998" y="63639"/>
                    </a:cubicBezTo>
                    <a:cubicBezTo>
                      <a:pt x="58755" y="71658"/>
                      <a:pt x="74512" y="79677"/>
                      <a:pt x="90326" y="87752"/>
                    </a:cubicBezTo>
                    <a:cubicBezTo>
                      <a:pt x="126831" y="106368"/>
                      <a:pt x="163392" y="124929"/>
                      <a:pt x="199897" y="143546"/>
                    </a:cubicBezTo>
                    <a:cubicBezTo>
                      <a:pt x="208252" y="147808"/>
                      <a:pt x="216383" y="143827"/>
                      <a:pt x="219635" y="135528"/>
                    </a:cubicBezTo>
                    <a:cubicBezTo>
                      <a:pt x="225299" y="121060"/>
                      <a:pt x="214981" y="107826"/>
                      <a:pt x="203766" y="97284"/>
                    </a:cubicBezTo>
                    <a:close/>
                    <a:moveTo>
                      <a:pt x="144158" y="85228"/>
                    </a:moveTo>
                    <a:cubicBezTo>
                      <a:pt x="129466" y="77770"/>
                      <a:pt x="114719" y="70312"/>
                      <a:pt x="100027" y="62854"/>
                    </a:cubicBezTo>
                    <a:cubicBezTo>
                      <a:pt x="115391" y="68798"/>
                      <a:pt x="130139" y="76424"/>
                      <a:pt x="144158" y="85228"/>
                    </a:cubicBezTo>
                    <a:close/>
                  </a:path>
                </a:pathLst>
              </a:custGeom>
              <a:solidFill>
                <a:srgbClr val="FCDD5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AC8A7540-F96E-20E2-4D3E-B1231D287097}"/>
                  </a:ext>
                </a:extLst>
              </p:cNvPr>
              <p:cNvSpPr/>
              <p:nvPr/>
            </p:nvSpPr>
            <p:spPr>
              <a:xfrm>
                <a:off x="10024037" y="4198727"/>
                <a:ext cx="513594" cy="512749"/>
              </a:xfrm>
              <a:custGeom>
                <a:avLst/>
                <a:gdLst>
                  <a:gd name="connsiteX0" fmla="*/ 716277 w 730254"/>
                  <a:gd name="connsiteY0" fmla="*/ 5028 h 729052"/>
                  <a:gd name="connsiteX1" fmla="*/ 682239 w 730254"/>
                  <a:gd name="connsiteY1" fmla="*/ 99010 h 729052"/>
                  <a:gd name="connsiteX2" fmla="*/ 636257 w 730254"/>
                  <a:gd name="connsiteY2" fmla="*/ 184805 h 729052"/>
                  <a:gd name="connsiteX3" fmla="*/ 514406 w 730254"/>
                  <a:gd name="connsiteY3" fmla="*/ 346021 h 729052"/>
                  <a:gd name="connsiteX4" fmla="*/ 366480 w 730254"/>
                  <a:gd name="connsiteY4" fmla="*/ 491593 h 729052"/>
                  <a:gd name="connsiteX5" fmla="*/ 212441 w 730254"/>
                  <a:gd name="connsiteY5" fmla="*/ 619500 h 729052"/>
                  <a:gd name="connsiteX6" fmla="*/ 118066 w 730254"/>
                  <a:gd name="connsiteY6" fmla="*/ 678492 h 729052"/>
                  <a:gd name="connsiteX7" fmla="*/ 7486 w 730254"/>
                  <a:gd name="connsiteY7" fmla="*/ 711352 h 729052"/>
                  <a:gd name="connsiteX8" fmla="*/ 5467 w 730254"/>
                  <a:gd name="connsiteY8" fmla="*/ 726436 h 729052"/>
                  <a:gd name="connsiteX9" fmla="*/ 58010 w 730254"/>
                  <a:gd name="connsiteY9" fmla="*/ 725595 h 729052"/>
                  <a:gd name="connsiteX10" fmla="*/ 108534 w 730254"/>
                  <a:gd name="connsiteY10" fmla="*/ 706137 h 729052"/>
                  <a:gd name="connsiteX11" fmla="*/ 196684 w 730254"/>
                  <a:gd name="connsiteY11" fmla="*/ 656005 h 729052"/>
                  <a:gd name="connsiteX12" fmla="*/ 358124 w 730254"/>
                  <a:gd name="connsiteY12" fmla="*/ 527537 h 729052"/>
                  <a:gd name="connsiteX13" fmla="*/ 641248 w 730254"/>
                  <a:gd name="connsiteY13" fmla="*/ 215871 h 729052"/>
                  <a:gd name="connsiteX14" fmla="*/ 693510 w 730254"/>
                  <a:gd name="connsiteY14" fmla="*/ 116674 h 729052"/>
                  <a:gd name="connsiteX15" fmla="*/ 730127 w 730254"/>
                  <a:gd name="connsiteY15" fmla="*/ 8729 h 729052"/>
                  <a:gd name="connsiteX16" fmla="*/ 716277 w 730254"/>
                  <a:gd name="connsiteY16" fmla="*/ 5028 h 72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0254" h="729052">
                    <a:moveTo>
                      <a:pt x="716277" y="5028"/>
                    </a:moveTo>
                    <a:cubicBezTo>
                      <a:pt x="705679" y="36711"/>
                      <a:pt x="696090" y="68505"/>
                      <a:pt x="682239" y="99010"/>
                    </a:cubicBezTo>
                    <a:cubicBezTo>
                      <a:pt x="668781" y="128618"/>
                      <a:pt x="653136" y="157104"/>
                      <a:pt x="636257" y="184805"/>
                    </a:cubicBezTo>
                    <a:cubicBezTo>
                      <a:pt x="601098" y="242451"/>
                      <a:pt x="559715" y="296002"/>
                      <a:pt x="514406" y="346021"/>
                    </a:cubicBezTo>
                    <a:cubicBezTo>
                      <a:pt x="467920" y="397330"/>
                      <a:pt x="417732" y="445107"/>
                      <a:pt x="366480" y="491593"/>
                    </a:cubicBezTo>
                    <a:cubicBezTo>
                      <a:pt x="317077" y="536453"/>
                      <a:pt x="266778" y="580640"/>
                      <a:pt x="212441" y="619500"/>
                    </a:cubicBezTo>
                    <a:cubicBezTo>
                      <a:pt x="182273" y="641089"/>
                      <a:pt x="150870" y="661108"/>
                      <a:pt x="118066" y="678492"/>
                    </a:cubicBezTo>
                    <a:cubicBezTo>
                      <a:pt x="84814" y="696099"/>
                      <a:pt x="46290" y="715333"/>
                      <a:pt x="7486" y="711352"/>
                    </a:cubicBezTo>
                    <a:cubicBezTo>
                      <a:pt x="-1093" y="710455"/>
                      <a:pt x="-3000" y="724698"/>
                      <a:pt x="5467" y="726436"/>
                    </a:cubicBezTo>
                    <a:cubicBezTo>
                      <a:pt x="23187" y="730081"/>
                      <a:pt x="40402" y="730025"/>
                      <a:pt x="58010" y="725595"/>
                    </a:cubicBezTo>
                    <a:cubicBezTo>
                      <a:pt x="75505" y="721165"/>
                      <a:pt x="92272" y="713931"/>
                      <a:pt x="108534" y="706137"/>
                    </a:cubicBezTo>
                    <a:cubicBezTo>
                      <a:pt x="139095" y="691613"/>
                      <a:pt x="168534" y="674679"/>
                      <a:pt x="196684" y="656005"/>
                    </a:cubicBezTo>
                    <a:cubicBezTo>
                      <a:pt x="254049" y="617930"/>
                      <a:pt x="306872" y="573407"/>
                      <a:pt x="358124" y="527537"/>
                    </a:cubicBezTo>
                    <a:cubicBezTo>
                      <a:pt x="462424" y="434228"/>
                      <a:pt x="566556" y="335367"/>
                      <a:pt x="641248" y="215871"/>
                    </a:cubicBezTo>
                    <a:cubicBezTo>
                      <a:pt x="661099" y="184132"/>
                      <a:pt x="678594" y="150992"/>
                      <a:pt x="693510" y="116674"/>
                    </a:cubicBezTo>
                    <a:cubicBezTo>
                      <a:pt x="708482" y="82076"/>
                      <a:pt x="723174" y="45907"/>
                      <a:pt x="730127" y="8729"/>
                    </a:cubicBezTo>
                    <a:cubicBezTo>
                      <a:pt x="731641" y="-131"/>
                      <a:pt x="719193" y="-3720"/>
                      <a:pt x="716277" y="5028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5F631691-C0DF-5193-860C-69CEBBC10336}"/>
                  </a:ext>
                </a:extLst>
              </p:cNvPr>
              <p:cNvSpPr/>
              <p:nvPr/>
            </p:nvSpPr>
            <p:spPr>
              <a:xfrm>
                <a:off x="10528076" y="4201753"/>
                <a:ext cx="521778" cy="314962"/>
              </a:xfrm>
              <a:custGeom>
                <a:avLst/>
                <a:gdLst>
                  <a:gd name="connsiteX0" fmla="*/ 730605 w 741890"/>
                  <a:gd name="connsiteY0" fmla="*/ 416187 h 447828"/>
                  <a:gd name="connsiteX1" fmla="*/ 687875 w 741890"/>
                  <a:gd name="connsiteY1" fmla="*/ 424598 h 447828"/>
                  <a:gd name="connsiteX2" fmla="*/ 645145 w 741890"/>
                  <a:gd name="connsiteY2" fmla="*/ 425944 h 447828"/>
                  <a:gd name="connsiteX3" fmla="*/ 558958 w 741890"/>
                  <a:gd name="connsiteY3" fmla="*/ 411533 h 447828"/>
                  <a:gd name="connsiteX4" fmla="*/ 401891 w 741890"/>
                  <a:gd name="connsiteY4" fmla="*/ 351532 h 447828"/>
                  <a:gd name="connsiteX5" fmla="*/ 259685 w 741890"/>
                  <a:gd name="connsiteY5" fmla="*/ 257943 h 447828"/>
                  <a:gd name="connsiteX6" fmla="*/ 130936 w 741890"/>
                  <a:gd name="connsiteY6" fmla="*/ 144335 h 447828"/>
                  <a:gd name="connsiteX7" fmla="*/ 67851 w 741890"/>
                  <a:gd name="connsiteY7" fmla="*/ 76427 h 447828"/>
                  <a:gd name="connsiteX8" fmla="*/ 40038 w 741890"/>
                  <a:gd name="connsiteY8" fmla="*/ 40707 h 447828"/>
                  <a:gd name="connsiteX9" fmla="*/ 12112 w 741890"/>
                  <a:gd name="connsiteY9" fmla="*/ 2128 h 447828"/>
                  <a:gd name="connsiteX10" fmla="*/ 337 w 741890"/>
                  <a:gd name="connsiteY10" fmla="*/ 8969 h 447828"/>
                  <a:gd name="connsiteX11" fmla="*/ 45029 w 741890"/>
                  <a:gd name="connsiteY11" fmla="*/ 81979 h 447828"/>
                  <a:gd name="connsiteX12" fmla="*/ 100823 w 741890"/>
                  <a:gd name="connsiteY12" fmla="*/ 145456 h 447828"/>
                  <a:gd name="connsiteX13" fmla="*/ 230638 w 741890"/>
                  <a:gd name="connsiteY13" fmla="*/ 262653 h 447828"/>
                  <a:gd name="connsiteX14" fmla="*/ 377779 w 741890"/>
                  <a:gd name="connsiteY14" fmla="*/ 363813 h 447828"/>
                  <a:gd name="connsiteX15" fmla="*/ 539051 w 741890"/>
                  <a:gd name="connsiteY15" fmla="*/ 428692 h 447828"/>
                  <a:gd name="connsiteX16" fmla="*/ 638865 w 741890"/>
                  <a:gd name="connsiteY16" fmla="*/ 447197 h 447828"/>
                  <a:gd name="connsiteX17" fmla="*/ 687875 w 741890"/>
                  <a:gd name="connsiteY17" fmla="*/ 446075 h 447828"/>
                  <a:gd name="connsiteX18" fmla="*/ 737446 w 741890"/>
                  <a:gd name="connsiteY18" fmla="*/ 432393 h 447828"/>
                  <a:gd name="connsiteX19" fmla="*/ 730605 w 741890"/>
                  <a:gd name="connsiteY19" fmla="*/ 416187 h 447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41890" h="447828">
                    <a:moveTo>
                      <a:pt x="730605" y="416187"/>
                    </a:moveTo>
                    <a:cubicBezTo>
                      <a:pt x="716305" y="418767"/>
                      <a:pt x="702286" y="422804"/>
                      <a:pt x="687875" y="424598"/>
                    </a:cubicBezTo>
                    <a:cubicBezTo>
                      <a:pt x="673744" y="426337"/>
                      <a:pt x="659389" y="426617"/>
                      <a:pt x="645145" y="425944"/>
                    </a:cubicBezTo>
                    <a:cubicBezTo>
                      <a:pt x="615986" y="424598"/>
                      <a:pt x="587164" y="418879"/>
                      <a:pt x="558958" y="411533"/>
                    </a:cubicBezTo>
                    <a:cubicBezTo>
                      <a:pt x="504621" y="397346"/>
                      <a:pt x="451910" y="377159"/>
                      <a:pt x="401891" y="351532"/>
                    </a:cubicBezTo>
                    <a:cubicBezTo>
                      <a:pt x="351199" y="325570"/>
                      <a:pt x="303760" y="293943"/>
                      <a:pt x="259685" y="257943"/>
                    </a:cubicBezTo>
                    <a:cubicBezTo>
                      <a:pt x="215441" y="221831"/>
                      <a:pt x="171927" y="184204"/>
                      <a:pt x="130936" y="144335"/>
                    </a:cubicBezTo>
                    <a:cubicBezTo>
                      <a:pt x="108730" y="122745"/>
                      <a:pt x="87758" y="100091"/>
                      <a:pt x="67851" y="76427"/>
                    </a:cubicBezTo>
                    <a:cubicBezTo>
                      <a:pt x="58150" y="64876"/>
                      <a:pt x="48786" y="52988"/>
                      <a:pt x="40038" y="40707"/>
                    </a:cubicBezTo>
                    <a:cubicBezTo>
                      <a:pt x="30842" y="27810"/>
                      <a:pt x="22262" y="14296"/>
                      <a:pt x="12112" y="2128"/>
                    </a:cubicBezTo>
                    <a:cubicBezTo>
                      <a:pt x="7626" y="-3255"/>
                      <a:pt x="-1906" y="2520"/>
                      <a:pt x="337" y="8969"/>
                    </a:cubicBezTo>
                    <a:cubicBezTo>
                      <a:pt x="9701" y="35661"/>
                      <a:pt x="27982" y="59661"/>
                      <a:pt x="45029" y="81979"/>
                    </a:cubicBezTo>
                    <a:cubicBezTo>
                      <a:pt x="62188" y="104353"/>
                      <a:pt x="81085" y="125325"/>
                      <a:pt x="100823" y="145456"/>
                    </a:cubicBezTo>
                    <a:cubicBezTo>
                      <a:pt x="141590" y="187120"/>
                      <a:pt x="185946" y="225307"/>
                      <a:pt x="230638" y="262653"/>
                    </a:cubicBezTo>
                    <a:cubicBezTo>
                      <a:pt x="276563" y="300953"/>
                      <a:pt x="325012" y="335607"/>
                      <a:pt x="377779" y="363813"/>
                    </a:cubicBezTo>
                    <a:cubicBezTo>
                      <a:pt x="428920" y="391178"/>
                      <a:pt x="483144" y="413047"/>
                      <a:pt x="539051" y="428692"/>
                    </a:cubicBezTo>
                    <a:cubicBezTo>
                      <a:pt x="571631" y="437832"/>
                      <a:pt x="604996" y="445010"/>
                      <a:pt x="638865" y="447197"/>
                    </a:cubicBezTo>
                    <a:cubicBezTo>
                      <a:pt x="655183" y="448262"/>
                      <a:pt x="671613" y="448038"/>
                      <a:pt x="687875" y="446075"/>
                    </a:cubicBezTo>
                    <a:cubicBezTo>
                      <a:pt x="705146" y="444001"/>
                      <a:pt x="722081" y="440916"/>
                      <a:pt x="737446" y="432393"/>
                    </a:cubicBezTo>
                    <a:cubicBezTo>
                      <a:pt x="746698" y="427290"/>
                      <a:pt x="740081" y="414505"/>
                      <a:pt x="730605" y="416187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2BC3BE16-EC3C-D7BA-1642-A5840E0AE610}"/>
                  </a:ext>
                </a:extLst>
              </p:cNvPr>
              <p:cNvSpPr/>
              <p:nvPr/>
            </p:nvSpPr>
            <p:spPr>
              <a:xfrm>
                <a:off x="9856745" y="4116096"/>
                <a:ext cx="220087" cy="132902"/>
              </a:xfrm>
              <a:custGeom>
                <a:avLst/>
                <a:gdLst>
                  <a:gd name="connsiteX0" fmla="*/ 310790 w 312931"/>
                  <a:gd name="connsiteY0" fmla="*/ 177078 h 188967"/>
                  <a:gd name="connsiteX1" fmla="*/ 77293 w 312931"/>
                  <a:gd name="connsiteY1" fmla="*/ 30161 h 188967"/>
                  <a:gd name="connsiteX2" fmla="*/ 6245 w 312931"/>
                  <a:gd name="connsiteY2" fmla="*/ 161 h 188967"/>
                  <a:gd name="connsiteX3" fmla="*/ 2376 w 312931"/>
                  <a:gd name="connsiteY3" fmla="*/ 9301 h 188967"/>
                  <a:gd name="connsiteX4" fmla="*/ 63161 w 312931"/>
                  <a:gd name="connsiteY4" fmla="*/ 39414 h 188967"/>
                  <a:gd name="connsiteX5" fmla="*/ 123442 w 312931"/>
                  <a:gd name="connsiteY5" fmla="*/ 70872 h 188967"/>
                  <a:gd name="connsiteX6" fmla="*/ 239238 w 312931"/>
                  <a:gd name="connsiteY6" fmla="*/ 142143 h 188967"/>
                  <a:gd name="connsiteX7" fmla="*/ 302491 w 312931"/>
                  <a:gd name="connsiteY7" fmla="*/ 187788 h 188967"/>
                  <a:gd name="connsiteX8" fmla="*/ 310790 w 312931"/>
                  <a:gd name="connsiteY8" fmla="*/ 177078 h 18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2931" h="188967">
                    <a:moveTo>
                      <a:pt x="310790" y="177078"/>
                    </a:moveTo>
                    <a:cubicBezTo>
                      <a:pt x="238284" y="119937"/>
                      <a:pt x="160228" y="70591"/>
                      <a:pt x="77293" y="30161"/>
                    </a:cubicBezTo>
                    <a:cubicBezTo>
                      <a:pt x="54526" y="19058"/>
                      <a:pt x="30918" y="6273"/>
                      <a:pt x="6245" y="161"/>
                    </a:cubicBezTo>
                    <a:cubicBezTo>
                      <a:pt x="694" y="-1185"/>
                      <a:pt x="-2447" y="6273"/>
                      <a:pt x="2376" y="9301"/>
                    </a:cubicBezTo>
                    <a:cubicBezTo>
                      <a:pt x="21385" y="21301"/>
                      <a:pt x="42975" y="29488"/>
                      <a:pt x="63161" y="39414"/>
                    </a:cubicBezTo>
                    <a:cubicBezTo>
                      <a:pt x="83517" y="49395"/>
                      <a:pt x="103592" y="59881"/>
                      <a:pt x="123442" y="70872"/>
                    </a:cubicBezTo>
                    <a:cubicBezTo>
                      <a:pt x="163144" y="92853"/>
                      <a:pt x="201723" y="116685"/>
                      <a:pt x="239238" y="142143"/>
                    </a:cubicBezTo>
                    <a:cubicBezTo>
                      <a:pt x="260771" y="156723"/>
                      <a:pt x="281855" y="171975"/>
                      <a:pt x="302491" y="187788"/>
                    </a:cubicBezTo>
                    <a:cubicBezTo>
                      <a:pt x="308603" y="192499"/>
                      <a:pt x="316902" y="181901"/>
                      <a:pt x="310790" y="177078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FBC2652E-15AA-DEF0-87D2-5C5760AF9B9C}"/>
                  </a:ext>
                </a:extLst>
              </p:cNvPr>
              <p:cNvSpPr/>
              <p:nvPr/>
            </p:nvSpPr>
            <p:spPr>
              <a:xfrm>
                <a:off x="9818543" y="4196366"/>
                <a:ext cx="218332" cy="67524"/>
              </a:xfrm>
              <a:custGeom>
                <a:avLst/>
                <a:gdLst>
                  <a:gd name="connsiteX0" fmla="*/ 309816 w 310436"/>
                  <a:gd name="connsiteY0" fmla="*/ 90367 h 96009"/>
                  <a:gd name="connsiteX1" fmla="*/ 297200 w 310436"/>
                  <a:gd name="connsiteY1" fmla="*/ 78703 h 96009"/>
                  <a:gd name="connsiteX2" fmla="*/ 279760 w 310436"/>
                  <a:gd name="connsiteY2" fmla="*/ 70740 h 96009"/>
                  <a:gd name="connsiteX3" fmla="*/ 244321 w 310436"/>
                  <a:gd name="connsiteY3" fmla="*/ 58740 h 96009"/>
                  <a:gd name="connsiteX4" fmla="*/ 165367 w 310436"/>
                  <a:gd name="connsiteY4" fmla="*/ 36198 h 96009"/>
                  <a:gd name="connsiteX5" fmla="*/ 5664 w 310436"/>
                  <a:gd name="connsiteY5" fmla="*/ 29 h 96009"/>
                  <a:gd name="connsiteX6" fmla="*/ 4150 w 310436"/>
                  <a:gd name="connsiteY6" fmla="*/ 11413 h 96009"/>
                  <a:gd name="connsiteX7" fmla="*/ 159142 w 310436"/>
                  <a:gd name="connsiteY7" fmla="*/ 48422 h 96009"/>
                  <a:gd name="connsiteX8" fmla="*/ 235909 w 310436"/>
                  <a:gd name="connsiteY8" fmla="*/ 70628 h 96009"/>
                  <a:gd name="connsiteX9" fmla="*/ 271517 w 310436"/>
                  <a:gd name="connsiteY9" fmla="*/ 82348 h 96009"/>
                  <a:gd name="connsiteX10" fmla="*/ 288003 w 310436"/>
                  <a:gd name="connsiteY10" fmla="*/ 89693 h 96009"/>
                  <a:gd name="connsiteX11" fmla="*/ 296751 w 310436"/>
                  <a:gd name="connsiteY11" fmla="*/ 94348 h 96009"/>
                  <a:gd name="connsiteX12" fmla="*/ 305555 w 310436"/>
                  <a:gd name="connsiteY12" fmla="*/ 95974 h 96009"/>
                  <a:gd name="connsiteX13" fmla="*/ 309816 w 310436"/>
                  <a:gd name="connsiteY13" fmla="*/ 90367 h 96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0436" h="96009">
                    <a:moveTo>
                      <a:pt x="309816" y="90367"/>
                    </a:moveTo>
                    <a:cubicBezTo>
                      <a:pt x="306228" y="84703"/>
                      <a:pt x="303256" y="81899"/>
                      <a:pt x="297200" y="78703"/>
                    </a:cubicBezTo>
                    <a:cubicBezTo>
                      <a:pt x="291536" y="75731"/>
                      <a:pt x="285648" y="73152"/>
                      <a:pt x="279760" y="70740"/>
                    </a:cubicBezTo>
                    <a:cubicBezTo>
                      <a:pt x="268209" y="66030"/>
                      <a:pt x="256265" y="62273"/>
                      <a:pt x="244321" y="58740"/>
                    </a:cubicBezTo>
                    <a:cubicBezTo>
                      <a:pt x="218077" y="51058"/>
                      <a:pt x="191666" y="43712"/>
                      <a:pt x="165367" y="36198"/>
                    </a:cubicBezTo>
                    <a:cubicBezTo>
                      <a:pt x="112768" y="21226"/>
                      <a:pt x="60226" y="5805"/>
                      <a:pt x="5664" y="29"/>
                    </a:cubicBezTo>
                    <a:cubicBezTo>
                      <a:pt x="-728" y="-644"/>
                      <a:pt x="-2354" y="10515"/>
                      <a:pt x="4150" y="11413"/>
                    </a:cubicBezTo>
                    <a:cubicBezTo>
                      <a:pt x="56861" y="18646"/>
                      <a:pt x="108114" y="33674"/>
                      <a:pt x="159142" y="48422"/>
                    </a:cubicBezTo>
                    <a:cubicBezTo>
                      <a:pt x="184713" y="55824"/>
                      <a:pt x="210339" y="63170"/>
                      <a:pt x="235909" y="70628"/>
                    </a:cubicBezTo>
                    <a:cubicBezTo>
                      <a:pt x="247910" y="74161"/>
                      <a:pt x="259854" y="77806"/>
                      <a:pt x="271517" y="82348"/>
                    </a:cubicBezTo>
                    <a:cubicBezTo>
                      <a:pt x="277125" y="84535"/>
                      <a:pt x="282620" y="86946"/>
                      <a:pt x="288003" y="89693"/>
                    </a:cubicBezTo>
                    <a:cubicBezTo>
                      <a:pt x="290919" y="91151"/>
                      <a:pt x="293779" y="93114"/>
                      <a:pt x="296751" y="94348"/>
                    </a:cubicBezTo>
                    <a:cubicBezTo>
                      <a:pt x="299835" y="95582"/>
                      <a:pt x="302359" y="95526"/>
                      <a:pt x="305555" y="95974"/>
                    </a:cubicBezTo>
                    <a:cubicBezTo>
                      <a:pt x="308527" y="96366"/>
                      <a:pt x="311835" y="93451"/>
                      <a:pt x="309816" y="90367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3B8C8B51-DFEA-7D8C-75AC-3B34473D394F}"/>
                  </a:ext>
                </a:extLst>
              </p:cNvPr>
              <p:cNvSpPr/>
              <p:nvPr/>
            </p:nvSpPr>
            <p:spPr>
              <a:xfrm>
                <a:off x="9826384" y="4268480"/>
                <a:ext cx="211141" cy="14257"/>
              </a:xfrm>
              <a:custGeom>
                <a:avLst/>
                <a:gdLst>
                  <a:gd name="connsiteX0" fmla="*/ 297379 w 300211"/>
                  <a:gd name="connsiteY0" fmla="*/ 11832 h 20271"/>
                  <a:gd name="connsiteX1" fmla="*/ 224817 w 300211"/>
                  <a:gd name="connsiteY1" fmla="*/ 2131 h 20271"/>
                  <a:gd name="connsiteX2" fmla="*/ 150294 w 300211"/>
                  <a:gd name="connsiteY2" fmla="*/ 0 h 20271"/>
                  <a:gd name="connsiteX3" fmla="*/ 3040 w 300211"/>
                  <a:gd name="connsiteY3" fmla="*/ 10879 h 20271"/>
                  <a:gd name="connsiteX4" fmla="*/ 4162 w 300211"/>
                  <a:gd name="connsiteY4" fmla="*/ 19290 h 20271"/>
                  <a:gd name="connsiteX5" fmla="*/ 150238 w 300211"/>
                  <a:gd name="connsiteY5" fmla="*/ 13402 h 20271"/>
                  <a:gd name="connsiteX6" fmla="*/ 222014 w 300211"/>
                  <a:gd name="connsiteY6" fmla="*/ 15981 h 20271"/>
                  <a:gd name="connsiteX7" fmla="*/ 257846 w 300211"/>
                  <a:gd name="connsiteY7" fmla="*/ 18617 h 20271"/>
                  <a:gd name="connsiteX8" fmla="*/ 296313 w 300211"/>
                  <a:gd name="connsiteY8" fmla="*/ 19738 h 20271"/>
                  <a:gd name="connsiteX9" fmla="*/ 297379 w 300211"/>
                  <a:gd name="connsiteY9" fmla="*/ 11832 h 2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0211" h="20271">
                    <a:moveTo>
                      <a:pt x="297379" y="11832"/>
                    </a:moveTo>
                    <a:cubicBezTo>
                      <a:pt x="274780" y="3701"/>
                      <a:pt x="248537" y="3477"/>
                      <a:pt x="224817" y="2131"/>
                    </a:cubicBezTo>
                    <a:cubicBezTo>
                      <a:pt x="199976" y="673"/>
                      <a:pt x="175135" y="0"/>
                      <a:pt x="150294" y="0"/>
                    </a:cubicBezTo>
                    <a:cubicBezTo>
                      <a:pt x="101003" y="112"/>
                      <a:pt x="51713" y="2804"/>
                      <a:pt x="3040" y="10879"/>
                    </a:cubicBezTo>
                    <a:cubicBezTo>
                      <a:pt x="-1670" y="11664"/>
                      <a:pt x="-605" y="19570"/>
                      <a:pt x="4162" y="19290"/>
                    </a:cubicBezTo>
                    <a:cubicBezTo>
                      <a:pt x="52779" y="16094"/>
                      <a:pt x="101508" y="13066"/>
                      <a:pt x="150238" y="13402"/>
                    </a:cubicBezTo>
                    <a:cubicBezTo>
                      <a:pt x="174182" y="13570"/>
                      <a:pt x="198126" y="14411"/>
                      <a:pt x="222014" y="15981"/>
                    </a:cubicBezTo>
                    <a:cubicBezTo>
                      <a:pt x="233958" y="16766"/>
                      <a:pt x="245902" y="17720"/>
                      <a:pt x="257846" y="18617"/>
                    </a:cubicBezTo>
                    <a:cubicBezTo>
                      <a:pt x="270519" y="19570"/>
                      <a:pt x="283584" y="21084"/>
                      <a:pt x="296313" y="19738"/>
                    </a:cubicBezTo>
                    <a:cubicBezTo>
                      <a:pt x="300799" y="19234"/>
                      <a:pt x="301753" y="13402"/>
                      <a:pt x="297379" y="11832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A06557DA-8411-B4A5-A1C6-BAC02127C50F}"/>
                  </a:ext>
                </a:extLst>
              </p:cNvPr>
              <p:cNvSpPr/>
              <p:nvPr/>
            </p:nvSpPr>
            <p:spPr>
              <a:xfrm>
                <a:off x="10863771" y="3833773"/>
                <a:ext cx="136050" cy="232063"/>
              </a:xfrm>
              <a:custGeom>
                <a:avLst/>
                <a:gdLst>
                  <a:gd name="connsiteX0" fmla="*/ 187184 w 193443"/>
                  <a:gd name="connsiteY0" fmla="*/ 138 h 329959"/>
                  <a:gd name="connsiteX1" fmla="*/ 160379 w 193443"/>
                  <a:gd name="connsiteY1" fmla="*/ 22063 h 329959"/>
                  <a:gd name="connsiteX2" fmla="*/ 136099 w 193443"/>
                  <a:gd name="connsiteY2" fmla="*/ 50774 h 329959"/>
                  <a:gd name="connsiteX3" fmla="*/ 94716 w 193443"/>
                  <a:gd name="connsiteY3" fmla="*/ 111671 h 329959"/>
                  <a:gd name="connsiteX4" fmla="*/ 30621 w 193443"/>
                  <a:gd name="connsiteY4" fmla="*/ 245243 h 329959"/>
                  <a:gd name="connsiteX5" fmla="*/ 341 w 193443"/>
                  <a:gd name="connsiteY5" fmla="*/ 324028 h 329959"/>
                  <a:gd name="connsiteX6" fmla="*/ 9874 w 193443"/>
                  <a:gd name="connsiteY6" fmla="*/ 326664 h 329959"/>
                  <a:gd name="connsiteX7" fmla="*/ 141594 w 193443"/>
                  <a:gd name="connsiteY7" fmla="*/ 67372 h 329959"/>
                  <a:gd name="connsiteX8" fmla="*/ 168062 w 193443"/>
                  <a:gd name="connsiteY8" fmla="*/ 36138 h 329959"/>
                  <a:gd name="connsiteX9" fmla="*/ 193239 w 193443"/>
                  <a:gd name="connsiteY9" fmla="*/ 6138 h 329959"/>
                  <a:gd name="connsiteX10" fmla="*/ 187184 w 193443"/>
                  <a:gd name="connsiteY10" fmla="*/ 138 h 329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3443" h="329959">
                    <a:moveTo>
                      <a:pt x="187184" y="138"/>
                    </a:moveTo>
                    <a:cubicBezTo>
                      <a:pt x="176193" y="2717"/>
                      <a:pt x="167726" y="14100"/>
                      <a:pt x="160379" y="22063"/>
                    </a:cubicBezTo>
                    <a:cubicBezTo>
                      <a:pt x="151912" y="31315"/>
                      <a:pt x="143781" y="40904"/>
                      <a:pt x="136099" y="50774"/>
                    </a:cubicBezTo>
                    <a:cubicBezTo>
                      <a:pt x="120958" y="70176"/>
                      <a:pt x="107220" y="90531"/>
                      <a:pt x="94716" y="111671"/>
                    </a:cubicBezTo>
                    <a:cubicBezTo>
                      <a:pt x="69537" y="154176"/>
                      <a:pt x="49070" y="199429"/>
                      <a:pt x="30621" y="245243"/>
                    </a:cubicBezTo>
                    <a:cubicBezTo>
                      <a:pt x="20079" y="271374"/>
                      <a:pt x="10210" y="297673"/>
                      <a:pt x="341" y="324028"/>
                    </a:cubicBezTo>
                    <a:cubicBezTo>
                      <a:pt x="-1902" y="330028"/>
                      <a:pt x="7574" y="332440"/>
                      <a:pt x="9874" y="326664"/>
                    </a:cubicBezTo>
                    <a:cubicBezTo>
                      <a:pt x="45425" y="236719"/>
                      <a:pt x="81762" y="144475"/>
                      <a:pt x="141594" y="67372"/>
                    </a:cubicBezTo>
                    <a:cubicBezTo>
                      <a:pt x="149949" y="56605"/>
                      <a:pt x="158809" y="46176"/>
                      <a:pt x="168062" y="36138"/>
                    </a:cubicBezTo>
                    <a:cubicBezTo>
                      <a:pt x="176361" y="27166"/>
                      <a:pt x="189427" y="18082"/>
                      <a:pt x="193239" y="6138"/>
                    </a:cubicBezTo>
                    <a:cubicBezTo>
                      <a:pt x="194361" y="2437"/>
                      <a:pt x="190660" y="-704"/>
                      <a:pt x="187184" y="138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33344FE2-4649-41E1-9E73-8A94A2C735FB}"/>
                  </a:ext>
                </a:extLst>
              </p:cNvPr>
              <p:cNvSpPr/>
              <p:nvPr/>
            </p:nvSpPr>
            <p:spPr>
              <a:xfrm>
                <a:off x="10894552" y="3933731"/>
                <a:ext cx="125804" cy="152788"/>
              </a:xfrm>
              <a:custGeom>
                <a:avLst/>
                <a:gdLst>
                  <a:gd name="connsiteX0" fmla="*/ 169606 w 178875"/>
                  <a:gd name="connsiteY0" fmla="*/ 1509 h 217241"/>
                  <a:gd name="connsiteX1" fmla="*/ 78651 w 178875"/>
                  <a:gd name="connsiteY1" fmla="*/ 99977 h 217241"/>
                  <a:gd name="connsiteX2" fmla="*/ 987 w 178875"/>
                  <a:gd name="connsiteY2" fmla="*/ 208146 h 217241"/>
                  <a:gd name="connsiteX3" fmla="*/ 11642 w 178875"/>
                  <a:gd name="connsiteY3" fmla="*/ 214371 h 217241"/>
                  <a:gd name="connsiteX4" fmla="*/ 89474 w 178875"/>
                  <a:gd name="connsiteY4" fmla="*/ 107211 h 217241"/>
                  <a:gd name="connsiteX5" fmla="*/ 177344 w 178875"/>
                  <a:gd name="connsiteY5" fmla="*/ 9192 h 217241"/>
                  <a:gd name="connsiteX6" fmla="*/ 169606 w 178875"/>
                  <a:gd name="connsiteY6" fmla="*/ 1509 h 217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875" h="217241">
                    <a:moveTo>
                      <a:pt x="169606" y="1509"/>
                    </a:moveTo>
                    <a:cubicBezTo>
                      <a:pt x="136016" y="30893"/>
                      <a:pt x="106633" y="65267"/>
                      <a:pt x="78651" y="99977"/>
                    </a:cubicBezTo>
                    <a:cubicBezTo>
                      <a:pt x="50782" y="134576"/>
                      <a:pt x="24819" y="170688"/>
                      <a:pt x="987" y="208146"/>
                    </a:cubicBezTo>
                    <a:cubicBezTo>
                      <a:pt x="-3274" y="214875"/>
                      <a:pt x="7380" y="221044"/>
                      <a:pt x="11642" y="214371"/>
                    </a:cubicBezTo>
                    <a:cubicBezTo>
                      <a:pt x="35586" y="177249"/>
                      <a:pt x="61493" y="141417"/>
                      <a:pt x="89474" y="107211"/>
                    </a:cubicBezTo>
                    <a:cubicBezTo>
                      <a:pt x="117287" y="73173"/>
                      <a:pt x="147849" y="41771"/>
                      <a:pt x="177344" y="9192"/>
                    </a:cubicBezTo>
                    <a:cubicBezTo>
                      <a:pt x="182055" y="3977"/>
                      <a:pt x="174877" y="-3145"/>
                      <a:pt x="169606" y="1509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E0470DE3-B6C5-67F0-FCEA-25370ED1CBD3}"/>
                  </a:ext>
                </a:extLst>
              </p:cNvPr>
              <p:cNvSpPr/>
              <p:nvPr/>
            </p:nvSpPr>
            <p:spPr>
              <a:xfrm>
                <a:off x="10921288" y="3946734"/>
                <a:ext cx="220838" cy="143413"/>
              </a:xfrm>
              <a:custGeom>
                <a:avLst/>
                <a:gdLst>
                  <a:gd name="connsiteX0" fmla="*/ 307667 w 313999"/>
                  <a:gd name="connsiteY0" fmla="*/ 180 h 203912"/>
                  <a:gd name="connsiteX1" fmla="*/ 176171 w 313999"/>
                  <a:gd name="connsiteY1" fmla="*/ 55302 h 203912"/>
                  <a:gd name="connsiteX2" fmla="*/ 59478 w 313999"/>
                  <a:gd name="connsiteY2" fmla="*/ 137396 h 203912"/>
                  <a:gd name="connsiteX3" fmla="*/ 1553 w 313999"/>
                  <a:gd name="connsiteY3" fmla="*/ 194032 h 203912"/>
                  <a:gd name="connsiteX4" fmla="*/ 9628 w 313999"/>
                  <a:gd name="connsiteY4" fmla="*/ 202107 h 203912"/>
                  <a:gd name="connsiteX5" fmla="*/ 236676 w 313999"/>
                  <a:gd name="connsiteY5" fmla="*/ 39825 h 203912"/>
                  <a:gd name="connsiteX6" fmla="*/ 310359 w 313999"/>
                  <a:gd name="connsiteY6" fmla="*/ 10161 h 203912"/>
                  <a:gd name="connsiteX7" fmla="*/ 307667 w 313999"/>
                  <a:gd name="connsiteY7" fmla="*/ 180 h 203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3999" h="203912">
                    <a:moveTo>
                      <a:pt x="307667" y="180"/>
                    </a:moveTo>
                    <a:cubicBezTo>
                      <a:pt x="261686" y="10947"/>
                      <a:pt x="217274" y="32367"/>
                      <a:pt x="176171" y="55302"/>
                    </a:cubicBezTo>
                    <a:cubicBezTo>
                      <a:pt x="134563" y="78573"/>
                      <a:pt x="95479" y="106106"/>
                      <a:pt x="59478" y="137396"/>
                    </a:cubicBezTo>
                    <a:cubicBezTo>
                      <a:pt x="39067" y="155116"/>
                      <a:pt x="19777" y="174069"/>
                      <a:pt x="1553" y="194032"/>
                    </a:cubicBezTo>
                    <a:cubicBezTo>
                      <a:pt x="-3382" y="199471"/>
                      <a:pt x="4581" y="207546"/>
                      <a:pt x="9628" y="202107"/>
                    </a:cubicBezTo>
                    <a:cubicBezTo>
                      <a:pt x="73497" y="133583"/>
                      <a:pt x="151218" y="78125"/>
                      <a:pt x="236676" y="39825"/>
                    </a:cubicBezTo>
                    <a:cubicBezTo>
                      <a:pt x="260844" y="29003"/>
                      <a:pt x="285798" y="20087"/>
                      <a:pt x="310359" y="10161"/>
                    </a:cubicBezTo>
                    <a:cubicBezTo>
                      <a:pt x="316527" y="7750"/>
                      <a:pt x="314340" y="-1390"/>
                      <a:pt x="307667" y="180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AF2F44CE-2F5F-4F04-3A3A-590250C63D73}"/>
                  </a:ext>
                </a:extLst>
              </p:cNvPr>
              <p:cNvSpPr/>
              <p:nvPr/>
            </p:nvSpPr>
            <p:spPr>
              <a:xfrm>
                <a:off x="10093379" y="4193281"/>
                <a:ext cx="343934" cy="428094"/>
              </a:xfrm>
              <a:custGeom>
                <a:avLst/>
                <a:gdLst>
                  <a:gd name="connsiteX0" fmla="*/ 476990 w 489022"/>
                  <a:gd name="connsiteY0" fmla="*/ 4472 h 608686"/>
                  <a:gd name="connsiteX1" fmla="*/ 336858 w 489022"/>
                  <a:gd name="connsiteY1" fmla="*/ 277053 h 608686"/>
                  <a:gd name="connsiteX2" fmla="*/ 139530 w 489022"/>
                  <a:gd name="connsiteY2" fmla="*/ 503261 h 608686"/>
                  <a:gd name="connsiteX3" fmla="*/ 74258 w 489022"/>
                  <a:gd name="connsiteY3" fmla="*/ 553785 h 608686"/>
                  <a:gd name="connsiteX4" fmla="*/ 3211 w 489022"/>
                  <a:gd name="connsiteY4" fmla="*/ 595953 h 608686"/>
                  <a:gd name="connsiteX5" fmla="*/ 8426 w 489022"/>
                  <a:gd name="connsiteY5" fmla="*/ 608346 h 608686"/>
                  <a:gd name="connsiteX6" fmla="*/ 136389 w 489022"/>
                  <a:gd name="connsiteY6" fmla="*/ 531018 h 608686"/>
                  <a:gd name="connsiteX7" fmla="*/ 243549 w 489022"/>
                  <a:gd name="connsiteY7" fmla="*/ 423298 h 608686"/>
                  <a:gd name="connsiteX8" fmla="*/ 338989 w 489022"/>
                  <a:gd name="connsiteY8" fmla="*/ 303465 h 608686"/>
                  <a:gd name="connsiteX9" fmla="*/ 426466 w 489022"/>
                  <a:gd name="connsiteY9" fmla="*/ 171183 h 608686"/>
                  <a:gd name="connsiteX10" fmla="*/ 488878 w 489022"/>
                  <a:gd name="connsiteY10" fmla="*/ 7780 h 608686"/>
                  <a:gd name="connsiteX11" fmla="*/ 476990 w 489022"/>
                  <a:gd name="connsiteY11" fmla="*/ 4472 h 60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9022" h="608686">
                    <a:moveTo>
                      <a:pt x="476990" y="4472"/>
                    </a:moveTo>
                    <a:cubicBezTo>
                      <a:pt x="454112" y="105687"/>
                      <a:pt x="398261" y="194847"/>
                      <a:pt x="336858" y="277053"/>
                    </a:cubicBezTo>
                    <a:cubicBezTo>
                      <a:pt x="277194" y="356905"/>
                      <a:pt x="214614" y="437148"/>
                      <a:pt x="139530" y="503261"/>
                    </a:cubicBezTo>
                    <a:cubicBezTo>
                      <a:pt x="118894" y="521429"/>
                      <a:pt x="97137" y="538420"/>
                      <a:pt x="74258" y="553785"/>
                    </a:cubicBezTo>
                    <a:cubicBezTo>
                      <a:pt x="51380" y="569149"/>
                      <a:pt x="27155" y="582327"/>
                      <a:pt x="3211" y="595953"/>
                    </a:cubicBezTo>
                    <a:cubicBezTo>
                      <a:pt x="-3350" y="599710"/>
                      <a:pt x="1024" y="610757"/>
                      <a:pt x="8426" y="608346"/>
                    </a:cubicBezTo>
                    <a:cubicBezTo>
                      <a:pt x="55809" y="592869"/>
                      <a:pt x="98371" y="562700"/>
                      <a:pt x="136389" y="531018"/>
                    </a:cubicBezTo>
                    <a:cubicBezTo>
                      <a:pt x="175362" y="498550"/>
                      <a:pt x="210521" y="461709"/>
                      <a:pt x="243549" y="423298"/>
                    </a:cubicBezTo>
                    <a:cubicBezTo>
                      <a:pt x="276802" y="384606"/>
                      <a:pt x="308316" y="344288"/>
                      <a:pt x="338989" y="303465"/>
                    </a:cubicBezTo>
                    <a:cubicBezTo>
                      <a:pt x="370784" y="261240"/>
                      <a:pt x="400840" y="217501"/>
                      <a:pt x="426466" y="171183"/>
                    </a:cubicBezTo>
                    <a:cubicBezTo>
                      <a:pt x="454841" y="119931"/>
                      <a:pt x="477271" y="65369"/>
                      <a:pt x="488878" y="7780"/>
                    </a:cubicBezTo>
                    <a:cubicBezTo>
                      <a:pt x="490448" y="-14"/>
                      <a:pt x="478729" y="-3379"/>
                      <a:pt x="476990" y="4472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61C67BC0-6793-DF20-4104-09F38B708D24}"/>
                  </a:ext>
                </a:extLst>
              </p:cNvPr>
              <p:cNvSpPr/>
              <p:nvPr/>
            </p:nvSpPr>
            <p:spPr>
              <a:xfrm>
                <a:off x="10133069" y="4252568"/>
                <a:ext cx="208193" cy="285173"/>
              </a:xfrm>
              <a:custGeom>
                <a:avLst/>
                <a:gdLst>
                  <a:gd name="connsiteX0" fmla="*/ 284910 w 296019"/>
                  <a:gd name="connsiteY0" fmla="*/ 3783 h 405473"/>
                  <a:gd name="connsiteX1" fmla="*/ 80067 w 296019"/>
                  <a:gd name="connsiteY1" fmla="*/ 320103 h 405473"/>
                  <a:gd name="connsiteX2" fmla="*/ 2066 w 296019"/>
                  <a:gd name="connsiteY2" fmla="*/ 393113 h 405473"/>
                  <a:gd name="connsiteX3" fmla="*/ 10646 w 296019"/>
                  <a:gd name="connsiteY3" fmla="*/ 404272 h 405473"/>
                  <a:gd name="connsiteX4" fmla="*/ 147694 w 296019"/>
                  <a:gd name="connsiteY4" fmla="*/ 269243 h 405473"/>
                  <a:gd name="connsiteX5" fmla="*/ 252891 w 296019"/>
                  <a:gd name="connsiteY5" fmla="*/ 106512 h 405473"/>
                  <a:gd name="connsiteX6" fmla="*/ 295620 w 296019"/>
                  <a:gd name="connsiteY6" fmla="*/ 6755 h 405473"/>
                  <a:gd name="connsiteX7" fmla="*/ 284910 w 296019"/>
                  <a:gd name="connsiteY7" fmla="*/ 3783 h 405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6019" h="405473">
                    <a:moveTo>
                      <a:pt x="284910" y="3783"/>
                    </a:moveTo>
                    <a:cubicBezTo>
                      <a:pt x="238760" y="121372"/>
                      <a:pt x="168498" y="229878"/>
                      <a:pt x="80067" y="320103"/>
                    </a:cubicBezTo>
                    <a:cubicBezTo>
                      <a:pt x="55114" y="345561"/>
                      <a:pt x="28478" y="369169"/>
                      <a:pt x="2066" y="393113"/>
                    </a:cubicBezTo>
                    <a:cubicBezTo>
                      <a:pt x="-3822" y="398440"/>
                      <a:pt x="4085" y="409038"/>
                      <a:pt x="10646" y="404272"/>
                    </a:cubicBezTo>
                    <a:cubicBezTo>
                      <a:pt x="62403" y="366645"/>
                      <a:pt x="107544" y="318870"/>
                      <a:pt x="147694" y="269243"/>
                    </a:cubicBezTo>
                    <a:cubicBezTo>
                      <a:pt x="188404" y="218887"/>
                      <a:pt x="223676" y="164270"/>
                      <a:pt x="252891" y="106512"/>
                    </a:cubicBezTo>
                    <a:cubicBezTo>
                      <a:pt x="269209" y="74269"/>
                      <a:pt x="283340" y="40792"/>
                      <a:pt x="295620" y="6755"/>
                    </a:cubicBezTo>
                    <a:cubicBezTo>
                      <a:pt x="298199" y="-86"/>
                      <a:pt x="287545" y="-2834"/>
                      <a:pt x="284910" y="3783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B1BFFECF-CF4F-349B-48AD-865AA498564C}"/>
                  </a:ext>
                </a:extLst>
              </p:cNvPr>
              <p:cNvSpPr/>
              <p:nvPr/>
            </p:nvSpPr>
            <p:spPr>
              <a:xfrm>
                <a:off x="10607944" y="4215201"/>
                <a:ext cx="361564" cy="239600"/>
              </a:xfrm>
              <a:custGeom>
                <a:avLst/>
                <a:gdLst>
                  <a:gd name="connsiteX0" fmla="*/ 509436 w 514090"/>
                  <a:gd name="connsiteY0" fmla="*/ 327981 h 340675"/>
                  <a:gd name="connsiteX1" fmla="*/ 290013 w 514090"/>
                  <a:gd name="connsiteY1" fmla="*/ 242411 h 340675"/>
                  <a:gd name="connsiteX2" fmla="*/ 100255 w 514090"/>
                  <a:gd name="connsiteY2" fmla="*/ 102784 h 340675"/>
                  <a:gd name="connsiteX3" fmla="*/ 12105 w 514090"/>
                  <a:gd name="connsiteY3" fmla="*/ 2689 h 340675"/>
                  <a:gd name="connsiteX4" fmla="*/ 1226 w 514090"/>
                  <a:gd name="connsiteY4" fmla="*/ 9082 h 340675"/>
                  <a:gd name="connsiteX5" fmla="*/ 168835 w 514090"/>
                  <a:gd name="connsiteY5" fmla="*/ 181008 h 340675"/>
                  <a:gd name="connsiteX6" fmla="*/ 375864 w 514090"/>
                  <a:gd name="connsiteY6" fmla="*/ 300785 h 340675"/>
                  <a:gd name="connsiteX7" fmla="*/ 505959 w 514090"/>
                  <a:gd name="connsiteY7" fmla="*/ 340542 h 340675"/>
                  <a:gd name="connsiteX8" fmla="*/ 509436 w 514090"/>
                  <a:gd name="connsiteY8" fmla="*/ 327981 h 34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090" h="340675">
                    <a:moveTo>
                      <a:pt x="509436" y="327981"/>
                    </a:moveTo>
                    <a:cubicBezTo>
                      <a:pt x="433230" y="306785"/>
                      <a:pt x="359659" y="280374"/>
                      <a:pt x="290013" y="242411"/>
                    </a:cubicBezTo>
                    <a:cubicBezTo>
                      <a:pt x="220817" y="204672"/>
                      <a:pt x="156835" y="157625"/>
                      <a:pt x="100255" y="102784"/>
                    </a:cubicBezTo>
                    <a:cubicBezTo>
                      <a:pt x="68348" y="71774"/>
                      <a:pt x="38796" y="38353"/>
                      <a:pt x="12105" y="2689"/>
                    </a:cubicBezTo>
                    <a:cubicBezTo>
                      <a:pt x="7282" y="-3703"/>
                      <a:pt x="-3653" y="2465"/>
                      <a:pt x="1226" y="9082"/>
                    </a:cubicBezTo>
                    <a:cubicBezTo>
                      <a:pt x="48890" y="73792"/>
                      <a:pt x="105302" y="131718"/>
                      <a:pt x="168835" y="181008"/>
                    </a:cubicBezTo>
                    <a:cubicBezTo>
                      <a:pt x="232144" y="230130"/>
                      <a:pt x="301677" y="270448"/>
                      <a:pt x="375864" y="300785"/>
                    </a:cubicBezTo>
                    <a:cubicBezTo>
                      <a:pt x="417865" y="317944"/>
                      <a:pt x="461323" y="332187"/>
                      <a:pt x="505959" y="340542"/>
                    </a:cubicBezTo>
                    <a:cubicBezTo>
                      <a:pt x="514090" y="342056"/>
                      <a:pt x="517622" y="330225"/>
                      <a:pt x="509436" y="327981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36DA0D27-5EE3-69FA-662E-C432CEC0F40F}"/>
                  </a:ext>
                </a:extLst>
              </p:cNvPr>
              <p:cNvSpPr/>
              <p:nvPr/>
            </p:nvSpPr>
            <p:spPr>
              <a:xfrm>
                <a:off x="10731037" y="4244686"/>
                <a:ext cx="247333" cy="170217"/>
              </a:xfrm>
              <a:custGeom>
                <a:avLst/>
                <a:gdLst>
                  <a:gd name="connsiteX0" fmla="*/ 347987 w 351671"/>
                  <a:gd name="connsiteY0" fmla="*/ 231553 h 242023"/>
                  <a:gd name="connsiteX1" fmla="*/ 200733 w 351671"/>
                  <a:gd name="connsiteY1" fmla="*/ 164767 h 242023"/>
                  <a:gd name="connsiteX2" fmla="*/ 71143 w 351671"/>
                  <a:gd name="connsiteY2" fmla="*/ 68149 h 242023"/>
                  <a:gd name="connsiteX3" fmla="*/ 9124 w 351671"/>
                  <a:gd name="connsiteY3" fmla="*/ 1868 h 242023"/>
                  <a:gd name="connsiteX4" fmla="*/ 1330 w 351671"/>
                  <a:gd name="connsiteY4" fmla="*/ 9663 h 242023"/>
                  <a:gd name="connsiteX5" fmla="*/ 258266 w 351671"/>
                  <a:gd name="connsiteY5" fmla="*/ 210132 h 242023"/>
                  <a:gd name="connsiteX6" fmla="*/ 345127 w 351671"/>
                  <a:gd name="connsiteY6" fmla="*/ 241814 h 242023"/>
                  <a:gd name="connsiteX7" fmla="*/ 347987 w 351671"/>
                  <a:gd name="connsiteY7" fmla="*/ 231553 h 24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671" h="242023">
                    <a:moveTo>
                      <a:pt x="347987" y="231553"/>
                    </a:moveTo>
                    <a:cubicBezTo>
                      <a:pt x="297351" y="212599"/>
                      <a:pt x="247556" y="192019"/>
                      <a:pt x="200733" y="164767"/>
                    </a:cubicBezTo>
                    <a:cubicBezTo>
                      <a:pt x="154079" y="137570"/>
                      <a:pt x="110508" y="105159"/>
                      <a:pt x="71143" y="68149"/>
                    </a:cubicBezTo>
                    <a:cubicBezTo>
                      <a:pt x="49050" y="47401"/>
                      <a:pt x="28358" y="25252"/>
                      <a:pt x="9124" y="1868"/>
                    </a:cubicBezTo>
                    <a:cubicBezTo>
                      <a:pt x="4582" y="-3627"/>
                      <a:pt x="-3100" y="4223"/>
                      <a:pt x="1330" y="9663"/>
                    </a:cubicBezTo>
                    <a:cubicBezTo>
                      <a:pt x="70302" y="94841"/>
                      <a:pt x="158901" y="163926"/>
                      <a:pt x="258266" y="210132"/>
                    </a:cubicBezTo>
                    <a:cubicBezTo>
                      <a:pt x="286304" y="223197"/>
                      <a:pt x="315127" y="234188"/>
                      <a:pt x="345127" y="241814"/>
                    </a:cubicBezTo>
                    <a:cubicBezTo>
                      <a:pt x="351912" y="243552"/>
                      <a:pt x="354323" y="233964"/>
                      <a:pt x="347987" y="231553"/>
                    </a:cubicBezTo>
                    <a:close/>
                  </a:path>
                </a:pathLst>
              </a:custGeom>
              <a:solidFill>
                <a:srgbClr val="A34C31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9F83207A-AC1C-0C78-E389-700BEC447C4D}"/>
                </a:ext>
              </a:extLst>
            </p:cNvPr>
            <p:cNvGrpSpPr/>
            <p:nvPr/>
          </p:nvGrpSpPr>
          <p:grpSpPr>
            <a:xfrm>
              <a:off x="9574637" y="4391822"/>
              <a:ext cx="2165490" cy="2549149"/>
              <a:chOff x="6959600" y="3365697"/>
              <a:chExt cx="1535899" cy="1808013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5E3D1E4D-071E-08CE-ECFD-0FFEC3DAFE8F}"/>
                  </a:ext>
                </a:extLst>
              </p:cNvPr>
              <p:cNvSpPr/>
              <p:nvPr/>
            </p:nvSpPr>
            <p:spPr>
              <a:xfrm>
                <a:off x="6959600" y="4556774"/>
                <a:ext cx="1283502" cy="616936"/>
              </a:xfrm>
              <a:custGeom>
                <a:avLst/>
                <a:gdLst>
                  <a:gd name="connsiteX0" fmla="*/ 611488 w 1283502"/>
                  <a:gd name="connsiteY0" fmla="*/ 24 h 616936"/>
                  <a:gd name="connsiteX1" fmla="*/ 660336 w 1283502"/>
                  <a:gd name="connsiteY1" fmla="*/ 5065 h 616936"/>
                  <a:gd name="connsiteX2" fmla="*/ 920952 w 1283502"/>
                  <a:gd name="connsiteY2" fmla="*/ 87558 h 616936"/>
                  <a:gd name="connsiteX3" fmla="*/ 1198272 w 1283502"/>
                  <a:gd name="connsiteY3" fmla="*/ 286799 h 616936"/>
                  <a:gd name="connsiteX4" fmla="*/ 1276139 w 1283502"/>
                  <a:gd name="connsiteY4" fmla="*/ 481732 h 616936"/>
                  <a:gd name="connsiteX5" fmla="*/ 1282267 w 1283502"/>
                  <a:gd name="connsiteY5" fmla="*/ 602580 h 616936"/>
                  <a:gd name="connsiteX6" fmla="*/ 1281345 w 1283502"/>
                  <a:gd name="connsiteY6" fmla="*/ 616936 h 616936"/>
                  <a:gd name="connsiteX7" fmla="*/ 259043 w 1283502"/>
                  <a:gd name="connsiteY7" fmla="*/ 616936 h 616936"/>
                  <a:gd name="connsiteX8" fmla="*/ 0 w 1283502"/>
                  <a:gd name="connsiteY8" fmla="*/ 357893 h 616936"/>
                  <a:gd name="connsiteX9" fmla="*/ 0 w 1283502"/>
                  <a:gd name="connsiteY9" fmla="*/ 300479 h 616936"/>
                  <a:gd name="connsiteX10" fmla="*/ 107 w 1283502"/>
                  <a:gd name="connsiteY10" fmla="*/ 299336 h 616936"/>
                  <a:gd name="connsiteX11" fmla="*/ 264220 w 1283502"/>
                  <a:gd name="connsiteY11" fmla="*/ 51114 h 616936"/>
                  <a:gd name="connsiteX12" fmla="*/ 611488 w 1283502"/>
                  <a:gd name="connsiteY12" fmla="*/ 24 h 61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83502" h="616936">
                    <a:moveTo>
                      <a:pt x="611488" y="24"/>
                    </a:moveTo>
                    <a:cubicBezTo>
                      <a:pt x="640483" y="247"/>
                      <a:pt x="659144" y="2054"/>
                      <a:pt x="660336" y="5065"/>
                    </a:cubicBezTo>
                    <a:cubicBezTo>
                      <a:pt x="700593" y="106733"/>
                      <a:pt x="829630" y="115880"/>
                      <a:pt x="920952" y="87558"/>
                    </a:cubicBezTo>
                    <a:cubicBezTo>
                      <a:pt x="999137" y="127039"/>
                      <a:pt x="1146113" y="218149"/>
                      <a:pt x="1198272" y="286799"/>
                    </a:cubicBezTo>
                    <a:cubicBezTo>
                      <a:pt x="1241320" y="343513"/>
                      <a:pt x="1265298" y="412163"/>
                      <a:pt x="1276139" y="481732"/>
                    </a:cubicBezTo>
                    <a:cubicBezTo>
                      <a:pt x="1284270" y="533909"/>
                      <a:pt x="1284555" y="562109"/>
                      <a:pt x="1282267" y="602580"/>
                    </a:cubicBezTo>
                    <a:lnTo>
                      <a:pt x="1281345" y="616936"/>
                    </a:lnTo>
                    <a:lnTo>
                      <a:pt x="259043" y="616936"/>
                    </a:lnTo>
                    <a:cubicBezTo>
                      <a:pt x="115978" y="616936"/>
                      <a:pt x="0" y="500958"/>
                      <a:pt x="0" y="357893"/>
                    </a:cubicBezTo>
                    <a:lnTo>
                      <a:pt x="0" y="300479"/>
                    </a:lnTo>
                    <a:lnTo>
                      <a:pt x="107" y="299336"/>
                    </a:lnTo>
                    <a:cubicBezTo>
                      <a:pt x="55338" y="215712"/>
                      <a:pt x="153970" y="103519"/>
                      <a:pt x="264220" y="51114"/>
                    </a:cubicBezTo>
                    <a:cubicBezTo>
                      <a:pt x="344523" y="12948"/>
                      <a:pt x="524505" y="-646"/>
                      <a:pt x="611488" y="24"/>
                    </a:cubicBezTo>
                    <a:close/>
                  </a:path>
                </a:pathLst>
              </a:custGeom>
              <a:solidFill>
                <a:srgbClr val="3F579F"/>
              </a:solidFill>
              <a:ln w="56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947E0DF3-FC0A-3317-47A4-70FC8F9B6AF1}"/>
                  </a:ext>
                </a:extLst>
              </p:cNvPr>
              <p:cNvSpPr/>
              <p:nvPr/>
            </p:nvSpPr>
            <p:spPr>
              <a:xfrm>
                <a:off x="7602300" y="4502688"/>
                <a:ext cx="279711" cy="192779"/>
              </a:xfrm>
              <a:custGeom>
                <a:avLst/>
                <a:gdLst>
                  <a:gd name="connsiteX0" fmla="*/ 78 w 444155"/>
                  <a:gd name="connsiteY0" fmla="*/ 174562 h 306115"/>
                  <a:gd name="connsiteX1" fmla="*/ 10900 w 444155"/>
                  <a:gd name="connsiteY1" fmla="*/ 192562 h 306115"/>
                  <a:gd name="connsiteX2" fmla="*/ 198696 w 444155"/>
                  <a:gd name="connsiteY2" fmla="*/ 300731 h 306115"/>
                  <a:gd name="connsiteX3" fmla="*/ 412792 w 444155"/>
                  <a:gd name="connsiteY3" fmla="*/ 267311 h 306115"/>
                  <a:gd name="connsiteX4" fmla="*/ 430175 w 444155"/>
                  <a:gd name="connsiteY4" fmla="*/ 254469 h 306115"/>
                  <a:gd name="connsiteX5" fmla="*/ 439820 w 444155"/>
                  <a:gd name="connsiteY5" fmla="*/ 230918 h 306115"/>
                  <a:gd name="connsiteX6" fmla="*/ 444082 w 444155"/>
                  <a:gd name="connsiteY6" fmla="*/ 70206 h 306115"/>
                  <a:gd name="connsiteX7" fmla="*/ 63106 w 444155"/>
                  <a:gd name="connsiteY7" fmla="*/ 0 h 306115"/>
                  <a:gd name="connsiteX8" fmla="*/ 78 w 444155"/>
                  <a:gd name="connsiteY8" fmla="*/ 174562 h 30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55" h="306115">
                    <a:moveTo>
                      <a:pt x="78" y="174562"/>
                    </a:moveTo>
                    <a:cubicBezTo>
                      <a:pt x="1704" y="181459"/>
                      <a:pt x="6246" y="187235"/>
                      <a:pt x="10900" y="192562"/>
                    </a:cubicBezTo>
                    <a:cubicBezTo>
                      <a:pt x="58845" y="248413"/>
                      <a:pt x="126303" y="287273"/>
                      <a:pt x="198696" y="300731"/>
                    </a:cubicBezTo>
                    <a:cubicBezTo>
                      <a:pt x="271089" y="314189"/>
                      <a:pt x="347969" y="302189"/>
                      <a:pt x="412792" y="267311"/>
                    </a:cubicBezTo>
                    <a:cubicBezTo>
                      <a:pt x="419184" y="263890"/>
                      <a:pt x="425577" y="260077"/>
                      <a:pt x="430175" y="254469"/>
                    </a:cubicBezTo>
                    <a:cubicBezTo>
                      <a:pt x="435558" y="247796"/>
                      <a:pt x="438586" y="239385"/>
                      <a:pt x="439820" y="230918"/>
                    </a:cubicBezTo>
                    <a:cubicBezTo>
                      <a:pt x="444530" y="199683"/>
                      <a:pt x="444250" y="97347"/>
                      <a:pt x="444082" y="70206"/>
                    </a:cubicBezTo>
                    <a:cubicBezTo>
                      <a:pt x="302828" y="78169"/>
                      <a:pt x="193762" y="54281"/>
                      <a:pt x="63106" y="0"/>
                    </a:cubicBezTo>
                    <a:cubicBezTo>
                      <a:pt x="31592" y="59327"/>
                      <a:pt x="-1829" y="166543"/>
                      <a:pt x="78" y="174562"/>
                    </a:cubicBezTo>
                    <a:close/>
                  </a:path>
                </a:pathLst>
              </a:custGeom>
              <a:solidFill>
                <a:srgbClr val="A85643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9F8D67A7-614C-F5CE-4731-5C3E87409C3D}"/>
                  </a:ext>
                </a:extLst>
              </p:cNvPr>
              <p:cNvSpPr/>
              <p:nvPr/>
            </p:nvSpPr>
            <p:spPr>
              <a:xfrm>
                <a:off x="7635120" y="4502723"/>
                <a:ext cx="246888" cy="117771"/>
              </a:xfrm>
              <a:custGeom>
                <a:avLst/>
                <a:gdLst>
                  <a:gd name="connsiteX0" fmla="*/ 391966 w 392036"/>
                  <a:gd name="connsiteY0" fmla="*/ 70206 h 187010"/>
                  <a:gd name="connsiteX1" fmla="*/ 10991 w 392036"/>
                  <a:gd name="connsiteY1" fmla="*/ 0 h 187010"/>
                  <a:gd name="connsiteX2" fmla="*/ 0 w 392036"/>
                  <a:gd name="connsiteY2" fmla="*/ 22374 h 187010"/>
                  <a:gd name="connsiteX3" fmla="*/ 390788 w 392036"/>
                  <a:gd name="connsiteY3" fmla="*/ 187011 h 187010"/>
                  <a:gd name="connsiteX4" fmla="*/ 391966 w 392036"/>
                  <a:gd name="connsiteY4" fmla="*/ 70206 h 18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036" h="187010">
                    <a:moveTo>
                      <a:pt x="391966" y="70206"/>
                    </a:moveTo>
                    <a:cubicBezTo>
                      <a:pt x="250712" y="78169"/>
                      <a:pt x="141646" y="54281"/>
                      <a:pt x="10991" y="0"/>
                    </a:cubicBezTo>
                    <a:cubicBezTo>
                      <a:pt x="7346" y="6897"/>
                      <a:pt x="3645" y="14411"/>
                      <a:pt x="0" y="22374"/>
                    </a:cubicBezTo>
                    <a:cubicBezTo>
                      <a:pt x="88599" y="133403"/>
                      <a:pt x="244544" y="177366"/>
                      <a:pt x="390788" y="187011"/>
                    </a:cubicBezTo>
                    <a:cubicBezTo>
                      <a:pt x="392246" y="144562"/>
                      <a:pt x="392078" y="89104"/>
                      <a:pt x="391966" y="70206"/>
                    </a:cubicBezTo>
                    <a:close/>
                  </a:path>
                </a:pathLst>
              </a:custGeom>
              <a:solidFill>
                <a:srgbClr val="6F4998">
                  <a:alpha val="15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9" name="图形 13">
                <a:extLst>
                  <a:ext uri="{FF2B5EF4-FFF2-40B4-BE49-F238E27FC236}">
                    <a16:creationId xmlns:a16="http://schemas.microsoft.com/office/drawing/2014/main" id="{59046383-92F8-F529-5495-6CCF884E8490}"/>
                  </a:ext>
                </a:extLst>
              </p:cNvPr>
              <p:cNvGrpSpPr/>
              <p:nvPr/>
            </p:nvGrpSpPr>
            <p:grpSpPr>
              <a:xfrm>
                <a:off x="8147230" y="4231557"/>
                <a:ext cx="230963" cy="256820"/>
                <a:chOff x="15044781" y="9552124"/>
                <a:chExt cx="366748" cy="407806"/>
              </a:xfrm>
            </p:grpSpPr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4861E67B-F16D-CBF9-056F-8B98C57C830B}"/>
                    </a:ext>
                  </a:extLst>
                </p:cNvPr>
                <p:cNvSpPr/>
                <p:nvPr/>
              </p:nvSpPr>
              <p:spPr>
                <a:xfrm>
                  <a:off x="15044781" y="9552124"/>
                  <a:ext cx="366748" cy="407806"/>
                </a:xfrm>
                <a:custGeom>
                  <a:avLst/>
                  <a:gdLst>
                    <a:gd name="connsiteX0" fmla="*/ 103478 w 366748"/>
                    <a:gd name="connsiteY0" fmla="*/ 27799 h 407806"/>
                    <a:gd name="connsiteX1" fmla="*/ 323686 w 366748"/>
                    <a:gd name="connsiteY1" fmla="*/ 58752 h 407806"/>
                    <a:gd name="connsiteX2" fmla="*/ 338658 w 366748"/>
                    <a:gd name="connsiteY2" fmla="*/ 287651 h 407806"/>
                    <a:gd name="connsiteX3" fmla="*/ 136226 w 366748"/>
                    <a:gd name="connsiteY3" fmla="*/ 407316 h 407806"/>
                    <a:gd name="connsiteX4" fmla="*/ 6131 w 366748"/>
                    <a:gd name="connsiteY4" fmla="*/ 347147 h 407806"/>
                    <a:gd name="connsiteX5" fmla="*/ 14206 w 366748"/>
                    <a:gd name="connsiteY5" fmla="*/ 245819 h 407806"/>
                    <a:gd name="connsiteX6" fmla="*/ 103478 w 366748"/>
                    <a:gd name="connsiteY6" fmla="*/ 27799 h 407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6748" h="407806">
                      <a:moveTo>
                        <a:pt x="103478" y="27799"/>
                      </a:moveTo>
                      <a:cubicBezTo>
                        <a:pt x="169254" y="-20370"/>
                        <a:pt x="270863" y="-3323"/>
                        <a:pt x="323686" y="58752"/>
                      </a:cubicBezTo>
                      <a:cubicBezTo>
                        <a:pt x="376508" y="120884"/>
                        <a:pt x="379817" y="217277"/>
                        <a:pt x="338658" y="287651"/>
                      </a:cubicBezTo>
                      <a:cubicBezTo>
                        <a:pt x="297498" y="358026"/>
                        <a:pt x="217591" y="401540"/>
                        <a:pt x="136226" y="407316"/>
                      </a:cubicBezTo>
                      <a:cubicBezTo>
                        <a:pt x="85198" y="410961"/>
                        <a:pt x="25253" y="394643"/>
                        <a:pt x="6131" y="347147"/>
                      </a:cubicBezTo>
                      <a:cubicBezTo>
                        <a:pt x="-6822" y="315016"/>
                        <a:pt x="3103" y="278623"/>
                        <a:pt x="14206" y="245819"/>
                      </a:cubicBezTo>
                      <a:cubicBezTo>
                        <a:pt x="40001" y="169837"/>
                        <a:pt x="71964" y="95874"/>
                        <a:pt x="103478" y="27799"/>
                      </a:cubicBezTo>
                      <a:close/>
                    </a:path>
                  </a:pathLst>
                </a:custGeom>
                <a:solidFill>
                  <a:srgbClr val="A0523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CE4818EF-70A7-F8A3-34B4-540C92961F47}"/>
                    </a:ext>
                  </a:extLst>
                </p:cNvPr>
                <p:cNvSpPr/>
                <p:nvPr/>
              </p:nvSpPr>
              <p:spPr>
                <a:xfrm>
                  <a:off x="15167829" y="9659124"/>
                  <a:ext cx="177816" cy="61041"/>
                </a:xfrm>
                <a:custGeom>
                  <a:avLst/>
                  <a:gdLst>
                    <a:gd name="connsiteX0" fmla="*/ 177702 w 177816"/>
                    <a:gd name="connsiteY0" fmla="*/ 49548 h 61041"/>
                    <a:gd name="connsiteX1" fmla="*/ 174282 w 177816"/>
                    <a:gd name="connsiteY1" fmla="*/ 39118 h 61041"/>
                    <a:gd name="connsiteX2" fmla="*/ 174450 w 177816"/>
                    <a:gd name="connsiteY2" fmla="*/ 40464 h 61041"/>
                    <a:gd name="connsiteX3" fmla="*/ 131216 w 177816"/>
                    <a:gd name="connsiteY3" fmla="*/ 5529 h 61041"/>
                    <a:gd name="connsiteX4" fmla="*/ 58823 w 177816"/>
                    <a:gd name="connsiteY4" fmla="*/ 6426 h 61041"/>
                    <a:gd name="connsiteX5" fmla="*/ 25290 w 177816"/>
                    <a:gd name="connsiteY5" fmla="*/ 26950 h 61041"/>
                    <a:gd name="connsiteX6" fmla="*/ 7738 w 177816"/>
                    <a:gd name="connsiteY6" fmla="*/ 44165 h 61041"/>
                    <a:gd name="connsiteX7" fmla="*/ 0 w 177816"/>
                    <a:gd name="connsiteY7" fmla="*/ 55268 h 61041"/>
                    <a:gd name="connsiteX8" fmla="*/ 10318 w 177816"/>
                    <a:gd name="connsiteY8" fmla="*/ 59193 h 61041"/>
                    <a:gd name="connsiteX9" fmla="*/ 108393 w 177816"/>
                    <a:gd name="connsiteY9" fmla="*/ 25940 h 61041"/>
                    <a:gd name="connsiteX10" fmla="*/ 152525 w 177816"/>
                    <a:gd name="connsiteY10" fmla="*/ 46520 h 61041"/>
                    <a:gd name="connsiteX11" fmla="*/ 157908 w 177816"/>
                    <a:gd name="connsiteY11" fmla="*/ 51286 h 61041"/>
                    <a:gd name="connsiteX12" fmla="*/ 164805 w 177816"/>
                    <a:gd name="connsiteY12" fmla="*/ 57230 h 61041"/>
                    <a:gd name="connsiteX13" fmla="*/ 171871 w 177816"/>
                    <a:gd name="connsiteY13" fmla="*/ 58408 h 61041"/>
                    <a:gd name="connsiteX14" fmla="*/ 171983 w 177816"/>
                    <a:gd name="connsiteY14" fmla="*/ 58408 h 61041"/>
                    <a:gd name="connsiteX15" fmla="*/ 171983 w 177816"/>
                    <a:gd name="connsiteY15" fmla="*/ 58408 h 61041"/>
                    <a:gd name="connsiteX16" fmla="*/ 177702 w 177816"/>
                    <a:gd name="connsiteY16" fmla="*/ 49548 h 6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7816" h="61041">
                      <a:moveTo>
                        <a:pt x="177702" y="49548"/>
                      </a:moveTo>
                      <a:cubicBezTo>
                        <a:pt x="177478" y="45959"/>
                        <a:pt x="175684" y="42314"/>
                        <a:pt x="174282" y="39118"/>
                      </a:cubicBezTo>
                      <a:cubicBezTo>
                        <a:pt x="174338" y="39342"/>
                        <a:pt x="174394" y="39847"/>
                        <a:pt x="174450" y="40464"/>
                      </a:cubicBezTo>
                      <a:cubicBezTo>
                        <a:pt x="166880" y="23024"/>
                        <a:pt x="148431" y="12090"/>
                        <a:pt x="131216" y="5529"/>
                      </a:cubicBezTo>
                      <a:cubicBezTo>
                        <a:pt x="108057" y="-3163"/>
                        <a:pt x="82094" y="-639"/>
                        <a:pt x="58823" y="6426"/>
                      </a:cubicBezTo>
                      <a:cubicBezTo>
                        <a:pt x="46206" y="10520"/>
                        <a:pt x="35552" y="18763"/>
                        <a:pt x="25290" y="26950"/>
                      </a:cubicBezTo>
                      <a:cubicBezTo>
                        <a:pt x="18897" y="32108"/>
                        <a:pt x="13402" y="38221"/>
                        <a:pt x="7738" y="44165"/>
                      </a:cubicBezTo>
                      <a:cubicBezTo>
                        <a:pt x="5103" y="47698"/>
                        <a:pt x="168" y="50557"/>
                        <a:pt x="0" y="55268"/>
                      </a:cubicBezTo>
                      <a:cubicBezTo>
                        <a:pt x="0" y="60426"/>
                        <a:pt x="6897" y="63062"/>
                        <a:pt x="10318" y="59193"/>
                      </a:cubicBezTo>
                      <a:cubicBezTo>
                        <a:pt x="38355" y="26389"/>
                        <a:pt x="79515" y="19155"/>
                        <a:pt x="108393" y="25940"/>
                      </a:cubicBezTo>
                      <a:cubicBezTo>
                        <a:pt x="122468" y="27510"/>
                        <a:pt x="144674" y="41922"/>
                        <a:pt x="152525" y="46520"/>
                      </a:cubicBezTo>
                      <a:cubicBezTo>
                        <a:pt x="154487" y="47866"/>
                        <a:pt x="156113" y="49660"/>
                        <a:pt x="157908" y="51286"/>
                      </a:cubicBezTo>
                      <a:cubicBezTo>
                        <a:pt x="158973" y="52576"/>
                        <a:pt x="162057" y="55380"/>
                        <a:pt x="164805" y="57230"/>
                      </a:cubicBezTo>
                      <a:cubicBezTo>
                        <a:pt x="166936" y="58913"/>
                        <a:pt x="169515" y="59193"/>
                        <a:pt x="171871" y="58408"/>
                      </a:cubicBezTo>
                      <a:cubicBezTo>
                        <a:pt x="171927" y="58408"/>
                        <a:pt x="171983" y="58408"/>
                        <a:pt x="171983" y="58408"/>
                      </a:cubicBezTo>
                      <a:cubicBezTo>
                        <a:pt x="171983" y="58408"/>
                        <a:pt x="171983" y="58408"/>
                        <a:pt x="171983" y="58408"/>
                      </a:cubicBezTo>
                      <a:cubicBezTo>
                        <a:pt x="175572" y="57118"/>
                        <a:pt x="178431" y="53585"/>
                        <a:pt x="177702" y="49548"/>
                      </a:cubicBezTo>
                      <a:close/>
                    </a:path>
                  </a:pathLst>
                </a:custGeom>
                <a:solidFill>
                  <a:srgbClr val="914134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09FBA801-EC06-DB9D-9524-4DB308238C1F}"/>
                  </a:ext>
                </a:extLst>
              </p:cNvPr>
              <p:cNvSpPr/>
              <p:nvPr/>
            </p:nvSpPr>
            <p:spPr>
              <a:xfrm>
                <a:off x="7267108" y="3596044"/>
                <a:ext cx="1077279" cy="976997"/>
              </a:xfrm>
              <a:custGeom>
                <a:avLst/>
                <a:gdLst>
                  <a:gd name="connsiteX0" fmla="*/ 866259 w 1710620"/>
                  <a:gd name="connsiteY0" fmla="*/ 384 h 1551382"/>
                  <a:gd name="connsiteX1" fmla="*/ 504518 w 1710620"/>
                  <a:gd name="connsiteY1" fmla="*/ 227152 h 1551382"/>
                  <a:gd name="connsiteX2" fmla="*/ 297600 w 1710620"/>
                  <a:gd name="connsiteY2" fmla="*/ 610651 h 1551382"/>
                  <a:gd name="connsiteX3" fmla="*/ 63542 w 1710620"/>
                  <a:gd name="connsiteY3" fmla="*/ 642221 h 1551382"/>
                  <a:gd name="connsiteX4" fmla="*/ 16607 w 1710620"/>
                  <a:gd name="connsiteY4" fmla="*/ 873700 h 1551382"/>
                  <a:gd name="connsiteX5" fmla="*/ 213824 w 1710620"/>
                  <a:gd name="connsiteY5" fmla="*/ 1001103 h 1551382"/>
                  <a:gd name="connsiteX6" fmla="*/ 486966 w 1710620"/>
                  <a:gd name="connsiteY6" fmla="*/ 1386676 h 1551382"/>
                  <a:gd name="connsiteX7" fmla="*/ 937362 w 1710620"/>
                  <a:gd name="connsiteY7" fmla="*/ 1545986 h 1551382"/>
                  <a:gd name="connsiteX8" fmla="*/ 1350413 w 1710620"/>
                  <a:gd name="connsiteY8" fmla="*/ 1475724 h 1551382"/>
                  <a:gd name="connsiteX9" fmla="*/ 1537031 w 1710620"/>
                  <a:gd name="connsiteY9" fmla="*/ 1120767 h 1551382"/>
                  <a:gd name="connsiteX10" fmla="*/ 1531592 w 1710620"/>
                  <a:gd name="connsiteY10" fmla="*/ 1065197 h 1551382"/>
                  <a:gd name="connsiteX11" fmla="*/ 1547349 w 1710620"/>
                  <a:gd name="connsiteY11" fmla="*/ 1021963 h 1551382"/>
                  <a:gd name="connsiteX12" fmla="*/ 1633200 w 1710620"/>
                  <a:gd name="connsiteY12" fmla="*/ 847961 h 1551382"/>
                  <a:gd name="connsiteX13" fmla="*/ 1704359 w 1710620"/>
                  <a:gd name="connsiteY13" fmla="*/ 663137 h 1551382"/>
                  <a:gd name="connsiteX14" fmla="*/ 1651761 w 1710620"/>
                  <a:gd name="connsiteY14" fmla="*/ 376817 h 1551382"/>
                  <a:gd name="connsiteX15" fmla="*/ 1451124 w 1710620"/>
                  <a:gd name="connsiteY15" fmla="*/ 161152 h 1551382"/>
                  <a:gd name="connsiteX16" fmla="*/ 866259 w 1710620"/>
                  <a:gd name="connsiteY16" fmla="*/ 384 h 1551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10620" h="1551382">
                    <a:moveTo>
                      <a:pt x="866259" y="384"/>
                    </a:moveTo>
                    <a:cubicBezTo>
                      <a:pt x="722034" y="21300"/>
                      <a:pt x="595528" y="113320"/>
                      <a:pt x="504518" y="227152"/>
                    </a:cubicBezTo>
                    <a:cubicBezTo>
                      <a:pt x="413508" y="340985"/>
                      <a:pt x="353563" y="476070"/>
                      <a:pt x="297600" y="610651"/>
                    </a:cubicBezTo>
                    <a:cubicBezTo>
                      <a:pt x="223301" y="571567"/>
                      <a:pt x="124889" y="584800"/>
                      <a:pt x="63542" y="642221"/>
                    </a:cubicBezTo>
                    <a:cubicBezTo>
                      <a:pt x="2252" y="699586"/>
                      <a:pt x="-17486" y="796933"/>
                      <a:pt x="16607" y="873700"/>
                    </a:cubicBezTo>
                    <a:cubicBezTo>
                      <a:pt x="50701" y="950411"/>
                      <a:pt x="136216" y="1000990"/>
                      <a:pt x="213824" y="1001103"/>
                    </a:cubicBezTo>
                    <a:cubicBezTo>
                      <a:pt x="251843" y="1157497"/>
                      <a:pt x="355246" y="1294208"/>
                      <a:pt x="486966" y="1386676"/>
                    </a:cubicBezTo>
                    <a:cubicBezTo>
                      <a:pt x="618687" y="1479200"/>
                      <a:pt x="777212" y="1529388"/>
                      <a:pt x="937362" y="1545986"/>
                    </a:cubicBezTo>
                    <a:cubicBezTo>
                      <a:pt x="1078672" y="1560621"/>
                      <a:pt x="1228112" y="1548116"/>
                      <a:pt x="1350413" y="1475724"/>
                    </a:cubicBezTo>
                    <a:cubicBezTo>
                      <a:pt x="1472657" y="1403330"/>
                      <a:pt x="1560302" y="1260955"/>
                      <a:pt x="1537031" y="1120767"/>
                    </a:cubicBezTo>
                    <a:cubicBezTo>
                      <a:pt x="1533947" y="1102318"/>
                      <a:pt x="1529124" y="1083701"/>
                      <a:pt x="1531592" y="1065197"/>
                    </a:cubicBezTo>
                    <a:cubicBezTo>
                      <a:pt x="1533610" y="1049944"/>
                      <a:pt x="1540564" y="1035757"/>
                      <a:pt x="1547349" y="1021963"/>
                    </a:cubicBezTo>
                    <a:cubicBezTo>
                      <a:pt x="1575947" y="963981"/>
                      <a:pt x="1604602" y="905943"/>
                      <a:pt x="1633200" y="847961"/>
                    </a:cubicBezTo>
                    <a:cubicBezTo>
                      <a:pt x="1662527" y="788577"/>
                      <a:pt x="1692135" y="728240"/>
                      <a:pt x="1704359" y="663137"/>
                    </a:cubicBezTo>
                    <a:cubicBezTo>
                      <a:pt x="1722584" y="565847"/>
                      <a:pt x="1699817" y="463397"/>
                      <a:pt x="1651761" y="376817"/>
                    </a:cubicBezTo>
                    <a:cubicBezTo>
                      <a:pt x="1603704" y="290237"/>
                      <a:pt x="1531648" y="218741"/>
                      <a:pt x="1451124" y="161152"/>
                    </a:cubicBezTo>
                    <a:cubicBezTo>
                      <a:pt x="1303197" y="55450"/>
                      <a:pt x="1123588" y="-5448"/>
                      <a:pt x="866259" y="384"/>
                    </a:cubicBezTo>
                    <a:close/>
                  </a:path>
                </a:pathLst>
              </a:custGeom>
              <a:solidFill>
                <a:srgbClr val="A85643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61" name="图形 13">
                <a:extLst>
                  <a:ext uri="{FF2B5EF4-FFF2-40B4-BE49-F238E27FC236}">
                    <a16:creationId xmlns:a16="http://schemas.microsoft.com/office/drawing/2014/main" id="{CA22EF97-8157-37FB-FFCD-E690E26F0572}"/>
                  </a:ext>
                </a:extLst>
              </p:cNvPr>
              <p:cNvGrpSpPr/>
              <p:nvPr/>
            </p:nvGrpSpPr>
            <p:grpSpPr>
              <a:xfrm>
                <a:off x="7316620" y="4029927"/>
                <a:ext cx="109936" cy="59944"/>
                <a:chOff x="13725848" y="9231954"/>
                <a:chExt cx="174569" cy="95186"/>
              </a:xfrm>
              <a:solidFill>
                <a:srgbClr val="914134"/>
              </a:solidFill>
            </p:grpSpPr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66285BB1-5BEB-467D-0A9E-99BCCB9E9711}"/>
                    </a:ext>
                  </a:extLst>
                </p:cNvPr>
                <p:cNvSpPr/>
                <p:nvPr/>
              </p:nvSpPr>
              <p:spPr>
                <a:xfrm>
                  <a:off x="13725848" y="9231954"/>
                  <a:ext cx="174569" cy="95186"/>
                </a:xfrm>
                <a:custGeom>
                  <a:avLst/>
                  <a:gdLst>
                    <a:gd name="connsiteX0" fmla="*/ 174121 w 174569"/>
                    <a:gd name="connsiteY0" fmla="*/ 85201 h 95186"/>
                    <a:gd name="connsiteX1" fmla="*/ 174065 w 174569"/>
                    <a:gd name="connsiteY1" fmla="*/ 84752 h 95186"/>
                    <a:gd name="connsiteX2" fmla="*/ 163691 w 174569"/>
                    <a:gd name="connsiteY2" fmla="*/ 58004 h 95186"/>
                    <a:gd name="connsiteX3" fmla="*/ 41727 w 174569"/>
                    <a:gd name="connsiteY3" fmla="*/ 4509 h 95186"/>
                    <a:gd name="connsiteX4" fmla="*/ 14475 w 174569"/>
                    <a:gd name="connsiteY4" fmla="*/ 21612 h 95186"/>
                    <a:gd name="connsiteX5" fmla="*/ 14811 w 174569"/>
                    <a:gd name="connsiteY5" fmla="*/ 21555 h 95186"/>
                    <a:gd name="connsiteX6" fmla="*/ 792 w 174569"/>
                    <a:gd name="connsiteY6" fmla="*/ 35518 h 95186"/>
                    <a:gd name="connsiteX7" fmla="*/ 16437 w 174569"/>
                    <a:gd name="connsiteY7" fmla="*/ 45387 h 95186"/>
                    <a:gd name="connsiteX8" fmla="*/ 96401 w 174569"/>
                    <a:gd name="connsiteY8" fmla="*/ 30640 h 95186"/>
                    <a:gd name="connsiteX9" fmla="*/ 134812 w 174569"/>
                    <a:gd name="connsiteY9" fmla="*/ 56154 h 95186"/>
                    <a:gd name="connsiteX10" fmla="*/ 154887 w 174569"/>
                    <a:gd name="connsiteY10" fmla="*/ 84528 h 95186"/>
                    <a:gd name="connsiteX11" fmla="*/ 160663 w 174569"/>
                    <a:gd name="connsiteY11" fmla="*/ 91762 h 95186"/>
                    <a:gd name="connsiteX12" fmla="*/ 170981 w 174569"/>
                    <a:gd name="connsiteY12" fmla="*/ 94061 h 95186"/>
                    <a:gd name="connsiteX13" fmla="*/ 174570 w 174569"/>
                    <a:gd name="connsiteY13" fmla="*/ 87388 h 95186"/>
                    <a:gd name="connsiteX14" fmla="*/ 174121 w 174569"/>
                    <a:gd name="connsiteY14" fmla="*/ 85201 h 95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4569" h="95186">
                      <a:moveTo>
                        <a:pt x="174121" y="85201"/>
                      </a:moveTo>
                      <a:cubicBezTo>
                        <a:pt x="174121" y="85033"/>
                        <a:pt x="174065" y="84920"/>
                        <a:pt x="174065" y="84752"/>
                      </a:cubicBezTo>
                      <a:cubicBezTo>
                        <a:pt x="172102" y="75276"/>
                        <a:pt x="168570" y="66303"/>
                        <a:pt x="163691" y="58004"/>
                      </a:cubicBezTo>
                      <a:cubicBezTo>
                        <a:pt x="139915" y="13873"/>
                        <a:pt x="90681" y="-10688"/>
                        <a:pt x="41727" y="4509"/>
                      </a:cubicBezTo>
                      <a:cubicBezTo>
                        <a:pt x="31241" y="7593"/>
                        <a:pt x="22269" y="14153"/>
                        <a:pt x="14475" y="21612"/>
                      </a:cubicBezTo>
                      <a:cubicBezTo>
                        <a:pt x="12568" y="23574"/>
                        <a:pt x="12905" y="23013"/>
                        <a:pt x="14811" y="21555"/>
                      </a:cubicBezTo>
                      <a:cubicBezTo>
                        <a:pt x="10101" y="25985"/>
                        <a:pt x="3764" y="29686"/>
                        <a:pt x="792" y="35518"/>
                      </a:cubicBezTo>
                      <a:cubicBezTo>
                        <a:pt x="-3357" y="44715"/>
                        <a:pt x="9821" y="52957"/>
                        <a:pt x="16437" y="45387"/>
                      </a:cubicBezTo>
                      <a:cubicBezTo>
                        <a:pt x="39709" y="22284"/>
                        <a:pt x="72569" y="22228"/>
                        <a:pt x="96401" y="30640"/>
                      </a:cubicBezTo>
                      <a:cubicBezTo>
                        <a:pt x="115747" y="39612"/>
                        <a:pt x="122139" y="43257"/>
                        <a:pt x="134812" y="56154"/>
                      </a:cubicBezTo>
                      <a:cubicBezTo>
                        <a:pt x="138457" y="59294"/>
                        <a:pt x="147317" y="73705"/>
                        <a:pt x="154887" y="84528"/>
                      </a:cubicBezTo>
                      <a:cubicBezTo>
                        <a:pt x="156850" y="86883"/>
                        <a:pt x="158700" y="89406"/>
                        <a:pt x="160663" y="91762"/>
                      </a:cubicBezTo>
                      <a:cubicBezTo>
                        <a:pt x="162794" y="95126"/>
                        <a:pt x="167672" y="96248"/>
                        <a:pt x="170981" y="94061"/>
                      </a:cubicBezTo>
                      <a:cubicBezTo>
                        <a:pt x="173280" y="92547"/>
                        <a:pt x="174570" y="90135"/>
                        <a:pt x="174570" y="87388"/>
                      </a:cubicBezTo>
                      <a:cubicBezTo>
                        <a:pt x="174514" y="86603"/>
                        <a:pt x="174345" y="85874"/>
                        <a:pt x="174121" y="85201"/>
                      </a:cubicBezTo>
                      <a:close/>
                    </a:path>
                  </a:pathLst>
                </a:custGeom>
                <a:solidFill>
                  <a:srgbClr val="914134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01EC7638-9F40-A091-FA92-A540B8852B28}"/>
                    </a:ext>
                  </a:extLst>
                </p:cNvPr>
                <p:cNvSpPr/>
                <p:nvPr/>
              </p:nvSpPr>
              <p:spPr>
                <a:xfrm>
                  <a:off x="13886230" y="9323435"/>
                  <a:ext cx="1233" cy="1513"/>
                </a:xfrm>
                <a:custGeom>
                  <a:avLst/>
                  <a:gdLst>
                    <a:gd name="connsiteX0" fmla="*/ 1234 w 1233"/>
                    <a:gd name="connsiteY0" fmla="*/ 1514 h 1513"/>
                    <a:gd name="connsiteX1" fmla="*/ 224 w 1233"/>
                    <a:gd name="connsiteY1" fmla="*/ 224 h 1513"/>
                    <a:gd name="connsiteX2" fmla="*/ 0 w 1233"/>
                    <a:gd name="connsiteY2" fmla="*/ 0 h 1513"/>
                    <a:gd name="connsiteX3" fmla="*/ 1234 w 1233"/>
                    <a:gd name="connsiteY3" fmla="*/ 1514 h 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3" h="1513">
                      <a:moveTo>
                        <a:pt x="1234" y="1514"/>
                      </a:moveTo>
                      <a:cubicBezTo>
                        <a:pt x="897" y="1121"/>
                        <a:pt x="561" y="673"/>
                        <a:pt x="224" y="224"/>
                      </a:cubicBezTo>
                      <a:cubicBezTo>
                        <a:pt x="168" y="112"/>
                        <a:pt x="56" y="56"/>
                        <a:pt x="0" y="0"/>
                      </a:cubicBezTo>
                      <a:cubicBezTo>
                        <a:pt x="393" y="561"/>
                        <a:pt x="841" y="1065"/>
                        <a:pt x="1234" y="1514"/>
                      </a:cubicBezTo>
                      <a:close/>
                    </a:path>
                  </a:pathLst>
                </a:custGeom>
                <a:solidFill>
                  <a:srgbClr val="914134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55D500AE-02CB-5A27-727A-254D243CA071}"/>
                  </a:ext>
                </a:extLst>
              </p:cNvPr>
              <p:cNvSpPr/>
              <p:nvPr/>
            </p:nvSpPr>
            <p:spPr>
              <a:xfrm>
                <a:off x="7352364" y="3365697"/>
                <a:ext cx="1143135" cy="870829"/>
              </a:xfrm>
              <a:custGeom>
                <a:avLst/>
                <a:gdLst>
                  <a:gd name="connsiteX0" fmla="*/ 50240 w 1815194"/>
                  <a:gd name="connsiteY0" fmla="*/ 962122 h 1382797"/>
                  <a:gd name="connsiteX1" fmla="*/ 59885 w 1815194"/>
                  <a:gd name="connsiteY1" fmla="*/ 823784 h 1382797"/>
                  <a:gd name="connsiteX2" fmla="*/ 2464 w 1815194"/>
                  <a:gd name="connsiteY2" fmla="*/ 664418 h 1382797"/>
                  <a:gd name="connsiteX3" fmla="*/ 111193 w 1815194"/>
                  <a:gd name="connsiteY3" fmla="*/ 534548 h 1382797"/>
                  <a:gd name="connsiteX4" fmla="*/ 122745 w 1815194"/>
                  <a:gd name="connsiteY4" fmla="*/ 337668 h 1382797"/>
                  <a:gd name="connsiteX5" fmla="*/ 300391 w 1815194"/>
                  <a:gd name="connsiteY5" fmla="*/ 277779 h 1382797"/>
                  <a:gd name="connsiteX6" fmla="*/ 357195 w 1815194"/>
                  <a:gd name="connsiteY6" fmla="*/ 140731 h 1382797"/>
                  <a:gd name="connsiteX7" fmla="*/ 503047 w 1815194"/>
                  <a:gd name="connsiteY7" fmla="*/ 113759 h 1382797"/>
                  <a:gd name="connsiteX8" fmla="*/ 646936 w 1815194"/>
                  <a:gd name="connsiteY8" fmla="*/ 2674 h 1382797"/>
                  <a:gd name="connsiteX9" fmla="*/ 821891 w 1815194"/>
                  <a:gd name="connsiteY9" fmla="*/ 67666 h 1382797"/>
                  <a:gd name="connsiteX10" fmla="*/ 1099743 w 1815194"/>
                  <a:gd name="connsiteY10" fmla="*/ 65311 h 1382797"/>
                  <a:gd name="connsiteX11" fmla="*/ 1152006 w 1815194"/>
                  <a:gd name="connsiteY11" fmla="*/ 149423 h 1382797"/>
                  <a:gd name="connsiteX12" fmla="*/ 1291353 w 1815194"/>
                  <a:gd name="connsiteY12" fmla="*/ 104002 h 1382797"/>
                  <a:gd name="connsiteX13" fmla="*/ 1368512 w 1815194"/>
                  <a:gd name="connsiteY13" fmla="*/ 160638 h 1382797"/>
                  <a:gd name="connsiteX14" fmla="*/ 1388531 w 1815194"/>
                  <a:gd name="connsiteY14" fmla="*/ 265443 h 1382797"/>
                  <a:gd name="connsiteX15" fmla="*/ 1558158 w 1815194"/>
                  <a:gd name="connsiteY15" fmla="*/ 305817 h 1382797"/>
                  <a:gd name="connsiteX16" fmla="*/ 1598364 w 1815194"/>
                  <a:gd name="connsiteY16" fmla="*/ 461987 h 1382797"/>
                  <a:gd name="connsiteX17" fmla="*/ 1746179 w 1815194"/>
                  <a:gd name="connsiteY17" fmla="*/ 514417 h 1382797"/>
                  <a:gd name="connsiteX18" fmla="*/ 1716234 w 1815194"/>
                  <a:gd name="connsiteY18" fmla="*/ 658250 h 1382797"/>
                  <a:gd name="connsiteX19" fmla="*/ 1762384 w 1815194"/>
                  <a:gd name="connsiteY19" fmla="*/ 733447 h 1382797"/>
                  <a:gd name="connsiteX20" fmla="*/ 1735749 w 1815194"/>
                  <a:gd name="connsiteY20" fmla="*/ 822102 h 1382797"/>
                  <a:gd name="connsiteX21" fmla="*/ 1811955 w 1815194"/>
                  <a:gd name="connsiteY21" fmla="*/ 996047 h 1382797"/>
                  <a:gd name="connsiteX22" fmla="*/ 1664645 w 1815194"/>
                  <a:gd name="connsiteY22" fmla="*/ 1106627 h 1382797"/>
                  <a:gd name="connsiteX23" fmla="*/ 1494064 w 1815194"/>
                  <a:gd name="connsiteY23" fmla="*/ 1379265 h 1382797"/>
                  <a:gd name="connsiteX24" fmla="*/ 1414438 w 1815194"/>
                  <a:gd name="connsiteY24" fmla="*/ 1382798 h 1382797"/>
                  <a:gd name="connsiteX25" fmla="*/ 1503653 w 1815194"/>
                  <a:gd name="connsiteY25" fmla="*/ 1066141 h 1382797"/>
                  <a:gd name="connsiteX26" fmla="*/ 1485261 w 1815194"/>
                  <a:gd name="connsiteY26" fmla="*/ 937336 h 1382797"/>
                  <a:gd name="connsiteX27" fmla="*/ 1349446 w 1815194"/>
                  <a:gd name="connsiteY27" fmla="*/ 861635 h 1382797"/>
                  <a:gd name="connsiteX28" fmla="*/ 1241445 w 1815194"/>
                  <a:gd name="connsiteY28" fmla="*/ 845990 h 1382797"/>
                  <a:gd name="connsiteX29" fmla="*/ 1198604 w 1815194"/>
                  <a:gd name="connsiteY29" fmla="*/ 745671 h 1382797"/>
                  <a:gd name="connsiteX30" fmla="*/ 1069687 w 1815194"/>
                  <a:gd name="connsiteY30" fmla="*/ 766699 h 1382797"/>
                  <a:gd name="connsiteX31" fmla="*/ 1036210 w 1815194"/>
                  <a:gd name="connsiteY31" fmla="*/ 621465 h 1382797"/>
                  <a:gd name="connsiteX32" fmla="*/ 954621 w 1815194"/>
                  <a:gd name="connsiteY32" fmla="*/ 660212 h 1382797"/>
                  <a:gd name="connsiteX33" fmla="*/ 894901 w 1815194"/>
                  <a:gd name="connsiteY33" fmla="*/ 622418 h 1382797"/>
                  <a:gd name="connsiteX34" fmla="*/ 781741 w 1815194"/>
                  <a:gd name="connsiteY34" fmla="*/ 669072 h 1382797"/>
                  <a:gd name="connsiteX35" fmla="*/ 696843 w 1815194"/>
                  <a:gd name="connsiteY35" fmla="*/ 580922 h 1382797"/>
                  <a:gd name="connsiteX36" fmla="*/ 557440 w 1815194"/>
                  <a:gd name="connsiteY36" fmla="*/ 725204 h 1382797"/>
                  <a:gd name="connsiteX37" fmla="*/ 403401 w 1815194"/>
                  <a:gd name="connsiteY37" fmla="*/ 649222 h 1382797"/>
                  <a:gd name="connsiteX38" fmla="*/ 334429 w 1815194"/>
                  <a:gd name="connsiteY38" fmla="*/ 853952 h 1382797"/>
                  <a:gd name="connsiteX39" fmla="*/ 162278 w 1815194"/>
                  <a:gd name="connsiteY39" fmla="*/ 982252 h 1382797"/>
                  <a:gd name="connsiteX40" fmla="*/ 50240 w 1815194"/>
                  <a:gd name="connsiteY40" fmla="*/ 962122 h 138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815194" h="1382797">
                    <a:moveTo>
                      <a:pt x="50240" y="962122"/>
                    </a:moveTo>
                    <a:cubicBezTo>
                      <a:pt x="45473" y="915803"/>
                      <a:pt x="51137" y="868476"/>
                      <a:pt x="59885" y="823784"/>
                    </a:cubicBezTo>
                    <a:cubicBezTo>
                      <a:pt x="14800" y="785541"/>
                      <a:pt x="-7854" y="722624"/>
                      <a:pt x="2464" y="664418"/>
                    </a:cubicBezTo>
                    <a:cubicBezTo>
                      <a:pt x="12781" y="606212"/>
                      <a:pt x="55735" y="554959"/>
                      <a:pt x="111193" y="534548"/>
                    </a:cubicBezTo>
                    <a:cubicBezTo>
                      <a:pt x="82427" y="472417"/>
                      <a:pt x="86913" y="395986"/>
                      <a:pt x="122745" y="337668"/>
                    </a:cubicBezTo>
                    <a:cubicBezTo>
                      <a:pt x="158577" y="279293"/>
                      <a:pt x="283120" y="258994"/>
                      <a:pt x="300391" y="277779"/>
                    </a:cubicBezTo>
                    <a:cubicBezTo>
                      <a:pt x="295008" y="226527"/>
                      <a:pt x="317102" y="173199"/>
                      <a:pt x="357195" y="140731"/>
                    </a:cubicBezTo>
                    <a:cubicBezTo>
                      <a:pt x="397289" y="108264"/>
                      <a:pt x="454037" y="97834"/>
                      <a:pt x="503047" y="113759"/>
                    </a:cubicBezTo>
                    <a:cubicBezTo>
                      <a:pt x="529178" y="56394"/>
                      <a:pt x="584805" y="13441"/>
                      <a:pt x="646936" y="2674"/>
                    </a:cubicBezTo>
                    <a:cubicBezTo>
                      <a:pt x="709067" y="-8092"/>
                      <a:pt x="775909" y="13665"/>
                      <a:pt x="821891" y="67666"/>
                    </a:cubicBezTo>
                    <a:cubicBezTo>
                      <a:pt x="900116" y="5814"/>
                      <a:pt x="1020509" y="4805"/>
                      <a:pt x="1099743" y="65311"/>
                    </a:cubicBezTo>
                    <a:cubicBezTo>
                      <a:pt x="1126828" y="86002"/>
                      <a:pt x="1150211" y="115386"/>
                      <a:pt x="1152006" y="149423"/>
                    </a:cubicBezTo>
                    <a:cubicBezTo>
                      <a:pt x="1191707" y="116619"/>
                      <a:pt x="1243969" y="83815"/>
                      <a:pt x="1291353" y="104002"/>
                    </a:cubicBezTo>
                    <a:cubicBezTo>
                      <a:pt x="1321072" y="116675"/>
                      <a:pt x="1349503" y="134507"/>
                      <a:pt x="1368512" y="160638"/>
                    </a:cubicBezTo>
                    <a:cubicBezTo>
                      <a:pt x="1387522" y="186769"/>
                      <a:pt x="1395652" y="222209"/>
                      <a:pt x="1388531" y="265443"/>
                    </a:cubicBezTo>
                    <a:cubicBezTo>
                      <a:pt x="1447746" y="263761"/>
                      <a:pt x="1510551" y="270602"/>
                      <a:pt x="1558158" y="305817"/>
                    </a:cubicBezTo>
                    <a:cubicBezTo>
                      <a:pt x="1605766" y="341088"/>
                      <a:pt x="1630608" y="412304"/>
                      <a:pt x="1598364" y="461987"/>
                    </a:cubicBezTo>
                    <a:cubicBezTo>
                      <a:pt x="1652645" y="450940"/>
                      <a:pt x="1714945" y="468660"/>
                      <a:pt x="1746179" y="514417"/>
                    </a:cubicBezTo>
                    <a:cubicBezTo>
                      <a:pt x="1777413" y="560174"/>
                      <a:pt x="1765637" y="633128"/>
                      <a:pt x="1716234" y="658250"/>
                    </a:cubicBezTo>
                    <a:cubicBezTo>
                      <a:pt x="1743095" y="673222"/>
                      <a:pt x="1761207" y="702718"/>
                      <a:pt x="1762384" y="733447"/>
                    </a:cubicBezTo>
                    <a:cubicBezTo>
                      <a:pt x="1763562" y="764176"/>
                      <a:pt x="1747805" y="794961"/>
                      <a:pt x="1735749" y="822102"/>
                    </a:cubicBezTo>
                    <a:cubicBezTo>
                      <a:pt x="1792160" y="858831"/>
                      <a:pt x="1826198" y="930271"/>
                      <a:pt x="1811955" y="996047"/>
                    </a:cubicBezTo>
                    <a:cubicBezTo>
                      <a:pt x="1797712" y="1061823"/>
                      <a:pt x="1731487" y="1114366"/>
                      <a:pt x="1664645" y="1106627"/>
                    </a:cubicBezTo>
                    <a:cubicBezTo>
                      <a:pt x="1621748" y="1208011"/>
                      <a:pt x="1574588" y="1297900"/>
                      <a:pt x="1494064" y="1379265"/>
                    </a:cubicBezTo>
                    <a:cubicBezTo>
                      <a:pt x="1469952" y="1374779"/>
                      <a:pt x="1438157" y="1374779"/>
                      <a:pt x="1414438" y="1382798"/>
                    </a:cubicBezTo>
                    <a:cubicBezTo>
                      <a:pt x="1424475" y="1274180"/>
                      <a:pt x="1452008" y="1162254"/>
                      <a:pt x="1503653" y="1066141"/>
                    </a:cubicBezTo>
                    <a:cubicBezTo>
                      <a:pt x="1460588" y="1041019"/>
                      <a:pt x="1450943" y="973505"/>
                      <a:pt x="1485261" y="937336"/>
                    </a:cubicBezTo>
                    <a:cubicBezTo>
                      <a:pt x="1430251" y="960215"/>
                      <a:pt x="1358923" y="920458"/>
                      <a:pt x="1349446" y="861635"/>
                    </a:cubicBezTo>
                    <a:cubicBezTo>
                      <a:pt x="1314007" y="875317"/>
                      <a:pt x="1271614" y="869149"/>
                      <a:pt x="1241445" y="845990"/>
                    </a:cubicBezTo>
                    <a:cubicBezTo>
                      <a:pt x="1211333" y="822831"/>
                      <a:pt x="1194511" y="783466"/>
                      <a:pt x="1198604" y="745671"/>
                    </a:cubicBezTo>
                    <a:cubicBezTo>
                      <a:pt x="1157221" y="785933"/>
                      <a:pt x="1112304" y="801522"/>
                      <a:pt x="1069687" y="766699"/>
                    </a:cubicBezTo>
                    <a:cubicBezTo>
                      <a:pt x="1027070" y="731877"/>
                      <a:pt x="1019948" y="674063"/>
                      <a:pt x="1036210" y="621465"/>
                    </a:cubicBezTo>
                    <a:cubicBezTo>
                      <a:pt x="1017257" y="639969"/>
                      <a:pt x="980752" y="655839"/>
                      <a:pt x="954621" y="660212"/>
                    </a:cubicBezTo>
                    <a:cubicBezTo>
                      <a:pt x="928546" y="664643"/>
                      <a:pt x="897368" y="648773"/>
                      <a:pt x="894901" y="622418"/>
                    </a:cubicBezTo>
                    <a:cubicBezTo>
                      <a:pt x="871069" y="658586"/>
                      <a:pt x="824134" y="677932"/>
                      <a:pt x="781741" y="669072"/>
                    </a:cubicBezTo>
                    <a:cubicBezTo>
                      <a:pt x="739348" y="660156"/>
                      <a:pt x="704133" y="623596"/>
                      <a:pt x="696843" y="580922"/>
                    </a:cubicBezTo>
                    <a:cubicBezTo>
                      <a:pt x="685123" y="616923"/>
                      <a:pt x="648730" y="708886"/>
                      <a:pt x="557440" y="725204"/>
                    </a:cubicBezTo>
                    <a:cubicBezTo>
                      <a:pt x="475794" y="739783"/>
                      <a:pt x="441140" y="692119"/>
                      <a:pt x="403401" y="649222"/>
                    </a:cubicBezTo>
                    <a:cubicBezTo>
                      <a:pt x="406037" y="720493"/>
                      <a:pt x="351532" y="830120"/>
                      <a:pt x="334429" y="853952"/>
                    </a:cubicBezTo>
                    <a:cubicBezTo>
                      <a:pt x="279195" y="930888"/>
                      <a:pt x="218634" y="976421"/>
                      <a:pt x="162278" y="982252"/>
                    </a:cubicBezTo>
                    <a:cubicBezTo>
                      <a:pt x="128408" y="964645"/>
                      <a:pt x="82483" y="961112"/>
                      <a:pt x="50240" y="962122"/>
                    </a:cubicBezTo>
                    <a:close/>
                  </a:path>
                </a:pathLst>
              </a:custGeom>
              <a:solidFill>
                <a:srgbClr val="280B05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C6A951A6-C925-3B38-904A-8D1A39A2D2D8}"/>
                  </a:ext>
                </a:extLst>
              </p:cNvPr>
              <p:cNvSpPr/>
              <p:nvPr/>
            </p:nvSpPr>
            <p:spPr>
              <a:xfrm>
                <a:off x="8016776" y="4095890"/>
                <a:ext cx="70838" cy="70838"/>
              </a:xfrm>
              <a:custGeom>
                <a:avLst/>
                <a:gdLst>
                  <a:gd name="connsiteX0" fmla="*/ 27 w 112484"/>
                  <a:gd name="connsiteY0" fmla="*/ 57952 h 112484"/>
                  <a:gd name="connsiteX1" fmla="*/ 54532 w 112484"/>
                  <a:gd name="connsiteY1" fmla="*/ 27 h 112484"/>
                  <a:gd name="connsiteX2" fmla="*/ 112458 w 112484"/>
                  <a:gd name="connsiteY2" fmla="*/ 54532 h 112484"/>
                  <a:gd name="connsiteX3" fmla="*/ 57953 w 112484"/>
                  <a:gd name="connsiteY3" fmla="*/ 112458 h 112484"/>
                  <a:gd name="connsiteX4" fmla="*/ 27 w 112484"/>
                  <a:gd name="connsiteY4" fmla="*/ 57952 h 112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84" h="112484">
                    <a:moveTo>
                      <a:pt x="27" y="57952"/>
                    </a:moveTo>
                    <a:cubicBezTo>
                      <a:pt x="-926" y="26887"/>
                      <a:pt x="23466" y="980"/>
                      <a:pt x="54532" y="27"/>
                    </a:cubicBezTo>
                    <a:cubicBezTo>
                      <a:pt x="85598" y="-926"/>
                      <a:pt x="111505" y="23466"/>
                      <a:pt x="112458" y="54532"/>
                    </a:cubicBezTo>
                    <a:cubicBezTo>
                      <a:pt x="113411" y="85598"/>
                      <a:pt x="89018" y="111505"/>
                      <a:pt x="57953" y="112458"/>
                    </a:cubicBezTo>
                    <a:cubicBezTo>
                      <a:pt x="26887" y="113411"/>
                      <a:pt x="924" y="89018"/>
                      <a:pt x="27" y="579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AF4C962C-AF7D-02EA-6DF0-C19B6322510C}"/>
                  </a:ext>
                </a:extLst>
              </p:cNvPr>
              <p:cNvSpPr/>
              <p:nvPr/>
            </p:nvSpPr>
            <p:spPr>
              <a:xfrm>
                <a:off x="7690511" y="4009795"/>
                <a:ext cx="70838" cy="70836"/>
              </a:xfrm>
              <a:custGeom>
                <a:avLst/>
                <a:gdLst>
                  <a:gd name="connsiteX0" fmla="*/ 27 w 112484"/>
                  <a:gd name="connsiteY0" fmla="*/ 57952 h 112481"/>
                  <a:gd name="connsiteX1" fmla="*/ 54532 w 112484"/>
                  <a:gd name="connsiteY1" fmla="*/ 27 h 112481"/>
                  <a:gd name="connsiteX2" fmla="*/ 112458 w 112484"/>
                  <a:gd name="connsiteY2" fmla="*/ 54532 h 112481"/>
                  <a:gd name="connsiteX3" fmla="*/ 57953 w 112484"/>
                  <a:gd name="connsiteY3" fmla="*/ 112458 h 112481"/>
                  <a:gd name="connsiteX4" fmla="*/ 27 w 112484"/>
                  <a:gd name="connsiteY4" fmla="*/ 57952 h 11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484" h="112481">
                    <a:moveTo>
                      <a:pt x="27" y="57952"/>
                    </a:moveTo>
                    <a:cubicBezTo>
                      <a:pt x="-926" y="26887"/>
                      <a:pt x="23467" y="980"/>
                      <a:pt x="54532" y="27"/>
                    </a:cubicBezTo>
                    <a:cubicBezTo>
                      <a:pt x="85598" y="-926"/>
                      <a:pt x="111505" y="23466"/>
                      <a:pt x="112458" y="54532"/>
                    </a:cubicBezTo>
                    <a:cubicBezTo>
                      <a:pt x="113411" y="85598"/>
                      <a:pt x="89018" y="111505"/>
                      <a:pt x="57953" y="112458"/>
                    </a:cubicBezTo>
                    <a:cubicBezTo>
                      <a:pt x="26943" y="113355"/>
                      <a:pt x="980" y="88962"/>
                      <a:pt x="27" y="579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6E0BA59E-0C10-7FFD-A9FB-787B947955DF}"/>
                  </a:ext>
                </a:extLst>
              </p:cNvPr>
              <p:cNvSpPr/>
              <p:nvPr/>
            </p:nvSpPr>
            <p:spPr>
              <a:xfrm rot="16759036">
                <a:off x="7861904" y="4069424"/>
                <a:ext cx="55513" cy="68932"/>
              </a:xfrm>
              <a:custGeom>
                <a:avLst/>
                <a:gdLst>
                  <a:gd name="connsiteX0" fmla="*/ 88150 w 88149"/>
                  <a:gd name="connsiteY0" fmla="*/ 54729 h 109458"/>
                  <a:gd name="connsiteX1" fmla="*/ 44075 w 88149"/>
                  <a:gd name="connsiteY1" fmla="*/ 109458 h 109458"/>
                  <a:gd name="connsiteX2" fmla="*/ 0 w 88149"/>
                  <a:gd name="connsiteY2" fmla="*/ 54729 h 109458"/>
                  <a:gd name="connsiteX3" fmla="*/ 44075 w 88149"/>
                  <a:gd name="connsiteY3" fmla="*/ 0 h 109458"/>
                  <a:gd name="connsiteX4" fmla="*/ 88150 w 88149"/>
                  <a:gd name="connsiteY4" fmla="*/ 54729 h 109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149" h="109458">
                    <a:moveTo>
                      <a:pt x="88150" y="54729"/>
                    </a:moveTo>
                    <a:cubicBezTo>
                      <a:pt x="88150" y="84955"/>
                      <a:pt x="68417" y="109458"/>
                      <a:pt x="44075" y="109458"/>
                    </a:cubicBezTo>
                    <a:cubicBezTo>
                      <a:pt x="19733" y="109458"/>
                      <a:pt x="0" y="84955"/>
                      <a:pt x="0" y="54729"/>
                    </a:cubicBezTo>
                    <a:cubicBezTo>
                      <a:pt x="0" y="24503"/>
                      <a:pt x="19733" y="0"/>
                      <a:pt x="44075" y="0"/>
                    </a:cubicBezTo>
                    <a:cubicBezTo>
                      <a:pt x="68417" y="0"/>
                      <a:pt x="88150" y="24503"/>
                      <a:pt x="88150" y="54729"/>
                    </a:cubicBezTo>
                    <a:close/>
                  </a:path>
                </a:pathLst>
              </a:custGeom>
              <a:solidFill>
                <a:srgbClr val="934235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29933F9C-0013-6347-FC1F-D92B289D8D6C}"/>
                  </a:ext>
                </a:extLst>
              </p:cNvPr>
              <p:cNvSpPr/>
              <p:nvPr/>
            </p:nvSpPr>
            <p:spPr>
              <a:xfrm>
                <a:off x="7083026" y="4835342"/>
                <a:ext cx="171658" cy="306513"/>
              </a:xfrm>
              <a:custGeom>
                <a:avLst/>
                <a:gdLst>
                  <a:gd name="connsiteX0" fmla="*/ 163288 w 171658"/>
                  <a:gd name="connsiteY0" fmla="*/ 1876 h 306513"/>
                  <a:gd name="connsiteX1" fmla="*/ 171658 w 171658"/>
                  <a:gd name="connsiteY1" fmla="*/ 3818 h 306513"/>
                  <a:gd name="connsiteX2" fmla="*/ 165549 w 171658"/>
                  <a:gd name="connsiteY2" fmla="*/ 16885 h 306513"/>
                  <a:gd name="connsiteX3" fmla="*/ 133166 w 171658"/>
                  <a:gd name="connsiteY3" fmla="*/ 79179 h 306513"/>
                  <a:gd name="connsiteX4" fmla="*/ 67164 w 171658"/>
                  <a:gd name="connsiteY4" fmla="*/ 201263 h 306513"/>
                  <a:gd name="connsiteX5" fmla="*/ 13601 w 171658"/>
                  <a:gd name="connsiteY5" fmla="*/ 306513 h 306513"/>
                  <a:gd name="connsiteX6" fmla="*/ 0 w 171658"/>
                  <a:gd name="connsiteY6" fmla="*/ 299131 h 306513"/>
                  <a:gd name="connsiteX7" fmla="*/ 44493 w 171658"/>
                  <a:gd name="connsiteY7" fmla="*/ 211924 h 306513"/>
                  <a:gd name="connsiteX8" fmla="*/ 163288 w 171658"/>
                  <a:gd name="connsiteY8" fmla="*/ 1876 h 30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658" h="306513">
                    <a:moveTo>
                      <a:pt x="163288" y="1876"/>
                    </a:moveTo>
                    <a:cubicBezTo>
                      <a:pt x="165513" y="-1479"/>
                      <a:pt x="171057" y="-31"/>
                      <a:pt x="171658" y="3818"/>
                    </a:cubicBezTo>
                    <a:cubicBezTo>
                      <a:pt x="171587" y="8304"/>
                      <a:pt x="167314" y="12577"/>
                      <a:pt x="165549" y="16885"/>
                    </a:cubicBezTo>
                    <a:cubicBezTo>
                      <a:pt x="156967" y="33270"/>
                      <a:pt x="144007" y="59085"/>
                      <a:pt x="133166" y="79179"/>
                    </a:cubicBezTo>
                    <a:cubicBezTo>
                      <a:pt x="110777" y="121520"/>
                      <a:pt x="88855" y="160983"/>
                      <a:pt x="67164" y="201263"/>
                    </a:cubicBezTo>
                    <a:lnTo>
                      <a:pt x="13601" y="306513"/>
                    </a:lnTo>
                    <a:lnTo>
                      <a:pt x="0" y="299131"/>
                    </a:lnTo>
                    <a:lnTo>
                      <a:pt x="44493" y="211924"/>
                    </a:lnTo>
                    <a:cubicBezTo>
                      <a:pt x="85916" y="139600"/>
                      <a:pt x="126668" y="69962"/>
                      <a:pt x="163288" y="1876"/>
                    </a:cubicBezTo>
                    <a:close/>
                  </a:path>
                </a:pathLst>
              </a:custGeom>
              <a:solidFill>
                <a:srgbClr val="28376B"/>
              </a:solidFill>
              <a:ln w="56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8F01A83A-C9BF-5858-7D7F-4DDA537F9573}"/>
                  </a:ext>
                </a:extLst>
              </p:cNvPr>
              <p:cNvSpPr/>
              <p:nvPr/>
            </p:nvSpPr>
            <p:spPr>
              <a:xfrm>
                <a:off x="7987892" y="4936299"/>
                <a:ext cx="15818" cy="237411"/>
              </a:xfrm>
              <a:custGeom>
                <a:avLst/>
                <a:gdLst>
                  <a:gd name="connsiteX0" fmla="*/ 10618 w 15818"/>
                  <a:gd name="connsiteY0" fmla="*/ 115 h 237411"/>
                  <a:gd name="connsiteX1" fmla="*/ 15306 w 15818"/>
                  <a:gd name="connsiteY1" fmla="*/ 2375 h 237411"/>
                  <a:gd name="connsiteX2" fmla="*/ 15729 w 15818"/>
                  <a:gd name="connsiteY2" fmla="*/ 42421 h 237411"/>
                  <a:gd name="connsiteX3" fmla="*/ 14741 w 15818"/>
                  <a:gd name="connsiteY3" fmla="*/ 155425 h 237411"/>
                  <a:gd name="connsiteX4" fmla="*/ 13306 w 15818"/>
                  <a:gd name="connsiteY4" fmla="*/ 237411 h 237411"/>
                  <a:gd name="connsiteX5" fmla="*/ 0 w 15818"/>
                  <a:gd name="connsiteY5" fmla="*/ 237411 h 237411"/>
                  <a:gd name="connsiteX6" fmla="*/ 2098 w 15818"/>
                  <a:gd name="connsiteY6" fmla="*/ 191939 h 237411"/>
                  <a:gd name="connsiteX7" fmla="*/ 7360 w 15818"/>
                  <a:gd name="connsiteY7" fmla="*/ 4211 h 237411"/>
                  <a:gd name="connsiteX8" fmla="*/ 10618 w 15818"/>
                  <a:gd name="connsiteY8" fmla="*/ 115 h 237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18" h="237411">
                    <a:moveTo>
                      <a:pt x="10618" y="115"/>
                    </a:moveTo>
                    <a:cubicBezTo>
                      <a:pt x="12436" y="-291"/>
                      <a:pt x="14494" y="362"/>
                      <a:pt x="15306" y="2375"/>
                    </a:cubicBezTo>
                    <a:cubicBezTo>
                      <a:pt x="16400" y="15547"/>
                      <a:pt x="15341" y="29143"/>
                      <a:pt x="15729" y="42421"/>
                    </a:cubicBezTo>
                    <a:cubicBezTo>
                      <a:pt x="15482" y="80101"/>
                      <a:pt x="15129" y="117745"/>
                      <a:pt x="14741" y="155425"/>
                    </a:cubicBezTo>
                    <a:lnTo>
                      <a:pt x="13306" y="237411"/>
                    </a:lnTo>
                    <a:lnTo>
                      <a:pt x="0" y="237411"/>
                    </a:lnTo>
                    <a:lnTo>
                      <a:pt x="2098" y="191939"/>
                    </a:lnTo>
                    <a:cubicBezTo>
                      <a:pt x="3935" y="129363"/>
                      <a:pt x="6971" y="66823"/>
                      <a:pt x="7360" y="4211"/>
                    </a:cubicBezTo>
                    <a:cubicBezTo>
                      <a:pt x="7219" y="1987"/>
                      <a:pt x="8799" y="521"/>
                      <a:pt x="10618" y="115"/>
                    </a:cubicBezTo>
                    <a:close/>
                  </a:path>
                </a:pathLst>
              </a:custGeom>
              <a:solidFill>
                <a:srgbClr val="28376B"/>
              </a:solidFill>
              <a:ln w="56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ABCA59D-3C70-FA1F-5B5C-8F5B1865AFA4}"/>
                  </a:ext>
                </a:extLst>
              </p:cNvPr>
              <p:cNvSpPr/>
              <p:nvPr/>
            </p:nvSpPr>
            <p:spPr>
              <a:xfrm>
                <a:off x="7853394" y="4107061"/>
                <a:ext cx="12008" cy="13326"/>
              </a:xfrm>
              <a:custGeom>
                <a:avLst/>
                <a:gdLst>
                  <a:gd name="connsiteX0" fmla="*/ 19068 w 19067"/>
                  <a:gd name="connsiteY0" fmla="*/ 21149 h 21161"/>
                  <a:gd name="connsiteX1" fmla="*/ 8806 w 19067"/>
                  <a:gd name="connsiteY1" fmla="*/ 2027 h 21161"/>
                  <a:gd name="connsiteX2" fmla="*/ 4152 w 19067"/>
                  <a:gd name="connsiteY2" fmla="*/ 9 h 21161"/>
                  <a:gd name="connsiteX3" fmla="*/ 2 w 19067"/>
                  <a:gd name="connsiteY3" fmla="*/ 4999 h 21161"/>
                  <a:gd name="connsiteX4" fmla="*/ 2357 w 19067"/>
                  <a:gd name="connsiteY4" fmla="*/ 11560 h 21161"/>
                  <a:gd name="connsiteX5" fmla="*/ 19068 w 19067"/>
                  <a:gd name="connsiteY5" fmla="*/ 21149 h 21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67" h="21161">
                    <a:moveTo>
                      <a:pt x="19068" y="21149"/>
                    </a:moveTo>
                    <a:cubicBezTo>
                      <a:pt x="18282" y="13803"/>
                      <a:pt x="14469" y="6794"/>
                      <a:pt x="8806" y="2027"/>
                    </a:cubicBezTo>
                    <a:cubicBezTo>
                      <a:pt x="7460" y="906"/>
                      <a:pt x="5890" y="-104"/>
                      <a:pt x="4152" y="9"/>
                    </a:cubicBezTo>
                    <a:cubicBezTo>
                      <a:pt x="1796" y="177"/>
                      <a:pt x="114" y="2644"/>
                      <a:pt x="2" y="4999"/>
                    </a:cubicBezTo>
                    <a:cubicBezTo>
                      <a:pt x="-54" y="7354"/>
                      <a:pt x="1067" y="9598"/>
                      <a:pt x="2357" y="11560"/>
                    </a:cubicBezTo>
                    <a:cubicBezTo>
                      <a:pt x="5946" y="17000"/>
                      <a:pt x="10993" y="21429"/>
                      <a:pt x="19068" y="21149"/>
                    </a:cubicBezTo>
                    <a:close/>
                  </a:path>
                </a:pathLst>
              </a:custGeom>
              <a:solidFill>
                <a:srgbClr val="4114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22513CD7-0245-4003-21C7-8E252882F643}"/>
                  </a:ext>
                </a:extLst>
              </p:cNvPr>
              <p:cNvSpPr/>
              <p:nvPr/>
            </p:nvSpPr>
            <p:spPr>
              <a:xfrm>
                <a:off x="7894378" y="4081179"/>
                <a:ext cx="37753" cy="55176"/>
              </a:xfrm>
              <a:custGeom>
                <a:avLst/>
                <a:gdLst>
                  <a:gd name="connsiteX0" fmla="*/ 49934 w 59948"/>
                  <a:gd name="connsiteY0" fmla="*/ 14584 h 87614"/>
                  <a:gd name="connsiteX1" fmla="*/ 28793 w 59948"/>
                  <a:gd name="connsiteY1" fmla="*/ 453 h 87614"/>
                  <a:gd name="connsiteX2" fmla="*/ 29971 w 59948"/>
                  <a:gd name="connsiteY2" fmla="*/ 5892 h 87614"/>
                  <a:gd name="connsiteX3" fmla="*/ 1204 w 59948"/>
                  <a:gd name="connsiteY3" fmla="*/ 79911 h 87614"/>
                  <a:gd name="connsiteX4" fmla="*/ 2326 w 59948"/>
                  <a:gd name="connsiteY4" fmla="*/ 87033 h 87614"/>
                  <a:gd name="connsiteX5" fmla="*/ 14943 w 59948"/>
                  <a:gd name="connsiteY5" fmla="*/ 86304 h 87614"/>
                  <a:gd name="connsiteX6" fmla="*/ 39111 w 59948"/>
                  <a:gd name="connsiteY6" fmla="*/ 77780 h 87614"/>
                  <a:gd name="connsiteX7" fmla="*/ 59635 w 59948"/>
                  <a:gd name="connsiteY7" fmla="*/ 46378 h 87614"/>
                  <a:gd name="connsiteX8" fmla="*/ 49934 w 59948"/>
                  <a:gd name="connsiteY8" fmla="*/ 14584 h 87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948" h="87614">
                    <a:moveTo>
                      <a:pt x="49934" y="14584"/>
                    </a:moveTo>
                    <a:cubicBezTo>
                      <a:pt x="48083" y="11387"/>
                      <a:pt x="35747" y="3256"/>
                      <a:pt x="28793" y="453"/>
                    </a:cubicBezTo>
                    <a:cubicBezTo>
                      <a:pt x="21335" y="-781"/>
                      <a:pt x="21952" y="340"/>
                      <a:pt x="29971" y="5892"/>
                    </a:cubicBezTo>
                    <a:cubicBezTo>
                      <a:pt x="68270" y="46659"/>
                      <a:pt x="23747" y="74079"/>
                      <a:pt x="1204" y="79911"/>
                    </a:cubicBezTo>
                    <a:cubicBezTo>
                      <a:pt x="-814" y="81986"/>
                      <a:pt x="-198" y="85687"/>
                      <a:pt x="2326" y="87033"/>
                    </a:cubicBezTo>
                    <a:cubicBezTo>
                      <a:pt x="6307" y="88491"/>
                      <a:pt x="10849" y="86809"/>
                      <a:pt x="14943" y="86304"/>
                    </a:cubicBezTo>
                    <a:cubicBezTo>
                      <a:pt x="23242" y="84397"/>
                      <a:pt x="31653" y="82098"/>
                      <a:pt x="39111" y="77780"/>
                    </a:cubicBezTo>
                    <a:cubicBezTo>
                      <a:pt x="50158" y="71163"/>
                      <a:pt x="57392" y="58939"/>
                      <a:pt x="59635" y="46378"/>
                    </a:cubicBezTo>
                    <a:cubicBezTo>
                      <a:pt x="60924" y="34098"/>
                      <a:pt x="58345" y="25518"/>
                      <a:pt x="49934" y="14584"/>
                    </a:cubicBezTo>
                    <a:close/>
                  </a:path>
                </a:pathLst>
              </a:custGeom>
              <a:solidFill>
                <a:srgbClr val="743326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0" name="图形 13">
                <a:extLst>
                  <a:ext uri="{FF2B5EF4-FFF2-40B4-BE49-F238E27FC236}">
                    <a16:creationId xmlns:a16="http://schemas.microsoft.com/office/drawing/2014/main" id="{B5958415-79BB-EF22-12F4-3AB574A4A7A3}"/>
                  </a:ext>
                </a:extLst>
              </p:cNvPr>
              <p:cNvGrpSpPr/>
              <p:nvPr/>
            </p:nvGrpSpPr>
            <p:grpSpPr>
              <a:xfrm>
                <a:off x="7629340" y="4133480"/>
                <a:ext cx="432590" cy="289469"/>
                <a:chOff x="14222420" y="9396387"/>
                <a:chExt cx="686914" cy="459650"/>
              </a:xfrm>
            </p:grpSpPr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E2B08C0C-6448-DD10-3764-AFE484BDDF01}"/>
                    </a:ext>
                  </a:extLst>
                </p:cNvPr>
                <p:cNvSpPr/>
                <p:nvPr/>
              </p:nvSpPr>
              <p:spPr>
                <a:xfrm>
                  <a:off x="14257280" y="9634992"/>
                  <a:ext cx="426339" cy="221045"/>
                </a:xfrm>
                <a:custGeom>
                  <a:avLst/>
                  <a:gdLst>
                    <a:gd name="connsiteX0" fmla="*/ 411592 w 426339"/>
                    <a:gd name="connsiteY0" fmla="*/ 188746 h 221045"/>
                    <a:gd name="connsiteX1" fmla="*/ 426340 w 426339"/>
                    <a:gd name="connsiteY1" fmla="*/ 217288 h 221045"/>
                    <a:gd name="connsiteX2" fmla="*/ 360171 w 426339"/>
                    <a:gd name="connsiteY2" fmla="*/ 220989 h 221045"/>
                    <a:gd name="connsiteX3" fmla="*/ 132225 w 426339"/>
                    <a:gd name="connsiteY3" fmla="*/ 157736 h 221045"/>
                    <a:gd name="connsiteX4" fmla="*/ 41159 w 426339"/>
                    <a:gd name="connsiteY4" fmla="*/ 89381 h 221045"/>
                    <a:gd name="connsiteX5" fmla="*/ 0 w 426339"/>
                    <a:gd name="connsiteY5" fmla="*/ 23717 h 221045"/>
                    <a:gd name="connsiteX6" fmla="*/ 300787 w 426339"/>
                    <a:gd name="connsiteY6" fmla="*/ 56016 h 221045"/>
                    <a:gd name="connsiteX7" fmla="*/ 411592 w 426339"/>
                    <a:gd name="connsiteY7" fmla="*/ 188746 h 221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339" h="221045">
                      <a:moveTo>
                        <a:pt x="411592" y="188746"/>
                      </a:moveTo>
                      <a:cubicBezTo>
                        <a:pt x="416975" y="197999"/>
                        <a:pt x="422134" y="207475"/>
                        <a:pt x="426340" y="217288"/>
                      </a:cubicBezTo>
                      <a:cubicBezTo>
                        <a:pt x="404302" y="220148"/>
                        <a:pt x="382041" y="221326"/>
                        <a:pt x="360171" y="220989"/>
                      </a:cubicBezTo>
                      <a:cubicBezTo>
                        <a:pt x="280544" y="219756"/>
                        <a:pt x="202376" y="195195"/>
                        <a:pt x="132225" y="157736"/>
                      </a:cubicBezTo>
                      <a:cubicBezTo>
                        <a:pt x="98524" y="139680"/>
                        <a:pt x="66001" y="118316"/>
                        <a:pt x="41159" y="89381"/>
                      </a:cubicBezTo>
                      <a:cubicBezTo>
                        <a:pt x="24281" y="69755"/>
                        <a:pt x="11271" y="47044"/>
                        <a:pt x="0" y="23717"/>
                      </a:cubicBezTo>
                      <a:cubicBezTo>
                        <a:pt x="97739" y="-15816"/>
                        <a:pt x="215946" y="-6508"/>
                        <a:pt x="300787" y="56016"/>
                      </a:cubicBezTo>
                      <a:cubicBezTo>
                        <a:pt x="347498" y="90390"/>
                        <a:pt x="382545" y="138447"/>
                        <a:pt x="411592" y="188746"/>
                      </a:cubicBezTo>
                      <a:close/>
                    </a:path>
                  </a:pathLst>
                </a:custGeom>
                <a:solidFill>
                  <a:srgbClr val="E2748C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229785AE-9862-A6F1-CA44-0979FC910A3C}"/>
                    </a:ext>
                  </a:extLst>
                </p:cNvPr>
                <p:cNvSpPr/>
                <p:nvPr/>
              </p:nvSpPr>
              <p:spPr>
                <a:xfrm>
                  <a:off x="14723191" y="9532604"/>
                  <a:ext cx="166897" cy="146275"/>
                </a:xfrm>
                <a:custGeom>
                  <a:avLst/>
                  <a:gdLst>
                    <a:gd name="connsiteX0" fmla="*/ 166898 w 166897"/>
                    <a:gd name="connsiteY0" fmla="*/ 66609 h 146275"/>
                    <a:gd name="connsiteX1" fmla="*/ 116766 w 166897"/>
                    <a:gd name="connsiteY1" fmla="*/ 139282 h 146275"/>
                    <a:gd name="connsiteX2" fmla="*/ 27887 w 166897"/>
                    <a:gd name="connsiteY2" fmla="*/ 126554 h 146275"/>
                    <a:gd name="connsiteX3" fmla="*/ 9775 w 166897"/>
                    <a:gd name="connsiteY3" fmla="*/ 105918 h 146275"/>
                    <a:gd name="connsiteX4" fmla="*/ 186 w 166897"/>
                    <a:gd name="connsiteY4" fmla="*/ 68796 h 146275"/>
                    <a:gd name="connsiteX5" fmla="*/ 14205 w 166897"/>
                    <a:gd name="connsiteY5" fmla="*/ 160 h 146275"/>
                    <a:gd name="connsiteX6" fmla="*/ 46336 w 166897"/>
                    <a:gd name="connsiteY6" fmla="*/ 1562 h 146275"/>
                    <a:gd name="connsiteX7" fmla="*/ 156860 w 166897"/>
                    <a:gd name="connsiteY7" fmla="*/ 54441 h 146275"/>
                    <a:gd name="connsiteX8" fmla="*/ 166898 w 166897"/>
                    <a:gd name="connsiteY8" fmla="*/ 66609 h 14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897" h="146275">
                      <a:moveTo>
                        <a:pt x="166898" y="66609"/>
                      </a:moveTo>
                      <a:cubicBezTo>
                        <a:pt x="164038" y="98180"/>
                        <a:pt x="143907" y="127002"/>
                        <a:pt x="116766" y="139282"/>
                      </a:cubicBezTo>
                      <a:cubicBezTo>
                        <a:pt x="88112" y="152236"/>
                        <a:pt x="53065" y="146741"/>
                        <a:pt x="27887" y="126554"/>
                      </a:cubicBezTo>
                      <a:cubicBezTo>
                        <a:pt x="20822" y="120890"/>
                        <a:pt x="14373" y="114049"/>
                        <a:pt x="9775" y="105918"/>
                      </a:cubicBezTo>
                      <a:cubicBezTo>
                        <a:pt x="3494" y="94815"/>
                        <a:pt x="915" y="81693"/>
                        <a:pt x="186" y="68796"/>
                      </a:cubicBezTo>
                      <a:cubicBezTo>
                        <a:pt x="-1048" y="45076"/>
                        <a:pt x="3887" y="20964"/>
                        <a:pt x="14205" y="160"/>
                      </a:cubicBezTo>
                      <a:cubicBezTo>
                        <a:pt x="26149" y="-233"/>
                        <a:pt x="36971" y="48"/>
                        <a:pt x="46336" y="1562"/>
                      </a:cubicBezTo>
                      <a:cubicBezTo>
                        <a:pt x="87271" y="8347"/>
                        <a:pt x="128430" y="24160"/>
                        <a:pt x="156860" y="54441"/>
                      </a:cubicBezTo>
                      <a:cubicBezTo>
                        <a:pt x="160617" y="58422"/>
                        <a:pt x="163982" y="62459"/>
                        <a:pt x="166898" y="666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A88A87C8-A469-1274-6DDF-E9188E097EBD}"/>
                    </a:ext>
                  </a:extLst>
                </p:cNvPr>
                <p:cNvSpPr/>
                <p:nvPr/>
              </p:nvSpPr>
              <p:spPr>
                <a:xfrm>
                  <a:off x="14321913" y="9396387"/>
                  <a:ext cx="290771" cy="198423"/>
                </a:xfrm>
                <a:custGeom>
                  <a:avLst/>
                  <a:gdLst>
                    <a:gd name="connsiteX0" fmla="*/ 269239 w 290771"/>
                    <a:gd name="connsiteY0" fmla="*/ 132395 h 198423"/>
                    <a:gd name="connsiteX1" fmla="*/ 290771 w 290771"/>
                    <a:gd name="connsiteY1" fmla="*/ 136601 h 198423"/>
                    <a:gd name="connsiteX2" fmla="*/ 170378 w 290771"/>
                    <a:gd name="connsiteY2" fmla="*/ 193237 h 198423"/>
                    <a:gd name="connsiteX3" fmla="*/ 113293 w 290771"/>
                    <a:gd name="connsiteY3" fmla="*/ 123311 h 198423"/>
                    <a:gd name="connsiteX4" fmla="*/ 14993 w 290771"/>
                    <a:gd name="connsiteY4" fmla="*/ 111199 h 198423"/>
                    <a:gd name="connsiteX5" fmla="*/ 17405 w 290771"/>
                    <a:gd name="connsiteY5" fmla="*/ 1403 h 198423"/>
                    <a:gd name="connsiteX6" fmla="*/ 130004 w 290771"/>
                    <a:gd name="connsiteY6" fmla="*/ 34880 h 198423"/>
                    <a:gd name="connsiteX7" fmla="*/ 269239 w 290771"/>
                    <a:gd name="connsiteY7" fmla="*/ 132395 h 198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771" h="198423">
                      <a:moveTo>
                        <a:pt x="269239" y="132395"/>
                      </a:moveTo>
                      <a:cubicBezTo>
                        <a:pt x="276416" y="134189"/>
                        <a:pt x="283594" y="135536"/>
                        <a:pt x="290771" y="136601"/>
                      </a:cubicBezTo>
                      <a:cubicBezTo>
                        <a:pt x="265818" y="186059"/>
                        <a:pt x="218322" y="209667"/>
                        <a:pt x="170378" y="193237"/>
                      </a:cubicBezTo>
                      <a:cubicBezTo>
                        <a:pt x="114919" y="174171"/>
                        <a:pt x="113293" y="123311"/>
                        <a:pt x="113293" y="123311"/>
                      </a:cubicBezTo>
                      <a:cubicBezTo>
                        <a:pt x="113293" y="123311"/>
                        <a:pt x="53461" y="155218"/>
                        <a:pt x="14993" y="111199"/>
                      </a:cubicBezTo>
                      <a:cubicBezTo>
                        <a:pt x="-13885" y="78170"/>
                        <a:pt x="5797" y="25572"/>
                        <a:pt x="17405" y="1403"/>
                      </a:cubicBezTo>
                      <a:cubicBezTo>
                        <a:pt x="57330" y="-4372"/>
                        <a:pt x="99891" y="7852"/>
                        <a:pt x="130004" y="34880"/>
                      </a:cubicBezTo>
                      <a:cubicBezTo>
                        <a:pt x="165780" y="67011"/>
                        <a:pt x="197574" y="114619"/>
                        <a:pt x="269239" y="1323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992B177E-2231-7823-5C52-E9EC301EF4CF}"/>
                    </a:ext>
                  </a:extLst>
                </p:cNvPr>
                <p:cNvSpPr/>
                <p:nvPr/>
              </p:nvSpPr>
              <p:spPr>
                <a:xfrm>
                  <a:off x="14222420" y="9397791"/>
                  <a:ext cx="686914" cy="454489"/>
                </a:xfrm>
                <a:custGeom>
                  <a:avLst/>
                  <a:gdLst>
                    <a:gd name="connsiteX0" fmla="*/ 667669 w 686914"/>
                    <a:gd name="connsiteY0" fmla="*/ 201422 h 454489"/>
                    <a:gd name="connsiteX1" fmla="*/ 620790 w 686914"/>
                    <a:gd name="connsiteY1" fmla="*/ 390564 h 454489"/>
                    <a:gd name="connsiteX2" fmla="*/ 461199 w 686914"/>
                    <a:gd name="connsiteY2" fmla="*/ 454490 h 454489"/>
                    <a:gd name="connsiteX3" fmla="*/ 446452 w 686914"/>
                    <a:gd name="connsiteY3" fmla="*/ 425948 h 454489"/>
                    <a:gd name="connsiteX4" fmla="*/ 335591 w 686914"/>
                    <a:gd name="connsiteY4" fmla="*/ 293218 h 454489"/>
                    <a:gd name="connsiteX5" fmla="*/ 34804 w 686914"/>
                    <a:gd name="connsiteY5" fmla="*/ 260918 h 454489"/>
                    <a:gd name="connsiteX6" fmla="*/ 30374 w 686914"/>
                    <a:gd name="connsiteY6" fmla="*/ 251554 h 454489"/>
                    <a:gd name="connsiteX7" fmla="*/ 3233 w 686914"/>
                    <a:gd name="connsiteY7" fmla="*/ 106992 h 454489"/>
                    <a:gd name="connsiteX8" fmla="*/ 95197 w 686914"/>
                    <a:gd name="connsiteY8" fmla="*/ 5047 h 454489"/>
                    <a:gd name="connsiteX9" fmla="*/ 116898 w 686914"/>
                    <a:gd name="connsiteY9" fmla="*/ 0 h 454489"/>
                    <a:gd name="connsiteX10" fmla="*/ 114486 w 686914"/>
                    <a:gd name="connsiteY10" fmla="*/ 109795 h 454489"/>
                    <a:gd name="connsiteX11" fmla="*/ 212786 w 686914"/>
                    <a:gd name="connsiteY11" fmla="*/ 121908 h 454489"/>
                    <a:gd name="connsiteX12" fmla="*/ 269871 w 686914"/>
                    <a:gd name="connsiteY12" fmla="*/ 191833 h 454489"/>
                    <a:gd name="connsiteX13" fmla="*/ 390264 w 686914"/>
                    <a:gd name="connsiteY13" fmla="*/ 135198 h 454489"/>
                    <a:gd name="connsiteX14" fmla="*/ 515032 w 686914"/>
                    <a:gd name="connsiteY14" fmla="*/ 134973 h 454489"/>
                    <a:gd name="connsiteX15" fmla="*/ 501013 w 686914"/>
                    <a:gd name="connsiteY15" fmla="*/ 203609 h 454489"/>
                    <a:gd name="connsiteX16" fmla="*/ 510602 w 686914"/>
                    <a:gd name="connsiteY16" fmla="*/ 240731 h 454489"/>
                    <a:gd name="connsiteX17" fmla="*/ 528714 w 686914"/>
                    <a:gd name="connsiteY17" fmla="*/ 261367 h 454489"/>
                    <a:gd name="connsiteX18" fmla="*/ 617593 w 686914"/>
                    <a:gd name="connsiteY18" fmla="*/ 274096 h 454489"/>
                    <a:gd name="connsiteX19" fmla="*/ 667669 w 686914"/>
                    <a:gd name="connsiteY19" fmla="*/ 201422 h 454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6914" h="454489">
                      <a:moveTo>
                        <a:pt x="667669" y="201422"/>
                      </a:moveTo>
                      <a:cubicBezTo>
                        <a:pt x="716454" y="269554"/>
                        <a:pt x="661949" y="356751"/>
                        <a:pt x="620790" y="390564"/>
                      </a:cubicBezTo>
                      <a:cubicBezTo>
                        <a:pt x="576154" y="427181"/>
                        <a:pt x="519406" y="446863"/>
                        <a:pt x="461199" y="454490"/>
                      </a:cubicBezTo>
                      <a:cubicBezTo>
                        <a:pt x="456994" y="444677"/>
                        <a:pt x="451835" y="435144"/>
                        <a:pt x="446452" y="425948"/>
                      </a:cubicBezTo>
                      <a:cubicBezTo>
                        <a:pt x="417405" y="375648"/>
                        <a:pt x="382358" y="327648"/>
                        <a:pt x="335591" y="293218"/>
                      </a:cubicBezTo>
                      <a:cubicBezTo>
                        <a:pt x="250749" y="230694"/>
                        <a:pt x="132599" y="221385"/>
                        <a:pt x="34804" y="260918"/>
                      </a:cubicBezTo>
                      <a:cubicBezTo>
                        <a:pt x="33289" y="257778"/>
                        <a:pt x="31776" y="254694"/>
                        <a:pt x="30374" y="251554"/>
                      </a:cubicBezTo>
                      <a:cubicBezTo>
                        <a:pt x="9345" y="206245"/>
                        <a:pt x="-7253" y="155777"/>
                        <a:pt x="3233" y="106992"/>
                      </a:cubicBezTo>
                      <a:cubicBezTo>
                        <a:pt x="13271" y="60113"/>
                        <a:pt x="49607" y="19851"/>
                        <a:pt x="95197" y="5047"/>
                      </a:cubicBezTo>
                      <a:cubicBezTo>
                        <a:pt x="102262" y="2748"/>
                        <a:pt x="109552" y="1065"/>
                        <a:pt x="116898" y="0"/>
                      </a:cubicBezTo>
                      <a:cubicBezTo>
                        <a:pt x="105290" y="24168"/>
                        <a:pt x="85608" y="76767"/>
                        <a:pt x="114486" y="109795"/>
                      </a:cubicBezTo>
                      <a:cubicBezTo>
                        <a:pt x="152954" y="153759"/>
                        <a:pt x="212786" y="121908"/>
                        <a:pt x="212786" y="121908"/>
                      </a:cubicBezTo>
                      <a:cubicBezTo>
                        <a:pt x="212786" y="121908"/>
                        <a:pt x="214356" y="172824"/>
                        <a:pt x="269871" y="191833"/>
                      </a:cubicBezTo>
                      <a:cubicBezTo>
                        <a:pt x="317815" y="208263"/>
                        <a:pt x="365311" y="184656"/>
                        <a:pt x="390264" y="135198"/>
                      </a:cubicBezTo>
                      <a:cubicBezTo>
                        <a:pt x="435629" y="142039"/>
                        <a:pt x="480153" y="135982"/>
                        <a:pt x="515032" y="134973"/>
                      </a:cubicBezTo>
                      <a:cubicBezTo>
                        <a:pt x="504658" y="155777"/>
                        <a:pt x="499779" y="179833"/>
                        <a:pt x="501013" y="203609"/>
                      </a:cubicBezTo>
                      <a:cubicBezTo>
                        <a:pt x="501742" y="216507"/>
                        <a:pt x="504321" y="229684"/>
                        <a:pt x="510602" y="240731"/>
                      </a:cubicBezTo>
                      <a:cubicBezTo>
                        <a:pt x="515200" y="248862"/>
                        <a:pt x="521593" y="255703"/>
                        <a:pt x="528714" y="261367"/>
                      </a:cubicBezTo>
                      <a:cubicBezTo>
                        <a:pt x="553948" y="281554"/>
                        <a:pt x="588939" y="287049"/>
                        <a:pt x="617593" y="274096"/>
                      </a:cubicBezTo>
                      <a:cubicBezTo>
                        <a:pt x="644678" y="261759"/>
                        <a:pt x="664809" y="232993"/>
                        <a:pt x="667669" y="2014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D0E5BA60-2152-5EAB-CC71-AAF6D17EB837}"/>
                  </a:ext>
                </a:extLst>
              </p:cNvPr>
              <p:cNvSpPr/>
              <p:nvPr/>
            </p:nvSpPr>
            <p:spPr>
              <a:xfrm>
                <a:off x="7611846" y="3611665"/>
                <a:ext cx="181397" cy="103778"/>
              </a:xfrm>
              <a:custGeom>
                <a:avLst/>
                <a:gdLst>
                  <a:gd name="connsiteX0" fmla="*/ 285762 w 288041"/>
                  <a:gd name="connsiteY0" fmla="*/ 19711 h 164790"/>
                  <a:gd name="connsiteX1" fmla="*/ 266248 w 288041"/>
                  <a:gd name="connsiteY1" fmla="*/ 22347 h 164790"/>
                  <a:gd name="connsiteX2" fmla="*/ 245781 w 288041"/>
                  <a:gd name="connsiteY2" fmla="*/ 82179 h 164790"/>
                  <a:gd name="connsiteX3" fmla="*/ 183537 w 288041"/>
                  <a:gd name="connsiteY3" fmla="*/ 107413 h 164790"/>
                  <a:gd name="connsiteX4" fmla="*/ 165817 w 288041"/>
                  <a:gd name="connsiteY4" fmla="*/ 107189 h 164790"/>
                  <a:gd name="connsiteX5" fmla="*/ 162902 w 288041"/>
                  <a:gd name="connsiteY5" fmla="*/ 36085 h 164790"/>
                  <a:gd name="connsiteX6" fmla="*/ 98079 w 288041"/>
                  <a:gd name="connsiteY6" fmla="*/ 6870 h 164790"/>
                  <a:gd name="connsiteX7" fmla="*/ 85966 w 288041"/>
                  <a:gd name="connsiteY7" fmla="*/ 82459 h 164790"/>
                  <a:gd name="connsiteX8" fmla="*/ 134640 w 288041"/>
                  <a:gd name="connsiteY8" fmla="*/ 122441 h 164790"/>
                  <a:gd name="connsiteX9" fmla="*/ 111929 w 288041"/>
                  <a:gd name="connsiteY9" fmla="*/ 139151 h 164790"/>
                  <a:gd name="connsiteX10" fmla="*/ 56527 w 288041"/>
                  <a:gd name="connsiteY10" fmla="*/ 139880 h 164790"/>
                  <a:gd name="connsiteX11" fmla="*/ 37742 w 288041"/>
                  <a:gd name="connsiteY11" fmla="*/ 34403 h 164790"/>
                  <a:gd name="connsiteX12" fmla="*/ 25013 w 288041"/>
                  <a:gd name="connsiteY12" fmla="*/ 21674 h 164790"/>
                  <a:gd name="connsiteX13" fmla="*/ 36452 w 288041"/>
                  <a:gd name="connsiteY13" fmla="*/ 151376 h 164790"/>
                  <a:gd name="connsiteX14" fmla="*/ 109518 w 288041"/>
                  <a:gd name="connsiteY14" fmla="*/ 161189 h 164790"/>
                  <a:gd name="connsiteX15" fmla="*/ 155612 w 288041"/>
                  <a:gd name="connsiteY15" fmla="*/ 127544 h 164790"/>
                  <a:gd name="connsiteX16" fmla="*/ 155948 w 288041"/>
                  <a:gd name="connsiteY16" fmla="*/ 127600 h 164790"/>
                  <a:gd name="connsiteX17" fmla="*/ 251332 w 288041"/>
                  <a:gd name="connsiteY17" fmla="*/ 105730 h 164790"/>
                  <a:gd name="connsiteX18" fmla="*/ 285762 w 288041"/>
                  <a:gd name="connsiteY18" fmla="*/ 19711 h 164790"/>
                  <a:gd name="connsiteX19" fmla="*/ 119163 w 288041"/>
                  <a:gd name="connsiteY19" fmla="*/ 89917 h 164790"/>
                  <a:gd name="connsiteX20" fmla="*/ 101387 w 288041"/>
                  <a:gd name="connsiteY20" fmla="*/ 34627 h 164790"/>
                  <a:gd name="connsiteX21" fmla="*/ 122303 w 288041"/>
                  <a:gd name="connsiteY21" fmla="*/ 20216 h 164790"/>
                  <a:gd name="connsiteX22" fmla="*/ 143387 w 288041"/>
                  <a:gd name="connsiteY22" fmla="*/ 40851 h 164790"/>
                  <a:gd name="connsiteX23" fmla="*/ 148490 w 288041"/>
                  <a:gd name="connsiteY23" fmla="*/ 96814 h 164790"/>
                  <a:gd name="connsiteX24" fmla="*/ 146135 w 288041"/>
                  <a:gd name="connsiteY24" fmla="*/ 103600 h 164790"/>
                  <a:gd name="connsiteX25" fmla="*/ 119163 w 288041"/>
                  <a:gd name="connsiteY25" fmla="*/ 89917 h 16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041" h="164790">
                    <a:moveTo>
                      <a:pt x="285762" y="19711"/>
                    </a:moveTo>
                    <a:cubicBezTo>
                      <a:pt x="282959" y="9281"/>
                      <a:pt x="265127" y="10907"/>
                      <a:pt x="266248" y="22347"/>
                    </a:cubicBezTo>
                    <a:cubicBezTo>
                      <a:pt x="268547" y="44777"/>
                      <a:pt x="262042" y="66141"/>
                      <a:pt x="245781" y="82179"/>
                    </a:cubicBezTo>
                    <a:cubicBezTo>
                      <a:pt x="229463" y="98329"/>
                      <a:pt x="206136" y="106179"/>
                      <a:pt x="183537" y="107413"/>
                    </a:cubicBezTo>
                    <a:cubicBezTo>
                      <a:pt x="177761" y="107749"/>
                      <a:pt x="171761" y="107693"/>
                      <a:pt x="165817" y="107189"/>
                    </a:cubicBezTo>
                    <a:cubicBezTo>
                      <a:pt x="173948" y="84197"/>
                      <a:pt x="172939" y="58291"/>
                      <a:pt x="162902" y="36085"/>
                    </a:cubicBezTo>
                    <a:cubicBezTo>
                      <a:pt x="152023" y="11973"/>
                      <a:pt x="124322" y="-12196"/>
                      <a:pt x="98079" y="6870"/>
                    </a:cubicBezTo>
                    <a:cubicBezTo>
                      <a:pt x="74190" y="24197"/>
                      <a:pt x="73742" y="58123"/>
                      <a:pt x="85966" y="82459"/>
                    </a:cubicBezTo>
                    <a:cubicBezTo>
                      <a:pt x="95892" y="102142"/>
                      <a:pt x="114172" y="115319"/>
                      <a:pt x="134640" y="122441"/>
                    </a:cubicBezTo>
                    <a:cubicBezTo>
                      <a:pt x="128527" y="129562"/>
                      <a:pt x="120845" y="135338"/>
                      <a:pt x="111929" y="139151"/>
                    </a:cubicBezTo>
                    <a:cubicBezTo>
                      <a:pt x="94602" y="146553"/>
                      <a:pt x="74078" y="146834"/>
                      <a:pt x="56527" y="139880"/>
                    </a:cubicBezTo>
                    <a:cubicBezTo>
                      <a:pt x="14863" y="123338"/>
                      <a:pt x="5891" y="64683"/>
                      <a:pt x="37742" y="34403"/>
                    </a:cubicBezTo>
                    <a:cubicBezTo>
                      <a:pt x="46153" y="26384"/>
                      <a:pt x="33480" y="13767"/>
                      <a:pt x="25013" y="21674"/>
                    </a:cubicBezTo>
                    <a:cubicBezTo>
                      <a:pt x="-12726" y="56777"/>
                      <a:pt x="-6838" y="123562"/>
                      <a:pt x="36452" y="151376"/>
                    </a:cubicBezTo>
                    <a:cubicBezTo>
                      <a:pt x="57592" y="165002"/>
                      <a:pt x="85518" y="168198"/>
                      <a:pt x="109518" y="161189"/>
                    </a:cubicBezTo>
                    <a:cubicBezTo>
                      <a:pt x="128752" y="155581"/>
                      <a:pt x="144677" y="143637"/>
                      <a:pt x="155612" y="127544"/>
                    </a:cubicBezTo>
                    <a:cubicBezTo>
                      <a:pt x="155724" y="127544"/>
                      <a:pt x="155836" y="127600"/>
                      <a:pt x="155948" y="127600"/>
                    </a:cubicBezTo>
                    <a:cubicBezTo>
                      <a:pt x="188752" y="132310"/>
                      <a:pt x="224528" y="126086"/>
                      <a:pt x="251332" y="105730"/>
                    </a:cubicBezTo>
                    <a:cubicBezTo>
                      <a:pt x="277015" y="86272"/>
                      <a:pt x="294510" y="51954"/>
                      <a:pt x="285762" y="19711"/>
                    </a:cubicBezTo>
                    <a:close/>
                    <a:moveTo>
                      <a:pt x="119163" y="89917"/>
                    </a:moveTo>
                    <a:cubicBezTo>
                      <a:pt x="103742" y="77132"/>
                      <a:pt x="93424" y="54310"/>
                      <a:pt x="101387" y="34627"/>
                    </a:cubicBezTo>
                    <a:cubicBezTo>
                      <a:pt x="104695" y="26328"/>
                      <a:pt x="112658" y="17916"/>
                      <a:pt x="122303" y="20216"/>
                    </a:cubicBezTo>
                    <a:cubicBezTo>
                      <a:pt x="132004" y="22459"/>
                      <a:pt x="138957" y="32609"/>
                      <a:pt x="143387" y="40851"/>
                    </a:cubicBezTo>
                    <a:cubicBezTo>
                      <a:pt x="152415" y="57842"/>
                      <a:pt x="153761" y="78478"/>
                      <a:pt x="148490" y="96814"/>
                    </a:cubicBezTo>
                    <a:cubicBezTo>
                      <a:pt x="147817" y="99114"/>
                      <a:pt x="147032" y="101356"/>
                      <a:pt x="146135" y="103600"/>
                    </a:cubicBezTo>
                    <a:cubicBezTo>
                      <a:pt x="136322" y="100796"/>
                      <a:pt x="127013" y="96422"/>
                      <a:pt x="119163" y="89917"/>
                    </a:cubicBez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1CAF4015-ED4D-5C07-3A95-C1178D65176B}"/>
                  </a:ext>
                </a:extLst>
              </p:cNvPr>
              <p:cNvSpPr/>
              <p:nvPr/>
            </p:nvSpPr>
            <p:spPr>
              <a:xfrm>
                <a:off x="8251697" y="3640104"/>
                <a:ext cx="116229" cy="198239"/>
              </a:xfrm>
              <a:custGeom>
                <a:avLst/>
                <a:gdLst>
                  <a:gd name="connsiteX0" fmla="*/ 120287 w 184561"/>
                  <a:gd name="connsiteY0" fmla="*/ 151638 h 314785"/>
                  <a:gd name="connsiteX1" fmla="*/ 100044 w 184561"/>
                  <a:gd name="connsiteY1" fmla="*/ 151695 h 314785"/>
                  <a:gd name="connsiteX2" fmla="*/ 114343 w 184561"/>
                  <a:gd name="connsiteY2" fmla="*/ 93208 h 314785"/>
                  <a:gd name="connsiteX3" fmla="*/ 58380 w 184561"/>
                  <a:gd name="connsiteY3" fmla="*/ 2142 h 314785"/>
                  <a:gd name="connsiteX4" fmla="*/ 2361 w 184561"/>
                  <a:gd name="connsiteY4" fmla="*/ 17731 h 314785"/>
                  <a:gd name="connsiteX5" fmla="*/ 16211 w 184561"/>
                  <a:gd name="connsiteY5" fmla="*/ 31582 h 314785"/>
                  <a:gd name="connsiteX6" fmla="*/ 63034 w 184561"/>
                  <a:gd name="connsiteY6" fmla="*/ 26198 h 314785"/>
                  <a:gd name="connsiteX7" fmla="*/ 91520 w 184561"/>
                  <a:gd name="connsiteY7" fmla="*/ 74647 h 314785"/>
                  <a:gd name="connsiteX8" fmla="*/ 60511 w 184561"/>
                  <a:gd name="connsiteY8" fmla="*/ 167844 h 314785"/>
                  <a:gd name="connsiteX9" fmla="*/ 51483 w 184561"/>
                  <a:gd name="connsiteY9" fmla="*/ 175807 h 314785"/>
                  <a:gd name="connsiteX10" fmla="*/ 67520 w 184561"/>
                  <a:gd name="connsiteY10" fmla="*/ 191844 h 314785"/>
                  <a:gd name="connsiteX11" fmla="*/ 73969 w 184561"/>
                  <a:gd name="connsiteY11" fmla="*/ 186293 h 314785"/>
                  <a:gd name="connsiteX12" fmla="*/ 148493 w 184561"/>
                  <a:gd name="connsiteY12" fmla="*/ 191676 h 314785"/>
                  <a:gd name="connsiteX13" fmla="*/ 159988 w 184561"/>
                  <a:gd name="connsiteY13" fmla="*/ 231938 h 314785"/>
                  <a:gd name="connsiteX14" fmla="*/ 133521 w 184561"/>
                  <a:gd name="connsiteY14" fmla="*/ 269004 h 314785"/>
                  <a:gd name="connsiteX15" fmla="*/ 107894 w 184561"/>
                  <a:gd name="connsiteY15" fmla="*/ 283639 h 314785"/>
                  <a:gd name="connsiteX16" fmla="*/ 85128 w 184561"/>
                  <a:gd name="connsiteY16" fmla="*/ 290985 h 314785"/>
                  <a:gd name="connsiteX17" fmla="*/ 71165 w 184561"/>
                  <a:gd name="connsiteY17" fmla="*/ 304948 h 314785"/>
                  <a:gd name="connsiteX18" fmla="*/ 103072 w 184561"/>
                  <a:gd name="connsiteY18" fmla="*/ 312013 h 314785"/>
                  <a:gd name="connsiteX19" fmla="*/ 134025 w 184561"/>
                  <a:gd name="connsiteY19" fmla="*/ 296873 h 314785"/>
                  <a:gd name="connsiteX20" fmla="*/ 180568 w 184561"/>
                  <a:gd name="connsiteY20" fmla="*/ 247359 h 314785"/>
                  <a:gd name="connsiteX21" fmla="*/ 120287 w 184561"/>
                  <a:gd name="connsiteY21" fmla="*/ 151638 h 31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4561" h="314785">
                    <a:moveTo>
                      <a:pt x="120287" y="151638"/>
                    </a:moveTo>
                    <a:cubicBezTo>
                      <a:pt x="113558" y="150797"/>
                      <a:pt x="106773" y="150853"/>
                      <a:pt x="100044" y="151695"/>
                    </a:cubicBezTo>
                    <a:cubicBezTo>
                      <a:pt x="109240" y="133638"/>
                      <a:pt x="114287" y="113451"/>
                      <a:pt x="114343" y="93208"/>
                    </a:cubicBezTo>
                    <a:cubicBezTo>
                      <a:pt x="114455" y="56871"/>
                      <a:pt x="96567" y="12740"/>
                      <a:pt x="58380" y="2142"/>
                    </a:cubicBezTo>
                    <a:cubicBezTo>
                      <a:pt x="38753" y="-3297"/>
                      <a:pt x="15595" y="1525"/>
                      <a:pt x="2361" y="17731"/>
                    </a:cubicBezTo>
                    <a:cubicBezTo>
                      <a:pt x="-5490" y="27376"/>
                      <a:pt x="8080" y="41282"/>
                      <a:pt x="16211" y="31582"/>
                    </a:cubicBezTo>
                    <a:cubicBezTo>
                      <a:pt x="27819" y="17675"/>
                      <a:pt x="48174" y="16946"/>
                      <a:pt x="63034" y="26198"/>
                    </a:cubicBezTo>
                    <a:cubicBezTo>
                      <a:pt x="79576" y="36516"/>
                      <a:pt x="88156" y="56142"/>
                      <a:pt x="91520" y="74647"/>
                    </a:cubicBezTo>
                    <a:cubicBezTo>
                      <a:pt x="97745" y="108573"/>
                      <a:pt x="84847" y="144012"/>
                      <a:pt x="60511" y="167844"/>
                    </a:cubicBezTo>
                    <a:cubicBezTo>
                      <a:pt x="57314" y="170255"/>
                      <a:pt x="54286" y="172891"/>
                      <a:pt x="51483" y="175807"/>
                    </a:cubicBezTo>
                    <a:cubicBezTo>
                      <a:pt x="41165" y="186629"/>
                      <a:pt x="56361" y="200704"/>
                      <a:pt x="67520" y="191844"/>
                    </a:cubicBezTo>
                    <a:cubicBezTo>
                      <a:pt x="69763" y="190050"/>
                      <a:pt x="71894" y="188200"/>
                      <a:pt x="73969" y="186293"/>
                    </a:cubicBezTo>
                    <a:cubicBezTo>
                      <a:pt x="96118" y="169583"/>
                      <a:pt x="129764" y="169022"/>
                      <a:pt x="148493" y="191676"/>
                    </a:cubicBezTo>
                    <a:cubicBezTo>
                      <a:pt x="157465" y="202555"/>
                      <a:pt x="162175" y="217919"/>
                      <a:pt x="159988" y="231938"/>
                    </a:cubicBezTo>
                    <a:cubicBezTo>
                      <a:pt x="157521" y="247695"/>
                      <a:pt x="146250" y="260200"/>
                      <a:pt x="133521" y="269004"/>
                    </a:cubicBezTo>
                    <a:cubicBezTo>
                      <a:pt x="125446" y="274611"/>
                      <a:pt x="116754" y="279266"/>
                      <a:pt x="107894" y="283639"/>
                    </a:cubicBezTo>
                    <a:cubicBezTo>
                      <a:pt x="101950" y="286555"/>
                      <a:pt x="90567" y="293341"/>
                      <a:pt x="85128" y="290985"/>
                    </a:cubicBezTo>
                    <a:cubicBezTo>
                      <a:pt x="76772" y="287453"/>
                      <a:pt x="64941" y="295415"/>
                      <a:pt x="71165" y="304948"/>
                    </a:cubicBezTo>
                    <a:cubicBezTo>
                      <a:pt x="78679" y="316275"/>
                      <a:pt x="91240" y="316612"/>
                      <a:pt x="103072" y="312013"/>
                    </a:cubicBezTo>
                    <a:cubicBezTo>
                      <a:pt x="113670" y="307920"/>
                      <a:pt x="124100" y="302537"/>
                      <a:pt x="134025" y="296873"/>
                    </a:cubicBezTo>
                    <a:cubicBezTo>
                      <a:pt x="154212" y="285322"/>
                      <a:pt x="172437" y="269733"/>
                      <a:pt x="180568" y="247359"/>
                    </a:cubicBezTo>
                    <a:cubicBezTo>
                      <a:pt x="196157" y="204630"/>
                      <a:pt x="164026" y="157246"/>
                      <a:pt x="120287" y="151638"/>
                    </a:cubicBez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8E45112C-B60A-306A-C752-07F3E8EB43C4}"/>
                  </a:ext>
                </a:extLst>
              </p:cNvPr>
              <p:cNvSpPr/>
              <p:nvPr/>
            </p:nvSpPr>
            <p:spPr>
              <a:xfrm>
                <a:off x="8334161" y="3977922"/>
                <a:ext cx="111772" cy="60541"/>
              </a:xfrm>
              <a:custGeom>
                <a:avLst/>
                <a:gdLst>
                  <a:gd name="connsiteX0" fmla="*/ 160652 w 177483"/>
                  <a:gd name="connsiteY0" fmla="*/ 35666 h 96133"/>
                  <a:gd name="connsiteX1" fmla="*/ 122801 w 177483"/>
                  <a:gd name="connsiteY1" fmla="*/ 46937 h 96133"/>
                  <a:gd name="connsiteX2" fmla="*/ 105474 w 177483"/>
                  <a:gd name="connsiteY2" fmla="*/ 23161 h 96133"/>
                  <a:gd name="connsiteX3" fmla="*/ 106203 w 177483"/>
                  <a:gd name="connsiteY3" fmla="*/ 10432 h 96133"/>
                  <a:gd name="connsiteX4" fmla="*/ 85343 w 177483"/>
                  <a:gd name="connsiteY4" fmla="*/ 7628 h 96133"/>
                  <a:gd name="connsiteX5" fmla="*/ 84222 w 177483"/>
                  <a:gd name="connsiteY5" fmla="*/ 22488 h 96133"/>
                  <a:gd name="connsiteX6" fmla="*/ 76427 w 177483"/>
                  <a:gd name="connsiteY6" fmla="*/ 48732 h 96133"/>
                  <a:gd name="connsiteX7" fmla="*/ 65436 w 177483"/>
                  <a:gd name="connsiteY7" fmla="*/ 65330 h 96133"/>
                  <a:gd name="connsiteX8" fmla="*/ 51025 w 177483"/>
                  <a:gd name="connsiteY8" fmla="*/ 75648 h 96133"/>
                  <a:gd name="connsiteX9" fmla="*/ 25567 w 177483"/>
                  <a:gd name="connsiteY9" fmla="*/ 51648 h 96133"/>
                  <a:gd name="connsiteX10" fmla="*/ 19399 w 177483"/>
                  <a:gd name="connsiteY10" fmla="*/ 15647 h 96133"/>
                  <a:gd name="connsiteX11" fmla="*/ 12838 w 177483"/>
                  <a:gd name="connsiteY11" fmla="*/ 4096 h 96133"/>
                  <a:gd name="connsiteX12" fmla="*/ 1286 w 177483"/>
                  <a:gd name="connsiteY12" fmla="*/ 10657 h 96133"/>
                  <a:gd name="connsiteX13" fmla="*/ 8632 w 177483"/>
                  <a:gd name="connsiteY13" fmla="*/ 61573 h 96133"/>
                  <a:gd name="connsiteX14" fmla="*/ 48726 w 177483"/>
                  <a:gd name="connsiteY14" fmla="*/ 96003 h 96133"/>
                  <a:gd name="connsiteX15" fmla="*/ 91231 w 177483"/>
                  <a:gd name="connsiteY15" fmla="*/ 65274 h 96133"/>
                  <a:gd name="connsiteX16" fmla="*/ 97007 w 177483"/>
                  <a:gd name="connsiteY16" fmla="*/ 54283 h 96133"/>
                  <a:gd name="connsiteX17" fmla="*/ 113549 w 177483"/>
                  <a:gd name="connsiteY17" fmla="*/ 66676 h 96133"/>
                  <a:gd name="connsiteX18" fmla="*/ 176353 w 177483"/>
                  <a:gd name="connsiteY18" fmla="*/ 47666 h 96133"/>
                  <a:gd name="connsiteX19" fmla="*/ 160652 w 177483"/>
                  <a:gd name="connsiteY19" fmla="*/ 35666 h 9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7483" h="96133">
                    <a:moveTo>
                      <a:pt x="160652" y="35666"/>
                    </a:moveTo>
                    <a:cubicBezTo>
                      <a:pt x="151119" y="45816"/>
                      <a:pt x="136652" y="52769"/>
                      <a:pt x="122801" y="46937"/>
                    </a:cubicBezTo>
                    <a:cubicBezTo>
                      <a:pt x="113268" y="42956"/>
                      <a:pt x="106820" y="33311"/>
                      <a:pt x="105474" y="23161"/>
                    </a:cubicBezTo>
                    <a:cubicBezTo>
                      <a:pt x="105979" y="18956"/>
                      <a:pt x="106203" y="14694"/>
                      <a:pt x="106203" y="10432"/>
                    </a:cubicBezTo>
                    <a:cubicBezTo>
                      <a:pt x="106091" y="-1287"/>
                      <a:pt x="88035" y="-4371"/>
                      <a:pt x="85343" y="7628"/>
                    </a:cubicBezTo>
                    <a:cubicBezTo>
                      <a:pt x="84222" y="12507"/>
                      <a:pt x="83885" y="17554"/>
                      <a:pt x="84222" y="22488"/>
                    </a:cubicBezTo>
                    <a:cubicBezTo>
                      <a:pt x="83100" y="31573"/>
                      <a:pt x="80633" y="40489"/>
                      <a:pt x="76427" y="48732"/>
                    </a:cubicBezTo>
                    <a:cubicBezTo>
                      <a:pt x="73399" y="54619"/>
                      <a:pt x="69810" y="60339"/>
                      <a:pt x="65436" y="65330"/>
                    </a:cubicBezTo>
                    <a:cubicBezTo>
                      <a:pt x="62016" y="69255"/>
                      <a:pt x="56857" y="75704"/>
                      <a:pt x="51025" y="75648"/>
                    </a:cubicBezTo>
                    <a:cubicBezTo>
                      <a:pt x="40259" y="75536"/>
                      <a:pt x="29885" y="59947"/>
                      <a:pt x="25567" y="51648"/>
                    </a:cubicBezTo>
                    <a:cubicBezTo>
                      <a:pt x="19847" y="40769"/>
                      <a:pt x="17492" y="27816"/>
                      <a:pt x="19399" y="15647"/>
                    </a:cubicBezTo>
                    <a:cubicBezTo>
                      <a:pt x="20184" y="10601"/>
                      <a:pt x="18109" y="5610"/>
                      <a:pt x="12838" y="4096"/>
                    </a:cubicBezTo>
                    <a:cubicBezTo>
                      <a:pt x="8296" y="2806"/>
                      <a:pt x="2127" y="5666"/>
                      <a:pt x="1286" y="10657"/>
                    </a:cubicBezTo>
                    <a:cubicBezTo>
                      <a:pt x="-1798" y="28208"/>
                      <a:pt x="669" y="45591"/>
                      <a:pt x="8632" y="61573"/>
                    </a:cubicBezTo>
                    <a:cubicBezTo>
                      <a:pt x="16034" y="76489"/>
                      <a:pt x="31062" y="94265"/>
                      <a:pt x="48726" y="96003"/>
                    </a:cubicBezTo>
                    <a:cubicBezTo>
                      <a:pt x="67623" y="97854"/>
                      <a:pt x="82371" y="79685"/>
                      <a:pt x="91231" y="65274"/>
                    </a:cubicBezTo>
                    <a:cubicBezTo>
                      <a:pt x="93418" y="61741"/>
                      <a:pt x="95268" y="58040"/>
                      <a:pt x="97007" y="54283"/>
                    </a:cubicBezTo>
                    <a:cubicBezTo>
                      <a:pt x="101493" y="59442"/>
                      <a:pt x="106988" y="63760"/>
                      <a:pt x="113549" y="66676"/>
                    </a:cubicBezTo>
                    <a:cubicBezTo>
                      <a:pt x="135250" y="76377"/>
                      <a:pt x="164745" y="69536"/>
                      <a:pt x="176353" y="47666"/>
                    </a:cubicBezTo>
                    <a:cubicBezTo>
                      <a:pt x="181344" y="38078"/>
                      <a:pt x="168671" y="27199"/>
                      <a:pt x="160652" y="35666"/>
                    </a:cubicBez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E96B7E84-7A73-0580-518A-ADCBC3DC4A36}"/>
                  </a:ext>
                </a:extLst>
              </p:cNvPr>
              <p:cNvSpPr/>
              <p:nvPr/>
            </p:nvSpPr>
            <p:spPr>
              <a:xfrm>
                <a:off x="7436660" y="3776563"/>
                <a:ext cx="74698" cy="59963"/>
              </a:xfrm>
              <a:custGeom>
                <a:avLst/>
                <a:gdLst>
                  <a:gd name="connsiteX0" fmla="*/ 106816 w 118614"/>
                  <a:gd name="connsiteY0" fmla="*/ 71104 h 95215"/>
                  <a:gd name="connsiteX1" fmla="*/ 73114 w 118614"/>
                  <a:gd name="connsiteY1" fmla="*/ 74973 h 95215"/>
                  <a:gd name="connsiteX2" fmla="*/ 43114 w 118614"/>
                  <a:gd name="connsiteY2" fmla="*/ 63197 h 95215"/>
                  <a:gd name="connsiteX3" fmla="*/ 16535 w 118614"/>
                  <a:gd name="connsiteY3" fmla="*/ 7907 h 95215"/>
                  <a:gd name="connsiteX4" fmla="*/ 105 w 118614"/>
                  <a:gd name="connsiteY4" fmla="*/ 7907 h 95215"/>
                  <a:gd name="connsiteX5" fmla="*/ 33245 w 118614"/>
                  <a:gd name="connsiteY5" fmla="*/ 78561 h 95215"/>
                  <a:gd name="connsiteX6" fmla="*/ 113993 w 118614"/>
                  <a:gd name="connsiteY6" fmla="*/ 88150 h 95215"/>
                  <a:gd name="connsiteX7" fmla="*/ 106816 w 118614"/>
                  <a:gd name="connsiteY7" fmla="*/ 71104 h 95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614" h="95215">
                    <a:moveTo>
                      <a:pt x="106816" y="71104"/>
                    </a:moveTo>
                    <a:cubicBezTo>
                      <a:pt x="95601" y="73963"/>
                      <a:pt x="84834" y="76375"/>
                      <a:pt x="73114" y="74973"/>
                    </a:cubicBezTo>
                    <a:cubicBezTo>
                      <a:pt x="62348" y="73683"/>
                      <a:pt x="51862" y="69533"/>
                      <a:pt x="43114" y="63197"/>
                    </a:cubicBezTo>
                    <a:cubicBezTo>
                      <a:pt x="25731" y="50636"/>
                      <a:pt x="16030" y="29159"/>
                      <a:pt x="16535" y="7907"/>
                    </a:cubicBezTo>
                    <a:cubicBezTo>
                      <a:pt x="16815" y="-2692"/>
                      <a:pt x="665" y="-2579"/>
                      <a:pt x="105" y="7907"/>
                    </a:cubicBezTo>
                    <a:cubicBezTo>
                      <a:pt x="-1297" y="35215"/>
                      <a:pt x="11488" y="62075"/>
                      <a:pt x="33245" y="78561"/>
                    </a:cubicBezTo>
                    <a:cubicBezTo>
                      <a:pt x="55002" y="94991"/>
                      <a:pt x="89208" y="101272"/>
                      <a:pt x="113993" y="88150"/>
                    </a:cubicBezTo>
                    <a:cubicBezTo>
                      <a:pt x="123526" y="83103"/>
                      <a:pt x="116909" y="68524"/>
                      <a:pt x="106816" y="71104"/>
                    </a:cubicBez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6349E957-0EF6-FFE8-4C57-03EAAFC4D80C}"/>
                  </a:ext>
                </a:extLst>
              </p:cNvPr>
              <p:cNvSpPr/>
              <p:nvPr/>
            </p:nvSpPr>
            <p:spPr>
              <a:xfrm>
                <a:off x="7502735" y="3768314"/>
                <a:ext cx="45886" cy="28438"/>
              </a:xfrm>
              <a:custGeom>
                <a:avLst/>
                <a:gdLst>
                  <a:gd name="connsiteX0" fmla="*/ 71597 w 72862"/>
                  <a:gd name="connsiteY0" fmla="*/ 26166 h 45157"/>
                  <a:gd name="connsiteX1" fmla="*/ 59092 w 72862"/>
                  <a:gd name="connsiteY1" fmla="*/ 22914 h 45157"/>
                  <a:gd name="connsiteX2" fmla="*/ 58195 w 72862"/>
                  <a:gd name="connsiteY2" fmla="*/ 23363 h 45157"/>
                  <a:gd name="connsiteX3" fmla="*/ 57017 w 72862"/>
                  <a:gd name="connsiteY3" fmla="*/ 23811 h 45157"/>
                  <a:gd name="connsiteX4" fmla="*/ 53260 w 72862"/>
                  <a:gd name="connsiteY4" fmla="*/ 24989 h 45157"/>
                  <a:gd name="connsiteX5" fmla="*/ 49503 w 72862"/>
                  <a:gd name="connsiteY5" fmla="*/ 25830 h 45157"/>
                  <a:gd name="connsiteX6" fmla="*/ 47653 w 72862"/>
                  <a:gd name="connsiteY6" fmla="*/ 25942 h 45157"/>
                  <a:gd name="connsiteX7" fmla="*/ 43671 w 72862"/>
                  <a:gd name="connsiteY7" fmla="*/ 25942 h 45157"/>
                  <a:gd name="connsiteX8" fmla="*/ 41989 w 72862"/>
                  <a:gd name="connsiteY8" fmla="*/ 25830 h 45157"/>
                  <a:gd name="connsiteX9" fmla="*/ 41933 w 72862"/>
                  <a:gd name="connsiteY9" fmla="*/ 25830 h 45157"/>
                  <a:gd name="connsiteX10" fmla="*/ 41877 w 72862"/>
                  <a:gd name="connsiteY10" fmla="*/ 25830 h 45157"/>
                  <a:gd name="connsiteX11" fmla="*/ 34138 w 72862"/>
                  <a:gd name="connsiteY11" fmla="*/ 23755 h 45157"/>
                  <a:gd name="connsiteX12" fmla="*/ 33914 w 72862"/>
                  <a:gd name="connsiteY12" fmla="*/ 23699 h 45157"/>
                  <a:gd name="connsiteX13" fmla="*/ 33858 w 72862"/>
                  <a:gd name="connsiteY13" fmla="*/ 23699 h 45157"/>
                  <a:gd name="connsiteX14" fmla="*/ 32064 w 72862"/>
                  <a:gd name="connsiteY14" fmla="*/ 22802 h 45157"/>
                  <a:gd name="connsiteX15" fmla="*/ 28867 w 72862"/>
                  <a:gd name="connsiteY15" fmla="*/ 21007 h 45157"/>
                  <a:gd name="connsiteX16" fmla="*/ 27185 w 72862"/>
                  <a:gd name="connsiteY16" fmla="*/ 19886 h 45157"/>
                  <a:gd name="connsiteX17" fmla="*/ 26905 w 72862"/>
                  <a:gd name="connsiteY17" fmla="*/ 19718 h 45157"/>
                  <a:gd name="connsiteX18" fmla="*/ 24213 w 72862"/>
                  <a:gd name="connsiteY18" fmla="*/ 17306 h 45157"/>
                  <a:gd name="connsiteX19" fmla="*/ 21522 w 72862"/>
                  <a:gd name="connsiteY19" fmla="*/ 14391 h 45157"/>
                  <a:gd name="connsiteX20" fmla="*/ 22138 w 72862"/>
                  <a:gd name="connsiteY20" fmla="*/ 15007 h 45157"/>
                  <a:gd name="connsiteX21" fmla="*/ 21409 w 72862"/>
                  <a:gd name="connsiteY21" fmla="*/ 14110 h 45157"/>
                  <a:gd name="connsiteX22" fmla="*/ 20344 w 72862"/>
                  <a:gd name="connsiteY22" fmla="*/ 12428 h 45157"/>
                  <a:gd name="connsiteX23" fmla="*/ 18606 w 72862"/>
                  <a:gd name="connsiteY23" fmla="*/ 9120 h 45157"/>
                  <a:gd name="connsiteX24" fmla="*/ 18550 w 72862"/>
                  <a:gd name="connsiteY24" fmla="*/ 8951 h 45157"/>
                  <a:gd name="connsiteX25" fmla="*/ 17821 w 72862"/>
                  <a:gd name="connsiteY25" fmla="*/ 6708 h 45157"/>
                  <a:gd name="connsiteX26" fmla="*/ 6662 w 72862"/>
                  <a:gd name="connsiteY26" fmla="*/ 372 h 45157"/>
                  <a:gd name="connsiteX27" fmla="*/ 325 w 72862"/>
                  <a:gd name="connsiteY27" fmla="*/ 11531 h 45157"/>
                  <a:gd name="connsiteX28" fmla="*/ 28531 w 72862"/>
                  <a:gd name="connsiteY28" fmla="*/ 41587 h 45157"/>
                  <a:gd name="connsiteX29" fmla="*/ 68288 w 72862"/>
                  <a:gd name="connsiteY29" fmla="*/ 38727 h 45157"/>
                  <a:gd name="connsiteX30" fmla="*/ 71597 w 72862"/>
                  <a:gd name="connsiteY30" fmla="*/ 26166 h 4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2862" h="45157">
                    <a:moveTo>
                      <a:pt x="71597" y="26166"/>
                    </a:moveTo>
                    <a:cubicBezTo>
                      <a:pt x="68793" y="21793"/>
                      <a:pt x="63690" y="20615"/>
                      <a:pt x="59092" y="22914"/>
                    </a:cubicBezTo>
                    <a:cubicBezTo>
                      <a:pt x="58643" y="23138"/>
                      <a:pt x="58363" y="23251"/>
                      <a:pt x="58195" y="23363"/>
                    </a:cubicBezTo>
                    <a:cubicBezTo>
                      <a:pt x="57802" y="23531"/>
                      <a:pt x="57410" y="23643"/>
                      <a:pt x="57017" y="23811"/>
                    </a:cubicBezTo>
                    <a:cubicBezTo>
                      <a:pt x="55784" y="24204"/>
                      <a:pt x="54494" y="24652"/>
                      <a:pt x="53260" y="24989"/>
                    </a:cubicBezTo>
                    <a:cubicBezTo>
                      <a:pt x="52026" y="25325"/>
                      <a:pt x="50793" y="25550"/>
                      <a:pt x="49503" y="25830"/>
                    </a:cubicBezTo>
                    <a:cubicBezTo>
                      <a:pt x="48886" y="25830"/>
                      <a:pt x="48269" y="25942"/>
                      <a:pt x="47653" y="25942"/>
                    </a:cubicBezTo>
                    <a:cubicBezTo>
                      <a:pt x="46307" y="25998"/>
                      <a:pt x="45017" y="25998"/>
                      <a:pt x="43671" y="25942"/>
                    </a:cubicBezTo>
                    <a:cubicBezTo>
                      <a:pt x="43111" y="25886"/>
                      <a:pt x="42550" y="25830"/>
                      <a:pt x="41989" y="25830"/>
                    </a:cubicBezTo>
                    <a:cubicBezTo>
                      <a:pt x="41989" y="25830"/>
                      <a:pt x="41989" y="25830"/>
                      <a:pt x="41933" y="25830"/>
                    </a:cubicBezTo>
                    <a:cubicBezTo>
                      <a:pt x="41877" y="25830"/>
                      <a:pt x="41877" y="25830"/>
                      <a:pt x="41877" y="25830"/>
                    </a:cubicBezTo>
                    <a:cubicBezTo>
                      <a:pt x="39241" y="25269"/>
                      <a:pt x="36718" y="24596"/>
                      <a:pt x="34138" y="23755"/>
                    </a:cubicBezTo>
                    <a:cubicBezTo>
                      <a:pt x="34026" y="23699"/>
                      <a:pt x="34026" y="23699"/>
                      <a:pt x="33914" y="23699"/>
                    </a:cubicBezTo>
                    <a:cubicBezTo>
                      <a:pt x="33914" y="23699"/>
                      <a:pt x="33914" y="23699"/>
                      <a:pt x="33858" y="23699"/>
                    </a:cubicBezTo>
                    <a:cubicBezTo>
                      <a:pt x="33241" y="23419"/>
                      <a:pt x="32624" y="23138"/>
                      <a:pt x="32064" y="22802"/>
                    </a:cubicBezTo>
                    <a:cubicBezTo>
                      <a:pt x="30998" y="22241"/>
                      <a:pt x="29933" y="21624"/>
                      <a:pt x="28867" y="21007"/>
                    </a:cubicBezTo>
                    <a:cubicBezTo>
                      <a:pt x="28307" y="20671"/>
                      <a:pt x="27746" y="20278"/>
                      <a:pt x="27185" y="19886"/>
                    </a:cubicBezTo>
                    <a:cubicBezTo>
                      <a:pt x="27073" y="19830"/>
                      <a:pt x="27017" y="19774"/>
                      <a:pt x="26905" y="19718"/>
                    </a:cubicBezTo>
                    <a:cubicBezTo>
                      <a:pt x="25951" y="18933"/>
                      <a:pt x="25054" y="18148"/>
                      <a:pt x="24213" y="17306"/>
                    </a:cubicBezTo>
                    <a:cubicBezTo>
                      <a:pt x="23260" y="16353"/>
                      <a:pt x="22475" y="15344"/>
                      <a:pt x="21522" y="14391"/>
                    </a:cubicBezTo>
                    <a:cubicBezTo>
                      <a:pt x="21858" y="14727"/>
                      <a:pt x="22026" y="14951"/>
                      <a:pt x="22138" y="15007"/>
                    </a:cubicBezTo>
                    <a:cubicBezTo>
                      <a:pt x="21970" y="14783"/>
                      <a:pt x="21522" y="14334"/>
                      <a:pt x="21409" y="14110"/>
                    </a:cubicBezTo>
                    <a:cubicBezTo>
                      <a:pt x="21017" y="13549"/>
                      <a:pt x="20680" y="12989"/>
                      <a:pt x="20344" y="12428"/>
                    </a:cubicBezTo>
                    <a:cubicBezTo>
                      <a:pt x="19671" y="11362"/>
                      <a:pt x="19166" y="10241"/>
                      <a:pt x="18606" y="9120"/>
                    </a:cubicBezTo>
                    <a:cubicBezTo>
                      <a:pt x="18606" y="9063"/>
                      <a:pt x="18550" y="9007"/>
                      <a:pt x="18550" y="8951"/>
                    </a:cubicBezTo>
                    <a:cubicBezTo>
                      <a:pt x="18269" y="8222"/>
                      <a:pt x="18045" y="7493"/>
                      <a:pt x="17821" y="6708"/>
                    </a:cubicBezTo>
                    <a:cubicBezTo>
                      <a:pt x="16475" y="2166"/>
                      <a:pt x="11372" y="-1142"/>
                      <a:pt x="6662" y="372"/>
                    </a:cubicBezTo>
                    <a:cubicBezTo>
                      <a:pt x="1951" y="1886"/>
                      <a:pt x="-1021" y="6596"/>
                      <a:pt x="325" y="11531"/>
                    </a:cubicBezTo>
                    <a:cubicBezTo>
                      <a:pt x="4194" y="25718"/>
                      <a:pt x="15185" y="36148"/>
                      <a:pt x="28531" y="41587"/>
                    </a:cubicBezTo>
                    <a:cubicBezTo>
                      <a:pt x="41148" y="46746"/>
                      <a:pt x="56905" y="46746"/>
                      <a:pt x="68288" y="38727"/>
                    </a:cubicBezTo>
                    <a:cubicBezTo>
                      <a:pt x="72214" y="35923"/>
                      <a:pt x="74401" y="30540"/>
                      <a:pt x="71597" y="26166"/>
                    </a:cubicBez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5ED7A721-AEB3-D6CE-B854-F7702E9E6D66}"/>
                  </a:ext>
                </a:extLst>
              </p:cNvPr>
              <p:cNvSpPr/>
              <p:nvPr/>
            </p:nvSpPr>
            <p:spPr>
              <a:xfrm>
                <a:off x="7516712" y="3777659"/>
                <a:ext cx="53" cy="67"/>
              </a:xfrm>
              <a:custGeom>
                <a:avLst/>
                <a:gdLst>
                  <a:gd name="connsiteX0" fmla="*/ 0 w 84"/>
                  <a:gd name="connsiteY0" fmla="*/ 0 h 106"/>
                  <a:gd name="connsiteX1" fmla="*/ 0 w 84"/>
                  <a:gd name="connsiteY1" fmla="*/ 0 h 106"/>
                  <a:gd name="connsiteX2" fmla="*/ 0 w 84"/>
                  <a:gd name="connsiteY2" fmla="*/ 0 h 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" h="106">
                    <a:moveTo>
                      <a:pt x="0" y="0"/>
                    </a:moveTo>
                    <a:cubicBezTo>
                      <a:pt x="112" y="112"/>
                      <a:pt x="112" y="16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DDBBC2C3-7224-20D7-7FE7-D4A1A1523257}"/>
                  </a:ext>
                </a:extLst>
              </p:cNvPr>
              <p:cNvSpPr/>
              <p:nvPr/>
            </p:nvSpPr>
            <p:spPr>
              <a:xfrm>
                <a:off x="8051313" y="3522585"/>
                <a:ext cx="123531" cy="183026"/>
              </a:xfrm>
              <a:custGeom>
                <a:avLst/>
                <a:gdLst>
                  <a:gd name="connsiteX0" fmla="*/ 187991 w 196156"/>
                  <a:gd name="connsiteY0" fmla="*/ 220826 h 290628"/>
                  <a:gd name="connsiteX1" fmla="*/ 152047 w 196156"/>
                  <a:gd name="connsiteY1" fmla="*/ 195817 h 290628"/>
                  <a:gd name="connsiteX2" fmla="*/ 161018 w 196156"/>
                  <a:gd name="connsiteY2" fmla="*/ 97573 h 290628"/>
                  <a:gd name="connsiteX3" fmla="*/ 125635 w 196156"/>
                  <a:gd name="connsiteY3" fmla="*/ 66283 h 290628"/>
                  <a:gd name="connsiteX4" fmla="*/ 112289 w 196156"/>
                  <a:gd name="connsiteY4" fmla="*/ 25965 h 290628"/>
                  <a:gd name="connsiteX5" fmla="*/ 1597 w 196156"/>
                  <a:gd name="connsiteY5" fmla="*/ 28096 h 290628"/>
                  <a:gd name="connsiteX6" fmla="*/ 17578 w 196156"/>
                  <a:gd name="connsiteY6" fmla="*/ 37460 h 290628"/>
                  <a:gd name="connsiteX7" fmla="*/ 88177 w 196156"/>
                  <a:gd name="connsiteY7" fmla="*/ 28769 h 290628"/>
                  <a:gd name="connsiteX8" fmla="*/ 105616 w 196156"/>
                  <a:gd name="connsiteY8" fmla="*/ 59666 h 290628"/>
                  <a:gd name="connsiteX9" fmla="*/ 53803 w 196156"/>
                  <a:gd name="connsiteY9" fmla="*/ 68190 h 290628"/>
                  <a:gd name="connsiteX10" fmla="*/ 32887 w 196156"/>
                  <a:gd name="connsiteY10" fmla="*/ 125498 h 290628"/>
                  <a:gd name="connsiteX11" fmla="*/ 92495 w 196156"/>
                  <a:gd name="connsiteY11" fmla="*/ 133181 h 290628"/>
                  <a:gd name="connsiteX12" fmla="*/ 123224 w 196156"/>
                  <a:gd name="connsiteY12" fmla="*/ 87031 h 290628"/>
                  <a:gd name="connsiteX13" fmla="*/ 140719 w 196156"/>
                  <a:gd name="connsiteY13" fmla="*/ 102451 h 290628"/>
                  <a:gd name="connsiteX14" fmla="*/ 124289 w 196156"/>
                  <a:gd name="connsiteY14" fmla="*/ 196546 h 290628"/>
                  <a:gd name="connsiteX15" fmla="*/ 131971 w 196156"/>
                  <a:gd name="connsiteY15" fmla="*/ 214714 h 290628"/>
                  <a:gd name="connsiteX16" fmla="*/ 171280 w 196156"/>
                  <a:gd name="connsiteY16" fmla="*/ 231705 h 290628"/>
                  <a:gd name="connsiteX17" fmla="*/ 166682 w 196156"/>
                  <a:gd name="connsiteY17" fmla="*/ 276677 h 290628"/>
                  <a:gd name="connsiteX18" fmla="*/ 181318 w 196156"/>
                  <a:gd name="connsiteY18" fmla="*/ 288004 h 290628"/>
                  <a:gd name="connsiteX19" fmla="*/ 187991 w 196156"/>
                  <a:gd name="connsiteY19" fmla="*/ 220826 h 290628"/>
                  <a:gd name="connsiteX20" fmla="*/ 94289 w 196156"/>
                  <a:gd name="connsiteY20" fmla="*/ 104694 h 290628"/>
                  <a:gd name="connsiteX21" fmla="*/ 55204 w 196156"/>
                  <a:gd name="connsiteY21" fmla="*/ 122134 h 290628"/>
                  <a:gd name="connsiteX22" fmla="*/ 62887 w 196156"/>
                  <a:gd name="connsiteY22" fmla="*/ 85741 h 290628"/>
                  <a:gd name="connsiteX23" fmla="*/ 104999 w 196156"/>
                  <a:gd name="connsiteY23" fmla="*/ 79573 h 290628"/>
                  <a:gd name="connsiteX24" fmla="*/ 94289 w 196156"/>
                  <a:gd name="connsiteY24" fmla="*/ 104694 h 29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6156" h="290628">
                    <a:moveTo>
                      <a:pt x="187991" y="220826"/>
                    </a:moveTo>
                    <a:cubicBezTo>
                      <a:pt x="179748" y="207705"/>
                      <a:pt x="166570" y="199069"/>
                      <a:pt x="152047" y="195817"/>
                    </a:cubicBezTo>
                    <a:cubicBezTo>
                      <a:pt x="173187" y="168003"/>
                      <a:pt x="179748" y="128863"/>
                      <a:pt x="161018" y="97573"/>
                    </a:cubicBezTo>
                    <a:cubicBezTo>
                      <a:pt x="152831" y="83891"/>
                      <a:pt x="140159" y="73124"/>
                      <a:pt x="125635" y="66283"/>
                    </a:cubicBezTo>
                    <a:cubicBezTo>
                      <a:pt x="125411" y="51984"/>
                      <a:pt x="121261" y="37853"/>
                      <a:pt x="112289" y="25965"/>
                    </a:cubicBezTo>
                    <a:cubicBezTo>
                      <a:pt x="85709" y="-9250"/>
                      <a:pt x="26382" y="-8746"/>
                      <a:pt x="1597" y="28096"/>
                    </a:cubicBezTo>
                    <a:cubicBezTo>
                      <a:pt x="-5076" y="38021"/>
                      <a:pt x="10905" y="47217"/>
                      <a:pt x="17578" y="37460"/>
                    </a:cubicBezTo>
                    <a:cubicBezTo>
                      <a:pt x="32718" y="15255"/>
                      <a:pt x="67597" y="13348"/>
                      <a:pt x="88177" y="28769"/>
                    </a:cubicBezTo>
                    <a:cubicBezTo>
                      <a:pt x="98495" y="36451"/>
                      <a:pt x="103990" y="47666"/>
                      <a:pt x="105616" y="59666"/>
                    </a:cubicBezTo>
                    <a:cubicBezTo>
                      <a:pt x="88009" y="56189"/>
                      <a:pt x="69504" y="58488"/>
                      <a:pt x="53803" y="68190"/>
                    </a:cubicBezTo>
                    <a:cubicBezTo>
                      <a:pt x="34513" y="80134"/>
                      <a:pt x="21896" y="103573"/>
                      <a:pt x="32887" y="125498"/>
                    </a:cubicBezTo>
                    <a:cubicBezTo>
                      <a:pt x="44550" y="148826"/>
                      <a:pt x="73934" y="146246"/>
                      <a:pt x="92495" y="133181"/>
                    </a:cubicBezTo>
                    <a:cubicBezTo>
                      <a:pt x="107915" y="122358"/>
                      <a:pt x="118626" y="105368"/>
                      <a:pt x="123224" y="87031"/>
                    </a:cubicBezTo>
                    <a:cubicBezTo>
                      <a:pt x="129953" y="91068"/>
                      <a:pt x="136009" y="96283"/>
                      <a:pt x="140719" y="102451"/>
                    </a:cubicBezTo>
                    <a:cubicBezTo>
                      <a:pt x="162420" y="131162"/>
                      <a:pt x="151766" y="175517"/>
                      <a:pt x="124289" y="196546"/>
                    </a:cubicBezTo>
                    <a:cubicBezTo>
                      <a:pt x="115598" y="203219"/>
                      <a:pt x="120308" y="217125"/>
                      <a:pt x="131971" y="214714"/>
                    </a:cubicBezTo>
                    <a:cubicBezTo>
                      <a:pt x="146831" y="211630"/>
                      <a:pt x="163486" y="218527"/>
                      <a:pt x="171280" y="231705"/>
                    </a:cubicBezTo>
                    <a:cubicBezTo>
                      <a:pt x="179748" y="246060"/>
                      <a:pt x="176383" y="263836"/>
                      <a:pt x="166682" y="276677"/>
                    </a:cubicBezTo>
                    <a:cubicBezTo>
                      <a:pt x="160233" y="285200"/>
                      <a:pt x="174140" y="295575"/>
                      <a:pt x="181318" y="288004"/>
                    </a:cubicBezTo>
                    <a:cubicBezTo>
                      <a:pt x="198084" y="270228"/>
                      <a:pt x="201112" y="241742"/>
                      <a:pt x="187991" y="220826"/>
                    </a:cubicBezTo>
                    <a:close/>
                    <a:moveTo>
                      <a:pt x="94289" y="104694"/>
                    </a:moveTo>
                    <a:cubicBezTo>
                      <a:pt x="86887" y="114900"/>
                      <a:pt x="68607" y="130097"/>
                      <a:pt x="55204" y="122134"/>
                    </a:cubicBezTo>
                    <a:cubicBezTo>
                      <a:pt x="39784" y="112938"/>
                      <a:pt x="52289" y="92582"/>
                      <a:pt x="62887" y="85741"/>
                    </a:cubicBezTo>
                    <a:cubicBezTo>
                      <a:pt x="75504" y="77610"/>
                      <a:pt x="90756" y="76152"/>
                      <a:pt x="104999" y="79573"/>
                    </a:cubicBezTo>
                    <a:cubicBezTo>
                      <a:pt x="103205" y="88657"/>
                      <a:pt x="99504" y="97405"/>
                      <a:pt x="94289" y="104694"/>
                    </a:cubicBez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4B56FDBF-BA2D-9FA4-53CE-282CEA773389}"/>
                  </a:ext>
                </a:extLst>
              </p:cNvPr>
              <p:cNvSpPr/>
              <p:nvPr/>
            </p:nvSpPr>
            <p:spPr>
              <a:xfrm>
                <a:off x="7865615" y="3493772"/>
                <a:ext cx="76491" cy="37539"/>
              </a:xfrm>
              <a:custGeom>
                <a:avLst/>
                <a:gdLst>
                  <a:gd name="connsiteX0" fmla="*/ 100596 w 121461"/>
                  <a:gd name="connsiteY0" fmla="*/ 15192 h 59608"/>
                  <a:gd name="connsiteX1" fmla="*/ 62409 w 121461"/>
                  <a:gd name="connsiteY1" fmla="*/ 52 h 59608"/>
                  <a:gd name="connsiteX2" fmla="*/ 502 w 121461"/>
                  <a:gd name="connsiteY2" fmla="*/ 43566 h 59608"/>
                  <a:gd name="connsiteX3" fmla="*/ 16876 w 121461"/>
                  <a:gd name="connsiteY3" fmla="*/ 48052 h 59608"/>
                  <a:gd name="connsiteX4" fmla="*/ 62465 w 121461"/>
                  <a:gd name="connsiteY4" fmla="*/ 18669 h 59608"/>
                  <a:gd name="connsiteX5" fmla="*/ 87474 w 121461"/>
                  <a:gd name="connsiteY5" fmla="*/ 29435 h 59608"/>
                  <a:gd name="connsiteX6" fmla="*/ 96783 w 121461"/>
                  <a:gd name="connsiteY6" fmla="*/ 40258 h 59608"/>
                  <a:gd name="connsiteX7" fmla="*/ 103232 w 121461"/>
                  <a:gd name="connsiteY7" fmla="*/ 54893 h 59608"/>
                  <a:gd name="connsiteX8" fmla="*/ 121456 w 121461"/>
                  <a:gd name="connsiteY8" fmla="*/ 49959 h 59608"/>
                  <a:gd name="connsiteX9" fmla="*/ 100596 w 121461"/>
                  <a:gd name="connsiteY9" fmla="*/ 15192 h 5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461" h="59608">
                    <a:moveTo>
                      <a:pt x="100596" y="15192"/>
                    </a:moveTo>
                    <a:cubicBezTo>
                      <a:pt x="89717" y="6276"/>
                      <a:pt x="76540" y="669"/>
                      <a:pt x="62409" y="52"/>
                    </a:cubicBezTo>
                    <a:cubicBezTo>
                      <a:pt x="34876" y="-1126"/>
                      <a:pt x="9249" y="17828"/>
                      <a:pt x="502" y="43566"/>
                    </a:cubicBezTo>
                    <a:cubicBezTo>
                      <a:pt x="-3031" y="53996"/>
                      <a:pt x="13119" y="58202"/>
                      <a:pt x="16876" y="48052"/>
                    </a:cubicBezTo>
                    <a:cubicBezTo>
                      <a:pt x="23605" y="29716"/>
                      <a:pt x="43063" y="17379"/>
                      <a:pt x="62465" y="18669"/>
                    </a:cubicBezTo>
                    <a:cubicBezTo>
                      <a:pt x="71549" y="19286"/>
                      <a:pt x="80689" y="23435"/>
                      <a:pt x="87474" y="29435"/>
                    </a:cubicBezTo>
                    <a:cubicBezTo>
                      <a:pt x="91063" y="32632"/>
                      <a:pt x="94260" y="36164"/>
                      <a:pt x="96783" y="40258"/>
                    </a:cubicBezTo>
                    <a:cubicBezTo>
                      <a:pt x="99643" y="44912"/>
                      <a:pt x="100708" y="50127"/>
                      <a:pt x="103232" y="54893"/>
                    </a:cubicBezTo>
                    <a:cubicBezTo>
                      <a:pt x="107774" y="63417"/>
                      <a:pt x="121792" y="59548"/>
                      <a:pt x="121456" y="49959"/>
                    </a:cubicBezTo>
                    <a:cubicBezTo>
                      <a:pt x="120895" y="36837"/>
                      <a:pt x="110297" y="23211"/>
                      <a:pt x="100596" y="15192"/>
                    </a:cubicBez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EE28A648-5DA6-F10C-2FBC-DBBB09DDF591}"/>
                  </a:ext>
                </a:extLst>
              </p:cNvPr>
              <p:cNvSpPr/>
              <p:nvPr/>
            </p:nvSpPr>
            <p:spPr>
              <a:xfrm>
                <a:off x="7946518" y="3652598"/>
                <a:ext cx="283" cy="366"/>
              </a:xfrm>
              <a:custGeom>
                <a:avLst/>
                <a:gdLst>
                  <a:gd name="connsiteX0" fmla="*/ 0 w 449"/>
                  <a:gd name="connsiteY0" fmla="*/ 582 h 581"/>
                  <a:gd name="connsiteX1" fmla="*/ 56 w 449"/>
                  <a:gd name="connsiteY1" fmla="*/ 470 h 581"/>
                  <a:gd name="connsiteX2" fmla="*/ 0 w 449"/>
                  <a:gd name="connsiteY2" fmla="*/ 582 h 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" h="581">
                    <a:moveTo>
                      <a:pt x="0" y="582"/>
                    </a:moveTo>
                    <a:cubicBezTo>
                      <a:pt x="0" y="526"/>
                      <a:pt x="56" y="526"/>
                      <a:pt x="56" y="470"/>
                    </a:cubicBezTo>
                    <a:cubicBezTo>
                      <a:pt x="505" y="-91"/>
                      <a:pt x="673" y="-259"/>
                      <a:pt x="0" y="582"/>
                    </a:cubicBez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7EE0D249-0CD4-1D06-5CD3-D111EF248562}"/>
                  </a:ext>
                </a:extLst>
              </p:cNvPr>
              <p:cNvSpPr/>
              <p:nvPr/>
            </p:nvSpPr>
            <p:spPr>
              <a:xfrm>
                <a:off x="7901471" y="3620070"/>
                <a:ext cx="55299" cy="51512"/>
              </a:xfrm>
              <a:custGeom>
                <a:avLst/>
                <a:gdLst>
                  <a:gd name="connsiteX0" fmla="*/ 87063 w 87810"/>
                  <a:gd name="connsiteY0" fmla="*/ 54253 h 81797"/>
                  <a:gd name="connsiteX1" fmla="*/ 71642 w 87810"/>
                  <a:gd name="connsiteY1" fmla="*/ 52122 h 81797"/>
                  <a:gd name="connsiteX2" fmla="*/ 69735 w 87810"/>
                  <a:gd name="connsiteY2" fmla="*/ 54870 h 81797"/>
                  <a:gd name="connsiteX3" fmla="*/ 68894 w 87810"/>
                  <a:gd name="connsiteY3" fmla="*/ 56216 h 81797"/>
                  <a:gd name="connsiteX4" fmla="*/ 67661 w 87810"/>
                  <a:gd name="connsiteY4" fmla="*/ 57730 h 81797"/>
                  <a:gd name="connsiteX5" fmla="*/ 66820 w 87810"/>
                  <a:gd name="connsiteY5" fmla="*/ 58515 h 81797"/>
                  <a:gd name="connsiteX6" fmla="*/ 66820 w 87810"/>
                  <a:gd name="connsiteY6" fmla="*/ 58515 h 81797"/>
                  <a:gd name="connsiteX7" fmla="*/ 64689 w 87810"/>
                  <a:gd name="connsiteY7" fmla="*/ 59861 h 81797"/>
                  <a:gd name="connsiteX8" fmla="*/ 63343 w 87810"/>
                  <a:gd name="connsiteY8" fmla="*/ 60534 h 81797"/>
                  <a:gd name="connsiteX9" fmla="*/ 63231 w 87810"/>
                  <a:gd name="connsiteY9" fmla="*/ 60590 h 81797"/>
                  <a:gd name="connsiteX10" fmla="*/ 60763 w 87810"/>
                  <a:gd name="connsiteY10" fmla="*/ 61319 h 81797"/>
                  <a:gd name="connsiteX11" fmla="*/ 59642 w 87810"/>
                  <a:gd name="connsiteY11" fmla="*/ 61487 h 81797"/>
                  <a:gd name="connsiteX12" fmla="*/ 49548 w 87810"/>
                  <a:gd name="connsiteY12" fmla="*/ 59356 h 81797"/>
                  <a:gd name="connsiteX13" fmla="*/ 38446 w 87810"/>
                  <a:gd name="connsiteY13" fmla="*/ 51898 h 81797"/>
                  <a:gd name="connsiteX14" fmla="*/ 28576 w 87810"/>
                  <a:gd name="connsiteY14" fmla="*/ 42309 h 81797"/>
                  <a:gd name="connsiteX15" fmla="*/ 21735 w 87810"/>
                  <a:gd name="connsiteY15" fmla="*/ 32104 h 81797"/>
                  <a:gd name="connsiteX16" fmla="*/ 19885 w 87810"/>
                  <a:gd name="connsiteY16" fmla="*/ 27674 h 81797"/>
                  <a:gd name="connsiteX17" fmla="*/ 18931 w 87810"/>
                  <a:gd name="connsiteY17" fmla="*/ 24085 h 81797"/>
                  <a:gd name="connsiteX18" fmla="*/ 18763 w 87810"/>
                  <a:gd name="connsiteY18" fmla="*/ 23580 h 81797"/>
                  <a:gd name="connsiteX19" fmla="*/ 18763 w 87810"/>
                  <a:gd name="connsiteY19" fmla="*/ 23019 h 81797"/>
                  <a:gd name="connsiteX20" fmla="*/ 18763 w 87810"/>
                  <a:gd name="connsiteY20" fmla="*/ 20328 h 81797"/>
                  <a:gd name="connsiteX21" fmla="*/ 18819 w 87810"/>
                  <a:gd name="connsiteY21" fmla="*/ 19655 h 81797"/>
                  <a:gd name="connsiteX22" fmla="*/ 19100 w 87810"/>
                  <a:gd name="connsiteY22" fmla="*/ 18421 h 81797"/>
                  <a:gd name="connsiteX23" fmla="*/ 19548 w 87810"/>
                  <a:gd name="connsiteY23" fmla="*/ 16795 h 81797"/>
                  <a:gd name="connsiteX24" fmla="*/ 21174 w 87810"/>
                  <a:gd name="connsiteY24" fmla="*/ 13935 h 81797"/>
                  <a:gd name="connsiteX25" fmla="*/ 17866 w 87810"/>
                  <a:gd name="connsiteY25" fmla="*/ 1262 h 81797"/>
                  <a:gd name="connsiteX26" fmla="*/ 5193 w 87810"/>
                  <a:gd name="connsiteY26" fmla="*/ 4570 h 81797"/>
                  <a:gd name="connsiteX27" fmla="*/ 16184 w 87810"/>
                  <a:gd name="connsiteY27" fmla="*/ 57505 h 81797"/>
                  <a:gd name="connsiteX28" fmla="*/ 68670 w 87810"/>
                  <a:gd name="connsiteY28" fmla="*/ 80216 h 81797"/>
                  <a:gd name="connsiteX29" fmla="*/ 87063 w 87810"/>
                  <a:gd name="connsiteY29" fmla="*/ 54253 h 8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810" h="81797">
                    <a:moveTo>
                      <a:pt x="87063" y="54253"/>
                    </a:moveTo>
                    <a:cubicBezTo>
                      <a:pt x="84708" y="46907"/>
                      <a:pt x="75960" y="46403"/>
                      <a:pt x="71642" y="52122"/>
                    </a:cubicBezTo>
                    <a:cubicBezTo>
                      <a:pt x="71081" y="52963"/>
                      <a:pt x="69960" y="54534"/>
                      <a:pt x="69735" y="54870"/>
                    </a:cubicBezTo>
                    <a:cubicBezTo>
                      <a:pt x="69455" y="55319"/>
                      <a:pt x="69175" y="55767"/>
                      <a:pt x="68894" y="56216"/>
                    </a:cubicBezTo>
                    <a:cubicBezTo>
                      <a:pt x="68894" y="56104"/>
                      <a:pt x="67885" y="57450"/>
                      <a:pt x="67661" y="57730"/>
                    </a:cubicBezTo>
                    <a:cubicBezTo>
                      <a:pt x="67380" y="58010"/>
                      <a:pt x="67100" y="58234"/>
                      <a:pt x="66820" y="58515"/>
                    </a:cubicBezTo>
                    <a:cubicBezTo>
                      <a:pt x="66820" y="58515"/>
                      <a:pt x="66820" y="58515"/>
                      <a:pt x="66820" y="58515"/>
                    </a:cubicBezTo>
                    <a:cubicBezTo>
                      <a:pt x="66091" y="58963"/>
                      <a:pt x="65418" y="59468"/>
                      <a:pt x="64689" y="59861"/>
                    </a:cubicBezTo>
                    <a:cubicBezTo>
                      <a:pt x="64240" y="60085"/>
                      <a:pt x="63792" y="60309"/>
                      <a:pt x="63343" y="60534"/>
                    </a:cubicBezTo>
                    <a:cubicBezTo>
                      <a:pt x="63287" y="60534"/>
                      <a:pt x="63287" y="60590"/>
                      <a:pt x="63231" y="60590"/>
                    </a:cubicBezTo>
                    <a:cubicBezTo>
                      <a:pt x="62390" y="60814"/>
                      <a:pt x="61605" y="61094"/>
                      <a:pt x="60763" y="61319"/>
                    </a:cubicBezTo>
                    <a:cubicBezTo>
                      <a:pt x="60371" y="61431"/>
                      <a:pt x="59978" y="61431"/>
                      <a:pt x="59642" y="61487"/>
                    </a:cubicBezTo>
                    <a:cubicBezTo>
                      <a:pt x="55885" y="61599"/>
                      <a:pt x="52352" y="60870"/>
                      <a:pt x="49548" y="59356"/>
                    </a:cubicBezTo>
                    <a:cubicBezTo>
                      <a:pt x="45343" y="57057"/>
                      <a:pt x="41474" y="54477"/>
                      <a:pt x="38446" y="51898"/>
                    </a:cubicBezTo>
                    <a:cubicBezTo>
                      <a:pt x="34913" y="48926"/>
                      <a:pt x="31604" y="45786"/>
                      <a:pt x="28576" y="42309"/>
                    </a:cubicBezTo>
                    <a:cubicBezTo>
                      <a:pt x="26053" y="39393"/>
                      <a:pt x="23922" y="36365"/>
                      <a:pt x="21735" y="32104"/>
                    </a:cubicBezTo>
                    <a:cubicBezTo>
                      <a:pt x="20558" y="29860"/>
                      <a:pt x="20670" y="30197"/>
                      <a:pt x="19885" y="27674"/>
                    </a:cubicBezTo>
                    <a:cubicBezTo>
                      <a:pt x="19492" y="26496"/>
                      <a:pt x="19268" y="25262"/>
                      <a:pt x="18931" y="24085"/>
                    </a:cubicBezTo>
                    <a:cubicBezTo>
                      <a:pt x="18875" y="23804"/>
                      <a:pt x="18819" y="23692"/>
                      <a:pt x="18763" y="23580"/>
                    </a:cubicBezTo>
                    <a:cubicBezTo>
                      <a:pt x="18763" y="23468"/>
                      <a:pt x="18763" y="23300"/>
                      <a:pt x="18763" y="23019"/>
                    </a:cubicBezTo>
                    <a:cubicBezTo>
                      <a:pt x="18763" y="22122"/>
                      <a:pt x="18763" y="21225"/>
                      <a:pt x="18763" y="20328"/>
                    </a:cubicBezTo>
                    <a:cubicBezTo>
                      <a:pt x="18763" y="20047"/>
                      <a:pt x="18819" y="19823"/>
                      <a:pt x="18819" y="19655"/>
                    </a:cubicBezTo>
                    <a:cubicBezTo>
                      <a:pt x="18875" y="19262"/>
                      <a:pt x="18987" y="18814"/>
                      <a:pt x="19100" y="18421"/>
                    </a:cubicBezTo>
                    <a:cubicBezTo>
                      <a:pt x="19100" y="18365"/>
                      <a:pt x="19548" y="17019"/>
                      <a:pt x="19548" y="16795"/>
                    </a:cubicBezTo>
                    <a:cubicBezTo>
                      <a:pt x="19997" y="15785"/>
                      <a:pt x="20558" y="14888"/>
                      <a:pt x="21174" y="13935"/>
                    </a:cubicBezTo>
                    <a:cubicBezTo>
                      <a:pt x="23866" y="9730"/>
                      <a:pt x="22016" y="3729"/>
                      <a:pt x="17866" y="1262"/>
                    </a:cubicBezTo>
                    <a:cubicBezTo>
                      <a:pt x="13324" y="-1429"/>
                      <a:pt x="7997" y="421"/>
                      <a:pt x="5193" y="4570"/>
                    </a:cubicBezTo>
                    <a:cubicBezTo>
                      <a:pt x="-6695" y="22178"/>
                      <a:pt x="3903" y="43487"/>
                      <a:pt x="16184" y="57505"/>
                    </a:cubicBezTo>
                    <a:cubicBezTo>
                      <a:pt x="28632" y="71693"/>
                      <a:pt x="48707" y="86777"/>
                      <a:pt x="68670" y="80216"/>
                    </a:cubicBezTo>
                    <a:cubicBezTo>
                      <a:pt x="79044" y="76851"/>
                      <a:pt x="90932" y="66422"/>
                      <a:pt x="87063" y="54253"/>
                    </a:cubicBezTo>
                    <a:close/>
                  </a:path>
                </a:pathLst>
              </a:custGeom>
              <a:solidFill>
                <a:srgbClr val="18000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815C2EC-5D56-641B-1C1B-2F50F46EAAE3}"/>
                </a:ext>
              </a:extLst>
            </p:cNvPr>
            <p:cNvGrpSpPr/>
            <p:nvPr/>
          </p:nvGrpSpPr>
          <p:grpSpPr>
            <a:xfrm>
              <a:off x="7821334" y="4521652"/>
              <a:ext cx="2639182" cy="2364694"/>
              <a:chOff x="7089398" y="1174554"/>
              <a:chExt cx="1950204" cy="1747373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A2FE636-95EA-6C3F-B0C2-1635BB11EA91}"/>
                  </a:ext>
                </a:extLst>
              </p:cNvPr>
              <p:cNvSpPr/>
              <p:nvPr/>
            </p:nvSpPr>
            <p:spPr>
              <a:xfrm>
                <a:off x="7383384" y="2449220"/>
                <a:ext cx="1390445" cy="467958"/>
              </a:xfrm>
              <a:custGeom>
                <a:avLst/>
                <a:gdLst>
                  <a:gd name="connsiteX0" fmla="*/ 0 w 1899037"/>
                  <a:gd name="connsiteY0" fmla="*/ 550962 h 639126"/>
                  <a:gd name="connsiteX1" fmla="*/ 403629 w 1899037"/>
                  <a:gd name="connsiteY1" fmla="*/ 105164 h 639126"/>
                  <a:gd name="connsiteX2" fmla="*/ 735763 w 1899037"/>
                  <a:gd name="connsiteY2" fmla="*/ 23 h 639126"/>
                  <a:gd name="connsiteX3" fmla="*/ 1128906 w 1899037"/>
                  <a:gd name="connsiteY3" fmla="*/ 13313 h 639126"/>
                  <a:gd name="connsiteX4" fmla="*/ 1564611 w 1899037"/>
                  <a:gd name="connsiteY4" fmla="*/ 160398 h 639126"/>
                  <a:gd name="connsiteX5" fmla="*/ 1898034 w 1899037"/>
                  <a:gd name="connsiteY5" fmla="*/ 598346 h 639126"/>
                  <a:gd name="connsiteX6" fmla="*/ 1823174 w 1899037"/>
                  <a:gd name="connsiteY6" fmla="*/ 616346 h 639126"/>
                  <a:gd name="connsiteX7" fmla="*/ 209890 w 1899037"/>
                  <a:gd name="connsiteY7" fmla="*/ 639056 h 639126"/>
                  <a:gd name="connsiteX8" fmla="*/ 0 w 1899037"/>
                  <a:gd name="connsiteY8" fmla="*/ 550962 h 639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037" h="639126">
                    <a:moveTo>
                      <a:pt x="0" y="550962"/>
                    </a:moveTo>
                    <a:cubicBezTo>
                      <a:pt x="65720" y="432644"/>
                      <a:pt x="198731" y="246137"/>
                      <a:pt x="403629" y="105164"/>
                    </a:cubicBezTo>
                    <a:cubicBezTo>
                      <a:pt x="485611" y="48753"/>
                      <a:pt x="581500" y="19537"/>
                      <a:pt x="735763" y="23"/>
                    </a:cubicBezTo>
                    <a:cubicBezTo>
                      <a:pt x="750455" y="-1827"/>
                      <a:pt x="926867" y="107800"/>
                      <a:pt x="1128906" y="13313"/>
                    </a:cubicBezTo>
                    <a:cubicBezTo>
                      <a:pt x="1308123" y="13313"/>
                      <a:pt x="1471526" y="86379"/>
                      <a:pt x="1564611" y="160398"/>
                    </a:cubicBezTo>
                    <a:cubicBezTo>
                      <a:pt x="1657640" y="234361"/>
                      <a:pt x="1917156" y="498308"/>
                      <a:pt x="1898034" y="598346"/>
                    </a:cubicBezTo>
                    <a:cubicBezTo>
                      <a:pt x="1896800" y="604682"/>
                      <a:pt x="1831136" y="616234"/>
                      <a:pt x="1823174" y="616346"/>
                    </a:cubicBezTo>
                    <a:cubicBezTo>
                      <a:pt x="1285412" y="623916"/>
                      <a:pt x="747651" y="631486"/>
                      <a:pt x="209890" y="639056"/>
                    </a:cubicBezTo>
                    <a:cubicBezTo>
                      <a:pt x="132113" y="640122"/>
                      <a:pt x="25346" y="629916"/>
                      <a:pt x="0" y="550962"/>
                    </a:cubicBezTo>
                    <a:close/>
                  </a:path>
                </a:pathLst>
              </a:custGeom>
              <a:solidFill>
                <a:srgbClr val="E694C5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4F050D90-AF97-62F4-98AC-79DCD9B2622B}"/>
                  </a:ext>
                </a:extLst>
              </p:cNvPr>
              <p:cNvSpPr/>
              <p:nvPr/>
            </p:nvSpPr>
            <p:spPr>
              <a:xfrm>
                <a:off x="7926071" y="2372255"/>
                <a:ext cx="277133" cy="153910"/>
              </a:xfrm>
              <a:custGeom>
                <a:avLst/>
                <a:gdLst>
                  <a:gd name="connsiteX0" fmla="*/ 20200 w 378502"/>
                  <a:gd name="connsiteY0" fmla="*/ 0 h 210207"/>
                  <a:gd name="connsiteX1" fmla="*/ 2761 w 378502"/>
                  <a:gd name="connsiteY1" fmla="*/ 86412 h 210207"/>
                  <a:gd name="connsiteX2" fmla="*/ 462 w 378502"/>
                  <a:gd name="connsiteY2" fmla="*/ 113552 h 210207"/>
                  <a:gd name="connsiteX3" fmla="*/ 33434 w 378502"/>
                  <a:gd name="connsiteY3" fmla="*/ 156955 h 210207"/>
                  <a:gd name="connsiteX4" fmla="*/ 342352 w 378502"/>
                  <a:gd name="connsiteY4" fmla="*/ 175515 h 210207"/>
                  <a:gd name="connsiteX5" fmla="*/ 375829 w 378502"/>
                  <a:gd name="connsiteY5" fmla="*/ 143160 h 210207"/>
                  <a:gd name="connsiteX6" fmla="*/ 377343 w 378502"/>
                  <a:gd name="connsiteY6" fmla="*/ 109403 h 210207"/>
                  <a:gd name="connsiteX7" fmla="*/ 367081 w 378502"/>
                  <a:gd name="connsiteY7" fmla="*/ 14636 h 210207"/>
                  <a:gd name="connsiteX8" fmla="*/ 364278 w 378502"/>
                  <a:gd name="connsiteY8" fmla="*/ 5159 h 210207"/>
                  <a:gd name="connsiteX9" fmla="*/ 347119 w 378502"/>
                  <a:gd name="connsiteY9" fmla="*/ 897 h 210207"/>
                  <a:gd name="connsiteX10" fmla="*/ 20200 w 378502"/>
                  <a:gd name="connsiteY10" fmla="*/ 0 h 21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8502" h="210207">
                    <a:moveTo>
                      <a:pt x="20200" y="0"/>
                    </a:moveTo>
                    <a:cubicBezTo>
                      <a:pt x="14368" y="28823"/>
                      <a:pt x="8536" y="57645"/>
                      <a:pt x="2761" y="86412"/>
                    </a:cubicBezTo>
                    <a:cubicBezTo>
                      <a:pt x="966" y="95384"/>
                      <a:pt x="-884" y="104524"/>
                      <a:pt x="462" y="113552"/>
                    </a:cubicBezTo>
                    <a:cubicBezTo>
                      <a:pt x="3153" y="132057"/>
                      <a:pt x="18238" y="146076"/>
                      <a:pt x="33434" y="156955"/>
                    </a:cubicBezTo>
                    <a:cubicBezTo>
                      <a:pt x="121864" y="220376"/>
                      <a:pt x="246968" y="227890"/>
                      <a:pt x="342352" y="175515"/>
                    </a:cubicBezTo>
                    <a:cubicBezTo>
                      <a:pt x="356259" y="167889"/>
                      <a:pt x="370390" y="158076"/>
                      <a:pt x="375829" y="143160"/>
                    </a:cubicBezTo>
                    <a:cubicBezTo>
                      <a:pt x="379698" y="132450"/>
                      <a:pt x="378577" y="120674"/>
                      <a:pt x="377343" y="109403"/>
                    </a:cubicBezTo>
                    <a:cubicBezTo>
                      <a:pt x="373923" y="77832"/>
                      <a:pt x="370502" y="46206"/>
                      <a:pt x="367081" y="14636"/>
                    </a:cubicBezTo>
                    <a:cubicBezTo>
                      <a:pt x="366745" y="11327"/>
                      <a:pt x="366296" y="7794"/>
                      <a:pt x="364278" y="5159"/>
                    </a:cubicBezTo>
                    <a:cubicBezTo>
                      <a:pt x="360521" y="280"/>
                      <a:pt x="353231" y="336"/>
                      <a:pt x="347119" y="897"/>
                    </a:cubicBezTo>
                    <a:cubicBezTo>
                      <a:pt x="241865" y="9981"/>
                      <a:pt x="133584" y="10654"/>
                      <a:pt x="20200" y="0"/>
                    </a:cubicBezTo>
                    <a:close/>
                  </a:path>
                </a:pathLst>
              </a:custGeom>
              <a:solidFill>
                <a:srgbClr val="F9D2C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66166D6A-2E6C-660B-2FAD-12E45D15BF17}"/>
                  </a:ext>
                </a:extLst>
              </p:cNvPr>
              <p:cNvSpPr/>
              <p:nvPr/>
            </p:nvSpPr>
            <p:spPr>
              <a:xfrm>
                <a:off x="7935318" y="2372296"/>
                <a:ext cx="263794" cy="67914"/>
              </a:xfrm>
              <a:custGeom>
                <a:avLst/>
                <a:gdLst>
                  <a:gd name="connsiteX0" fmla="*/ 351648 w 360283"/>
                  <a:gd name="connsiteY0" fmla="*/ 5159 h 92756"/>
                  <a:gd name="connsiteX1" fmla="*/ 334489 w 360283"/>
                  <a:gd name="connsiteY1" fmla="*/ 897 h 92756"/>
                  <a:gd name="connsiteX2" fmla="*/ 7570 w 360283"/>
                  <a:gd name="connsiteY2" fmla="*/ 0 h 92756"/>
                  <a:gd name="connsiteX3" fmla="*/ 0 w 360283"/>
                  <a:gd name="connsiteY3" fmla="*/ 37402 h 92756"/>
                  <a:gd name="connsiteX4" fmla="*/ 360283 w 360283"/>
                  <a:gd name="connsiteY4" fmla="*/ 68580 h 92756"/>
                  <a:gd name="connsiteX5" fmla="*/ 354451 w 360283"/>
                  <a:gd name="connsiteY5" fmla="*/ 14692 h 92756"/>
                  <a:gd name="connsiteX6" fmla="*/ 351648 w 360283"/>
                  <a:gd name="connsiteY6" fmla="*/ 5159 h 9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283" h="92756">
                    <a:moveTo>
                      <a:pt x="351648" y="5159"/>
                    </a:moveTo>
                    <a:cubicBezTo>
                      <a:pt x="347891" y="224"/>
                      <a:pt x="340601" y="336"/>
                      <a:pt x="334489" y="897"/>
                    </a:cubicBezTo>
                    <a:cubicBezTo>
                      <a:pt x="229291" y="9925"/>
                      <a:pt x="120954" y="10654"/>
                      <a:pt x="7570" y="0"/>
                    </a:cubicBezTo>
                    <a:cubicBezTo>
                      <a:pt x="5047" y="12449"/>
                      <a:pt x="2523" y="24897"/>
                      <a:pt x="0" y="37402"/>
                    </a:cubicBezTo>
                    <a:cubicBezTo>
                      <a:pt x="105029" y="97178"/>
                      <a:pt x="244039" y="110076"/>
                      <a:pt x="360283" y="68580"/>
                    </a:cubicBezTo>
                    <a:cubicBezTo>
                      <a:pt x="358321" y="50636"/>
                      <a:pt x="356414" y="32692"/>
                      <a:pt x="354451" y="14692"/>
                    </a:cubicBezTo>
                    <a:cubicBezTo>
                      <a:pt x="354115" y="11327"/>
                      <a:pt x="353666" y="7795"/>
                      <a:pt x="351648" y="5159"/>
                    </a:cubicBezTo>
                    <a:close/>
                  </a:path>
                </a:pathLst>
              </a:custGeom>
              <a:solidFill>
                <a:srgbClr val="6F4998">
                  <a:alpha val="15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CA74CDB8-6ABF-734B-5735-4159F5EB1B70}"/>
                  </a:ext>
                </a:extLst>
              </p:cNvPr>
              <p:cNvSpPr/>
              <p:nvPr/>
            </p:nvSpPr>
            <p:spPr>
              <a:xfrm>
                <a:off x="7566043" y="2145039"/>
                <a:ext cx="176848" cy="169184"/>
              </a:xfrm>
              <a:custGeom>
                <a:avLst/>
                <a:gdLst>
                  <a:gd name="connsiteX0" fmla="*/ 217298 w 241535"/>
                  <a:gd name="connsiteY0" fmla="*/ 47502 h 231068"/>
                  <a:gd name="connsiteX1" fmla="*/ 109017 w 241535"/>
                  <a:gd name="connsiteY1" fmla="*/ 343 h 231068"/>
                  <a:gd name="connsiteX2" fmla="*/ 11390 w 241535"/>
                  <a:gd name="connsiteY2" fmla="*/ 65447 h 231068"/>
                  <a:gd name="connsiteX3" fmla="*/ 21539 w 241535"/>
                  <a:gd name="connsiteY3" fmla="*/ 181578 h 231068"/>
                  <a:gd name="connsiteX4" fmla="*/ 135652 w 241535"/>
                  <a:gd name="connsiteY4" fmla="*/ 231037 h 231068"/>
                  <a:gd name="connsiteX5" fmla="*/ 183316 w 241535"/>
                  <a:gd name="connsiteY5" fmla="*/ 220439 h 231068"/>
                  <a:gd name="connsiteX6" fmla="*/ 239279 w 241535"/>
                  <a:gd name="connsiteY6" fmla="*/ 115690 h 231068"/>
                  <a:gd name="connsiteX7" fmla="*/ 239111 w 241535"/>
                  <a:gd name="connsiteY7" fmla="*/ 67521 h 231068"/>
                  <a:gd name="connsiteX8" fmla="*/ 217298 w 241535"/>
                  <a:gd name="connsiteY8" fmla="*/ 47502 h 23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535" h="231068">
                    <a:moveTo>
                      <a:pt x="217298" y="47502"/>
                    </a:moveTo>
                    <a:cubicBezTo>
                      <a:pt x="191391" y="15820"/>
                      <a:pt x="149839" y="-2797"/>
                      <a:pt x="109017" y="343"/>
                    </a:cubicBezTo>
                    <a:cubicBezTo>
                      <a:pt x="68194" y="3483"/>
                      <a:pt x="29502" y="28773"/>
                      <a:pt x="11390" y="65447"/>
                    </a:cubicBezTo>
                    <a:cubicBezTo>
                      <a:pt x="-6779" y="102120"/>
                      <a:pt x="-3078" y="148943"/>
                      <a:pt x="21539" y="181578"/>
                    </a:cubicBezTo>
                    <a:cubicBezTo>
                      <a:pt x="47446" y="215952"/>
                      <a:pt x="92643" y="231878"/>
                      <a:pt x="135652" y="231037"/>
                    </a:cubicBezTo>
                    <a:cubicBezTo>
                      <a:pt x="152082" y="230700"/>
                      <a:pt x="168793" y="228121"/>
                      <a:pt x="183316" y="220439"/>
                    </a:cubicBezTo>
                    <a:cubicBezTo>
                      <a:pt x="219765" y="201261"/>
                      <a:pt x="233616" y="156457"/>
                      <a:pt x="239279" y="115690"/>
                    </a:cubicBezTo>
                    <a:cubicBezTo>
                      <a:pt x="241522" y="99709"/>
                      <a:pt x="243036" y="83222"/>
                      <a:pt x="239111" y="67521"/>
                    </a:cubicBezTo>
                    <a:cubicBezTo>
                      <a:pt x="235242" y="51932"/>
                      <a:pt x="225036" y="37016"/>
                      <a:pt x="217298" y="47502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A0A2C09-148A-8CFB-AA4E-510A574AD9A1}"/>
                  </a:ext>
                </a:extLst>
              </p:cNvPr>
              <p:cNvSpPr/>
              <p:nvPr/>
            </p:nvSpPr>
            <p:spPr>
              <a:xfrm>
                <a:off x="7478371" y="2261516"/>
                <a:ext cx="177875" cy="172522"/>
              </a:xfrm>
              <a:custGeom>
                <a:avLst/>
                <a:gdLst>
                  <a:gd name="connsiteX0" fmla="*/ 215692 w 242937"/>
                  <a:gd name="connsiteY0" fmla="*/ 43916 h 235627"/>
                  <a:gd name="connsiteX1" fmla="*/ 145262 w 242937"/>
                  <a:gd name="connsiteY1" fmla="*/ 1187 h 235627"/>
                  <a:gd name="connsiteX2" fmla="*/ 68775 w 242937"/>
                  <a:gd name="connsiteY2" fmla="*/ 20870 h 235627"/>
                  <a:gd name="connsiteX3" fmla="*/ 3784 w 242937"/>
                  <a:gd name="connsiteY3" fmla="*/ 103861 h 235627"/>
                  <a:gd name="connsiteX4" fmla="*/ 28962 w 242937"/>
                  <a:gd name="connsiteY4" fmla="*/ 203282 h 235627"/>
                  <a:gd name="connsiteX5" fmla="*/ 75336 w 242937"/>
                  <a:gd name="connsiteY5" fmla="*/ 228236 h 235627"/>
                  <a:gd name="connsiteX6" fmla="*/ 132308 w 242937"/>
                  <a:gd name="connsiteY6" fmla="*/ 235133 h 235627"/>
                  <a:gd name="connsiteX7" fmla="*/ 234758 w 242937"/>
                  <a:gd name="connsiteY7" fmla="*/ 156740 h 235627"/>
                  <a:gd name="connsiteX8" fmla="*/ 215692 w 242937"/>
                  <a:gd name="connsiteY8" fmla="*/ 43916 h 23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937" h="235627">
                    <a:moveTo>
                      <a:pt x="215692" y="43916"/>
                    </a:moveTo>
                    <a:cubicBezTo>
                      <a:pt x="194944" y="25355"/>
                      <a:pt x="172682" y="6066"/>
                      <a:pt x="145262" y="1187"/>
                    </a:cubicBezTo>
                    <a:cubicBezTo>
                      <a:pt x="118738" y="-3523"/>
                      <a:pt x="91486" y="6346"/>
                      <a:pt x="68775" y="20870"/>
                    </a:cubicBezTo>
                    <a:cubicBezTo>
                      <a:pt x="38494" y="40215"/>
                      <a:pt x="13261" y="69206"/>
                      <a:pt x="3784" y="103861"/>
                    </a:cubicBezTo>
                    <a:cubicBezTo>
                      <a:pt x="-5693" y="138515"/>
                      <a:pt x="2606" y="178833"/>
                      <a:pt x="28962" y="203282"/>
                    </a:cubicBezTo>
                    <a:cubicBezTo>
                      <a:pt x="41971" y="215338"/>
                      <a:pt x="58401" y="223021"/>
                      <a:pt x="75336" y="228236"/>
                    </a:cubicBezTo>
                    <a:cubicBezTo>
                      <a:pt x="93729" y="233899"/>
                      <a:pt x="113131" y="236871"/>
                      <a:pt x="132308" y="235133"/>
                    </a:cubicBezTo>
                    <a:cubicBezTo>
                      <a:pt x="177393" y="230927"/>
                      <a:pt x="218159" y="198852"/>
                      <a:pt x="234758" y="156740"/>
                    </a:cubicBezTo>
                    <a:cubicBezTo>
                      <a:pt x="251300" y="114571"/>
                      <a:pt x="241655" y="67188"/>
                      <a:pt x="215692" y="43916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43A8478D-66D3-CA62-11C3-7FEEC148456C}"/>
                  </a:ext>
                </a:extLst>
              </p:cNvPr>
              <p:cNvSpPr/>
              <p:nvPr/>
            </p:nvSpPr>
            <p:spPr>
              <a:xfrm>
                <a:off x="7352937" y="2390615"/>
                <a:ext cx="205630" cy="208836"/>
              </a:xfrm>
              <a:custGeom>
                <a:avLst/>
                <a:gdLst>
                  <a:gd name="connsiteX0" fmla="*/ 225959 w 280845"/>
                  <a:gd name="connsiteY0" fmla="*/ 31281 h 285224"/>
                  <a:gd name="connsiteX1" fmla="*/ 169547 w 280845"/>
                  <a:gd name="connsiteY1" fmla="*/ 159 h 285224"/>
                  <a:gd name="connsiteX2" fmla="*/ 104556 w 280845"/>
                  <a:gd name="connsiteY2" fmla="*/ 14234 h 285224"/>
                  <a:gd name="connsiteX3" fmla="*/ 35079 w 280845"/>
                  <a:gd name="connsiteY3" fmla="*/ 59262 h 285224"/>
                  <a:gd name="connsiteX4" fmla="*/ 23247 w 280845"/>
                  <a:gd name="connsiteY4" fmla="*/ 228553 h 285224"/>
                  <a:gd name="connsiteX5" fmla="*/ 186426 w 280845"/>
                  <a:gd name="connsiteY5" fmla="*/ 275208 h 285224"/>
                  <a:gd name="connsiteX6" fmla="*/ 278109 w 280845"/>
                  <a:gd name="connsiteY6" fmla="*/ 151954 h 285224"/>
                  <a:gd name="connsiteX7" fmla="*/ 271772 w 280845"/>
                  <a:gd name="connsiteY7" fmla="*/ 74739 h 285224"/>
                  <a:gd name="connsiteX8" fmla="*/ 225959 w 280845"/>
                  <a:gd name="connsiteY8" fmla="*/ 31281 h 285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845" h="285224">
                    <a:moveTo>
                      <a:pt x="225959" y="31281"/>
                    </a:moveTo>
                    <a:cubicBezTo>
                      <a:pt x="214631" y="11991"/>
                      <a:pt x="191865" y="1449"/>
                      <a:pt x="169547" y="159"/>
                    </a:cubicBezTo>
                    <a:cubicBezTo>
                      <a:pt x="147229" y="-1131"/>
                      <a:pt x="125191" y="5598"/>
                      <a:pt x="104556" y="14234"/>
                    </a:cubicBezTo>
                    <a:cubicBezTo>
                      <a:pt x="78873" y="24944"/>
                      <a:pt x="54032" y="38963"/>
                      <a:pt x="35079" y="59262"/>
                    </a:cubicBezTo>
                    <a:cubicBezTo>
                      <a:pt x="-6641" y="104010"/>
                      <a:pt x="-11856" y="178478"/>
                      <a:pt x="23247" y="228553"/>
                    </a:cubicBezTo>
                    <a:cubicBezTo>
                      <a:pt x="58350" y="278684"/>
                      <a:pt x="130126" y="299208"/>
                      <a:pt x="186426" y="275208"/>
                    </a:cubicBezTo>
                    <a:cubicBezTo>
                      <a:pt x="235547" y="254292"/>
                      <a:pt x="268688" y="204497"/>
                      <a:pt x="278109" y="151954"/>
                    </a:cubicBezTo>
                    <a:cubicBezTo>
                      <a:pt x="282707" y="126160"/>
                      <a:pt x="282090" y="98795"/>
                      <a:pt x="271772" y="74739"/>
                    </a:cubicBezTo>
                    <a:cubicBezTo>
                      <a:pt x="261454" y="50627"/>
                      <a:pt x="240482" y="30327"/>
                      <a:pt x="225959" y="31281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E87FB82A-5B5B-75E0-7D01-141CE7314771}"/>
                  </a:ext>
                </a:extLst>
              </p:cNvPr>
              <p:cNvSpPr/>
              <p:nvPr/>
            </p:nvSpPr>
            <p:spPr>
              <a:xfrm>
                <a:off x="7202597" y="2397270"/>
                <a:ext cx="169729" cy="176267"/>
              </a:xfrm>
              <a:custGeom>
                <a:avLst/>
                <a:gdLst>
                  <a:gd name="connsiteX0" fmla="*/ 227905 w 231812"/>
                  <a:gd name="connsiteY0" fmla="*/ 94360 h 240741"/>
                  <a:gd name="connsiteX1" fmla="*/ 203568 w 231812"/>
                  <a:gd name="connsiteY1" fmla="*/ 22977 h 240741"/>
                  <a:gd name="connsiteX2" fmla="*/ 129100 w 231812"/>
                  <a:gd name="connsiteY2" fmla="*/ 98 h 240741"/>
                  <a:gd name="connsiteX3" fmla="*/ 21885 w 231812"/>
                  <a:gd name="connsiteY3" fmla="*/ 57295 h 240741"/>
                  <a:gd name="connsiteX4" fmla="*/ 10894 w 231812"/>
                  <a:gd name="connsiteY4" fmla="*/ 176959 h 240741"/>
                  <a:gd name="connsiteX5" fmla="*/ 157306 w 231812"/>
                  <a:gd name="connsiteY5" fmla="*/ 233427 h 240741"/>
                  <a:gd name="connsiteX6" fmla="*/ 227905 w 231812"/>
                  <a:gd name="connsiteY6" fmla="*/ 94360 h 2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812" h="240741">
                    <a:moveTo>
                      <a:pt x="227905" y="94360"/>
                    </a:moveTo>
                    <a:cubicBezTo>
                      <a:pt x="235195" y="68846"/>
                      <a:pt x="223811" y="40192"/>
                      <a:pt x="203568" y="22977"/>
                    </a:cubicBezTo>
                    <a:cubicBezTo>
                      <a:pt x="183325" y="5818"/>
                      <a:pt x="155680" y="-911"/>
                      <a:pt x="129100" y="98"/>
                    </a:cubicBezTo>
                    <a:cubicBezTo>
                      <a:pt x="87156" y="1780"/>
                      <a:pt x="45829" y="22809"/>
                      <a:pt x="21885" y="57295"/>
                    </a:cubicBezTo>
                    <a:cubicBezTo>
                      <a:pt x="-2116" y="91725"/>
                      <a:pt x="-7275" y="139109"/>
                      <a:pt x="10894" y="176959"/>
                    </a:cubicBezTo>
                    <a:cubicBezTo>
                      <a:pt x="35791" y="228829"/>
                      <a:pt x="103754" y="254343"/>
                      <a:pt x="157306" y="233427"/>
                    </a:cubicBezTo>
                    <a:cubicBezTo>
                      <a:pt x="210914" y="212567"/>
                      <a:pt x="243494" y="149426"/>
                      <a:pt x="227905" y="94360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8136354-9B33-C9AC-E19B-5A55196950D8}"/>
                  </a:ext>
                </a:extLst>
              </p:cNvPr>
              <p:cNvSpPr/>
              <p:nvPr/>
            </p:nvSpPr>
            <p:spPr>
              <a:xfrm>
                <a:off x="7089398" y="2201333"/>
                <a:ext cx="191159" cy="233584"/>
              </a:xfrm>
              <a:custGeom>
                <a:avLst/>
                <a:gdLst>
                  <a:gd name="connsiteX0" fmla="*/ 245013 w 261081"/>
                  <a:gd name="connsiteY0" fmla="*/ 301573 h 319023"/>
                  <a:gd name="connsiteX1" fmla="*/ 242209 w 261081"/>
                  <a:gd name="connsiteY1" fmla="*/ 43851 h 319023"/>
                  <a:gd name="connsiteX2" fmla="*/ 207330 w 261081"/>
                  <a:gd name="connsiteY2" fmla="*/ 3028 h 319023"/>
                  <a:gd name="connsiteX3" fmla="*/ 135274 w 261081"/>
                  <a:gd name="connsiteY3" fmla="*/ 46991 h 319023"/>
                  <a:gd name="connsiteX4" fmla="*/ 143685 w 261081"/>
                  <a:gd name="connsiteY4" fmla="*/ 140525 h 319023"/>
                  <a:gd name="connsiteX5" fmla="*/ 102806 w 261081"/>
                  <a:gd name="connsiteY5" fmla="*/ 92749 h 319023"/>
                  <a:gd name="connsiteX6" fmla="*/ 43815 w 261081"/>
                  <a:gd name="connsiteY6" fmla="*/ 92917 h 319023"/>
                  <a:gd name="connsiteX7" fmla="*/ 34394 w 261081"/>
                  <a:gd name="connsiteY7" fmla="*/ 147310 h 319023"/>
                  <a:gd name="connsiteX8" fmla="*/ 68824 w 261081"/>
                  <a:gd name="connsiteY8" fmla="*/ 194413 h 319023"/>
                  <a:gd name="connsiteX9" fmla="*/ 23572 w 261081"/>
                  <a:gd name="connsiteY9" fmla="*/ 185385 h 319023"/>
                  <a:gd name="connsiteX10" fmla="*/ 132 w 261081"/>
                  <a:gd name="connsiteY10" fmla="*/ 225199 h 319023"/>
                  <a:gd name="connsiteX11" fmla="*/ 27890 w 261081"/>
                  <a:gd name="connsiteY11" fmla="*/ 268545 h 319023"/>
                  <a:gd name="connsiteX12" fmla="*/ 245013 w 261081"/>
                  <a:gd name="connsiteY12" fmla="*/ 301573 h 31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081" h="319023">
                    <a:moveTo>
                      <a:pt x="245013" y="301573"/>
                    </a:moveTo>
                    <a:cubicBezTo>
                      <a:pt x="256004" y="215217"/>
                      <a:pt x="276247" y="123983"/>
                      <a:pt x="242209" y="43851"/>
                    </a:cubicBezTo>
                    <a:cubicBezTo>
                      <a:pt x="235031" y="26916"/>
                      <a:pt x="224377" y="9926"/>
                      <a:pt x="207330" y="3028"/>
                    </a:cubicBezTo>
                    <a:cubicBezTo>
                      <a:pt x="177947" y="-8972"/>
                      <a:pt x="144133" y="16542"/>
                      <a:pt x="135274" y="46991"/>
                    </a:cubicBezTo>
                    <a:cubicBezTo>
                      <a:pt x="126414" y="77440"/>
                      <a:pt x="135049" y="109964"/>
                      <a:pt x="143685" y="140525"/>
                    </a:cubicBezTo>
                    <a:cubicBezTo>
                      <a:pt x="132414" y="122637"/>
                      <a:pt x="120582" y="104188"/>
                      <a:pt x="102806" y="92749"/>
                    </a:cubicBezTo>
                    <a:cubicBezTo>
                      <a:pt x="85030" y="81253"/>
                      <a:pt x="59572" y="78842"/>
                      <a:pt x="43815" y="92917"/>
                    </a:cubicBezTo>
                    <a:cubicBezTo>
                      <a:pt x="29179" y="105926"/>
                      <a:pt x="27441" y="129029"/>
                      <a:pt x="34394" y="147310"/>
                    </a:cubicBezTo>
                    <a:cubicBezTo>
                      <a:pt x="41348" y="165591"/>
                      <a:pt x="55254" y="180282"/>
                      <a:pt x="68824" y="194413"/>
                    </a:cubicBezTo>
                    <a:cubicBezTo>
                      <a:pt x="57553" y="182469"/>
                      <a:pt x="38544" y="178656"/>
                      <a:pt x="23572" y="185385"/>
                    </a:cubicBezTo>
                    <a:cubicBezTo>
                      <a:pt x="8600" y="192114"/>
                      <a:pt x="-1270" y="208824"/>
                      <a:pt x="132" y="225199"/>
                    </a:cubicBezTo>
                    <a:cubicBezTo>
                      <a:pt x="1646" y="242750"/>
                      <a:pt x="14375" y="257161"/>
                      <a:pt x="27890" y="268545"/>
                    </a:cubicBezTo>
                    <a:cubicBezTo>
                      <a:pt x="91086" y="321536"/>
                      <a:pt x="186134" y="333255"/>
                      <a:pt x="245013" y="301573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090148C-DB5D-3026-A57C-1A1F79B0AB23}"/>
                  </a:ext>
                </a:extLst>
              </p:cNvPr>
              <p:cNvSpPr/>
              <p:nvPr/>
            </p:nvSpPr>
            <p:spPr>
              <a:xfrm>
                <a:off x="8400442" y="2135511"/>
                <a:ext cx="192613" cy="195851"/>
              </a:xfrm>
              <a:custGeom>
                <a:avLst/>
                <a:gdLst>
                  <a:gd name="connsiteX0" fmla="*/ 248098 w 263067"/>
                  <a:gd name="connsiteY0" fmla="*/ 46889 h 267489"/>
                  <a:gd name="connsiteX1" fmla="*/ 134321 w 263067"/>
                  <a:gd name="connsiteY1" fmla="*/ 1580 h 267489"/>
                  <a:gd name="connsiteX2" fmla="*/ 19704 w 263067"/>
                  <a:gd name="connsiteY2" fmla="*/ 74758 h 267489"/>
                  <a:gd name="connsiteX3" fmla="*/ 16676 w 263067"/>
                  <a:gd name="connsiteY3" fmla="*/ 208329 h 267489"/>
                  <a:gd name="connsiteX4" fmla="*/ 136060 w 263067"/>
                  <a:gd name="connsiteY4" fmla="*/ 266872 h 267489"/>
                  <a:gd name="connsiteX5" fmla="*/ 245070 w 263067"/>
                  <a:gd name="connsiteY5" fmla="*/ 188366 h 267489"/>
                  <a:gd name="connsiteX6" fmla="*/ 248098 w 263067"/>
                  <a:gd name="connsiteY6" fmla="*/ 46889 h 267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067" h="267489">
                    <a:moveTo>
                      <a:pt x="248098" y="46889"/>
                    </a:moveTo>
                    <a:cubicBezTo>
                      <a:pt x="227743" y="8365"/>
                      <a:pt x="177387" y="-4925"/>
                      <a:pt x="134321" y="1580"/>
                    </a:cubicBezTo>
                    <a:cubicBezTo>
                      <a:pt x="88059" y="8533"/>
                      <a:pt x="44096" y="34832"/>
                      <a:pt x="19704" y="74758"/>
                    </a:cubicBezTo>
                    <a:cubicBezTo>
                      <a:pt x="-4633" y="114740"/>
                      <a:pt x="-7325" y="168179"/>
                      <a:pt x="16676" y="208329"/>
                    </a:cubicBezTo>
                    <a:cubicBezTo>
                      <a:pt x="40676" y="248535"/>
                      <a:pt x="89517" y="271638"/>
                      <a:pt x="136060" y="266872"/>
                    </a:cubicBezTo>
                    <a:cubicBezTo>
                      <a:pt x="182602" y="262105"/>
                      <a:pt x="224995" y="230647"/>
                      <a:pt x="245070" y="188366"/>
                    </a:cubicBezTo>
                    <a:cubicBezTo>
                      <a:pt x="265145" y="146086"/>
                      <a:pt x="271481" y="91076"/>
                      <a:pt x="248098" y="46889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55B4B5AF-3BDC-FD71-E455-711BF555816E}"/>
                  </a:ext>
                </a:extLst>
              </p:cNvPr>
              <p:cNvSpPr/>
              <p:nvPr/>
            </p:nvSpPr>
            <p:spPr>
              <a:xfrm>
                <a:off x="8455804" y="2276746"/>
                <a:ext cx="182216" cy="174056"/>
              </a:xfrm>
              <a:custGeom>
                <a:avLst/>
                <a:gdLst>
                  <a:gd name="connsiteX0" fmla="*/ 240560 w 248867"/>
                  <a:gd name="connsiteY0" fmla="*/ 66183 h 237721"/>
                  <a:gd name="connsiteX1" fmla="*/ 147924 w 248867"/>
                  <a:gd name="connsiteY1" fmla="*/ 182 h 237721"/>
                  <a:gd name="connsiteX2" fmla="*/ 39530 w 248867"/>
                  <a:gd name="connsiteY2" fmla="*/ 44818 h 237721"/>
                  <a:gd name="connsiteX3" fmla="*/ 1175 w 248867"/>
                  <a:gd name="connsiteY3" fmla="*/ 113454 h 237721"/>
                  <a:gd name="connsiteX4" fmla="*/ 31119 w 248867"/>
                  <a:gd name="connsiteY4" fmla="*/ 202670 h 237721"/>
                  <a:gd name="connsiteX5" fmla="*/ 119549 w 248867"/>
                  <a:gd name="connsiteY5" fmla="*/ 237717 h 237721"/>
                  <a:gd name="connsiteX6" fmla="*/ 229513 w 248867"/>
                  <a:gd name="connsiteY6" fmla="*/ 179567 h 237721"/>
                  <a:gd name="connsiteX7" fmla="*/ 240560 w 248867"/>
                  <a:gd name="connsiteY7" fmla="*/ 66183 h 237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8867" h="237721">
                    <a:moveTo>
                      <a:pt x="240560" y="66183"/>
                    </a:moveTo>
                    <a:cubicBezTo>
                      <a:pt x="227550" y="28108"/>
                      <a:pt x="188073" y="2425"/>
                      <a:pt x="147924" y="182"/>
                    </a:cubicBezTo>
                    <a:cubicBezTo>
                      <a:pt x="107774" y="-2061"/>
                      <a:pt x="68185" y="16612"/>
                      <a:pt x="39530" y="44818"/>
                    </a:cubicBezTo>
                    <a:cubicBezTo>
                      <a:pt x="20521" y="63491"/>
                      <a:pt x="5436" y="87155"/>
                      <a:pt x="1175" y="113454"/>
                    </a:cubicBezTo>
                    <a:cubicBezTo>
                      <a:pt x="-3984" y="145585"/>
                      <a:pt x="8184" y="179623"/>
                      <a:pt x="31119" y="202670"/>
                    </a:cubicBezTo>
                    <a:cubicBezTo>
                      <a:pt x="54110" y="225773"/>
                      <a:pt x="86970" y="237997"/>
                      <a:pt x="119549" y="237717"/>
                    </a:cubicBezTo>
                    <a:cubicBezTo>
                      <a:pt x="162615" y="237380"/>
                      <a:pt x="204952" y="215006"/>
                      <a:pt x="229513" y="179567"/>
                    </a:cubicBezTo>
                    <a:cubicBezTo>
                      <a:pt x="254074" y="144296"/>
                      <a:pt x="252279" y="100613"/>
                      <a:pt x="240560" y="66183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6B52515-ED77-23D1-4358-FD11502CD437}"/>
                  </a:ext>
                </a:extLst>
              </p:cNvPr>
              <p:cNvSpPr/>
              <p:nvPr/>
            </p:nvSpPr>
            <p:spPr>
              <a:xfrm>
                <a:off x="8565806" y="2381250"/>
                <a:ext cx="187927" cy="189028"/>
              </a:xfrm>
              <a:custGeom>
                <a:avLst/>
                <a:gdLst>
                  <a:gd name="connsiteX0" fmla="*/ 223501 w 256666"/>
                  <a:gd name="connsiteY0" fmla="*/ 46370 h 258170"/>
                  <a:gd name="connsiteX1" fmla="*/ 109276 w 256666"/>
                  <a:gd name="connsiteY1" fmla="*/ 556 h 258170"/>
                  <a:gd name="connsiteX2" fmla="*/ 18490 w 256666"/>
                  <a:gd name="connsiteY2" fmla="*/ 69641 h 258170"/>
                  <a:gd name="connsiteX3" fmla="*/ 98 w 256666"/>
                  <a:gd name="connsiteY3" fmla="*/ 129697 h 258170"/>
                  <a:gd name="connsiteX4" fmla="*/ 102940 w 256666"/>
                  <a:gd name="connsiteY4" fmla="*/ 253960 h 258170"/>
                  <a:gd name="connsiteX5" fmla="*/ 160529 w 256666"/>
                  <a:gd name="connsiteY5" fmla="*/ 255755 h 258170"/>
                  <a:gd name="connsiteX6" fmla="*/ 253053 w 256666"/>
                  <a:gd name="connsiteY6" fmla="*/ 159866 h 258170"/>
                  <a:gd name="connsiteX7" fmla="*/ 223501 w 256666"/>
                  <a:gd name="connsiteY7" fmla="*/ 46370 h 25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666" h="258170">
                    <a:moveTo>
                      <a:pt x="223501" y="46370"/>
                    </a:moveTo>
                    <a:cubicBezTo>
                      <a:pt x="190193" y="20631"/>
                      <a:pt x="151108" y="-4042"/>
                      <a:pt x="109276" y="556"/>
                    </a:cubicBezTo>
                    <a:cubicBezTo>
                      <a:pt x="69967" y="4930"/>
                      <a:pt x="37556" y="35043"/>
                      <a:pt x="18490" y="69641"/>
                    </a:cubicBezTo>
                    <a:cubicBezTo>
                      <a:pt x="8285" y="88146"/>
                      <a:pt x="995" y="108613"/>
                      <a:pt x="98" y="129697"/>
                    </a:cubicBezTo>
                    <a:cubicBezTo>
                      <a:pt x="-2482" y="187904"/>
                      <a:pt x="46360" y="240054"/>
                      <a:pt x="102940" y="253960"/>
                    </a:cubicBezTo>
                    <a:cubicBezTo>
                      <a:pt x="121725" y="258558"/>
                      <a:pt x="141576" y="259736"/>
                      <a:pt x="160529" y="255755"/>
                    </a:cubicBezTo>
                    <a:cubicBezTo>
                      <a:pt x="206399" y="246054"/>
                      <a:pt x="242343" y="205511"/>
                      <a:pt x="253053" y="159866"/>
                    </a:cubicBezTo>
                    <a:cubicBezTo>
                      <a:pt x="263651" y="114165"/>
                      <a:pt x="250081" y="66893"/>
                      <a:pt x="223501" y="46370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A8E75B2-4783-B102-99D1-2E23F7283BC5}"/>
                  </a:ext>
                </a:extLst>
              </p:cNvPr>
              <p:cNvSpPr/>
              <p:nvPr/>
            </p:nvSpPr>
            <p:spPr>
              <a:xfrm>
                <a:off x="8737129" y="2425951"/>
                <a:ext cx="186533" cy="179882"/>
              </a:xfrm>
              <a:custGeom>
                <a:avLst/>
                <a:gdLst>
                  <a:gd name="connsiteX0" fmla="*/ 5830 w 254762"/>
                  <a:gd name="connsiteY0" fmla="*/ 88272 h 245679"/>
                  <a:gd name="connsiteX1" fmla="*/ 57307 w 254762"/>
                  <a:gd name="connsiteY1" fmla="*/ 18683 h 245679"/>
                  <a:gd name="connsiteX2" fmla="*/ 143159 w 254762"/>
                  <a:gd name="connsiteY2" fmla="*/ 571 h 245679"/>
                  <a:gd name="connsiteX3" fmla="*/ 233328 w 254762"/>
                  <a:gd name="connsiteY3" fmla="*/ 44366 h 245679"/>
                  <a:gd name="connsiteX4" fmla="*/ 234898 w 254762"/>
                  <a:gd name="connsiteY4" fmla="*/ 176535 h 245679"/>
                  <a:gd name="connsiteX5" fmla="*/ 116299 w 254762"/>
                  <a:gd name="connsiteY5" fmla="*/ 244666 h 245679"/>
                  <a:gd name="connsiteX6" fmla="*/ 74579 w 254762"/>
                  <a:gd name="connsiteY6" fmla="*/ 241358 h 245679"/>
                  <a:gd name="connsiteX7" fmla="*/ 40934 w 254762"/>
                  <a:gd name="connsiteY7" fmla="*/ 214666 h 245679"/>
                  <a:gd name="connsiteX8" fmla="*/ 1513 w 254762"/>
                  <a:gd name="connsiteY8" fmla="*/ 125675 h 245679"/>
                  <a:gd name="connsiteX9" fmla="*/ 5830 w 254762"/>
                  <a:gd name="connsiteY9" fmla="*/ 88272 h 24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2" h="245679">
                    <a:moveTo>
                      <a:pt x="5830" y="88272"/>
                    </a:moveTo>
                    <a:cubicBezTo>
                      <a:pt x="11774" y="59169"/>
                      <a:pt x="31737" y="33823"/>
                      <a:pt x="57307" y="18683"/>
                    </a:cubicBezTo>
                    <a:cubicBezTo>
                      <a:pt x="82878" y="3543"/>
                      <a:pt x="113551" y="-1897"/>
                      <a:pt x="143159" y="571"/>
                    </a:cubicBezTo>
                    <a:cubicBezTo>
                      <a:pt x="177421" y="3375"/>
                      <a:pt x="211963" y="17450"/>
                      <a:pt x="233328" y="44366"/>
                    </a:cubicBezTo>
                    <a:cubicBezTo>
                      <a:pt x="262543" y="81263"/>
                      <a:pt x="260748" y="137170"/>
                      <a:pt x="234898" y="176535"/>
                    </a:cubicBezTo>
                    <a:cubicBezTo>
                      <a:pt x="209047" y="215900"/>
                      <a:pt x="163065" y="239171"/>
                      <a:pt x="116299" y="244666"/>
                    </a:cubicBezTo>
                    <a:cubicBezTo>
                      <a:pt x="102280" y="246293"/>
                      <a:pt x="87700" y="246461"/>
                      <a:pt x="74579" y="241358"/>
                    </a:cubicBezTo>
                    <a:cubicBezTo>
                      <a:pt x="61065" y="236143"/>
                      <a:pt x="50130" y="225825"/>
                      <a:pt x="40934" y="214666"/>
                    </a:cubicBezTo>
                    <a:cubicBezTo>
                      <a:pt x="20074" y="189320"/>
                      <a:pt x="6279" y="158198"/>
                      <a:pt x="1513" y="125675"/>
                    </a:cubicBezTo>
                    <a:cubicBezTo>
                      <a:pt x="-1067" y="108516"/>
                      <a:pt x="-786" y="89842"/>
                      <a:pt x="5830" y="88272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0136CD22-FE03-4B2E-C6A6-571816C97025}"/>
                  </a:ext>
                </a:extLst>
              </p:cNvPr>
              <p:cNvSpPr/>
              <p:nvPr/>
            </p:nvSpPr>
            <p:spPr>
              <a:xfrm>
                <a:off x="8859802" y="2257492"/>
                <a:ext cx="179800" cy="220467"/>
              </a:xfrm>
              <a:custGeom>
                <a:avLst/>
                <a:gdLst>
                  <a:gd name="connsiteX0" fmla="*/ 18623 w 245566"/>
                  <a:gd name="connsiteY0" fmla="*/ 262162 h 301109"/>
                  <a:gd name="connsiteX1" fmla="*/ 27932 w 245566"/>
                  <a:gd name="connsiteY1" fmla="*/ 49917 h 301109"/>
                  <a:gd name="connsiteX2" fmla="*/ 35838 w 245566"/>
                  <a:gd name="connsiteY2" fmla="*/ 40777 h 301109"/>
                  <a:gd name="connsiteX3" fmla="*/ 55913 w 245566"/>
                  <a:gd name="connsiteY3" fmla="*/ 57319 h 301109"/>
                  <a:gd name="connsiteX4" fmla="*/ 62474 w 245566"/>
                  <a:gd name="connsiteY4" fmla="*/ 114404 h 301109"/>
                  <a:gd name="connsiteX5" fmla="*/ 120512 w 245566"/>
                  <a:gd name="connsiteY5" fmla="*/ 10160 h 301109"/>
                  <a:gd name="connsiteX6" fmla="*/ 156849 w 245566"/>
                  <a:gd name="connsiteY6" fmla="*/ 3599 h 301109"/>
                  <a:gd name="connsiteX7" fmla="*/ 163241 w 245566"/>
                  <a:gd name="connsiteY7" fmla="*/ 38646 h 301109"/>
                  <a:gd name="connsiteX8" fmla="*/ 123484 w 245566"/>
                  <a:gd name="connsiteY8" fmla="*/ 157414 h 301109"/>
                  <a:gd name="connsiteX9" fmla="*/ 169746 w 245566"/>
                  <a:gd name="connsiteY9" fmla="*/ 68983 h 301109"/>
                  <a:gd name="connsiteX10" fmla="*/ 207541 w 245566"/>
                  <a:gd name="connsiteY10" fmla="*/ 44310 h 301109"/>
                  <a:gd name="connsiteX11" fmla="*/ 228569 w 245566"/>
                  <a:gd name="connsiteY11" fmla="*/ 69544 h 301109"/>
                  <a:gd name="connsiteX12" fmla="*/ 222793 w 245566"/>
                  <a:gd name="connsiteY12" fmla="*/ 103806 h 301109"/>
                  <a:gd name="connsiteX13" fmla="*/ 170811 w 245566"/>
                  <a:gd name="connsiteY13" fmla="*/ 200423 h 301109"/>
                  <a:gd name="connsiteX14" fmla="*/ 201148 w 245566"/>
                  <a:gd name="connsiteY14" fmla="*/ 172722 h 301109"/>
                  <a:gd name="connsiteX15" fmla="*/ 239392 w 245566"/>
                  <a:gd name="connsiteY15" fmla="*/ 177713 h 301109"/>
                  <a:gd name="connsiteX16" fmla="*/ 235466 w 245566"/>
                  <a:gd name="connsiteY16" fmla="*/ 226330 h 301109"/>
                  <a:gd name="connsiteX17" fmla="*/ 95951 w 245566"/>
                  <a:gd name="connsiteY17" fmla="*/ 301022 h 301109"/>
                  <a:gd name="connsiteX18" fmla="*/ 56530 w 245566"/>
                  <a:gd name="connsiteY18" fmla="*/ 290480 h 301109"/>
                  <a:gd name="connsiteX19" fmla="*/ 18623 w 245566"/>
                  <a:gd name="connsiteY19" fmla="*/ 262162 h 30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5566" h="301109">
                    <a:moveTo>
                      <a:pt x="18623" y="262162"/>
                    </a:moveTo>
                    <a:cubicBezTo>
                      <a:pt x="-9190" y="194592"/>
                      <a:pt x="-5657" y="114853"/>
                      <a:pt x="27932" y="49917"/>
                    </a:cubicBezTo>
                    <a:cubicBezTo>
                      <a:pt x="29838" y="46273"/>
                      <a:pt x="32081" y="42403"/>
                      <a:pt x="35838" y="40777"/>
                    </a:cubicBezTo>
                    <a:cubicBezTo>
                      <a:pt x="44867" y="36852"/>
                      <a:pt x="52997" y="47955"/>
                      <a:pt x="55913" y="57319"/>
                    </a:cubicBezTo>
                    <a:cubicBezTo>
                      <a:pt x="61689" y="75712"/>
                      <a:pt x="63876" y="95170"/>
                      <a:pt x="62474" y="114404"/>
                    </a:cubicBezTo>
                    <a:cubicBezTo>
                      <a:pt x="66343" y="73637"/>
                      <a:pt x="87932" y="34889"/>
                      <a:pt x="120512" y="10160"/>
                    </a:cubicBezTo>
                    <a:cubicBezTo>
                      <a:pt x="131054" y="2141"/>
                      <a:pt x="146250" y="-4307"/>
                      <a:pt x="156849" y="3599"/>
                    </a:cubicBezTo>
                    <a:cubicBezTo>
                      <a:pt x="166942" y="11113"/>
                      <a:pt x="165821" y="26310"/>
                      <a:pt x="163241" y="38646"/>
                    </a:cubicBezTo>
                    <a:cubicBezTo>
                      <a:pt x="154718" y="79637"/>
                      <a:pt x="141372" y="119563"/>
                      <a:pt x="123484" y="157414"/>
                    </a:cubicBezTo>
                    <a:cubicBezTo>
                      <a:pt x="135652" y="126404"/>
                      <a:pt x="151241" y="96684"/>
                      <a:pt x="169746" y="68983"/>
                    </a:cubicBezTo>
                    <a:cubicBezTo>
                      <a:pt x="178662" y="55693"/>
                      <a:pt x="191840" y="41338"/>
                      <a:pt x="207541" y="44310"/>
                    </a:cubicBezTo>
                    <a:cubicBezTo>
                      <a:pt x="219036" y="46497"/>
                      <a:pt x="226999" y="57936"/>
                      <a:pt x="228569" y="69544"/>
                    </a:cubicBezTo>
                    <a:cubicBezTo>
                      <a:pt x="230139" y="81151"/>
                      <a:pt x="226718" y="92815"/>
                      <a:pt x="222793" y="103806"/>
                    </a:cubicBezTo>
                    <a:cubicBezTo>
                      <a:pt x="210457" y="138348"/>
                      <a:pt x="192849" y="171096"/>
                      <a:pt x="170811" y="200423"/>
                    </a:cubicBezTo>
                    <a:cubicBezTo>
                      <a:pt x="179559" y="189713"/>
                      <a:pt x="188699" y="178722"/>
                      <a:pt x="201148" y="172722"/>
                    </a:cubicBezTo>
                    <a:cubicBezTo>
                      <a:pt x="213597" y="166722"/>
                      <a:pt x="230307" y="167227"/>
                      <a:pt x="239392" y="177713"/>
                    </a:cubicBezTo>
                    <a:cubicBezTo>
                      <a:pt x="250775" y="190891"/>
                      <a:pt x="244606" y="211470"/>
                      <a:pt x="235466" y="226330"/>
                    </a:cubicBezTo>
                    <a:cubicBezTo>
                      <a:pt x="206419" y="273321"/>
                      <a:pt x="151185" y="302929"/>
                      <a:pt x="95951" y="301022"/>
                    </a:cubicBezTo>
                    <a:cubicBezTo>
                      <a:pt x="82156" y="300574"/>
                      <a:pt x="68025" y="298106"/>
                      <a:pt x="56530" y="290480"/>
                    </a:cubicBezTo>
                    <a:cubicBezTo>
                      <a:pt x="45035" y="282854"/>
                      <a:pt x="36792" y="269172"/>
                      <a:pt x="18623" y="262162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AB8D9EB8-BB31-A6C1-042F-B5A63C71CE9F}"/>
                  </a:ext>
                </a:extLst>
              </p:cNvPr>
              <p:cNvSpPr/>
              <p:nvPr/>
            </p:nvSpPr>
            <p:spPr>
              <a:xfrm>
                <a:off x="7438979" y="1366094"/>
                <a:ext cx="1279615" cy="1047979"/>
              </a:xfrm>
              <a:custGeom>
                <a:avLst/>
                <a:gdLst>
                  <a:gd name="connsiteX0" fmla="*/ 824692 w 1747668"/>
                  <a:gd name="connsiteY0" fmla="*/ 3657 h 1431305"/>
                  <a:gd name="connsiteX1" fmla="*/ 406988 w 1747668"/>
                  <a:gd name="connsiteY1" fmla="*/ 261378 h 1431305"/>
                  <a:gd name="connsiteX2" fmla="*/ 239099 w 1747668"/>
                  <a:gd name="connsiteY2" fmla="*/ 732522 h 1431305"/>
                  <a:gd name="connsiteX3" fmla="*/ 28873 w 1747668"/>
                  <a:gd name="connsiteY3" fmla="*/ 769308 h 1431305"/>
                  <a:gd name="connsiteX4" fmla="*/ 44910 w 1747668"/>
                  <a:gd name="connsiteY4" fmla="*/ 991478 h 1431305"/>
                  <a:gd name="connsiteX5" fmla="*/ 266239 w 1747668"/>
                  <a:gd name="connsiteY5" fmla="*/ 1079180 h 1431305"/>
                  <a:gd name="connsiteX6" fmla="*/ 460596 w 1747668"/>
                  <a:gd name="connsiteY6" fmla="*/ 1309144 h 1431305"/>
                  <a:gd name="connsiteX7" fmla="*/ 744168 w 1747668"/>
                  <a:gd name="connsiteY7" fmla="*/ 1417369 h 1431305"/>
                  <a:gd name="connsiteX8" fmla="*/ 1048489 w 1747668"/>
                  <a:gd name="connsiteY8" fmla="*/ 1414453 h 1431305"/>
                  <a:gd name="connsiteX9" fmla="*/ 1312266 w 1747668"/>
                  <a:gd name="connsiteY9" fmla="*/ 1267480 h 1431305"/>
                  <a:gd name="connsiteX10" fmla="*/ 1449931 w 1747668"/>
                  <a:gd name="connsiteY10" fmla="*/ 1053049 h 1431305"/>
                  <a:gd name="connsiteX11" fmla="*/ 1602400 w 1747668"/>
                  <a:gd name="connsiteY11" fmla="*/ 1037067 h 1431305"/>
                  <a:gd name="connsiteX12" fmla="*/ 1712195 w 1747668"/>
                  <a:gd name="connsiteY12" fmla="*/ 926038 h 1431305"/>
                  <a:gd name="connsiteX13" fmla="*/ 1747522 w 1747668"/>
                  <a:gd name="connsiteY13" fmla="*/ 824766 h 1431305"/>
                  <a:gd name="connsiteX14" fmla="*/ 1648213 w 1747668"/>
                  <a:gd name="connsiteY14" fmla="*/ 679363 h 1431305"/>
                  <a:gd name="connsiteX15" fmla="*/ 1486773 w 1747668"/>
                  <a:gd name="connsiteY15" fmla="*/ 728093 h 1431305"/>
                  <a:gd name="connsiteX16" fmla="*/ 1325276 w 1747668"/>
                  <a:gd name="connsiteY16" fmla="*/ 177097 h 1431305"/>
                  <a:gd name="connsiteX17" fmla="*/ 824692 w 1747668"/>
                  <a:gd name="connsiteY17" fmla="*/ 3657 h 14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47668" h="1431305">
                    <a:moveTo>
                      <a:pt x="824692" y="3657"/>
                    </a:moveTo>
                    <a:cubicBezTo>
                      <a:pt x="657027" y="21096"/>
                      <a:pt x="505568" y="124667"/>
                      <a:pt x="406988" y="261378"/>
                    </a:cubicBezTo>
                    <a:cubicBezTo>
                      <a:pt x="308408" y="398090"/>
                      <a:pt x="258501" y="565082"/>
                      <a:pt x="239099" y="732522"/>
                    </a:cubicBezTo>
                    <a:cubicBezTo>
                      <a:pt x="176799" y="682672"/>
                      <a:pt x="74406" y="703868"/>
                      <a:pt x="28873" y="769308"/>
                    </a:cubicBezTo>
                    <a:cubicBezTo>
                      <a:pt x="-16660" y="834804"/>
                      <a:pt x="-6118" y="930188"/>
                      <a:pt x="44910" y="991478"/>
                    </a:cubicBezTo>
                    <a:cubicBezTo>
                      <a:pt x="95939" y="1052824"/>
                      <a:pt x="180332" y="1080806"/>
                      <a:pt x="266239" y="1079180"/>
                    </a:cubicBezTo>
                    <a:cubicBezTo>
                      <a:pt x="304482" y="1173610"/>
                      <a:pt x="375586" y="1252901"/>
                      <a:pt x="460596" y="1309144"/>
                    </a:cubicBezTo>
                    <a:cubicBezTo>
                      <a:pt x="545606" y="1365388"/>
                      <a:pt x="643906" y="1399425"/>
                      <a:pt x="744168" y="1417369"/>
                    </a:cubicBezTo>
                    <a:cubicBezTo>
                      <a:pt x="844711" y="1435370"/>
                      <a:pt x="949011" y="1437500"/>
                      <a:pt x="1048489" y="1414453"/>
                    </a:cubicBezTo>
                    <a:cubicBezTo>
                      <a:pt x="1148022" y="1391406"/>
                      <a:pt x="1242621" y="1342172"/>
                      <a:pt x="1312266" y="1267480"/>
                    </a:cubicBezTo>
                    <a:cubicBezTo>
                      <a:pt x="1368846" y="1206807"/>
                      <a:pt x="1407426" y="1131498"/>
                      <a:pt x="1449931" y="1053049"/>
                    </a:cubicBezTo>
                    <a:cubicBezTo>
                      <a:pt x="1499502" y="1070881"/>
                      <a:pt x="1556194" y="1062357"/>
                      <a:pt x="1602400" y="1037067"/>
                    </a:cubicBezTo>
                    <a:cubicBezTo>
                      <a:pt x="1648606" y="1011777"/>
                      <a:pt x="1684998" y="971123"/>
                      <a:pt x="1712195" y="926038"/>
                    </a:cubicBezTo>
                    <a:cubicBezTo>
                      <a:pt x="1730868" y="895085"/>
                      <a:pt x="1745840" y="860879"/>
                      <a:pt x="1747522" y="824766"/>
                    </a:cubicBezTo>
                    <a:cubicBezTo>
                      <a:pt x="1750494" y="761850"/>
                      <a:pt x="1707877" y="699494"/>
                      <a:pt x="1648213" y="679363"/>
                    </a:cubicBezTo>
                    <a:cubicBezTo>
                      <a:pt x="1588549" y="659232"/>
                      <a:pt x="1516885" y="682952"/>
                      <a:pt x="1486773" y="728093"/>
                    </a:cubicBezTo>
                    <a:cubicBezTo>
                      <a:pt x="1511726" y="532334"/>
                      <a:pt x="1456604" y="324407"/>
                      <a:pt x="1325276" y="177097"/>
                    </a:cubicBezTo>
                    <a:cubicBezTo>
                      <a:pt x="1193948" y="29788"/>
                      <a:pt x="993142" y="-13895"/>
                      <a:pt x="824692" y="3657"/>
                    </a:cubicBezTo>
                    <a:close/>
                  </a:path>
                </a:pathLst>
              </a:custGeom>
              <a:solidFill>
                <a:srgbClr val="F9D2C0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BCBF0C52-0F07-8B1C-1D3F-4236341B0F5A}"/>
                  </a:ext>
                </a:extLst>
              </p:cNvPr>
              <p:cNvSpPr/>
              <p:nvPr/>
            </p:nvSpPr>
            <p:spPr>
              <a:xfrm>
                <a:off x="7636502" y="1940947"/>
                <a:ext cx="248397" cy="250778"/>
              </a:xfrm>
              <a:custGeom>
                <a:avLst/>
                <a:gdLst>
                  <a:gd name="connsiteX0" fmla="*/ 339255 w 339255"/>
                  <a:gd name="connsiteY0" fmla="*/ 171254 h 342507"/>
                  <a:gd name="connsiteX1" fmla="*/ 169628 w 339255"/>
                  <a:gd name="connsiteY1" fmla="*/ 342508 h 342507"/>
                  <a:gd name="connsiteX2" fmla="*/ 0 w 339255"/>
                  <a:gd name="connsiteY2" fmla="*/ 171254 h 342507"/>
                  <a:gd name="connsiteX3" fmla="*/ 169628 w 339255"/>
                  <a:gd name="connsiteY3" fmla="*/ 0 h 342507"/>
                  <a:gd name="connsiteX4" fmla="*/ 339255 w 339255"/>
                  <a:gd name="connsiteY4" fmla="*/ 171254 h 34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255" h="342507">
                    <a:moveTo>
                      <a:pt x="339255" y="171254"/>
                    </a:moveTo>
                    <a:cubicBezTo>
                      <a:pt x="339255" y="265835"/>
                      <a:pt x="263310" y="342508"/>
                      <a:pt x="169628" y="342508"/>
                    </a:cubicBezTo>
                    <a:cubicBezTo>
                      <a:pt x="75945" y="342508"/>
                      <a:pt x="0" y="265835"/>
                      <a:pt x="0" y="171254"/>
                    </a:cubicBezTo>
                    <a:cubicBezTo>
                      <a:pt x="0" y="76673"/>
                      <a:pt x="75945" y="0"/>
                      <a:pt x="169628" y="0"/>
                    </a:cubicBezTo>
                    <a:cubicBezTo>
                      <a:pt x="263310" y="0"/>
                      <a:pt x="339255" y="76673"/>
                      <a:pt x="339255" y="171254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560F35BF-30E7-36B0-464D-9FF622F4774A}"/>
                  </a:ext>
                </a:extLst>
              </p:cNvPr>
              <p:cNvSpPr/>
              <p:nvPr/>
            </p:nvSpPr>
            <p:spPr>
              <a:xfrm>
                <a:off x="8256469" y="1951212"/>
                <a:ext cx="248397" cy="250778"/>
              </a:xfrm>
              <a:custGeom>
                <a:avLst/>
                <a:gdLst>
                  <a:gd name="connsiteX0" fmla="*/ 339255 w 339255"/>
                  <a:gd name="connsiteY0" fmla="*/ 171254 h 342507"/>
                  <a:gd name="connsiteX1" fmla="*/ 169628 w 339255"/>
                  <a:gd name="connsiteY1" fmla="*/ 342508 h 342507"/>
                  <a:gd name="connsiteX2" fmla="*/ 0 w 339255"/>
                  <a:gd name="connsiteY2" fmla="*/ 171254 h 342507"/>
                  <a:gd name="connsiteX3" fmla="*/ 169628 w 339255"/>
                  <a:gd name="connsiteY3" fmla="*/ 0 h 342507"/>
                  <a:gd name="connsiteX4" fmla="*/ 339255 w 339255"/>
                  <a:gd name="connsiteY4" fmla="*/ 171254 h 34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255" h="342507">
                    <a:moveTo>
                      <a:pt x="339255" y="171254"/>
                    </a:moveTo>
                    <a:cubicBezTo>
                      <a:pt x="339255" y="265835"/>
                      <a:pt x="263310" y="342508"/>
                      <a:pt x="169628" y="342508"/>
                    </a:cubicBezTo>
                    <a:cubicBezTo>
                      <a:pt x="75945" y="342508"/>
                      <a:pt x="0" y="265835"/>
                      <a:pt x="0" y="171254"/>
                    </a:cubicBezTo>
                    <a:cubicBezTo>
                      <a:pt x="0" y="76673"/>
                      <a:pt x="75945" y="0"/>
                      <a:pt x="169628" y="0"/>
                    </a:cubicBezTo>
                    <a:cubicBezTo>
                      <a:pt x="263310" y="0"/>
                      <a:pt x="339255" y="76673"/>
                      <a:pt x="339255" y="171254"/>
                    </a:cubicBezTo>
                    <a:close/>
                  </a:path>
                </a:pathLst>
              </a:custGeom>
              <a:solidFill>
                <a:srgbClr val="E8A69C">
                  <a:alpha val="61000"/>
                </a:srgbClr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0" name="图形 13">
                <a:extLst>
                  <a:ext uri="{FF2B5EF4-FFF2-40B4-BE49-F238E27FC236}">
                    <a16:creationId xmlns:a16="http://schemas.microsoft.com/office/drawing/2014/main" id="{A6F0058D-2C02-6502-5041-C19E519B145F}"/>
                  </a:ext>
                </a:extLst>
              </p:cNvPr>
              <p:cNvGrpSpPr/>
              <p:nvPr/>
            </p:nvGrpSpPr>
            <p:grpSpPr>
              <a:xfrm>
                <a:off x="7836897" y="1953022"/>
                <a:ext cx="508143" cy="266579"/>
                <a:chOff x="14588564" y="6060367"/>
                <a:chExt cx="694010" cy="364087"/>
              </a:xfrm>
            </p:grpSpPr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3D225837-6068-6629-B65D-CFE270205F3B}"/>
                    </a:ext>
                  </a:extLst>
                </p:cNvPr>
                <p:cNvSpPr/>
                <p:nvPr/>
              </p:nvSpPr>
              <p:spPr>
                <a:xfrm>
                  <a:off x="14588564" y="6060367"/>
                  <a:ext cx="694010" cy="287380"/>
                </a:xfrm>
                <a:custGeom>
                  <a:avLst/>
                  <a:gdLst>
                    <a:gd name="connsiteX0" fmla="*/ 646331 w 694010"/>
                    <a:gd name="connsiteY0" fmla="*/ 12836 h 287380"/>
                    <a:gd name="connsiteX1" fmla="*/ 693771 w 694010"/>
                    <a:gd name="connsiteY1" fmla="*/ 100650 h 287380"/>
                    <a:gd name="connsiteX2" fmla="*/ 617564 w 694010"/>
                    <a:gd name="connsiteY2" fmla="*/ 251099 h 287380"/>
                    <a:gd name="connsiteX3" fmla="*/ 604275 w 694010"/>
                    <a:gd name="connsiteY3" fmla="*/ 265455 h 287380"/>
                    <a:gd name="connsiteX4" fmla="*/ 390460 w 694010"/>
                    <a:gd name="connsiteY4" fmla="*/ 185211 h 287380"/>
                    <a:gd name="connsiteX5" fmla="*/ 165206 w 694010"/>
                    <a:gd name="connsiteY5" fmla="*/ 243922 h 287380"/>
                    <a:gd name="connsiteX6" fmla="*/ 106158 w 694010"/>
                    <a:gd name="connsiteY6" fmla="*/ 287380 h 287380"/>
                    <a:gd name="connsiteX7" fmla="*/ 78065 w 694010"/>
                    <a:gd name="connsiteY7" fmla="*/ 264389 h 287380"/>
                    <a:gd name="connsiteX8" fmla="*/ 6008 w 694010"/>
                    <a:gd name="connsiteY8" fmla="*/ 158239 h 287380"/>
                    <a:gd name="connsiteX9" fmla="*/ 19017 w 694010"/>
                    <a:gd name="connsiteY9" fmla="*/ 55285 h 287380"/>
                    <a:gd name="connsiteX10" fmla="*/ 105486 w 694010"/>
                    <a:gd name="connsiteY10" fmla="*/ 15191 h 287380"/>
                    <a:gd name="connsiteX11" fmla="*/ 199692 w 694010"/>
                    <a:gd name="connsiteY11" fmla="*/ 41154 h 287380"/>
                    <a:gd name="connsiteX12" fmla="*/ 415581 w 694010"/>
                    <a:gd name="connsiteY12" fmla="*/ 53883 h 287380"/>
                    <a:gd name="connsiteX13" fmla="*/ 509844 w 694010"/>
                    <a:gd name="connsiteY13" fmla="*/ 16593 h 287380"/>
                    <a:gd name="connsiteX14" fmla="*/ 646331 w 694010"/>
                    <a:gd name="connsiteY14" fmla="*/ 12836 h 287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4010" h="287380">
                      <a:moveTo>
                        <a:pt x="646331" y="12836"/>
                      </a:moveTo>
                      <a:cubicBezTo>
                        <a:pt x="677116" y="29827"/>
                        <a:pt x="696406" y="65603"/>
                        <a:pt x="693771" y="100650"/>
                      </a:cubicBezTo>
                      <a:cubicBezTo>
                        <a:pt x="688500" y="170519"/>
                        <a:pt x="649415" y="213137"/>
                        <a:pt x="617564" y="251099"/>
                      </a:cubicBezTo>
                      <a:cubicBezTo>
                        <a:pt x="613359" y="256090"/>
                        <a:pt x="608929" y="260913"/>
                        <a:pt x="604275" y="265455"/>
                      </a:cubicBezTo>
                      <a:cubicBezTo>
                        <a:pt x="546573" y="213361"/>
                        <a:pt x="468180" y="186669"/>
                        <a:pt x="390460" y="185211"/>
                      </a:cubicBezTo>
                      <a:cubicBezTo>
                        <a:pt x="312011" y="183753"/>
                        <a:pt x="234290" y="206800"/>
                        <a:pt x="165206" y="243922"/>
                      </a:cubicBezTo>
                      <a:cubicBezTo>
                        <a:pt x="143561" y="255585"/>
                        <a:pt x="122140" y="269099"/>
                        <a:pt x="106158" y="287380"/>
                      </a:cubicBezTo>
                      <a:cubicBezTo>
                        <a:pt x="96401" y="280146"/>
                        <a:pt x="87037" y="272520"/>
                        <a:pt x="78065" y="264389"/>
                      </a:cubicBezTo>
                      <a:cubicBezTo>
                        <a:pt x="45934" y="235342"/>
                        <a:pt x="18345" y="199791"/>
                        <a:pt x="6008" y="158239"/>
                      </a:cubicBezTo>
                      <a:cubicBezTo>
                        <a:pt x="-4142" y="123865"/>
                        <a:pt x="-2459" y="83995"/>
                        <a:pt x="19017" y="55285"/>
                      </a:cubicBezTo>
                      <a:cubicBezTo>
                        <a:pt x="38700" y="28929"/>
                        <a:pt x="72569" y="15583"/>
                        <a:pt x="105486" y="15191"/>
                      </a:cubicBezTo>
                      <a:cubicBezTo>
                        <a:pt x="138402" y="14854"/>
                        <a:pt x="170477" y="26069"/>
                        <a:pt x="199692" y="41154"/>
                      </a:cubicBezTo>
                      <a:cubicBezTo>
                        <a:pt x="233898" y="58817"/>
                        <a:pt x="317113" y="87640"/>
                        <a:pt x="415581" y="53883"/>
                      </a:cubicBezTo>
                      <a:cubicBezTo>
                        <a:pt x="447544" y="42892"/>
                        <a:pt x="477825" y="27415"/>
                        <a:pt x="509844" y="16593"/>
                      </a:cubicBezTo>
                      <a:cubicBezTo>
                        <a:pt x="554256" y="1509"/>
                        <a:pt x="605284" y="-9875"/>
                        <a:pt x="646331" y="1283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C31CEC07-6FC3-B568-C3E4-C4C08DA40123}"/>
                    </a:ext>
                  </a:extLst>
                </p:cNvPr>
                <p:cNvSpPr/>
                <p:nvPr/>
              </p:nvSpPr>
              <p:spPr>
                <a:xfrm>
                  <a:off x="14694723" y="6245513"/>
                  <a:ext cx="498116" cy="178942"/>
                </a:xfrm>
                <a:custGeom>
                  <a:avLst/>
                  <a:gdLst>
                    <a:gd name="connsiteX0" fmla="*/ 498116 w 498116"/>
                    <a:gd name="connsiteY0" fmla="*/ 80309 h 178942"/>
                    <a:gd name="connsiteX1" fmla="*/ 428527 w 498116"/>
                    <a:gd name="connsiteY1" fmla="*/ 130104 h 178942"/>
                    <a:gd name="connsiteX2" fmla="*/ 191945 w 498116"/>
                    <a:gd name="connsiteY2" fmla="*/ 176758 h 178942"/>
                    <a:gd name="connsiteX3" fmla="*/ 0 w 498116"/>
                    <a:gd name="connsiteY3" fmla="*/ 102234 h 178942"/>
                    <a:gd name="connsiteX4" fmla="*/ 59047 w 498116"/>
                    <a:gd name="connsiteY4" fmla="*/ 58776 h 178942"/>
                    <a:gd name="connsiteX5" fmla="*/ 284301 w 498116"/>
                    <a:gd name="connsiteY5" fmla="*/ 65 h 178942"/>
                    <a:gd name="connsiteX6" fmla="*/ 498116 w 498116"/>
                    <a:gd name="connsiteY6" fmla="*/ 80309 h 178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8116" h="178942">
                      <a:moveTo>
                        <a:pt x="498116" y="80309"/>
                      </a:moveTo>
                      <a:cubicBezTo>
                        <a:pt x="477873" y="100440"/>
                        <a:pt x="453761" y="116646"/>
                        <a:pt x="428527" y="130104"/>
                      </a:cubicBezTo>
                      <a:cubicBezTo>
                        <a:pt x="356526" y="168403"/>
                        <a:pt x="273086" y="185338"/>
                        <a:pt x="191945" y="176758"/>
                      </a:cubicBezTo>
                      <a:cubicBezTo>
                        <a:pt x="122861" y="169413"/>
                        <a:pt x="55795" y="143506"/>
                        <a:pt x="0" y="102234"/>
                      </a:cubicBezTo>
                      <a:cubicBezTo>
                        <a:pt x="15981" y="83954"/>
                        <a:pt x="37402" y="70440"/>
                        <a:pt x="59047" y="58776"/>
                      </a:cubicBezTo>
                      <a:cubicBezTo>
                        <a:pt x="128132" y="21654"/>
                        <a:pt x="205852" y="-1393"/>
                        <a:pt x="284301" y="65"/>
                      </a:cubicBezTo>
                      <a:cubicBezTo>
                        <a:pt x="362022" y="1523"/>
                        <a:pt x="440415" y="28215"/>
                        <a:pt x="498116" y="80309"/>
                      </a:cubicBezTo>
                      <a:close/>
                    </a:path>
                  </a:pathLst>
                </a:custGeom>
                <a:solidFill>
                  <a:srgbClr val="EF8F9D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E629C23-0981-3EF4-3883-752E7D68365F}"/>
                  </a:ext>
                </a:extLst>
              </p:cNvPr>
              <p:cNvSpPr/>
              <p:nvPr/>
            </p:nvSpPr>
            <p:spPr>
              <a:xfrm>
                <a:off x="8537794" y="1934749"/>
                <a:ext cx="116732" cy="69888"/>
              </a:xfrm>
              <a:custGeom>
                <a:avLst/>
                <a:gdLst>
                  <a:gd name="connsiteX0" fmla="*/ 157852 w 159430"/>
                  <a:gd name="connsiteY0" fmla="*/ 21980 h 95452"/>
                  <a:gd name="connsiteX1" fmla="*/ 158077 w 159430"/>
                  <a:gd name="connsiteY1" fmla="*/ 22148 h 95452"/>
                  <a:gd name="connsiteX2" fmla="*/ 157740 w 159430"/>
                  <a:gd name="connsiteY2" fmla="*/ 21755 h 95452"/>
                  <a:gd name="connsiteX3" fmla="*/ 156563 w 159430"/>
                  <a:gd name="connsiteY3" fmla="*/ 20410 h 95452"/>
                  <a:gd name="connsiteX4" fmla="*/ 146021 w 159430"/>
                  <a:gd name="connsiteY4" fmla="*/ 11045 h 95452"/>
                  <a:gd name="connsiteX5" fmla="*/ 95945 w 159430"/>
                  <a:gd name="connsiteY5" fmla="*/ 54 h 95452"/>
                  <a:gd name="connsiteX6" fmla="*/ 18113 w 159430"/>
                  <a:gd name="connsiteY6" fmla="*/ 49793 h 95452"/>
                  <a:gd name="connsiteX7" fmla="*/ 3421 w 159430"/>
                  <a:gd name="connsiteY7" fmla="*/ 78335 h 95452"/>
                  <a:gd name="connsiteX8" fmla="*/ 786 w 159430"/>
                  <a:gd name="connsiteY8" fmla="*/ 92410 h 95452"/>
                  <a:gd name="connsiteX9" fmla="*/ 12337 w 159430"/>
                  <a:gd name="connsiteY9" fmla="*/ 90896 h 95452"/>
                  <a:gd name="connsiteX10" fmla="*/ 75702 w 159430"/>
                  <a:gd name="connsiteY10" fmla="*/ 23157 h 95452"/>
                  <a:gd name="connsiteX11" fmla="*/ 130207 w 159430"/>
                  <a:gd name="connsiteY11" fmla="*/ 25624 h 95452"/>
                  <a:gd name="connsiteX12" fmla="*/ 142095 w 159430"/>
                  <a:gd name="connsiteY12" fmla="*/ 32522 h 95452"/>
                  <a:gd name="connsiteX13" fmla="*/ 149273 w 159430"/>
                  <a:gd name="connsiteY13" fmla="*/ 35606 h 95452"/>
                  <a:gd name="connsiteX14" fmla="*/ 159086 w 159430"/>
                  <a:gd name="connsiteY14" fmla="*/ 29213 h 95452"/>
                  <a:gd name="connsiteX15" fmla="*/ 157852 w 159430"/>
                  <a:gd name="connsiteY15" fmla="*/ 21980 h 9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9430" h="95452">
                    <a:moveTo>
                      <a:pt x="157852" y="21980"/>
                    </a:moveTo>
                    <a:cubicBezTo>
                      <a:pt x="157908" y="22036"/>
                      <a:pt x="158021" y="22148"/>
                      <a:pt x="158077" y="22148"/>
                    </a:cubicBezTo>
                    <a:cubicBezTo>
                      <a:pt x="157964" y="22036"/>
                      <a:pt x="157852" y="21868"/>
                      <a:pt x="157740" y="21755"/>
                    </a:cubicBezTo>
                    <a:cubicBezTo>
                      <a:pt x="157404" y="21251"/>
                      <a:pt x="157011" y="20802"/>
                      <a:pt x="156563" y="20410"/>
                    </a:cubicBezTo>
                    <a:cubicBezTo>
                      <a:pt x="153478" y="16877"/>
                      <a:pt x="149777" y="13849"/>
                      <a:pt x="146021" y="11045"/>
                    </a:cubicBezTo>
                    <a:cubicBezTo>
                      <a:pt x="134413" y="2521"/>
                      <a:pt x="116245" y="-450"/>
                      <a:pt x="95945" y="54"/>
                    </a:cubicBezTo>
                    <a:cubicBezTo>
                      <a:pt x="64431" y="3643"/>
                      <a:pt x="36281" y="24447"/>
                      <a:pt x="18113" y="49793"/>
                    </a:cubicBezTo>
                    <a:cubicBezTo>
                      <a:pt x="11889" y="58541"/>
                      <a:pt x="7178" y="68298"/>
                      <a:pt x="3421" y="78335"/>
                    </a:cubicBezTo>
                    <a:cubicBezTo>
                      <a:pt x="2356" y="82877"/>
                      <a:pt x="-1682" y="87812"/>
                      <a:pt x="786" y="92410"/>
                    </a:cubicBezTo>
                    <a:cubicBezTo>
                      <a:pt x="3365" y="97120"/>
                      <a:pt x="11047" y="96167"/>
                      <a:pt x="12337" y="90896"/>
                    </a:cubicBezTo>
                    <a:cubicBezTo>
                      <a:pt x="22711" y="60896"/>
                      <a:pt x="47272" y="33812"/>
                      <a:pt x="75702" y="23157"/>
                    </a:cubicBezTo>
                    <a:cubicBezTo>
                      <a:pt x="95553" y="15755"/>
                      <a:pt x="115908" y="20073"/>
                      <a:pt x="130207" y="25624"/>
                    </a:cubicBezTo>
                    <a:cubicBezTo>
                      <a:pt x="134357" y="27587"/>
                      <a:pt x="138058" y="30391"/>
                      <a:pt x="142095" y="32522"/>
                    </a:cubicBezTo>
                    <a:cubicBezTo>
                      <a:pt x="147983" y="35438"/>
                      <a:pt x="144899" y="34765"/>
                      <a:pt x="149273" y="35606"/>
                    </a:cubicBezTo>
                    <a:cubicBezTo>
                      <a:pt x="153591" y="36503"/>
                      <a:pt x="157908" y="33307"/>
                      <a:pt x="159086" y="29213"/>
                    </a:cubicBezTo>
                    <a:cubicBezTo>
                      <a:pt x="159871" y="26802"/>
                      <a:pt x="159254" y="24110"/>
                      <a:pt x="157852" y="21980"/>
                    </a:cubicBezTo>
                    <a:close/>
                  </a:path>
                </a:pathLst>
              </a:custGeom>
              <a:solidFill>
                <a:srgbClr val="E2A18A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FEC6CAF-40D8-D82B-174A-5DF91E7C4B21}"/>
                  </a:ext>
                </a:extLst>
              </p:cNvPr>
              <p:cNvSpPr/>
              <p:nvPr/>
            </p:nvSpPr>
            <p:spPr>
              <a:xfrm>
                <a:off x="7498256" y="1937705"/>
                <a:ext cx="116732" cy="69888"/>
              </a:xfrm>
              <a:custGeom>
                <a:avLst/>
                <a:gdLst>
                  <a:gd name="connsiteX0" fmla="*/ 1578 w 159430"/>
                  <a:gd name="connsiteY0" fmla="*/ 21980 h 95452"/>
                  <a:gd name="connsiteX1" fmla="*/ 1354 w 159430"/>
                  <a:gd name="connsiteY1" fmla="*/ 22148 h 95452"/>
                  <a:gd name="connsiteX2" fmla="*/ 1691 w 159430"/>
                  <a:gd name="connsiteY2" fmla="*/ 21755 h 95452"/>
                  <a:gd name="connsiteX3" fmla="*/ 2868 w 159430"/>
                  <a:gd name="connsiteY3" fmla="*/ 20410 h 95452"/>
                  <a:gd name="connsiteX4" fmla="*/ 13410 w 159430"/>
                  <a:gd name="connsiteY4" fmla="*/ 11045 h 95452"/>
                  <a:gd name="connsiteX5" fmla="*/ 63485 w 159430"/>
                  <a:gd name="connsiteY5" fmla="*/ 54 h 95452"/>
                  <a:gd name="connsiteX6" fmla="*/ 141318 w 159430"/>
                  <a:gd name="connsiteY6" fmla="*/ 49793 h 95452"/>
                  <a:gd name="connsiteX7" fmla="*/ 156009 w 159430"/>
                  <a:gd name="connsiteY7" fmla="*/ 78335 h 95452"/>
                  <a:gd name="connsiteX8" fmla="*/ 158645 w 159430"/>
                  <a:gd name="connsiteY8" fmla="*/ 92410 h 95452"/>
                  <a:gd name="connsiteX9" fmla="*/ 147094 w 159430"/>
                  <a:gd name="connsiteY9" fmla="*/ 90896 h 95452"/>
                  <a:gd name="connsiteX10" fmla="*/ 83729 w 159430"/>
                  <a:gd name="connsiteY10" fmla="*/ 23157 h 95452"/>
                  <a:gd name="connsiteX11" fmla="*/ 29223 w 159430"/>
                  <a:gd name="connsiteY11" fmla="*/ 25624 h 95452"/>
                  <a:gd name="connsiteX12" fmla="*/ 17335 w 159430"/>
                  <a:gd name="connsiteY12" fmla="*/ 32522 h 95452"/>
                  <a:gd name="connsiteX13" fmla="*/ 10158 w 159430"/>
                  <a:gd name="connsiteY13" fmla="*/ 35606 h 95452"/>
                  <a:gd name="connsiteX14" fmla="*/ 345 w 159430"/>
                  <a:gd name="connsiteY14" fmla="*/ 29213 h 95452"/>
                  <a:gd name="connsiteX15" fmla="*/ 1578 w 159430"/>
                  <a:gd name="connsiteY15" fmla="*/ 21980 h 9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9430" h="95452">
                    <a:moveTo>
                      <a:pt x="1578" y="21980"/>
                    </a:moveTo>
                    <a:cubicBezTo>
                      <a:pt x="1522" y="22036"/>
                      <a:pt x="1410" y="22148"/>
                      <a:pt x="1354" y="22148"/>
                    </a:cubicBezTo>
                    <a:cubicBezTo>
                      <a:pt x="1466" y="22036"/>
                      <a:pt x="1578" y="21868"/>
                      <a:pt x="1691" y="21755"/>
                    </a:cubicBezTo>
                    <a:cubicBezTo>
                      <a:pt x="2027" y="21251"/>
                      <a:pt x="2419" y="20802"/>
                      <a:pt x="2868" y="20410"/>
                    </a:cubicBezTo>
                    <a:cubicBezTo>
                      <a:pt x="5952" y="16877"/>
                      <a:pt x="9653" y="13849"/>
                      <a:pt x="13410" y="11045"/>
                    </a:cubicBezTo>
                    <a:cubicBezTo>
                      <a:pt x="25018" y="2521"/>
                      <a:pt x="43186" y="-450"/>
                      <a:pt x="63485" y="54"/>
                    </a:cubicBezTo>
                    <a:cubicBezTo>
                      <a:pt x="95000" y="3643"/>
                      <a:pt x="123149" y="24447"/>
                      <a:pt x="141318" y="49793"/>
                    </a:cubicBezTo>
                    <a:cubicBezTo>
                      <a:pt x="147542" y="58541"/>
                      <a:pt x="152252" y="68298"/>
                      <a:pt x="156009" y="78335"/>
                    </a:cubicBezTo>
                    <a:cubicBezTo>
                      <a:pt x="157075" y="82877"/>
                      <a:pt x="161112" y="87812"/>
                      <a:pt x="158645" y="92410"/>
                    </a:cubicBezTo>
                    <a:cubicBezTo>
                      <a:pt x="156066" y="97120"/>
                      <a:pt x="148383" y="96167"/>
                      <a:pt x="147094" y="90896"/>
                    </a:cubicBezTo>
                    <a:cubicBezTo>
                      <a:pt x="136720" y="60896"/>
                      <a:pt x="112159" y="33812"/>
                      <a:pt x="83729" y="23157"/>
                    </a:cubicBezTo>
                    <a:cubicBezTo>
                      <a:pt x="63878" y="15755"/>
                      <a:pt x="43523" y="20073"/>
                      <a:pt x="29223" y="25624"/>
                    </a:cubicBezTo>
                    <a:cubicBezTo>
                      <a:pt x="25074" y="27587"/>
                      <a:pt x="21373" y="30391"/>
                      <a:pt x="17335" y="32522"/>
                    </a:cubicBezTo>
                    <a:cubicBezTo>
                      <a:pt x="11448" y="35382"/>
                      <a:pt x="14532" y="34765"/>
                      <a:pt x="10158" y="35606"/>
                    </a:cubicBezTo>
                    <a:cubicBezTo>
                      <a:pt x="5840" y="36503"/>
                      <a:pt x="1522" y="33307"/>
                      <a:pt x="345" y="29213"/>
                    </a:cubicBezTo>
                    <a:cubicBezTo>
                      <a:pt x="-440" y="26746"/>
                      <a:pt x="176" y="24110"/>
                      <a:pt x="1578" y="21980"/>
                    </a:cubicBezTo>
                    <a:close/>
                  </a:path>
                </a:pathLst>
              </a:custGeom>
              <a:solidFill>
                <a:srgbClr val="E2A18A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3" name="图形 13">
                <a:extLst>
                  <a:ext uri="{FF2B5EF4-FFF2-40B4-BE49-F238E27FC236}">
                    <a16:creationId xmlns:a16="http://schemas.microsoft.com/office/drawing/2014/main" id="{BFDA53BE-B33C-F0B5-9FC0-455886CEFEAF}"/>
                  </a:ext>
                </a:extLst>
              </p:cNvPr>
              <p:cNvGrpSpPr/>
              <p:nvPr/>
            </p:nvGrpSpPr>
            <p:grpSpPr>
              <a:xfrm>
                <a:off x="8235160" y="1780787"/>
                <a:ext cx="95050" cy="98739"/>
                <a:chOff x="15132502" y="5825132"/>
                <a:chExt cx="129817" cy="134855"/>
              </a:xfrm>
              <a:solidFill>
                <a:srgbClr val="000000"/>
              </a:solidFill>
            </p:grpSpPr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CCA6D7C4-D406-2DEE-1513-A29E54A31AB2}"/>
                    </a:ext>
                  </a:extLst>
                </p:cNvPr>
                <p:cNvSpPr/>
                <p:nvPr/>
              </p:nvSpPr>
              <p:spPr>
                <a:xfrm>
                  <a:off x="15200547" y="5825132"/>
                  <a:ext cx="61772" cy="56928"/>
                </a:xfrm>
                <a:custGeom>
                  <a:avLst/>
                  <a:gdLst>
                    <a:gd name="connsiteX0" fmla="*/ 45900 w 61772"/>
                    <a:gd name="connsiteY0" fmla="*/ 4256 h 56928"/>
                    <a:gd name="connsiteX1" fmla="*/ 5301 w 61772"/>
                    <a:gd name="connsiteY1" fmla="*/ 30331 h 56928"/>
                    <a:gd name="connsiteX2" fmla="*/ 30 w 61772"/>
                    <a:gd name="connsiteY2" fmla="*/ 34929 h 56928"/>
                    <a:gd name="connsiteX3" fmla="*/ 1040 w 61772"/>
                    <a:gd name="connsiteY3" fmla="*/ 38574 h 56928"/>
                    <a:gd name="connsiteX4" fmla="*/ 18367 w 61772"/>
                    <a:gd name="connsiteY4" fmla="*/ 54836 h 56928"/>
                    <a:gd name="connsiteX5" fmla="*/ 22516 w 61772"/>
                    <a:gd name="connsiteY5" fmla="*/ 56854 h 56928"/>
                    <a:gd name="connsiteX6" fmla="*/ 29133 w 61772"/>
                    <a:gd name="connsiteY6" fmla="*/ 54724 h 56928"/>
                    <a:gd name="connsiteX7" fmla="*/ 59358 w 61772"/>
                    <a:gd name="connsiteY7" fmla="*/ 15807 h 56928"/>
                    <a:gd name="connsiteX8" fmla="*/ 60031 w 61772"/>
                    <a:gd name="connsiteY8" fmla="*/ 2013 h 56928"/>
                    <a:gd name="connsiteX9" fmla="*/ 45900 w 61772"/>
                    <a:gd name="connsiteY9" fmla="*/ 4256 h 56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772" h="56928">
                      <a:moveTo>
                        <a:pt x="45900" y="4256"/>
                      </a:moveTo>
                      <a:cubicBezTo>
                        <a:pt x="34236" y="15527"/>
                        <a:pt x="20386" y="24443"/>
                        <a:pt x="5301" y="30331"/>
                      </a:cubicBezTo>
                      <a:cubicBezTo>
                        <a:pt x="3002" y="31228"/>
                        <a:pt x="367" y="32462"/>
                        <a:pt x="30" y="34929"/>
                      </a:cubicBezTo>
                      <a:cubicBezTo>
                        <a:pt x="-138" y="36219"/>
                        <a:pt x="423" y="37452"/>
                        <a:pt x="1040" y="38574"/>
                      </a:cubicBezTo>
                      <a:cubicBezTo>
                        <a:pt x="4965" y="45527"/>
                        <a:pt x="11750" y="50350"/>
                        <a:pt x="18367" y="54836"/>
                      </a:cubicBezTo>
                      <a:cubicBezTo>
                        <a:pt x="19657" y="55733"/>
                        <a:pt x="20946" y="56630"/>
                        <a:pt x="22516" y="56854"/>
                      </a:cubicBezTo>
                      <a:cubicBezTo>
                        <a:pt x="24872" y="57247"/>
                        <a:pt x="27115" y="56013"/>
                        <a:pt x="29133" y="54724"/>
                      </a:cubicBezTo>
                      <a:cubicBezTo>
                        <a:pt x="43096" y="45639"/>
                        <a:pt x="52292" y="30892"/>
                        <a:pt x="59358" y="15807"/>
                      </a:cubicBezTo>
                      <a:cubicBezTo>
                        <a:pt x="61433" y="11377"/>
                        <a:pt x="63227" y="5714"/>
                        <a:pt x="60031" y="2013"/>
                      </a:cubicBezTo>
                      <a:cubicBezTo>
                        <a:pt x="57283" y="-1015"/>
                        <a:pt x="51227" y="-903"/>
                        <a:pt x="45900" y="42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74889EDA-BF48-AFDE-1F60-713B75C2BDD1}"/>
                    </a:ext>
                  </a:extLst>
                </p:cNvPr>
                <p:cNvSpPr/>
                <p:nvPr/>
              </p:nvSpPr>
              <p:spPr>
                <a:xfrm>
                  <a:off x="15132502" y="5843575"/>
                  <a:ext cx="116412" cy="116412"/>
                </a:xfrm>
                <a:custGeom>
                  <a:avLst/>
                  <a:gdLst>
                    <a:gd name="connsiteX0" fmla="*/ 116412 w 116412"/>
                    <a:gd name="connsiteY0" fmla="*/ 58206 h 116412"/>
                    <a:gd name="connsiteX1" fmla="*/ 58206 w 116412"/>
                    <a:gd name="connsiteY1" fmla="*/ 116412 h 116412"/>
                    <a:gd name="connsiteX2" fmla="*/ 0 w 116412"/>
                    <a:gd name="connsiteY2" fmla="*/ 58206 h 116412"/>
                    <a:gd name="connsiteX3" fmla="*/ 58206 w 116412"/>
                    <a:gd name="connsiteY3" fmla="*/ 0 h 116412"/>
                    <a:gd name="connsiteX4" fmla="*/ 116412 w 116412"/>
                    <a:gd name="connsiteY4" fmla="*/ 58206 h 11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12" h="116412">
                      <a:moveTo>
                        <a:pt x="116412" y="58206"/>
                      </a:moveTo>
                      <a:cubicBezTo>
                        <a:pt x="116412" y="90352"/>
                        <a:pt x="90352" y="116412"/>
                        <a:pt x="58206" y="116412"/>
                      </a:cubicBezTo>
                      <a:cubicBezTo>
                        <a:pt x="26060" y="116412"/>
                        <a:pt x="0" y="90352"/>
                        <a:pt x="0" y="58206"/>
                      </a:cubicBezTo>
                      <a:cubicBezTo>
                        <a:pt x="0" y="26060"/>
                        <a:pt x="26060" y="0"/>
                        <a:pt x="58206" y="0"/>
                      </a:cubicBezTo>
                      <a:cubicBezTo>
                        <a:pt x="90352" y="0"/>
                        <a:pt x="116412" y="26060"/>
                        <a:pt x="116412" y="582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图形 13">
                <a:extLst>
                  <a:ext uri="{FF2B5EF4-FFF2-40B4-BE49-F238E27FC236}">
                    <a16:creationId xmlns:a16="http://schemas.microsoft.com/office/drawing/2014/main" id="{328E8147-3C74-9DB8-7613-0A7537EE90C1}"/>
                  </a:ext>
                </a:extLst>
              </p:cNvPr>
              <p:cNvGrpSpPr/>
              <p:nvPr/>
            </p:nvGrpSpPr>
            <p:grpSpPr>
              <a:xfrm>
                <a:off x="7824583" y="1801644"/>
                <a:ext cx="95050" cy="98739"/>
                <a:chOff x="14571746" y="5853618"/>
                <a:chExt cx="129817" cy="134855"/>
              </a:xfrm>
              <a:solidFill>
                <a:srgbClr val="000000"/>
              </a:solidFill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BDC3F113-93F4-D74D-D06B-D509C2DD0312}"/>
                    </a:ext>
                  </a:extLst>
                </p:cNvPr>
                <p:cNvSpPr/>
                <p:nvPr/>
              </p:nvSpPr>
              <p:spPr>
                <a:xfrm>
                  <a:off x="14571746" y="5853618"/>
                  <a:ext cx="61772" cy="56928"/>
                </a:xfrm>
                <a:custGeom>
                  <a:avLst/>
                  <a:gdLst>
                    <a:gd name="connsiteX0" fmla="*/ 15873 w 61772"/>
                    <a:gd name="connsiteY0" fmla="*/ 4256 h 56928"/>
                    <a:gd name="connsiteX1" fmla="*/ 56471 w 61772"/>
                    <a:gd name="connsiteY1" fmla="*/ 30331 h 56928"/>
                    <a:gd name="connsiteX2" fmla="*/ 61742 w 61772"/>
                    <a:gd name="connsiteY2" fmla="*/ 34929 h 56928"/>
                    <a:gd name="connsiteX3" fmla="*/ 60733 w 61772"/>
                    <a:gd name="connsiteY3" fmla="*/ 38574 h 56928"/>
                    <a:gd name="connsiteX4" fmla="*/ 43406 w 61772"/>
                    <a:gd name="connsiteY4" fmla="*/ 54836 h 56928"/>
                    <a:gd name="connsiteX5" fmla="*/ 39256 w 61772"/>
                    <a:gd name="connsiteY5" fmla="*/ 56855 h 56928"/>
                    <a:gd name="connsiteX6" fmla="*/ 32639 w 61772"/>
                    <a:gd name="connsiteY6" fmla="*/ 54724 h 56928"/>
                    <a:gd name="connsiteX7" fmla="*/ 2415 w 61772"/>
                    <a:gd name="connsiteY7" fmla="*/ 15807 h 56928"/>
                    <a:gd name="connsiteX8" fmla="*/ 1742 w 61772"/>
                    <a:gd name="connsiteY8" fmla="*/ 2013 h 56928"/>
                    <a:gd name="connsiteX9" fmla="*/ 15873 w 61772"/>
                    <a:gd name="connsiteY9" fmla="*/ 4256 h 56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772" h="56928">
                      <a:moveTo>
                        <a:pt x="15873" y="4256"/>
                      </a:moveTo>
                      <a:cubicBezTo>
                        <a:pt x="27536" y="15527"/>
                        <a:pt x="41387" y="24443"/>
                        <a:pt x="56471" y="30331"/>
                      </a:cubicBezTo>
                      <a:cubicBezTo>
                        <a:pt x="58770" y="31228"/>
                        <a:pt x="61406" y="32462"/>
                        <a:pt x="61742" y="34929"/>
                      </a:cubicBezTo>
                      <a:cubicBezTo>
                        <a:pt x="61911" y="36219"/>
                        <a:pt x="61350" y="37452"/>
                        <a:pt x="60733" y="38574"/>
                      </a:cubicBezTo>
                      <a:cubicBezTo>
                        <a:pt x="56808" y="45527"/>
                        <a:pt x="50023" y="50350"/>
                        <a:pt x="43406" y="54836"/>
                      </a:cubicBezTo>
                      <a:cubicBezTo>
                        <a:pt x="42116" y="55733"/>
                        <a:pt x="40826" y="56630"/>
                        <a:pt x="39256" y="56855"/>
                      </a:cubicBezTo>
                      <a:cubicBezTo>
                        <a:pt x="36901" y="57247"/>
                        <a:pt x="34658" y="56013"/>
                        <a:pt x="32639" y="54724"/>
                      </a:cubicBezTo>
                      <a:cubicBezTo>
                        <a:pt x="18677" y="45639"/>
                        <a:pt x="9480" y="30892"/>
                        <a:pt x="2415" y="15807"/>
                      </a:cubicBezTo>
                      <a:cubicBezTo>
                        <a:pt x="340" y="11377"/>
                        <a:pt x="-1454" y="5714"/>
                        <a:pt x="1742" y="2013"/>
                      </a:cubicBezTo>
                      <a:cubicBezTo>
                        <a:pt x="4434" y="-1015"/>
                        <a:pt x="10490" y="-903"/>
                        <a:pt x="15873" y="42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4EFA32DE-9B9F-79B6-61F5-A9AD0AECD0F9}"/>
                    </a:ext>
                  </a:extLst>
                </p:cNvPr>
                <p:cNvSpPr/>
                <p:nvPr/>
              </p:nvSpPr>
              <p:spPr>
                <a:xfrm>
                  <a:off x="14585152" y="5872061"/>
                  <a:ext cx="116412" cy="116412"/>
                </a:xfrm>
                <a:custGeom>
                  <a:avLst/>
                  <a:gdLst>
                    <a:gd name="connsiteX0" fmla="*/ 116412 w 116412"/>
                    <a:gd name="connsiteY0" fmla="*/ 58206 h 116412"/>
                    <a:gd name="connsiteX1" fmla="*/ 58206 w 116412"/>
                    <a:gd name="connsiteY1" fmla="*/ 116412 h 116412"/>
                    <a:gd name="connsiteX2" fmla="*/ 0 w 116412"/>
                    <a:gd name="connsiteY2" fmla="*/ 58206 h 116412"/>
                    <a:gd name="connsiteX3" fmla="*/ 58206 w 116412"/>
                    <a:gd name="connsiteY3" fmla="*/ 0 h 116412"/>
                    <a:gd name="connsiteX4" fmla="*/ 116412 w 116412"/>
                    <a:gd name="connsiteY4" fmla="*/ 58206 h 11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412" h="116412">
                      <a:moveTo>
                        <a:pt x="116412" y="58206"/>
                      </a:moveTo>
                      <a:cubicBezTo>
                        <a:pt x="116412" y="90353"/>
                        <a:pt x="90352" y="116412"/>
                        <a:pt x="58206" y="116412"/>
                      </a:cubicBezTo>
                      <a:cubicBezTo>
                        <a:pt x="26060" y="116412"/>
                        <a:pt x="0" y="90353"/>
                        <a:pt x="0" y="58206"/>
                      </a:cubicBezTo>
                      <a:cubicBezTo>
                        <a:pt x="0" y="26060"/>
                        <a:pt x="26060" y="0"/>
                        <a:pt x="58206" y="0"/>
                      </a:cubicBezTo>
                      <a:cubicBezTo>
                        <a:pt x="90352" y="0"/>
                        <a:pt x="116412" y="26060"/>
                        <a:pt x="116412" y="582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69F9950C-93AD-C083-EF7B-FB97B0DFAAE4}"/>
                  </a:ext>
                </a:extLst>
              </p:cNvPr>
              <p:cNvSpPr/>
              <p:nvPr/>
            </p:nvSpPr>
            <p:spPr>
              <a:xfrm>
                <a:off x="7502185" y="1307510"/>
                <a:ext cx="1133753" cy="609131"/>
              </a:xfrm>
              <a:custGeom>
                <a:avLst/>
                <a:gdLst>
                  <a:gd name="connsiteX0" fmla="*/ 1000968 w 1548454"/>
                  <a:gd name="connsiteY0" fmla="*/ 52829 h 831937"/>
                  <a:gd name="connsiteX1" fmla="*/ 416664 w 1548454"/>
                  <a:gd name="connsiteY1" fmla="*/ 71782 h 831937"/>
                  <a:gd name="connsiteX2" fmla="*/ 15782 w 1548454"/>
                  <a:gd name="connsiteY2" fmla="*/ 497281 h 831937"/>
                  <a:gd name="connsiteX3" fmla="*/ 810 w 1548454"/>
                  <a:gd name="connsiteY3" fmla="*/ 578478 h 831937"/>
                  <a:gd name="connsiteX4" fmla="*/ 50549 w 1548454"/>
                  <a:gd name="connsiteY4" fmla="*/ 638590 h 831937"/>
                  <a:gd name="connsiteX5" fmla="*/ 51390 w 1548454"/>
                  <a:gd name="connsiteY5" fmla="*/ 786180 h 831937"/>
                  <a:gd name="connsiteX6" fmla="*/ 158886 w 1548454"/>
                  <a:gd name="connsiteY6" fmla="*/ 817414 h 831937"/>
                  <a:gd name="connsiteX7" fmla="*/ 198419 w 1548454"/>
                  <a:gd name="connsiteY7" fmla="*/ 655245 h 831937"/>
                  <a:gd name="connsiteX8" fmla="*/ 479356 w 1548454"/>
                  <a:gd name="connsiteY8" fmla="*/ 495991 h 831937"/>
                  <a:gd name="connsiteX9" fmla="*/ 588366 w 1548454"/>
                  <a:gd name="connsiteY9" fmla="*/ 600908 h 831937"/>
                  <a:gd name="connsiteX10" fmla="*/ 741059 w 1548454"/>
                  <a:gd name="connsiteY10" fmla="*/ 568721 h 831937"/>
                  <a:gd name="connsiteX11" fmla="*/ 851191 w 1548454"/>
                  <a:gd name="connsiteY11" fmla="*/ 454047 h 831937"/>
                  <a:gd name="connsiteX12" fmla="*/ 925883 w 1548454"/>
                  <a:gd name="connsiteY12" fmla="*/ 569393 h 831937"/>
                  <a:gd name="connsiteX13" fmla="*/ 1068707 w 1548454"/>
                  <a:gd name="connsiteY13" fmla="*/ 547356 h 831937"/>
                  <a:gd name="connsiteX14" fmla="*/ 1173062 w 1548454"/>
                  <a:gd name="connsiteY14" fmla="*/ 441654 h 831937"/>
                  <a:gd name="connsiteX15" fmla="*/ 1359793 w 1548454"/>
                  <a:gd name="connsiteY15" fmla="*/ 646273 h 831937"/>
                  <a:gd name="connsiteX16" fmla="*/ 1369830 w 1548454"/>
                  <a:gd name="connsiteY16" fmla="*/ 811190 h 831937"/>
                  <a:gd name="connsiteX17" fmla="*/ 1380653 w 1548454"/>
                  <a:gd name="connsiteY17" fmla="*/ 831938 h 831937"/>
                  <a:gd name="connsiteX18" fmla="*/ 1520112 w 1548454"/>
                  <a:gd name="connsiteY18" fmla="*/ 752086 h 831937"/>
                  <a:gd name="connsiteX19" fmla="*/ 1258970 w 1548454"/>
                  <a:gd name="connsiteY19" fmla="*/ 137053 h 831937"/>
                  <a:gd name="connsiteX20" fmla="*/ 1000968 w 1548454"/>
                  <a:gd name="connsiteY20" fmla="*/ 52829 h 8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48454" h="831937">
                    <a:moveTo>
                      <a:pt x="1000968" y="52829"/>
                    </a:moveTo>
                    <a:cubicBezTo>
                      <a:pt x="818555" y="-28985"/>
                      <a:pt x="598908" y="-10424"/>
                      <a:pt x="416664" y="71782"/>
                    </a:cubicBezTo>
                    <a:cubicBezTo>
                      <a:pt x="234419" y="153988"/>
                      <a:pt x="86998" y="310494"/>
                      <a:pt x="15782" y="497281"/>
                    </a:cubicBezTo>
                    <a:cubicBezTo>
                      <a:pt x="5857" y="523300"/>
                      <a:pt x="-2723" y="550889"/>
                      <a:pt x="810" y="578478"/>
                    </a:cubicBezTo>
                    <a:cubicBezTo>
                      <a:pt x="4343" y="606067"/>
                      <a:pt x="23240" y="633487"/>
                      <a:pt x="50549" y="638590"/>
                    </a:cubicBezTo>
                    <a:cubicBezTo>
                      <a:pt x="45614" y="686983"/>
                      <a:pt x="50380" y="737507"/>
                      <a:pt x="51390" y="786180"/>
                    </a:cubicBezTo>
                    <a:cubicBezTo>
                      <a:pt x="94456" y="782760"/>
                      <a:pt x="116325" y="787358"/>
                      <a:pt x="158886" y="817414"/>
                    </a:cubicBezTo>
                    <a:cubicBezTo>
                      <a:pt x="164998" y="777320"/>
                      <a:pt x="186307" y="683338"/>
                      <a:pt x="198419" y="655245"/>
                    </a:cubicBezTo>
                    <a:cubicBezTo>
                      <a:pt x="313766" y="637525"/>
                      <a:pt x="435449" y="548646"/>
                      <a:pt x="479356" y="495991"/>
                    </a:cubicBezTo>
                    <a:cubicBezTo>
                      <a:pt x="489505" y="548421"/>
                      <a:pt x="536216" y="589412"/>
                      <a:pt x="588366" y="600908"/>
                    </a:cubicBezTo>
                    <a:cubicBezTo>
                      <a:pt x="640516" y="612403"/>
                      <a:pt x="696087" y="597487"/>
                      <a:pt x="741059" y="568721"/>
                    </a:cubicBezTo>
                    <a:cubicBezTo>
                      <a:pt x="786031" y="539954"/>
                      <a:pt x="821415" y="498346"/>
                      <a:pt x="851191" y="454047"/>
                    </a:cubicBezTo>
                    <a:cubicBezTo>
                      <a:pt x="842667" y="503113"/>
                      <a:pt x="878892" y="552907"/>
                      <a:pt x="925883" y="569393"/>
                    </a:cubicBezTo>
                    <a:cubicBezTo>
                      <a:pt x="972874" y="585880"/>
                      <a:pt x="1026426" y="573711"/>
                      <a:pt x="1068707" y="547356"/>
                    </a:cubicBezTo>
                    <a:cubicBezTo>
                      <a:pt x="1110987" y="521001"/>
                      <a:pt x="1143735" y="481916"/>
                      <a:pt x="1173062" y="441654"/>
                    </a:cubicBezTo>
                    <a:cubicBezTo>
                      <a:pt x="1202165" y="531206"/>
                      <a:pt x="1249381" y="607188"/>
                      <a:pt x="1359793" y="646273"/>
                    </a:cubicBezTo>
                    <a:cubicBezTo>
                      <a:pt x="1364279" y="697918"/>
                      <a:pt x="1356484" y="761115"/>
                      <a:pt x="1369830" y="811190"/>
                    </a:cubicBezTo>
                    <a:cubicBezTo>
                      <a:pt x="1371849" y="818872"/>
                      <a:pt x="1374372" y="827059"/>
                      <a:pt x="1380653" y="831938"/>
                    </a:cubicBezTo>
                    <a:cubicBezTo>
                      <a:pt x="1411887" y="776816"/>
                      <a:pt x="1461121" y="746759"/>
                      <a:pt x="1520112" y="752086"/>
                    </a:cubicBezTo>
                    <a:cubicBezTo>
                      <a:pt x="1608262" y="475467"/>
                      <a:pt x="1482373" y="266699"/>
                      <a:pt x="1258970" y="137053"/>
                    </a:cubicBezTo>
                    <a:cubicBezTo>
                      <a:pt x="1129885" y="62193"/>
                      <a:pt x="1051996" y="75707"/>
                      <a:pt x="1000968" y="52829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C4359660-9CFC-8049-F0C2-F70F55BC0386}"/>
                  </a:ext>
                </a:extLst>
              </p:cNvPr>
              <p:cNvSpPr/>
              <p:nvPr/>
            </p:nvSpPr>
            <p:spPr>
              <a:xfrm>
                <a:off x="8210056" y="1174554"/>
                <a:ext cx="75635" cy="132139"/>
              </a:xfrm>
              <a:custGeom>
                <a:avLst/>
                <a:gdLst>
                  <a:gd name="connsiteX0" fmla="*/ 71578 w 103301"/>
                  <a:gd name="connsiteY0" fmla="*/ 180472 h 180472"/>
                  <a:gd name="connsiteX1" fmla="*/ 102195 w 103301"/>
                  <a:gd name="connsiteY1" fmla="*/ 96416 h 180472"/>
                  <a:gd name="connsiteX2" fmla="*/ 97092 w 103301"/>
                  <a:gd name="connsiteY2" fmla="*/ 41350 h 180472"/>
                  <a:gd name="connsiteX3" fmla="*/ 59409 w 103301"/>
                  <a:gd name="connsiteY3" fmla="*/ 2546 h 180472"/>
                  <a:gd name="connsiteX4" fmla="*/ 8998 w 103301"/>
                  <a:gd name="connsiteY4" fmla="*/ 16228 h 180472"/>
                  <a:gd name="connsiteX5" fmla="*/ 2156 w 103301"/>
                  <a:gd name="connsiteY5" fmla="*/ 69724 h 180472"/>
                  <a:gd name="connsiteX6" fmla="*/ 24530 w 103301"/>
                  <a:gd name="connsiteY6" fmla="*/ 134379 h 180472"/>
                  <a:gd name="connsiteX7" fmla="*/ 71578 w 103301"/>
                  <a:gd name="connsiteY7" fmla="*/ 180472 h 18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01" h="180472">
                    <a:moveTo>
                      <a:pt x="71578" y="180472"/>
                    </a:moveTo>
                    <a:cubicBezTo>
                      <a:pt x="88120" y="155351"/>
                      <a:pt x="98718" y="126304"/>
                      <a:pt x="102195" y="96416"/>
                    </a:cubicBezTo>
                    <a:cubicBezTo>
                      <a:pt x="104325" y="77911"/>
                      <a:pt x="103765" y="58733"/>
                      <a:pt x="97092" y="41350"/>
                    </a:cubicBezTo>
                    <a:cubicBezTo>
                      <a:pt x="90419" y="23967"/>
                      <a:pt x="77017" y="8602"/>
                      <a:pt x="59409" y="2546"/>
                    </a:cubicBezTo>
                    <a:cubicBezTo>
                      <a:pt x="41802" y="-3510"/>
                      <a:pt x="20156" y="1312"/>
                      <a:pt x="8998" y="16228"/>
                    </a:cubicBezTo>
                    <a:cubicBezTo>
                      <a:pt x="-2049" y="31032"/>
                      <a:pt x="-1040" y="51499"/>
                      <a:pt x="2156" y="69724"/>
                    </a:cubicBezTo>
                    <a:cubicBezTo>
                      <a:pt x="6138" y="92322"/>
                      <a:pt x="12867" y="114640"/>
                      <a:pt x="24530" y="134379"/>
                    </a:cubicBezTo>
                    <a:cubicBezTo>
                      <a:pt x="36306" y="154061"/>
                      <a:pt x="53129" y="171164"/>
                      <a:pt x="71578" y="180472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6903FC62-5D53-A413-49B7-2B94CBD74C71}"/>
                  </a:ext>
                </a:extLst>
              </p:cNvPr>
              <p:cNvSpPr/>
              <p:nvPr/>
            </p:nvSpPr>
            <p:spPr>
              <a:xfrm>
                <a:off x="8277860" y="1251539"/>
                <a:ext cx="123585" cy="80751"/>
              </a:xfrm>
              <a:custGeom>
                <a:avLst/>
                <a:gdLst>
                  <a:gd name="connsiteX0" fmla="*/ 0 w 168790"/>
                  <a:gd name="connsiteY0" fmla="*/ 100842 h 110288"/>
                  <a:gd name="connsiteX1" fmla="*/ 13682 w 168790"/>
                  <a:gd name="connsiteY1" fmla="*/ 72131 h 110288"/>
                  <a:gd name="connsiteX2" fmla="*/ 69085 w 168790"/>
                  <a:gd name="connsiteY2" fmla="*/ 19645 h 110288"/>
                  <a:gd name="connsiteX3" fmla="*/ 127627 w 168790"/>
                  <a:gd name="connsiteY3" fmla="*/ 243 h 110288"/>
                  <a:gd name="connsiteX4" fmla="*/ 168786 w 168790"/>
                  <a:gd name="connsiteY4" fmla="*/ 39944 h 110288"/>
                  <a:gd name="connsiteX5" fmla="*/ 133964 w 168790"/>
                  <a:gd name="connsiteY5" fmla="*/ 84748 h 110288"/>
                  <a:gd name="connsiteX6" fmla="*/ 0 w 168790"/>
                  <a:gd name="connsiteY6" fmla="*/ 100842 h 11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790" h="110288">
                    <a:moveTo>
                      <a:pt x="0" y="100842"/>
                    </a:moveTo>
                    <a:cubicBezTo>
                      <a:pt x="1178" y="90187"/>
                      <a:pt x="7178" y="80655"/>
                      <a:pt x="13682" y="72131"/>
                    </a:cubicBezTo>
                    <a:cubicBezTo>
                      <a:pt x="29047" y="51720"/>
                      <a:pt x="47888" y="33888"/>
                      <a:pt x="69085" y="19645"/>
                    </a:cubicBezTo>
                    <a:cubicBezTo>
                      <a:pt x="86468" y="7925"/>
                      <a:pt x="106711" y="-1664"/>
                      <a:pt x="127627" y="243"/>
                    </a:cubicBezTo>
                    <a:cubicBezTo>
                      <a:pt x="148543" y="2093"/>
                      <a:pt x="169123" y="18972"/>
                      <a:pt x="168786" y="39944"/>
                    </a:cubicBezTo>
                    <a:cubicBezTo>
                      <a:pt x="168450" y="59739"/>
                      <a:pt x="151067" y="74767"/>
                      <a:pt x="133964" y="84748"/>
                    </a:cubicBezTo>
                    <a:cubicBezTo>
                      <a:pt x="92636" y="108804"/>
                      <a:pt x="39533" y="119403"/>
                      <a:pt x="0" y="100842"/>
                    </a:cubicBezTo>
                    <a:close/>
                  </a:path>
                </a:pathLst>
              </a:custGeom>
              <a:solidFill>
                <a:srgbClr val="FFC45C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8" name="图形 13">
                <a:extLst>
                  <a:ext uri="{FF2B5EF4-FFF2-40B4-BE49-F238E27FC236}">
                    <a16:creationId xmlns:a16="http://schemas.microsoft.com/office/drawing/2014/main" id="{09FF447A-B2BF-87C5-D141-D7B65A038F9F}"/>
                  </a:ext>
                </a:extLst>
              </p:cNvPr>
              <p:cNvGrpSpPr/>
              <p:nvPr/>
            </p:nvGrpSpPr>
            <p:grpSpPr>
              <a:xfrm>
                <a:off x="8037262" y="1844114"/>
                <a:ext cx="107223" cy="73855"/>
                <a:chOff x="14862217" y="5911622"/>
                <a:chExt cx="146443" cy="100869"/>
              </a:xfrm>
            </p:grpSpPr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9548F8E1-7147-C470-D93F-CB88F3357EE3}"/>
                    </a:ext>
                  </a:extLst>
                </p:cNvPr>
                <p:cNvSpPr/>
                <p:nvPr/>
              </p:nvSpPr>
              <p:spPr>
                <a:xfrm>
                  <a:off x="14862217" y="5911622"/>
                  <a:ext cx="146443" cy="100869"/>
                </a:xfrm>
                <a:custGeom>
                  <a:avLst/>
                  <a:gdLst>
                    <a:gd name="connsiteX0" fmla="*/ 146190 w 146443"/>
                    <a:gd name="connsiteY0" fmla="*/ 48365 h 100869"/>
                    <a:gd name="connsiteX1" fmla="*/ 97180 w 146443"/>
                    <a:gd name="connsiteY1" fmla="*/ 2551 h 100869"/>
                    <a:gd name="connsiteX2" fmla="*/ 282 w 146443"/>
                    <a:gd name="connsiteY2" fmla="*/ 49262 h 100869"/>
                    <a:gd name="connsiteX3" fmla="*/ 31012 w 146443"/>
                    <a:gd name="connsiteY3" fmla="*/ 94683 h 100869"/>
                    <a:gd name="connsiteX4" fmla="*/ 88545 w 146443"/>
                    <a:gd name="connsiteY4" fmla="*/ 98440 h 100869"/>
                    <a:gd name="connsiteX5" fmla="*/ 128358 w 146443"/>
                    <a:gd name="connsiteY5" fmla="*/ 82514 h 100869"/>
                    <a:gd name="connsiteX6" fmla="*/ 146190 w 146443"/>
                    <a:gd name="connsiteY6" fmla="*/ 48365 h 10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443" h="100869">
                      <a:moveTo>
                        <a:pt x="146190" y="48365"/>
                      </a:moveTo>
                      <a:cubicBezTo>
                        <a:pt x="143162" y="26720"/>
                        <a:pt x="126732" y="8439"/>
                        <a:pt x="97180" y="2551"/>
                      </a:cubicBezTo>
                      <a:cubicBezTo>
                        <a:pt x="41105" y="-8608"/>
                        <a:pt x="4432" y="18645"/>
                        <a:pt x="282" y="49262"/>
                      </a:cubicBezTo>
                      <a:cubicBezTo>
                        <a:pt x="-2297" y="68608"/>
                        <a:pt x="13180" y="86832"/>
                        <a:pt x="31012" y="94683"/>
                      </a:cubicBezTo>
                      <a:cubicBezTo>
                        <a:pt x="48844" y="102533"/>
                        <a:pt x="69311" y="101860"/>
                        <a:pt x="88545" y="98440"/>
                      </a:cubicBezTo>
                      <a:cubicBezTo>
                        <a:pt x="102788" y="95916"/>
                        <a:pt x="117199" y="91767"/>
                        <a:pt x="128358" y="82514"/>
                      </a:cubicBezTo>
                      <a:cubicBezTo>
                        <a:pt x="139517" y="73318"/>
                        <a:pt x="148041" y="61486"/>
                        <a:pt x="146190" y="48365"/>
                      </a:cubicBezTo>
                      <a:close/>
                    </a:path>
                  </a:pathLst>
                </a:custGeom>
                <a:solidFill>
                  <a:srgbClr val="E8A69C">
                    <a:alpha val="61000"/>
                  </a:srgbClr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7B114D12-A4DF-B105-6DA0-377A5DB436A9}"/>
                    </a:ext>
                  </a:extLst>
                </p:cNvPr>
                <p:cNvSpPr/>
                <p:nvPr/>
              </p:nvSpPr>
              <p:spPr>
                <a:xfrm>
                  <a:off x="14969935" y="5978828"/>
                  <a:ext cx="33446" cy="26135"/>
                </a:xfrm>
                <a:custGeom>
                  <a:avLst/>
                  <a:gdLst>
                    <a:gd name="connsiteX0" fmla="*/ 32697 w 33446"/>
                    <a:gd name="connsiteY0" fmla="*/ 1346 h 26135"/>
                    <a:gd name="connsiteX1" fmla="*/ 1127 w 33446"/>
                    <a:gd name="connsiteY1" fmla="*/ 26075 h 26135"/>
                    <a:gd name="connsiteX2" fmla="*/ 32697 w 33446"/>
                    <a:gd name="connsiteY2" fmla="*/ 1346 h 26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446" h="26135">
                      <a:moveTo>
                        <a:pt x="32697" y="1346"/>
                      </a:moveTo>
                      <a:cubicBezTo>
                        <a:pt x="25407" y="-6841"/>
                        <a:pt x="-6331" y="24953"/>
                        <a:pt x="1127" y="26075"/>
                      </a:cubicBezTo>
                      <a:cubicBezTo>
                        <a:pt x="9818" y="27365"/>
                        <a:pt x="38417" y="7738"/>
                        <a:pt x="32697" y="1346"/>
                      </a:cubicBezTo>
                      <a:close/>
                    </a:path>
                  </a:pathLst>
                </a:custGeom>
                <a:solidFill>
                  <a:srgbClr val="6D4E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ABECA5CD-C270-5887-645E-5C506028F6EC}"/>
                    </a:ext>
                  </a:extLst>
                </p:cNvPr>
                <p:cNvSpPr/>
                <p:nvPr/>
              </p:nvSpPr>
              <p:spPr>
                <a:xfrm>
                  <a:off x="14867069" y="5981873"/>
                  <a:ext cx="34478" cy="27404"/>
                </a:xfrm>
                <a:custGeom>
                  <a:avLst/>
                  <a:gdLst>
                    <a:gd name="connsiteX0" fmla="*/ 646 w 34478"/>
                    <a:gd name="connsiteY0" fmla="*/ 2115 h 27404"/>
                    <a:gd name="connsiteX1" fmla="*/ 34179 w 34478"/>
                    <a:gd name="connsiteY1" fmla="*/ 27292 h 27404"/>
                    <a:gd name="connsiteX2" fmla="*/ 646 w 34478"/>
                    <a:gd name="connsiteY2" fmla="*/ 2115 h 27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478" h="27404">
                      <a:moveTo>
                        <a:pt x="646" y="2115"/>
                      </a:moveTo>
                      <a:cubicBezTo>
                        <a:pt x="-5242" y="13666"/>
                        <a:pt x="30983" y="28862"/>
                        <a:pt x="34179" y="27292"/>
                      </a:cubicBezTo>
                      <a:cubicBezTo>
                        <a:pt x="37880" y="25442"/>
                        <a:pt x="6141" y="-8708"/>
                        <a:pt x="646" y="2115"/>
                      </a:cubicBezTo>
                      <a:close/>
                    </a:path>
                  </a:pathLst>
                </a:custGeom>
                <a:solidFill>
                  <a:srgbClr val="6D4E3E"/>
                </a:solidFill>
                <a:ln w="56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B969C22-37CD-B570-9C00-0874C452338A}"/>
                  </a:ext>
                </a:extLst>
              </p:cNvPr>
              <p:cNvSpPr/>
              <p:nvPr/>
            </p:nvSpPr>
            <p:spPr>
              <a:xfrm>
                <a:off x="7508656" y="1552999"/>
                <a:ext cx="566280" cy="250147"/>
              </a:xfrm>
              <a:custGeom>
                <a:avLst/>
                <a:gdLst>
                  <a:gd name="connsiteX0" fmla="*/ 764296 w 773412"/>
                  <a:gd name="connsiteY0" fmla="*/ 194970 h 341645"/>
                  <a:gd name="connsiteX1" fmla="*/ 655230 w 773412"/>
                  <a:gd name="connsiteY1" fmla="*/ 248746 h 341645"/>
                  <a:gd name="connsiteX2" fmla="*/ 547846 w 773412"/>
                  <a:gd name="connsiteY2" fmla="*/ 234615 h 341645"/>
                  <a:gd name="connsiteX3" fmla="*/ 489135 w 773412"/>
                  <a:gd name="connsiteY3" fmla="*/ 162839 h 341645"/>
                  <a:gd name="connsiteX4" fmla="*/ 494687 w 773412"/>
                  <a:gd name="connsiteY4" fmla="*/ 158185 h 341645"/>
                  <a:gd name="connsiteX5" fmla="*/ 543921 w 773412"/>
                  <a:gd name="connsiteY5" fmla="*/ 109512 h 341645"/>
                  <a:gd name="connsiteX6" fmla="*/ 584071 w 773412"/>
                  <a:gd name="connsiteY6" fmla="*/ 54446 h 341645"/>
                  <a:gd name="connsiteX7" fmla="*/ 589342 w 773412"/>
                  <a:gd name="connsiteY7" fmla="*/ 20857 h 341645"/>
                  <a:gd name="connsiteX8" fmla="*/ 570444 w 773412"/>
                  <a:gd name="connsiteY8" fmla="*/ 1735 h 341645"/>
                  <a:gd name="connsiteX9" fmla="*/ 519584 w 773412"/>
                  <a:gd name="connsiteY9" fmla="*/ 16595 h 341645"/>
                  <a:gd name="connsiteX10" fmla="*/ 465696 w 773412"/>
                  <a:gd name="connsiteY10" fmla="*/ 123811 h 341645"/>
                  <a:gd name="connsiteX11" fmla="*/ 466537 w 773412"/>
                  <a:gd name="connsiteY11" fmla="*/ 153194 h 341645"/>
                  <a:gd name="connsiteX12" fmla="*/ 380686 w 773412"/>
                  <a:gd name="connsiteY12" fmla="*/ 214372 h 341645"/>
                  <a:gd name="connsiteX13" fmla="*/ 259787 w 773412"/>
                  <a:gd name="connsiteY13" fmla="*/ 283906 h 341645"/>
                  <a:gd name="connsiteX14" fmla="*/ 137375 w 773412"/>
                  <a:gd name="connsiteY14" fmla="*/ 320691 h 341645"/>
                  <a:gd name="connsiteX15" fmla="*/ 32795 w 773412"/>
                  <a:gd name="connsiteY15" fmla="*/ 283233 h 341645"/>
                  <a:gd name="connsiteX16" fmla="*/ 11991 w 773412"/>
                  <a:gd name="connsiteY16" fmla="*/ 264840 h 341645"/>
                  <a:gd name="connsiteX17" fmla="*/ 1785 w 773412"/>
                  <a:gd name="connsiteY17" fmla="*/ 275046 h 341645"/>
                  <a:gd name="connsiteX18" fmla="*/ 49113 w 773412"/>
                  <a:gd name="connsiteY18" fmla="*/ 316261 h 341645"/>
                  <a:gd name="connsiteX19" fmla="*/ 108160 w 773412"/>
                  <a:gd name="connsiteY19" fmla="*/ 338579 h 341645"/>
                  <a:gd name="connsiteX20" fmla="*/ 244199 w 773412"/>
                  <a:gd name="connsiteY20" fmla="*/ 315588 h 341645"/>
                  <a:gd name="connsiteX21" fmla="*/ 378443 w 773412"/>
                  <a:gd name="connsiteY21" fmla="*/ 241737 h 341645"/>
                  <a:gd name="connsiteX22" fmla="*/ 472144 w 773412"/>
                  <a:gd name="connsiteY22" fmla="*/ 176578 h 341645"/>
                  <a:gd name="connsiteX23" fmla="*/ 509042 w 773412"/>
                  <a:gd name="connsiteY23" fmla="*/ 232092 h 341645"/>
                  <a:gd name="connsiteX24" fmla="*/ 620239 w 773412"/>
                  <a:gd name="connsiteY24" fmla="*/ 272466 h 341645"/>
                  <a:gd name="connsiteX25" fmla="*/ 747193 w 773412"/>
                  <a:gd name="connsiteY25" fmla="*/ 227157 h 341645"/>
                  <a:gd name="connsiteX26" fmla="*/ 771866 w 773412"/>
                  <a:gd name="connsiteY26" fmla="*/ 204615 h 341645"/>
                  <a:gd name="connsiteX27" fmla="*/ 764296 w 773412"/>
                  <a:gd name="connsiteY27" fmla="*/ 194970 h 341645"/>
                  <a:gd name="connsiteX28" fmla="*/ 513528 w 773412"/>
                  <a:gd name="connsiteY28" fmla="*/ 51810 h 341645"/>
                  <a:gd name="connsiteX29" fmla="*/ 551603 w 773412"/>
                  <a:gd name="connsiteY29" fmla="*/ 20688 h 341645"/>
                  <a:gd name="connsiteX30" fmla="*/ 568145 w 773412"/>
                  <a:gd name="connsiteY30" fmla="*/ 22483 h 341645"/>
                  <a:gd name="connsiteX31" fmla="*/ 565061 w 773412"/>
                  <a:gd name="connsiteY31" fmla="*/ 47436 h 341645"/>
                  <a:gd name="connsiteX32" fmla="*/ 485434 w 773412"/>
                  <a:gd name="connsiteY32" fmla="*/ 137437 h 341645"/>
                  <a:gd name="connsiteX33" fmla="*/ 513528 w 773412"/>
                  <a:gd name="connsiteY33" fmla="*/ 51810 h 34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73412" h="341645">
                    <a:moveTo>
                      <a:pt x="764296" y="194970"/>
                    </a:moveTo>
                    <a:cubicBezTo>
                      <a:pt x="729586" y="217064"/>
                      <a:pt x="696165" y="239774"/>
                      <a:pt x="655230" y="248746"/>
                    </a:cubicBezTo>
                    <a:cubicBezTo>
                      <a:pt x="618949" y="256653"/>
                      <a:pt x="580650" y="252616"/>
                      <a:pt x="547846" y="234615"/>
                    </a:cubicBezTo>
                    <a:cubicBezTo>
                      <a:pt x="519528" y="219083"/>
                      <a:pt x="497602" y="193905"/>
                      <a:pt x="489135" y="162839"/>
                    </a:cubicBezTo>
                    <a:cubicBezTo>
                      <a:pt x="490986" y="161269"/>
                      <a:pt x="492892" y="159755"/>
                      <a:pt x="494687" y="158185"/>
                    </a:cubicBezTo>
                    <a:cubicBezTo>
                      <a:pt x="512182" y="143101"/>
                      <a:pt x="528724" y="126951"/>
                      <a:pt x="543921" y="109512"/>
                    </a:cubicBezTo>
                    <a:cubicBezTo>
                      <a:pt x="558500" y="92745"/>
                      <a:pt x="573977" y="74409"/>
                      <a:pt x="584071" y="54446"/>
                    </a:cubicBezTo>
                    <a:cubicBezTo>
                      <a:pt x="589285" y="44184"/>
                      <a:pt x="592930" y="32240"/>
                      <a:pt x="589342" y="20857"/>
                    </a:cubicBezTo>
                    <a:cubicBezTo>
                      <a:pt x="586538" y="11829"/>
                      <a:pt x="579360" y="4707"/>
                      <a:pt x="570444" y="1735"/>
                    </a:cubicBezTo>
                    <a:cubicBezTo>
                      <a:pt x="552949" y="-4041"/>
                      <a:pt x="532818" y="5548"/>
                      <a:pt x="519584" y="16595"/>
                    </a:cubicBezTo>
                    <a:cubicBezTo>
                      <a:pt x="488462" y="42670"/>
                      <a:pt x="469116" y="83773"/>
                      <a:pt x="465696" y="123811"/>
                    </a:cubicBezTo>
                    <a:cubicBezTo>
                      <a:pt x="464855" y="133736"/>
                      <a:pt x="465191" y="143549"/>
                      <a:pt x="466537" y="153194"/>
                    </a:cubicBezTo>
                    <a:cubicBezTo>
                      <a:pt x="439284" y="175400"/>
                      <a:pt x="410237" y="195363"/>
                      <a:pt x="380686" y="214372"/>
                    </a:cubicBezTo>
                    <a:cubicBezTo>
                      <a:pt x="341545" y="239494"/>
                      <a:pt x="301227" y="262709"/>
                      <a:pt x="259787" y="283906"/>
                    </a:cubicBezTo>
                    <a:cubicBezTo>
                      <a:pt x="221376" y="303532"/>
                      <a:pt x="181394" y="321476"/>
                      <a:pt x="137375" y="320691"/>
                    </a:cubicBezTo>
                    <a:cubicBezTo>
                      <a:pt x="99861" y="320018"/>
                      <a:pt x="62234" y="306448"/>
                      <a:pt x="32795" y="283233"/>
                    </a:cubicBezTo>
                    <a:cubicBezTo>
                      <a:pt x="25393" y="277401"/>
                      <a:pt x="18384" y="271737"/>
                      <a:pt x="11991" y="264840"/>
                    </a:cubicBezTo>
                    <a:cubicBezTo>
                      <a:pt x="5542" y="257887"/>
                      <a:pt x="-3990" y="267980"/>
                      <a:pt x="1785" y="275046"/>
                    </a:cubicBezTo>
                    <a:cubicBezTo>
                      <a:pt x="15299" y="291588"/>
                      <a:pt x="30608" y="305382"/>
                      <a:pt x="49113" y="316261"/>
                    </a:cubicBezTo>
                    <a:cubicBezTo>
                      <a:pt x="67337" y="326971"/>
                      <a:pt x="87412" y="334654"/>
                      <a:pt x="108160" y="338579"/>
                    </a:cubicBezTo>
                    <a:cubicBezTo>
                      <a:pt x="155824" y="347663"/>
                      <a:pt x="200908" y="335551"/>
                      <a:pt x="244199" y="315588"/>
                    </a:cubicBezTo>
                    <a:cubicBezTo>
                      <a:pt x="290461" y="294223"/>
                      <a:pt x="335265" y="268821"/>
                      <a:pt x="378443" y="241737"/>
                    </a:cubicBezTo>
                    <a:cubicBezTo>
                      <a:pt x="410630" y="221550"/>
                      <a:pt x="442256" y="200185"/>
                      <a:pt x="472144" y="176578"/>
                    </a:cubicBezTo>
                    <a:cubicBezTo>
                      <a:pt x="479266" y="197718"/>
                      <a:pt x="491827" y="216952"/>
                      <a:pt x="509042" y="232092"/>
                    </a:cubicBezTo>
                    <a:cubicBezTo>
                      <a:pt x="539322" y="258728"/>
                      <a:pt x="579977" y="273027"/>
                      <a:pt x="620239" y="272466"/>
                    </a:cubicBezTo>
                    <a:cubicBezTo>
                      <a:pt x="665716" y="271849"/>
                      <a:pt x="711193" y="254578"/>
                      <a:pt x="747193" y="227157"/>
                    </a:cubicBezTo>
                    <a:cubicBezTo>
                      <a:pt x="756221" y="220260"/>
                      <a:pt x="764408" y="213195"/>
                      <a:pt x="771866" y="204615"/>
                    </a:cubicBezTo>
                    <a:cubicBezTo>
                      <a:pt x="776240" y="199681"/>
                      <a:pt x="770577" y="190933"/>
                      <a:pt x="764296" y="194970"/>
                    </a:cubicBezTo>
                    <a:close/>
                    <a:moveTo>
                      <a:pt x="513528" y="51810"/>
                    </a:moveTo>
                    <a:cubicBezTo>
                      <a:pt x="523117" y="38745"/>
                      <a:pt x="535509" y="25231"/>
                      <a:pt x="551603" y="20688"/>
                    </a:cubicBezTo>
                    <a:cubicBezTo>
                      <a:pt x="556874" y="19230"/>
                      <a:pt x="563883" y="18221"/>
                      <a:pt x="568145" y="22483"/>
                    </a:cubicBezTo>
                    <a:cubicBezTo>
                      <a:pt x="574930" y="29212"/>
                      <a:pt x="568874" y="40876"/>
                      <a:pt x="565061" y="47436"/>
                    </a:cubicBezTo>
                    <a:cubicBezTo>
                      <a:pt x="544986" y="81754"/>
                      <a:pt x="515154" y="111306"/>
                      <a:pt x="485434" y="137437"/>
                    </a:cubicBezTo>
                    <a:cubicBezTo>
                      <a:pt x="484425" y="106932"/>
                      <a:pt x="495584" y="76091"/>
                      <a:pt x="513528" y="51810"/>
                    </a:cubicBezTo>
                    <a:close/>
                  </a:path>
                </a:pathLst>
              </a:custGeom>
              <a:solidFill>
                <a:srgbClr val="EDA53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EDBA768-4A1B-38F5-7C10-65A80097FC90}"/>
                  </a:ext>
                </a:extLst>
              </p:cNvPr>
              <p:cNvSpPr/>
              <p:nvPr/>
            </p:nvSpPr>
            <p:spPr>
              <a:xfrm>
                <a:off x="8121242" y="1604646"/>
                <a:ext cx="246359" cy="127447"/>
              </a:xfrm>
              <a:custGeom>
                <a:avLst/>
                <a:gdLst>
                  <a:gd name="connsiteX0" fmla="*/ 323140 w 336471"/>
                  <a:gd name="connsiteY0" fmla="*/ 22262 h 174064"/>
                  <a:gd name="connsiteX1" fmla="*/ 255457 w 336471"/>
                  <a:gd name="connsiteY1" fmla="*/ 93758 h 174064"/>
                  <a:gd name="connsiteX2" fmla="*/ 180373 w 336471"/>
                  <a:gd name="connsiteY2" fmla="*/ 142824 h 174064"/>
                  <a:gd name="connsiteX3" fmla="*/ 96708 w 336471"/>
                  <a:gd name="connsiteY3" fmla="*/ 149497 h 174064"/>
                  <a:gd name="connsiteX4" fmla="*/ 34913 w 336471"/>
                  <a:gd name="connsiteY4" fmla="*/ 107440 h 174064"/>
                  <a:gd name="connsiteX5" fmla="*/ 14670 w 336471"/>
                  <a:gd name="connsiteY5" fmla="*/ 6393 h 174064"/>
                  <a:gd name="connsiteX6" fmla="*/ 1381 w 336471"/>
                  <a:gd name="connsiteY6" fmla="*/ 6393 h 174064"/>
                  <a:gd name="connsiteX7" fmla="*/ 12259 w 336471"/>
                  <a:gd name="connsiteY7" fmla="*/ 106038 h 174064"/>
                  <a:gd name="connsiteX8" fmla="*/ 77419 w 336471"/>
                  <a:gd name="connsiteY8" fmla="*/ 164973 h 174064"/>
                  <a:gd name="connsiteX9" fmla="*/ 255009 w 336471"/>
                  <a:gd name="connsiteY9" fmla="*/ 121795 h 174064"/>
                  <a:gd name="connsiteX10" fmla="*/ 335252 w 336471"/>
                  <a:gd name="connsiteY10" fmla="*/ 31627 h 174064"/>
                  <a:gd name="connsiteX11" fmla="*/ 323140 w 336471"/>
                  <a:gd name="connsiteY11" fmla="*/ 22262 h 17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6471" h="174064">
                    <a:moveTo>
                      <a:pt x="323140" y="22262"/>
                    </a:moveTo>
                    <a:cubicBezTo>
                      <a:pt x="299981" y="45589"/>
                      <a:pt x="279570" y="71384"/>
                      <a:pt x="255457" y="93758"/>
                    </a:cubicBezTo>
                    <a:cubicBezTo>
                      <a:pt x="233532" y="114169"/>
                      <a:pt x="208522" y="132169"/>
                      <a:pt x="180373" y="142824"/>
                    </a:cubicBezTo>
                    <a:cubicBezTo>
                      <a:pt x="153681" y="152973"/>
                      <a:pt x="124634" y="156730"/>
                      <a:pt x="96708" y="149497"/>
                    </a:cubicBezTo>
                    <a:cubicBezTo>
                      <a:pt x="72147" y="143104"/>
                      <a:pt x="48764" y="129254"/>
                      <a:pt x="34913" y="107440"/>
                    </a:cubicBezTo>
                    <a:cubicBezTo>
                      <a:pt x="16128" y="77832"/>
                      <a:pt x="15792" y="40262"/>
                      <a:pt x="14670" y="6393"/>
                    </a:cubicBezTo>
                    <a:cubicBezTo>
                      <a:pt x="14390" y="-2187"/>
                      <a:pt x="1997" y="-2075"/>
                      <a:pt x="1381" y="6393"/>
                    </a:cubicBezTo>
                    <a:cubicBezTo>
                      <a:pt x="-975" y="40094"/>
                      <a:pt x="-1928" y="74524"/>
                      <a:pt x="12259" y="106038"/>
                    </a:cubicBezTo>
                    <a:cubicBezTo>
                      <a:pt x="24820" y="133908"/>
                      <a:pt x="49325" y="153983"/>
                      <a:pt x="77419" y="164973"/>
                    </a:cubicBezTo>
                    <a:cubicBezTo>
                      <a:pt x="139438" y="189198"/>
                      <a:pt x="206504" y="161665"/>
                      <a:pt x="255009" y="121795"/>
                    </a:cubicBezTo>
                    <a:cubicBezTo>
                      <a:pt x="286018" y="96281"/>
                      <a:pt x="312990" y="64879"/>
                      <a:pt x="335252" y="31627"/>
                    </a:cubicBezTo>
                    <a:cubicBezTo>
                      <a:pt x="340131" y="24225"/>
                      <a:pt x="329196" y="16150"/>
                      <a:pt x="323140" y="22262"/>
                    </a:cubicBezTo>
                    <a:close/>
                  </a:path>
                </a:pathLst>
              </a:custGeom>
              <a:solidFill>
                <a:srgbClr val="EDA53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DF97B6A5-EDAD-7576-982E-A792F200C961}"/>
                  </a:ext>
                </a:extLst>
              </p:cNvPr>
              <p:cNvSpPr/>
              <p:nvPr/>
            </p:nvSpPr>
            <p:spPr>
              <a:xfrm>
                <a:off x="8358423" y="1618503"/>
                <a:ext cx="217731" cy="174387"/>
              </a:xfrm>
              <a:custGeom>
                <a:avLst/>
                <a:gdLst>
                  <a:gd name="connsiteX0" fmla="*/ 281767 w 297372"/>
                  <a:gd name="connsiteY0" fmla="*/ 199040 h 238174"/>
                  <a:gd name="connsiteX1" fmla="*/ 151112 w 297372"/>
                  <a:gd name="connsiteY1" fmla="*/ 191414 h 238174"/>
                  <a:gd name="connsiteX2" fmla="*/ 91560 w 297372"/>
                  <a:gd name="connsiteY2" fmla="*/ 145880 h 238174"/>
                  <a:gd name="connsiteX3" fmla="*/ 47821 w 297372"/>
                  <a:gd name="connsiteY3" fmla="*/ 86441 h 238174"/>
                  <a:gd name="connsiteX4" fmla="*/ 18606 w 297372"/>
                  <a:gd name="connsiteY4" fmla="*/ 6646 h 238174"/>
                  <a:gd name="connsiteX5" fmla="*/ 382 w 297372"/>
                  <a:gd name="connsiteY5" fmla="*/ 11692 h 238174"/>
                  <a:gd name="connsiteX6" fmla="*/ 71653 w 297372"/>
                  <a:gd name="connsiteY6" fmla="*/ 157208 h 238174"/>
                  <a:gd name="connsiteX7" fmla="*/ 136869 w 297372"/>
                  <a:gd name="connsiteY7" fmla="*/ 208741 h 238174"/>
                  <a:gd name="connsiteX8" fmla="*/ 213187 w 297372"/>
                  <a:gd name="connsiteY8" fmla="*/ 237395 h 238174"/>
                  <a:gd name="connsiteX9" fmla="*/ 294160 w 297372"/>
                  <a:gd name="connsiteY9" fmla="*/ 215245 h 238174"/>
                  <a:gd name="connsiteX10" fmla="*/ 281767 w 297372"/>
                  <a:gd name="connsiteY10" fmla="*/ 199040 h 238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7372" h="238174">
                    <a:moveTo>
                      <a:pt x="281767" y="199040"/>
                    </a:moveTo>
                    <a:cubicBezTo>
                      <a:pt x="241393" y="227414"/>
                      <a:pt x="190308" y="215245"/>
                      <a:pt x="151112" y="191414"/>
                    </a:cubicBezTo>
                    <a:cubicBezTo>
                      <a:pt x="129859" y="178460"/>
                      <a:pt x="109784" y="162815"/>
                      <a:pt x="91560" y="145880"/>
                    </a:cubicBezTo>
                    <a:cubicBezTo>
                      <a:pt x="73111" y="128665"/>
                      <a:pt x="59036" y="108983"/>
                      <a:pt x="47821" y="86441"/>
                    </a:cubicBezTo>
                    <a:cubicBezTo>
                      <a:pt x="35204" y="61039"/>
                      <a:pt x="27017" y="33674"/>
                      <a:pt x="18606" y="6646"/>
                    </a:cubicBezTo>
                    <a:cubicBezTo>
                      <a:pt x="15017" y="-4962"/>
                      <a:pt x="-2815" y="-139"/>
                      <a:pt x="382" y="11692"/>
                    </a:cubicBezTo>
                    <a:cubicBezTo>
                      <a:pt x="14625" y="64908"/>
                      <a:pt x="31335" y="117619"/>
                      <a:pt x="71653" y="157208"/>
                    </a:cubicBezTo>
                    <a:cubicBezTo>
                      <a:pt x="91279" y="176441"/>
                      <a:pt x="113653" y="194049"/>
                      <a:pt x="136869" y="208741"/>
                    </a:cubicBezTo>
                    <a:cubicBezTo>
                      <a:pt x="160140" y="223433"/>
                      <a:pt x="185710" y="234311"/>
                      <a:pt x="213187" y="237395"/>
                    </a:cubicBezTo>
                    <a:cubicBezTo>
                      <a:pt x="242290" y="240648"/>
                      <a:pt x="271281" y="233806"/>
                      <a:pt x="294160" y="215245"/>
                    </a:cubicBezTo>
                    <a:cubicBezTo>
                      <a:pt x="303188" y="207900"/>
                      <a:pt x="291300" y="192367"/>
                      <a:pt x="281767" y="199040"/>
                    </a:cubicBezTo>
                    <a:close/>
                  </a:path>
                </a:pathLst>
              </a:custGeom>
              <a:solidFill>
                <a:srgbClr val="EDA53E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CC8E033F-B61D-8D5E-854A-6D6D53F73312}"/>
                  </a:ext>
                </a:extLst>
              </p:cNvPr>
              <p:cNvSpPr/>
              <p:nvPr/>
            </p:nvSpPr>
            <p:spPr>
              <a:xfrm>
                <a:off x="7187884" y="2384872"/>
                <a:ext cx="110954" cy="85275"/>
              </a:xfrm>
              <a:custGeom>
                <a:avLst/>
                <a:gdLst>
                  <a:gd name="connsiteX0" fmla="*/ 145886 w 151539"/>
                  <a:gd name="connsiteY0" fmla="*/ 5254 h 116467"/>
                  <a:gd name="connsiteX1" fmla="*/ 68053 w 151539"/>
                  <a:gd name="connsiteY1" fmla="*/ 23535 h 116467"/>
                  <a:gd name="connsiteX2" fmla="*/ 47866 w 151539"/>
                  <a:gd name="connsiteY2" fmla="*/ 34806 h 116467"/>
                  <a:gd name="connsiteX3" fmla="*/ 202 w 151539"/>
                  <a:gd name="connsiteY3" fmla="*/ 87348 h 116467"/>
                  <a:gd name="connsiteX4" fmla="*/ 3679 w 151539"/>
                  <a:gd name="connsiteY4" fmla="*/ 98564 h 116467"/>
                  <a:gd name="connsiteX5" fmla="*/ 19829 w 151539"/>
                  <a:gd name="connsiteY5" fmla="*/ 114489 h 116467"/>
                  <a:gd name="connsiteX6" fmla="*/ 145886 w 151539"/>
                  <a:gd name="connsiteY6" fmla="*/ 25217 h 116467"/>
                  <a:gd name="connsiteX7" fmla="*/ 145886 w 151539"/>
                  <a:gd name="connsiteY7" fmla="*/ 5254 h 11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1539" h="116467">
                    <a:moveTo>
                      <a:pt x="145886" y="5254"/>
                    </a:moveTo>
                    <a:cubicBezTo>
                      <a:pt x="119530" y="-6129"/>
                      <a:pt x="85717" y="1441"/>
                      <a:pt x="68053" y="23535"/>
                    </a:cubicBezTo>
                    <a:cubicBezTo>
                      <a:pt x="61212" y="27068"/>
                      <a:pt x="54483" y="30825"/>
                      <a:pt x="47866" y="34806"/>
                    </a:cubicBezTo>
                    <a:cubicBezTo>
                      <a:pt x="27904" y="46862"/>
                      <a:pt x="4464" y="62507"/>
                      <a:pt x="202" y="87348"/>
                    </a:cubicBezTo>
                    <a:cubicBezTo>
                      <a:pt x="-583" y="91947"/>
                      <a:pt x="987" y="95928"/>
                      <a:pt x="3679" y="98564"/>
                    </a:cubicBezTo>
                    <a:cubicBezTo>
                      <a:pt x="-1480" y="108152"/>
                      <a:pt x="9791" y="121554"/>
                      <a:pt x="19829" y="114489"/>
                    </a:cubicBezTo>
                    <a:cubicBezTo>
                      <a:pt x="61885" y="84825"/>
                      <a:pt x="103885" y="54993"/>
                      <a:pt x="145886" y="25217"/>
                    </a:cubicBezTo>
                    <a:cubicBezTo>
                      <a:pt x="152110" y="20843"/>
                      <a:pt x="154634" y="9068"/>
                      <a:pt x="145886" y="5254"/>
                    </a:cubicBezTo>
                    <a:close/>
                  </a:path>
                </a:pathLst>
              </a:custGeom>
              <a:solidFill>
                <a:srgbClr val="E694C5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4E19E37F-0928-7378-D1C8-8F14709E619E}"/>
                  </a:ext>
                </a:extLst>
              </p:cNvPr>
              <p:cNvSpPr/>
              <p:nvPr/>
            </p:nvSpPr>
            <p:spPr>
              <a:xfrm>
                <a:off x="8843533" y="2401776"/>
                <a:ext cx="105943" cy="102658"/>
              </a:xfrm>
              <a:custGeom>
                <a:avLst/>
                <a:gdLst>
                  <a:gd name="connsiteX0" fmla="*/ 135836 w 144695"/>
                  <a:gd name="connsiteY0" fmla="*/ 102337 h 140208"/>
                  <a:gd name="connsiteX1" fmla="*/ 108528 w 144695"/>
                  <a:gd name="connsiteY1" fmla="*/ 79010 h 140208"/>
                  <a:gd name="connsiteX2" fmla="*/ 81051 w 144695"/>
                  <a:gd name="connsiteY2" fmla="*/ 55627 h 140208"/>
                  <a:gd name="connsiteX3" fmla="*/ 52677 w 144695"/>
                  <a:gd name="connsiteY3" fmla="*/ 31458 h 140208"/>
                  <a:gd name="connsiteX4" fmla="*/ 47742 w 144695"/>
                  <a:gd name="connsiteY4" fmla="*/ 27589 h 140208"/>
                  <a:gd name="connsiteX5" fmla="*/ 38602 w 144695"/>
                  <a:gd name="connsiteY5" fmla="*/ 18785 h 140208"/>
                  <a:gd name="connsiteX6" fmla="*/ 37424 w 144695"/>
                  <a:gd name="connsiteY6" fmla="*/ 17776 h 140208"/>
                  <a:gd name="connsiteX7" fmla="*/ 35013 w 144695"/>
                  <a:gd name="connsiteY7" fmla="*/ 11047 h 140208"/>
                  <a:gd name="connsiteX8" fmla="*/ 23966 w 144695"/>
                  <a:gd name="connsiteY8" fmla="*/ 0 h 140208"/>
                  <a:gd name="connsiteX9" fmla="*/ 14882 w 144695"/>
                  <a:gd name="connsiteY9" fmla="*/ 5103 h 140208"/>
                  <a:gd name="connsiteX10" fmla="*/ 1985 w 144695"/>
                  <a:gd name="connsiteY10" fmla="*/ 11103 h 140208"/>
                  <a:gd name="connsiteX11" fmla="*/ 807 w 144695"/>
                  <a:gd name="connsiteY11" fmla="*/ 27757 h 140208"/>
                  <a:gd name="connsiteX12" fmla="*/ 14209 w 144695"/>
                  <a:gd name="connsiteY12" fmla="*/ 55234 h 140208"/>
                  <a:gd name="connsiteX13" fmla="*/ 31312 w 144695"/>
                  <a:gd name="connsiteY13" fmla="*/ 79290 h 140208"/>
                  <a:gd name="connsiteX14" fmla="*/ 70004 w 144695"/>
                  <a:gd name="connsiteY14" fmla="*/ 120674 h 140208"/>
                  <a:gd name="connsiteX15" fmla="*/ 119911 w 144695"/>
                  <a:gd name="connsiteY15" fmla="*/ 140188 h 140208"/>
                  <a:gd name="connsiteX16" fmla="*/ 143631 w 144695"/>
                  <a:gd name="connsiteY16" fmla="*/ 127347 h 140208"/>
                  <a:gd name="connsiteX17" fmla="*/ 135836 w 144695"/>
                  <a:gd name="connsiteY17" fmla="*/ 102337 h 14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695" h="140208">
                    <a:moveTo>
                      <a:pt x="135836" y="102337"/>
                    </a:moveTo>
                    <a:cubicBezTo>
                      <a:pt x="127649" y="93814"/>
                      <a:pt x="117500" y="86692"/>
                      <a:pt x="108528" y="79010"/>
                    </a:cubicBezTo>
                    <a:cubicBezTo>
                      <a:pt x="99332" y="71215"/>
                      <a:pt x="90191" y="63421"/>
                      <a:pt x="81051" y="55627"/>
                    </a:cubicBezTo>
                    <a:cubicBezTo>
                      <a:pt x="71574" y="47552"/>
                      <a:pt x="62098" y="39533"/>
                      <a:pt x="52677" y="31458"/>
                    </a:cubicBezTo>
                    <a:cubicBezTo>
                      <a:pt x="51331" y="30337"/>
                      <a:pt x="49593" y="28991"/>
                      <a:pt x="47742" y="27589"/>
                    </a:cubicBezTo>
                    <a:cubicBezTo>
                      <a:pt x="44770" y="24561"/>
                      <a:pt x="41742" y="21589"/>
                      <a:pt x="38602" y="18785"/>
                    </a:cubicBezTo>
                    <a:cubicBezTo>
                      <a:pt x="38209" y="18449"/>
                      <a:pt x="37817" y="18112"/>
                      <a:pt x="37424" y="17776"/>
                    </a:cubicBezTo>
                    <a:cubicBezTo>
                      <a:pt x="35966" y="15645"/>
                      <a:pt x="34957" y="13402"/>
                      <a:pt x="35013" y="11047"/>
                    </a:cubicBezTo>
                    <a:cubicBezTo>
                      <a:pt x="35125" y="5103"/>
                      <a:pt x="29854" y="0"/>
                      <a:pt x="23966" y="0"/>
                    </a:cubicBezTo>
                    <a:cubicBezTo>
                      <a:pt x="19817" y="0"/>
                      <a:pt x="16789" y="2075"/>
                      <a:pt x="14882" y="5103"/>
                    </a:cubicBezTo>
                    <a:cubicBezTo>
                      <a:pt x="9947" y="4934"/>
                      <a:pt x="4508" y="6785"/>
                      <a:pt x="1985" y="11103"/>
                    </a:cubicBezTo>
                    <a:cubicBezTo>
                      <a:pt x="-763" y="15813"/>
                      <a:pt x="-146" y="22654"/>
                      <a:pt x="807" y="27757"/>
                    </a:cubicBezTo>
                    <a:cubicBezTo>
                      <a:pt x="2658" y="37795"/>
                      <a:pt x="8770" y="46823"/>
                      <a:pt x="14209" y="55234"/>
                    </a:cubicBezTo>
                    <a:cubicBezTo>
                      <a:pt x="19592" y="63477"/>
                      <a:pt x="25312" y="71496"/>
                      <a:pt x="31312" y="79290"/>
                    </a:cubicBezTo>
                    <a:cubicBezTo>
                      <a:pt x="42808" y="94206"/>
                      <a:pt x="55144" y="109010"/>
                      <a:pt x="70004" y="120674"/>
                    </a:cubicBezTo>
                    <a:cubicBezTo>
                      <a:pt x="84247" y="131833"/>
                      <a:pt x="101294" y="140693"/>
                      <a:pt x="119911" y="140188"/>
                    </a:cubicBezTo>
                    <a:cubicBezTo>
                      <a:pt x="129444" y="139908"/>
                      <a:pt x="140042" y="137384"/>
                      <a:pt x="143631" y="127347"/>
                    </a:cubicBezTo>
                    <a:cubicBezTo>
                      <a:pt x="146883" y="118094"/>
                      <a:pt x="142229" y="108954"/>
                      <a:pt x="135836" y="102337"/>
                    </a:cubicBezTo>
                    <a:close/>
                  </a:path>
                </a:pathLst>
              </a:custGeom>
              <a:solidFill>
                <a:srgbClr val="E694C5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76072818-FA19-FF9B-52AD-A7A98D485BD7}"/>
                  </a:ext>
                </a:extLst>
              </p:cNvPr>
              <p:cNvSpPr/>
              <p:nvPr/>
            </p:nvSpPr>
            <p:spPr>
              <a:xfrm>
                <a:off x="7663851" y="2702390"/>
                <a:ext cx="75294" cy="219537"/>
              </a:xfrm>
              <a:custGeom>
                <a:avLst/>
                <a:gdLst>
                  <a:gd name="connsiteX0" fmla="*/ 70610 w 75294"/>
                  <a:gd name="connsiteY0" fmla="*/ 265 h 219537"/>
                  <a:gd name="connsiteX1" fmla="*/ 74926 w 75294"/>
                  <a:gd name="connsiteY1" fmla="*/ 8015 h 219537"/>
                  <a:gd name="connsiteX2" fmla="*/ 56491 w 75294"/>
                  <a:gd name="connsiteY2" fmla="*/ 67055 h 219537"/>
                  <a:gd name="connsiteX3" fmla="*/ 27956 w 75294"/>
                  <a:gd name="connsiteY3" fmla="*/ 170971 h 219537"/>
                  <a:gd name="connsiteX4" fmla="*/ 16433 w 75294"/>
                  <a:gd name="connsiteY4" fmla="*/ 219537 h 219537"/>
                  <a:gd name="connsiteX5" fmla="*/ 0 w 75294"/>
                  <a:gd name="connsiteY5" fmla="*/ 219537 h 219537"/>
                  <a:gd name="connsiteX6" fmla="*/ 530 w 75294"/>
                  <a:gd name="connsiteY6" fmla="*/ 217202 h 219537"/>
                  <a:gd name="connsiteX7" fmla="*/ 8043 w 75294"/>
                  <a:gd name="connsiteY7" fmla="*/ 186162 h 219537"/>
                  <a:gd name="connsiteX8" fmla="*/ 24097 w 75294"/>
                  <a:gd name="connsiteY8" fmla="*/ 125398 h 219537"/>
                  <a:gd name="connsiteX9" fmla="*/ 62198 w 75294"/>
                  <a:gd name="connsiteY9" fmla="*/ 4524 h 219537"/>
                  <a:gd name="connsiteX10" fmla="*/ 70610 w 75294"/>
                  <a:gd name="connsiteY10" fmla="*/ 265 h 219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294" h="219537">
                    <a:moveTo>
                      <a:pt x="70610" y="265"/>
                    </a:moveTo>
                    <a:cubicBezTo>
                      <a:pt x="73776" y="1117"/>
                      <a:pt x="76260" y="3970"/>
                      <a:pt x="74926" y="8015"/>
                    </a:cubicBezTo>
                    <a:cubicBezTo>
                      <a:pt x="68521" y="27598"/>
                      <a:pt x="62362" y="47307"/>
                      <a:pt x="56491" y="67055"/>
                    </a:cubicBezTo>
                    <a:cubicBezTo>
                      <a:pt x="46267" y="101502"/>
                      <a:pt x="36660" y="136113"/>
                      <a:pt x="27956" y="170971"/>
                    </a:cubicBezTo>
                    <a:lnTo>
                      <a:pt x="16433" y="219537"/>
                    </a:lnTo>
                    <a:lnTo>
                      <a:pt x="0" y="219537"/>
                    </a:lnTo>
                    <a:lnTo>
                      <a:pt x="530" y="217202"/>
                    </a:lnTo>
                    <a:cubicBezTo>
                      <a:pt x="2952" y="206814"/>
                      <a:pt x="5457" y="196509"/>
                      <a:pt x="8043" y="186162"/>
                    </a:cubicBezTo>
                    <a:cubicBezTo>
                      <a:pt x="13094" y="165839"/>
                      <a:pt x="18472" y="145557"/>
                      <a:pt x="24097" y="125398"/>
                    </a:cubicBezTo>
                    <a:cubicBezTo>
                      <a:pt x="35470" y="84709"/>
                      <a:pt x="48321" y="44432"/>
                      <a:pt x="62198" y="4524"/>
                    </a:cubicBezTo>
                    <a:cubicBezTo>
                      <a:pt x="63594" y="562"/>
                      <a:pt x="67443" y="-587"/>
                      <a:pt x="70610" y="265"/>
                    </a:cubicBezTo>
                    <a:close/>
                  </a:path>
                </a:pathLst>
              </a:custGeom>
              <a:solidFill>
                <a:srgbClr val="C181A5"/>
              </a:solidFill>
              <a:ln w="56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54984961-01BB-7085-184D-B15AC64DA5E3}"/>
                  </a:ext>
                </a:extLst>
              </p:cNvPr>
              <p:cNvSpPr/>
              <p:nvPr/>
            </p:nvSpPr>
            <p:spPr>
              <a:xfrm>
                <a:off x="8346552" y="2672632"/>
                <a:ext cx="146648" cy="237886"/>
              </a:xfrm>
              <a:custGeom>
                <a:avLst/>
                <a:gdLst>
                  <a:gd name="connsiteX0" fmla="*/ 198670 w 200288"/>
                  <a:gd name="connsiteY0" fmla="*/ 300955 h 324899"/>
                  <a:gd name="connsiteX1" fmla="*/ 181454 w 200288"/>
                  <a:gd name="connsiteY1" fmla="*/ 269048 h 324899"/>
                  <a:gd name="connsiteX2" fmla="*/ 144052 w 200288"/>
                  <a:gd name="connsiteY2" fmla="*/ 204674 h 324899"/>
                  <a:gd name="connsiteX3" fmla="*/ 64481 w 200288"/>
                  <a:gd name="connsiteY3" fmla="*/ 75589 h 324899"/>
                  <a:gd name="connsiteX4" fmla="*/ 17659 w 200288"/>
                  <a:gd name="connsiteY4" fmla="*/ 4261 h 324899"/>
                  <a:gd name="connsiteX5" fmla="*/ 1565 w 200288"/>
                  <a:gd name="connsiteY5" fmla="*/ 13681 h 324899"/>
                  <a:gd name="connsiteX6" fmla="*/ 148875 w 200288"/>
                  <a:gd name="connsiteY6" fmla="*/ 255142 h 324899"/>
                  <a:gd name="connsiteX7" fmla="*/ 168221 w 200288"/>
                  <a:gd name="connsiteY7" fmla="*/ 289291 h 324899"/>
                  <a:gd name="connsiteX8" fmla="*/ 177137 w 200288"/>
                  <a:gd name="connsiteY8" fmla="*/ 305329 h 324899"/>
                  <a:gd name="connsiteX9" fmla="*/ 179716 w 200288"/>
                  <a:gd name="connsiteY9" fmla="*/ 319123 h 324899"/>
                  <a:gd name="connsiteX10" fmla="*/ 187342 w 200288"/>
                  <a:gd name="connsiteY10" fmla="*/ 324899 h 324899"/>
                  <a:gd name="connsiteX11" fmla="*/ 198670 w 200288"/>
                  <a:gd name="connsiteY11" fmla="*/ 300955 h 32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288" h="324899">
                    <a:moveTo>
                      <a:pt x="198670" y="300955"/>
                    </a:moveTo>
                    <a:cubicBezTo>
                      <a:pt x="194688" y="289740"/>
                      <a:pt x="187342" y="279310"/>
                      <a:pt x="181454" y="269048"/>
                    </a:cubicBezTo>
                    <a:cubicBezTo>
                      <a:pt x="169174" y="247515"/>
                      <a:pt x="156669" y="226039"/>
                      <a:pt x="144052" y="204674"/>
                    </a:cubicBezTo>
                    <a:cubicBezTo>
                      <a:pt x="118314" y="161159"/>
                      <a:pt x="91790" y="118150"/>
                      <a:pt x="64481" y="75589"/>
                    </a:cubicBezTo>
                    <a:cubicBezTo>
                      <a:pt x="49117" y="51645"/>
                      <a:pt x="33472" y="27869"/>
                      <a:pt x="17659" y="4261"/>
                    </a:cubicBezTo>
                    <a:cubicBezTo>
                      <a:pt x="11042" y="-5664"/>
                      <a:pt x="-5052" y="3532"/>
                      <a:pt x="1565" y="13681"/>
                    </a:cubicBezTo>
                    <a:cubicBezTo>
                      <a:pt x="52930" y="92748"/>
                      <a:pt x="102052" y="173328"/>
                      <a:pt x="148875" y="255142"/>
                    </a:cubicBezTo>
                    <a:cubicBezTo>
                      <a:pt x="155380" y="266525"/>
                      <a:pt x="161828" y="277908"/>
                      <a:pt x="168221" y="289291"/>
                    </a:cubicBezTo>
                    <a:cubicBezTo>
                      <a:pt x="171193" y="294562"/>
                      <a:pt x="174557" y="299833"/>
                      <a:pt x="177137" y="305329"/>
                    </a:cubicBezTo>
                    <a:cubicBezTo>
                      <a:pt x="179324" y="309983"/>
                      <a:pt x="178202" y="314301"/>
                      <a:pt x="179716" y="319123"/>
                    </a:cubicBezTo>
                    <a:cubicBezTo>
                      <a:pt x="180782" y="322432"/>
                      <a:pt x="183754" y="324899"/>
                      <a:pt x="187342" y="324899"/>
                    </a:cubicBezTo>
                    <a:cubicBezTo>
                      <a:pt x="200464" y="324955"/>
                      <a:pt x="202258" y="310880"/>
                      <a:pt x="198670" y="300955"/>
                    </a:cubicBezTo>
                    <a:close/>
                  </a:path>
                </a:pathLst>
              </a:custGeom>
              <a:solidFill>
                <a:srgbClr val="C181A5"/>
              </a:solidFill>
              <a:ln w="56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9C9F9E13-BA93-4D3D-D306-D1E7AEAD2F90}"/>
              </a:ext>
            </a:extLst>
          </p:cNvPr>
          <p:cNvSpPr/>
          <p:nvPr/>
        </p:nvSpPr>
        <p:spPr>
          <a:xfrm>
            <a:off x="3669104" y="2384385"/>
            <a:ext cx="1339460" cy="428263"/>
          </a:xfrm>
          <a:custGeom>
            <a:avLst/>
            <a:gdLst>
              <a:gd name="connsiteX0" fmla="*/ 1076446 w 1076446"/>
              <a:gd name="connsiteY0" fmla="*/ 428263 h 428263"/>
              <a:gd name="connsiteX1" fmla="*/ 729205 w 1076446"/>
              <a:gd name="connsiteY1" fmla="*/ 0 h 428263"/>
              <a:gd name="connsiteX2" fmla="*/ 0 w 1076446"/>
              <a:gd name="connsiteY2" fmla="*/ 0 h 42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446" h="428263">
                <a:moveTo>
                  <a:pt x="1076446" y="428263"/>
                </a:moveTo>
                <a:lnTo>
                  <a:pt x="729205" y="0"/>
                </a:lnTo>
                <a:lnTo>
                  <a:pt x="0" y="0"/>
                </a:lnTo>
              </a:path>
            </a:pathLst>
          </a:custGeom>
          <a:noFill/>
          <a:ln w="4762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2D5118C7-FCDE-4D38-2781-561233FFC3E9}"/>
              </a:ext>
            </a:extLst>
          </p:cNvPr>
          <p:cNvSpPr/>
          <p:nvPr/>
        </p:nvSpPr>
        <p:spPr>
          <a:xfrm flipV="1">
            <a:off x="3583682" y="4015055"/>
            <a:ext cx="1326215" cy="264750"/>
          </a:xfrm>
          <a:custGeom>
            <a:avLst/>
            <a:gdLst>
              <a:gd name="connsiteX0" fmla="*/ 1076446 w 1076446"/>
              <a:gd name="connsiteY0" fmla="*/ 428263 h 428263"/>
              <a:gd name="connsiteX1" fmla="*/ 729205 w 1076446"/>
              <a:gd name="connsiteY1" fmla="*/ 0 h 428263"/>
              <a:gd name="connsiteX2" fmla="*/ 0 w 1076446"/>
              <a:gd name="connsiteY2" fmla="*/ 0 h 428263"/>
              <a:gd name="connsiteX0" fmla="*/ 944684 w 944684"/>
              <a:gd name="connsiteY0" fmla="*/ 264750 h 264750"/>
              <a:gd name="connsiteX1" fmla="*/ 729205 w 944684"/>
              <a:gd name="connsiteY1" fmla="*/ 0 h 264750"/>
              <a:gd name="connsiteX2" fmla="*/ 0 w 944684"/>
              <a:gd name="connsiteY2" fmla="*/ 0 h 2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684" h="264750">
                <a:moveTo>
                  <a:pt x="944684" y="264750"/>
                </a:moveTo>
                <a:lnTo>
                  <a:pt x="729205" y="0"/>
                </a:lnTo>
                <a:lnTo>
                  <a:pt x="0" y="0"/>
                </a:lnTo>
              </a:path>
            </a:pathLst>
          </a:custGeom>
          <a:noFill/>
          <a:ln w="4762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D536C14A-8F5F-8E17-F859-4A195D181ACF}"/>
              </a:ext>
            </a:extLst>
          </p:cNvPr>
          <p:cNvSpPr/>
          <p:nvPr/>
        </p:nvSpPr>
        <p:spPr>
          <a:xfrm flipH="1">
            <a:off x="6528716" y="2361941"/>
            <a:ext cx="970612" cy="430379"/>
          </a:xfrm>
          <a:custGeom>
            <a:avLst/>
            <a:gdLst>
              <a:gd name="connsiteX0" fmla="*/ 1076446 w 1076446"/>
              <a:gd name="connsiteY0" fmla="*/ 428263 h 428263"/>
              <a:gd name="connsiteX1" fmla="*/ 729205 w 1076446"/>
              <a:gd name="connsiteY1" fmla="*/ 0 h 428263"/>
              <a:gd name="connsiteX2" fmla="*/ 0 w 1076446"/>
              <a:gd name="connsiteY2" fmla="*/ 0 h 428263"/>
              <a:gd name="connsiteX0" fmla="*/ 960029 w 960029"/>
              <a:gd name="connsiteY0" fmla="*/ 430380 h 430380"/>
              <a:gd name="connsiteX1" fmla="*/ 612788 w 960029"/>
              <a:gd name="connsiteY1" fmla="*/ 2117 h 430380"/>
              <a:gd name="connsiteX2" fmla="*/ 0 w 960029"/>
              <a:gd name="connsiteY2" fmla="*/ 0 h 430380"/>
              <a:gd name="connsiteX0" fmla="*/ 970612 w 970612"/>
              <a:gd name="connsiteY0" fmla="*/ 428263 h 428263"/>
              <a:gd name="connsiteX1" fmla="*/ 623371 w 970612"/>
              <a:gd name="connsiteY1" fmla="*/ 0 h 428263"/>
              <a:gd name="connsiteX2" fmla="*/ 0 w 970612"/>
              <a:gd name="connsiteY2" fmla="*/ 8467 h 428263"/>
              <a:gd name="connsiteX0" fmla="*/ 970612 w 970612"/>
              <a:gd name="connsiteY0" fmla="*/ 430379 h 430379"/>
              <a:gd name="connsiteX1" fmla="*/ 623371 w 970612"/>
              <a:gd name="connsiteY1" fmla="*/ 2116 h 430379"/>
              <a:gd name="connsiteX2" fmla="*/ 0 w 970612"/>
              <a:gd name="connsiteY2" fmla="*/ 0 h 43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612" h="430379">
                <a:moveTo>
                  <a:pt x="970612" y="430379"/>
                </a:moveTo>
                <a:lnTo>
                  <a:pt x="623371" y="2116"/>
                </a:lnTo>
                <a:lnTo>
                  <a:pt x="0" y="0"/>
                </a:lnTo>
              </a:path>
            </a:pathLst>
          </a:custGeom>
          <a:noFill/>
          <a:ln w="4762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45F980A-AC6E-0FAC-BB5E-5EEFCCCAF39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24111" y="2716675"/>
            <a:ext cx="1679245" cy="1587797"/>
          </a:xfrm>
          <a:prstGeom prst="roundRect">
            <a:avLst>
              <a:gd name="adj" fmla="val 22514"/>
            </a:avLst>
          </a:prstGeom>
          <a:solidFill>
            <a:schemeClr val="bg1">
              <a:alpha val="58000"/>
            </a:schemeClr>
          </a:solidFill>
          <a:ln w="41910">
            <a:solidFill>
              <a:schemeClr val="bg1"/>
            </a:solidFill>
          </a:ln>
          <a:effectLst>
            <a:outerShdw blurRad="178816" dist="33528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67" tIns="40234" rIns="80467" bIns="40234" rtlCol="0" anchor="ctr"/>
          <a:lstStyle/>
          <a:p>
            <a:pPr algn="ctr"/>
            <a:endParaRPr lang="zh-CN" altLang="en-US" sz="1584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18943612-52B1-DF2D-F903-CE4672086DFA}"/>
              </a:ext>
            </a:extLst>
          </p:cNvPr>
          <p:cNvSpPr/>
          <p:nvPr/>
        </p:nvSpPr>
        <p:spPr>
          <a:xfrm>
            <a:off x="5422739" y="3164875"/>
            <a:ext cx="764155" cy="691396"/>
          </a:xfrm>
          <a:custGeom>
            <a:avLst/>
            <a:gdLst>
              <a:gd name="connsiteX0" fmla="*/ 300176 w 764155"/>
              <a:gd name="connsiteY0" fmla="*/ 266324 h 691396"/>
              <a:gd name="connsiteX1" fmla="*/ 198842 w 764155"/>
              <a:gd name="connsiteY1" fmla="*/ 367508 h 691396"/>
              <a:gd name="connsiteX2" fmla="*/ 382046 w 764155"/>
              <a:gd name="connsiteY2" fmla="*/ 582478 h 691396"/>
              <a:gd name="connsiteX3" fmla="*/ 565312 w 764155"/>
              <a:gd name="connsiteY3" fmla="*/ 367508 h 691396"/>
              <a:gd name="connsiteX4" fmla="*/ 463979 w 764155"/>
              <a:gd name="connsiteY4" fmla="*/ 266324 h 691396"/>
              <a:gd name="connsiteX5" fmla="*/ 382046 w 764155"/>
              <a:gd name="connsiteY5" fmla="*/ 308077 h 691396"/>
              <a:gd name="connsiteX6" fmla="*/ 300176 w 764155"/>
              <a:gd name="connsiteY6" fmla="*/ 266324 h 691396"/>
              <a:gd name="connsiteX7" fmla="*/ 380597 w 764155"/>
              <a:gd name="connsiteY7" fmla="*/ 35 h 691396"/>
              <a:gd name="connsiteX8" fmla="*/ 394895 w 764155"/>
              <a:gd name="connsiteY8" fmla="*/ 3219 h 691396"/>
              <a:gd name="connsiteX9" fmla="*/ 394911 w 764155"/>
              <a:gd name="connsiteY9" fmla="*/ 3219 h 691396"/>
              <a:gd name="connsiteX10" fmla="*/ 397260 w 764155"/>
              <a:gd name="connsiteY10" fmla="*/ 4639 h 691396"/>
              <a:gd name="connsiteX11" fmla="*/ 752801 w 764155"/>
              <a:gd name="connsiteY11" fmla="*/ 244391 h 691396"/>
              <a:gd name="connsiteX12" fmla="*/ 760048 w 764155"/>
              <a:gd name="connsiteY12" fmla="*/ 279153 h 691396"/>
              <a:gd name="connsiteX13" fmla="*/ 759353 w 764155"/>
              <a:gd name="connsiteY13" fmla="*/ 280162 h 691396"/>
              <a:gd name="connsiteX14" fmla="*/ 724416 w 764155"/>
              <a:gd name="connsiteY14" fmla="*/ 287802 h 691396"/>
              <a:gd name="connsiteX15" fmla="*/ 722235 w 764155"/>
              <a:gd name="connsiteY15" fmla="*/ 286475 h 691396"/>
              <a:gd name="connsiteX16" fmla="*/ 691393 w 764155"/>
              <a:gd name="connsiteY16" fmla="*/ 265643 h 691396"/>
              <a:gd name="connsiteX17" fmla="*/ 691393 w 764155"/>
              <a:gd name="connsiteY17" fmla="*/ 600423 h 691396"/>
              <a:gd name="connsiteX18" fmla="*/ 600420 w 764155"/>
              <a:gd name="connsiteY18" fmla="*/ 691396 h 691396"/>
              <a:gd name="connsiteX19" fmla="*/ 163750 w 764155"/>
              <a:gd name="connsiteY19" fmla="*/ 691396 h 691396"/>
              <a:gd name="connsiteX20" fmla="*/ 72774 w 764155"/>
              <a:gd name="connsiteY20" fmla="*/ 600423 h 691396"/>
              <a:gd name="connsiteX21" fmla="*/ 72774 w 764155"/>
              <a:gd name="connsiteY21" fmla="*/ 265515 h 691396"/>
              <a:gd name="connsiteX22" fmla="*/ 41935 w 764155"/>
              <a:gd name="connsiteY22" fmla="*/ 286328 h 691396"/>
              <a:gd name="connsiteX23" fmla="*/ 6384 w 764155"/>
              <a:gd name="connsiteY23" fmla="*/ 281963 h 691396"/>
              <a:gd name="connsiteX24" fmla="*/ 4817 w 764155"/>
              <a:gd name="connsiteY24" fmla="*/ 279997 h 691396"/>
              <a:gd name="connsiteX25" fmla="*/ 9332 w 764155"/>
              <a:gd name="connsiteY25" fmla="*/ 245737 h 691396"/>
              <a:gd name="connsiteX26" fmla="*/ 11369 w 764155"/>
              <a:gd name="connsiteY26" fmla="*/ 244226 h 691396"/>
              <a:gd name="connsiteX27" fmla="*/ 366692 w 764155"/>
              <a:gd name="connsiteY27" fmla="*/ 4639 h 691396"/>
              <a:gd name="connsiteX28" fmla="*/ 380597 w 764155"/>
              <a:gd name="connsiteY28" fmla="*/ 35 h 69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4155" h="691396">
                <a:moveTo>
                  <a:pt x="300176" y="266324"/>
                </a:moveTo>
                <a:cubicBezTo>
                  <a:pt x="244235" y="266324"/>
                  <a:pt x="198842" y="297921"/>
                  <a:pt x="198842" y="367508"/>
                </a:cubicBezTo>
                <a:cubicBezTo>
                  <a:pt x="198842" y="464242"/>
                  <a:pt x="382046" y="582478"/>
                  <a:pt x="382046" y="582478"/>
                </a:cubicBezTo>
                <a:cubicBezTo>
                  <a:pt x="382046" y="582478"/>
                  <a:pt x="565312" y="459853"/>
                  <a:pt x="565312" y="367508"/>
                </a:cubicBezTo>
                <a:cubicBezTo>
                  <a:pt x="565312" y="311650"/>
                  <a:pt x="519919" y="266324"/>
                  <a:pt x="463979" y="266324"/>
                </a:cubicBezTo>
                <a:cubicBezTo>
                  <a:pt x="430264" y="266324"/>
                  <a:pt x="400504" y="282812"/>
                  <a:pt x="382046" y="308077"/>
                </a:cubicBezTo>
                <a:cubicBezTo>
                  <a:pt x="363650" y="282812"/>
                  <a:pt x="333891" y="266324"/>
                  <a:pt x="300176" y="266324"/>
                </a:cubicBezTo>
                <a:close/>
                <a:moveTo>
                  <a:pt x="380597" y="35"/>
                </a:moveTo>
                <a:cubicBezTo>
                  <a:pt x="385477" y="-211"/>
                  <a:pt x="390423" y="841"/>
                  <a:pt x="394895" y="3219"/>
                </a:cubicBezTo>
                <a:lnTo>
                  <a:pt x="394911" y="3219"/>
                </a:lnTo>
                <a:lnTo>
                  <a:pt x="397260" y="4639"/>
                </a:lnTo>
                <a:lnTo>
                  <a:pt x="752801" y="244391"/>
                </a:lnTo>
                <a:cubicBezTo>
                  <a:pt x="764400" y="251987"/>
                  <a:pt x="767647" y="267553"/>
                  <a:pt x="760048" y="279153"/>
                </a:cubicBezTo>
                <a:cubicBezTo>
                  <a:pt x="759823" y="279492"/>
                  <a:pt x="759593" y="279829"/>
                  <a:pt x="759353" y="280162"/>
                </a:cubicBezTo>
                <a:cubicBezTo>
                  <a:pt x="751417" y="291077"/>
                  <a:pt x="736225" y="294242"/>
                  <a:pt x="724416" y="287802"/>
                </a:cubicBezTo>
                <a:lnTo>
                  <a:pt x="722235" y="286475"/>
                </a:lnTo>
                <a:lnTo>
                  <a:pt x="691393" y="265643"/>
                </a:lnTo>
                <a:lnTo>
                  <a:pt x="691393" y="600423"/>
                </a:lnTo>
                <a:cubicBezTo>
                  <a:pt x="691393" y="650668"/>
                  <a:pt x="650664" y="691396"/>
                  <a:pt x="600420" y="691396"/>
                </a:cubicBezTo>
                <a:lnTo>
                  <a:pt x="163750" y="691396"/>
                </a:lnTo>
                <a:cubicBezTo>
                  <a:pt x="113506" y="691396"/>
                  <a:pt x="72774" y="650668"/>
                  <a:pt x="72774" y="600423"/>
                </a:cubicBezTo>
                <a:lnTo>
                  <a:pt x="72774" y="265515"/>
                </a:lnTo>
                <a:lnTo>
                  <a:pt x="41935" y="286328"/>
                </a:lnTo>
                <a:cubicBezTo>
                  <a:pt x="30581" y="293971"/>
                  <a:pt x="15189" y="291915"/>
                  <a:pt x="6384" y="281963"/>
                </a:cubicBezTo>
                <a:lnTo>
                  <a:pt x="4817" y="279997"/>
                </a:lnTo>
                <a:cubicBezTo>
                  <a:pt x="-3063" y="269204"/>
                  <a:pt x="-1078" y="254121"/>
                  <a:pt x="9332" y="245737"/>
                </a:cubicBezTo>
                <a:lnTo>
                  <a:pt x="11369" y="244226"/>
                </a:lnTo>
                <a:lnTo>
                  <a:pt x="366692" y="4639"/>
                </a:lnTo>
                <a:cubicBezTo>
                  <a:pt x="370903" y="1824"/>
                  <a:pt x="375717" y="281"/>
                  <a:pt x="380597" y="35"/>
                </a:cubicBezTo>
                <a:close/>
              </a:path>
            </a:pathLst>
          </a:custGeom>
          <a:solidFill>
            <a:schemeClr val="accent1"/>
          </a:solidFill>
          <a:ln w="27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132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1121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47.07235"/>
  <p:tag name="SHADOWSIZE" val="1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25.61417"/>
  <p:tag name="TEXTSHADOWSIZE" val="100"/>
</p:tagLst>
</file>

<file path=ppt/theme/theme1.xml><?xml version="1.0" encoding="utf-8"?>
<a:theme xmlns:a="http://schemas.openxmlformats.org/drawingml/2006/main" name="Office 主题">
  <a:themeElements>
    <a:clrScheme name="005 粉黄配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4E76"/>
      </a:accent1>
      <a:accent2>
        <a:srgbClr val="FCDD5E"/>
      </a:accent2>
      <a:accent3>
        <a:srgbClr val="00BBB4"/>
      </a:accent3>
      <a:accent4>
        <a:srgbClr val="2CA0D9"/>
      </a:accent4>
      <a:accent5>
        <a:srgbClr val="E392C3"/>
      </a:accent5>
      <a:accent6>
        <a:srgbClr val="3F569E"/>
      </a:accent6>
      <a:hlink>
        <a:srgbClr val="0563C1"/>
      </a:hlink>
      <a:folHlink>
        <a:srgbClr val="954F72"/>
      </a:folHlink>
    </a:clrScheme>
    <a:fontScheme name="不黑字体搭配-005">
      <a:majorFont>
        <a:latin typeface="荆南波波黑"/>
        <a:ea typeface="荆南波波黑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400" dirty="0">
            <a:solidFill>
              <a:schemeClr val="bg1">
                <a:lumMod val="100000"/>
              </a:schemeClr>
            </a:solidFill>
            <a:effectLst>
              <a:outerShdw blurRad="156464" dist="33528" dir="2700018" rotWithShape="0">
                <a:schemeClr val="accent1">
                  <a:lumMod val="50000"/>
                  <a:alpha val="54000"/>
                </a:schemeClr>
              </a:outerShdw>
            </a:effectLst>
            <a:latin typeface="荆南波波黑" panose="00020600040101010101" pitchFamily="18" charset="-122"/>
            <a:ea typeface="荆南波波黑" panose="00020600040101010101" pitchFamily="18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929</Words>
  <Application>Microsoft Office PowerPoint</Application>
  <PresentationFormat>宽屏</PresentationFormat>
  <Paragraphs>159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OPPOSans H</vt:lpstr>
      <vt:lpstr>OPPOSans M</vt:lpstr>
      <vt:lpstr>OPPOSans R</vt:lpstr>
      <vt:lpstr>阿里巴巴普惠体 2.0 55 Regular</vt:lpstr>
      <vt:lpstr>阿里巴巴普惠体 2.0 65 Medium</vt:lpstr>
      <vt:lpstr>阿里巴巴普惠体 B</vt:lpstr>
      <vt:lpstr>等线</vt:lpstr>
      <vt:lpstr>荆南波波黑</vt:lpstr>
      <vt:lpstr>思源黑体 CN Bold</vt:lpstr>
      <vt:lpstr>思源黑体 CN Light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请输入标题</vt:lpstr>
      <vt:lpstr>请在此处输入页面标题</vt:lpstr>
      <vt:lpstr>请在此处输入页面标题</vt:lpstr>
      <vt:lpstr>请在此处输入页面标题</vt:lpstr>
      <vt:lpstr>请输入标题</vt:lpstr>
      <vt:lpstr>请在此处输入页面标题</vt:lpstr>
      <vt:lpstr>请在此处输入页面标题</vt:lpstr>
      <vt:lpstr>请在此处输入页面标题</vt:lpstr>
      <vt:lpstr>请输入标题</vt:lpstr>
      <vt:lpstr>请在此处输入页面标题</vt:lpstr>
      <vt:lpstr>请在此处输入页面标题</vt:lpstr>
      <vt:lpstr>请在此处输入页面标题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粉色可爱插画风儿童课件ppt模板</dc:title>
  <dc:creator>©快去学不黑</dc:creator>
  <cp:keywords>P界达人</cp:keywords>
  <dc:description>51PPT模板网，幻灯片演示模板及素材免费下载！_x000d_
51PPT模板网 唯一访问网址：www.51pptmoban.com</dc:description>
  <cp:lastModifiedBy>user Power</cp:lastModifiedBy>
  <cp:revision>33</cp:revision>
  <dcterms:created xsi:type="dcterms:W3CDTF">2023-08-16T07:59:04Z</dcterms:created>
  <dcterms:modified xsi:type="dcterms:W3CDTF">2023-09-24T08:52:04Z</dcterms:modified>
</cp:coreProperties>
</file>